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6">
          <p15:clr>
            <a:srgbClr val="000000"/>
          </p15:clr>
        </p15:guide>
        <p15:guide id="2" pos="3792">
          <p15:clr>
            <a:srgbClr val="000000"/>
          </p15:clr>
        </p15:guide>
      </p15:sldGuideLst>
    </p:ext>
    <p:ext uri="http://customooxmlschemas.google.com/">
      <go:slidesCustomData xmlns:go="http://customooxmlschemas.google.com/" r:id="rId23" roundtripDataSignature="AMtx7mhTx0UP4smliPu9HomHAOQ7pD7h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6" orient="horz"/>
        <p:guide pos="379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Ej7H5WQ7e-UK7DuAFJsIcnckw8ul4Cwj/view?usp=shar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b103d7ccaa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gb103d7cca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b103d7ccaa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gb103d7ccaa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b10c75e631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b10c75e631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gb10c75e631_1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b103d7ccaa_1_2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gb103d7ccaa_1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b103d7ccaa_2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gb103d7ccaa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0" name="Google Shape;82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103d7ccaa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b103d7ccaa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103d7ccaa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b103d7cca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u="sng">
                <a:solidFill>
                  <a:schemeClr val="hlink"/>
                </a:solidFill>
                <a:latin typeface="Arial"/>
                <a:ea typeface="Arial"/>
                <a:cs typeface="Arial"/>
                <a:sym typeface="Arial"/>
                <a:hlinkClick r:id="rId2"/>
              </a:rPr>
              <a:t>https://drive.google.com/file/d/1Ej7H5WQ7e-UK7DuAFJsIcnckw8ul4Cwj/view?usp=sharing</a:t>
            </a:r>
            <a:endParaRPr sz="1400" u="sng">
              <a:solidFill>
                <a:schemeClr val="accent5"/>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400" u="sng">
                <a:solidFill>
                  <a:schemeClr val="accent5"/>
                </a:solidFill>
                <a:latin typeface="Arial"/>
                <a:ea typeface="Arial"/>
                <a:cs typeface="Arial"/>
                <a:sym typeface="Arial"/>
              </a:rPr>
              <a:t>把enterprise，role，organizatrion列出来</a:t>
            </a:r>
            <a:endParaRPr sz="1400" u="sng">
              <a:solidFill>
                <a:schemeClr val="accent5"/>
              </a:solidFill>
              <a:latin typeface="Arial"/>
              <a:ea typeface="Arial"/>
              <a:cs typeface="Arial"/>
              <a:sym typeface="Arial"/>
            </a:endParaRPr>
          </a:p>
          <a:p>
            <a:pPr indent="0" lvl="0" marL="0" rtl="0" algn="l">
              <a:spcBef>
                <a:spcPts val="0"/>
              </a:spcBef>
              <a:spcAft>
                <a:spcPts val="0"/>
              </a:spcAft>
              <a:buNone/>
            </a:pPr>
            <a:r>
              <a:t/>
            </a:r>
            <a:endParaRPr/>
          </a:p>
        </p:txBody>
      </p:sp>
      <p:sp>
        <p:nvSpPr>
          <p:cNvPr id="664" name="Google Shape;66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b103d7ccaa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每一页</a:t>
            </a:r>
            <a:r>
              <a:rPr lang="en-US"/>
              <a:t>题目不一样</a:t>
            </a:r>
            <a:endParaRPr/>
          </a:p>
          <a:p>
            <a:pPr indent="0" lvl="0" marL="0" rtl="0" algn="l">
              <a:spcBef>
                <a:spcPts val="0"/>
              </a:spcBef>
              <a:spcAft>
                <a:spcPts val="0"/>
              </a:spcAft>
              <a:buNone/>
            </a:pPr>
            <a:r>
              <a:rPr lang="en-US"/>
              <a:t>每一个</a:t>
            </a:r>
            <a:r>
              <a:rPr lang="en-US"/>
              <a:t>request的目的是什么 作用</a:t>
            </a:r>
            <a:endParaRPr/>
          </a:p>
          <a:p>
            <a:pPr indent="0" lvl="0" marL="0" rtl="0" algn="l">
              <a:spcBef>
                <a:spcPts val="0"/>
              </a:spcBef>
              <a:spcAft>
                <a:spcPts val="0"/>
              </a:spcAft>
              <a:buNone/>
            </a:pPr>
            <a:r>
              <a:rPr lang="en-US"/>
              <a:t>一共几个work request</a:t>
            </a:r>
            <a:endParaRPr/>
          </a:p>
          <a:p>
            <a:pPr indent="0" lvl="0" marL="0" rtl="0" algn="l">
              <a:spcBef>
                <a:spcPts val="0"/>
              </a:spcBef>
              <a:spcAft>
                <a:spcPts val="0"/>
              </a:spcAft>
              <a:buNone/>
            </a:pPr>
            <a:r>
              <a:rPr lang="en-US"/>
              <a:t>把每一个work request的名字写上去 介绍</a:t>
            </a:r>
            <a:endParaRPr/>
          </a:p>
          <a:p>
            <a:pPr indent="0" lvl="0" marL="0" rtl="0" algn="l">
              <a:spcBef>
                <a:spcPts val="0"/>
              </a:spcBef>
              <a:spcAft>
                <a:spcPts val="0"/>
              </a:spcAft>
              <a:buNone/>
            </a:pPr>
            <a:r>
              <a:t/>
            </a:r>
            <a:endParaRPr/>
          </a:p>
        </p:txBody>
      </p:sp>
      <p:sp>
        <p:nvSpPr>
          <p:cNvPr id="690" name="Google Shape;690;gb103d7ccaa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b103d7ccaa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有些vaccine会有状态，在什么时候会改变 </a:t>
            </a:r>
            <a:endParaRPr/>
          </a:p>
        </p:txBody>
      </p:sp>
      <p:sp>
        <p:nvSpPr>
          <p:cNvPr id="706" name="Google Shape;706;gb103d7ccaa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rgbClr val="1F5A8D">
            <a:alpha val="91764"/>
          </a:srgbClr>
        </a:solidFill>
      </p:bgPr>
    </p:bg>
    <p:spTree>
      <p:nvGrpSpPr>
        <p:cNvPr id="10" name="Shape 10"/>
        <p:cNvGrpSpPr/>
        <p:nvPr/>
      </p:nvGrpSpPr>
      <p:grpSpPr>
        <a:xfrm>
          <a:off x="0" y="0"/>
          <a:ext cx="0" cy="0"/>
          <a:chOff x="0" y="0"/>
          <a:chExt cx="0" cy="0"/>
        </a:xfrm>
      </p:grpSpPr>
      <p:grpSp>
        <p:nvGrpSpPr>
          <p:cNvPr id="11" name="Google Shape;11;p50"/>
          <p:cNvGrpSpPr/>
          <p:nvPr/>
        </p:nvGrpSpPr>
        <p:grpSpPr>
          <a:xfrm>
            <a:off x="440055" y="-626286"/>
            <a:ext cx="10844549" cy="6364329"/>
            <a:chOff x="2687161" y="3731096"/>
            <a:chExt cx="5158677" cy="3027467"/>
          </a:xfrm>
        </p:grpSpPr>
        <p:sp>
          <p:nvSpPr>
            <p:cNvPr id="12" name="Google Shape;12;p50"/>
            <p:cNvSpPr/>
            <p:nvPr/>
          </p:nvSpPr>
          <p:spPr>
            <a:xfrm>
              <a:off x="2725967" y="4290519"/>
              <a:ext cx="1906137" cy="2468044"/>
            </a:xfrm>
            <a:custGeom>
              <a:rect b="b" l="l" r="r" t="t"/>
              <a:pathLst>
                <a:path extrusionOk="0" h="2468044" w="1906136">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 name="Google Shape;13;p50"/>
            <p:cNvSpPr/>
            <p:nvPr/>
          </p:nvSpPr>
          <p:spPr>
            <a:xfrm>
              <a:off x="3644576" y="3731096"/>
              <a:ext cx="2992697" cy="1030680"/>
            </a:xfrm>
            <a:custGeom>
              <a:rect b="b" l="l" r="r" t="t"/>
              <a:pathLst>
                <a:path extrusionOk="0" h="1030680" w="2992697">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Google Shape;14;p50"/>
            <p:cNvSpPr/>
            <p:nvPr/>
          </p:nvSpPr>
          <p:spPr>
            <a:xfrm>
              <a:off x="3709769" y="4075070"/>
              <a:ext cx="34149" cy="15522"/>
            </a:xfrm>
            <a:custGeom>
              <a:rect b="b" l="l" r="r" t="t"/>
              <a:pathLst>
                <a:path extrusionOk="0" h="15522" w="34149">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50"/>
            <p:cNvSpPr/>
            <p:nvPr/>
          </p:nvSpPr>
          <p:spPr>
            <a:xfrm>
              <a:off x="3530642" y="4043094"/>
              <a:ext cx="34149" cy="9313"/>
            </a:xfrm>
            <a:custGeom>
              <a:rect b="b" l="l" r="r" t="t"/>
              <a:pathLst>
                <a:path extrusionOk="0" h="9313" w="34149">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50"/>
            <p:cNvSpPr/>
            <p:nvPr/>
          </p:nvSpPr>
          <p:spPr>
            <a:xfrm>
              <a:off x="3730569" y="4013602"/>
              <a:ext cx="37253" cy="40358"/>
            </a:xfrm>
            <a:custGeom>
              <a:rect b="b" l="l" r="r" t="t"/>
              <a:pathLst>
                <a:path extrusionOk="0" h="40357" w="37253">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50"/>
            <p:cNvSpPr/>
            <p:nvPr/>
          </p:nvSpPr>
          <p:spPr>
            <a:xfrm>
              <a:off x="3457998" y="4104562"/>
              <a:ext cx="170745" cy="90029"/>
            </a:xfrm>
            <a:custGeom>
              <a:rect b="b" l="l" r="r" t="t"/>
              <a:pathLst>
                <a:path extrusionOk="0" h="90029" w="170745">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50"/>
            <p:cNvSpPr/>
            <p:nvPr/>
          </p:nvSpPr>
          <p:spPr>
            <a:xfrm>
              <a:off x="3317366" y="4178759"/>
              <a:ext cx="139701" cy="152118"/>
            </a:xfrm>
            <a:custGeom>
              <a:rect b="b" l="l" r="r" t="t"/>
              <a:pathLst>
                <a:path extrusionOk="0" h="152118" w="139700">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50"/>
            <p:cNvSpPr/>
            <p:nvPr/>
          </p:nvSpPr>
          <p:spPr>
            <a:xfrm>
              <a:off x="3770306" y="4054891"/>
              <a:ext cx="24836" cy="12418"/>
            </a:xfrm>
            <a:custGeom>
              <a:rect b="b" l="l" r="r" t="t"/>
              <a:pathLst>
                <a:path extrusionOk="0" h="12417" w="24835">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50"/>
            <p:cNvSpPr/>
            <p:nvPr/>
          </p:nvSpPr>
          <p:spPr>
            <a:xfrm>
              <a:off x="3430679" y="4132192"/>
              <a:ext cx="12418" cy="6209"/>
            </a:xfrm>
            <a:custGeom>
              <a:rect b="b" l="l" r="r" t="t"/>
              <a:pathLst>
                <a:path extrusionOk="0" h="6208" w="12417">
                  <a:moveTo>
                    <a:pt x="7451" y="1863"/>
                  </a:moveTo>
                  <a:lnTo>
                    <a:pt x="3104" y="0"/>
                  </a:lnTo>
                  <a:lnTo>
                    <a:pt x="0" y="0"/>
                  </a:lnTo>
                  <a:lnTo>
                    <a:pt x="0" y="7140"/>
                  </a:lnTo>
                  <a:lnTo>
                    <a:pt x="12728" y="7140"/>
                  </a:lnTo>
                  <a:lnTo>
                    <a:pt x="10555" y="3104"/>
                  </a:lnTo>
                  <a:lnTo>
                    <a:pt x="8382" y="186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50"/>
            <p:cNvSpPr/>
            <p:nvPr/>
          </p:nvSpPr>
          <p:spPr>
            <a:xfrm>
              <a:off x="3367348" y="4082210"/>
              <a:ext cx="96238" cy="58985"/>
            </a:xfrm>
            <a:custGeom>
              <a:rect b="b" l="l" r="r" t="t"/>
              <a:pathLst>
                <a:path extrusionOk="0" h="58984" w="96238">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50"/>
            <p:cNvSpPr/>
            <p:nvPr/>
          </p:nvSpPr>
          <p:spPr>
            <a:xfrm>
              <a:off x="3502702" y="4062342"/>
              <a:ext cx="43462" cy="27940"/>
            </a:xfrm>
            <a:custGeom>
              <a:rect b="b" l="l" r="r" t="t"/>
              <a:pathLst>
                <a:path extrusionOk="0" h="27940" w="43462">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50"/>
            <p:cNvSpPr/>
            <p:nvPr/>
          </p:nvSpPr>
          <p:spPr>
            <a:xfrm>
              <a:off x="5862400" y="4041231"/>
              <a:ext cx="260774" cy="310446"/>
            </a:xfrm>
            <a:custGeom>
              <a:rect b="b" l="l" r="r" t="t"/>
              <a:pathLst>
                <a:path extrusionOk="0" h="310445" w="260774">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50"/>
            <p:cNvSpPr/>
            <p:nvPr/>
          </p:nvSpPr>
          <p:spPr>
            <a:xfrm>
              <a:off x="7125604" y="4179690"/>
              <a:ext cx="15522" cy="12418"/>
            </a:xfrm>
            <a:custGeom>
              <a:rect b="b" l="l" r="r" t="t"/>
              <a:pathLst>
                <a:path extrusionOk="0" h="12417" w="15522">
                  <a:moveTo>
                    <a:pt x="0" y="13660"/>
                  </a:moveTo>
                  <a:lnTo>
                    <a:pt x="16454" y="13660"/>
                  </a:lnTo>
                  <a:lnTo>
                    <a:pt x="16454" y="6209"/>
                  </a:lnTo>
                  <a:lnTo>
                    <a:pt x="4036"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50"/>
            <p:cNvSpPr/>
            <p:nvPr/>
          </p:nvSpPr>
          <p:spPr>
            <a:xfrm>
              <a:off x="3826497" y="4062342"/>
              <a:ext cx="15522" cy="6209"/>
            </a:xfrm>
            <a:custGeom>
              <a:rect b="b" l="l" r="r" t="t"/>
              <a:pathLst>
                <a:path extrusionOk="0" h="6208" w="15522">
                  <a:moveTo>
                    <a:pt x="0" y="0"/>
                  </a:moveTo>
                  <a:lnTo>
                    <a:pt x="16764" y="0"/>
                  </a:lnTo>
                  <a:lnTo>
                    <a:pt x="16764" y="8382"/>
                  </a:lnTo>
                  <a:lnTo>
                    <a:pt x="0" y="838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50"/>
            <p:cNvSpPr/>
            <p:nvPr/>
          </p:nvSpPr>
          <p:spPr>
            <a:xfrm>
              <a:off x="7212839" y="4119464"/>
              <a:ext cx="71403" cy="49671"/>
            </a:xfrm>
            <a:custGeom>
              <a:rect b="b" l="l" r="r" t="t"/>
              <a:pathLst>
                <a:path extrusionOk="0" h="49671" w="71402">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50"/>
            <p:cNvSpPr/>
            <p:nvPr/>
          </p:nvSpPr>
          <p:spPr>
            <a:xfrm>
              <a:off x="7085867" y="4082210"/>
              <a:ext cx="108656" cy="80716"/>
            </a:xfrm>
            <a:custGeom>
              <a:rect b="b" l="l" r="r" t="t"/>
              <a:pathLst>
                <a:path extrusionOk="0" h="80715" w="108656">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50"/>
            <p:cNvSpPr/>
            <p:nvPr/>
          </p:nvSpPr>
          <p:spPr>
            <a:xfrm>
              <a:off x="4090065" y="4082210"/>
              <a:ext cx="12418" cy="9313"/>
            </a:xfrm>
            <a:custGeom>
              <a:rect b="b" l="l" r="r" t="t"/>
              <a:pathLst>
                <a:path extrusionOk="0" h="9313" w="12417">
                  <a:moveTo>
                    <a:pt x="4036" y="9624"/>
                  </a:moveTo>
                  <a:lnTo>
                    <a:pt x="7140" y="9624"/>
                  </a:lnTo>
                  <a:lnTo>
                    <a:pt x="12418" y="9624"/>
                  </a:lnTo>
                  <a:lnTo>
                    <a:pt x="12418" y="5278"/>
                  </a:lnTo>
                  <a:lnTo>
                    <a:pt x="0" y="0"/>
                  </a:lnTo>
                  <a:lnTo>
                    <a:pt x="0" y="5278"/>
                  </a:lnTo>
                  <a:lnTo>
                    <a:pt x="0" y="7451"/>
                  </a:lnTo>
                  <a:lnTo>
                    <a:pt x="1863" y="9624"/>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50"/>
            <p:cNvSpPr/>
            <p:nvPr/>
          </p:nvSpPr>
          <p:spPr>
            <a:xfrm>
              <a:off x="6122554" y="4209183"/>
              <a:ext cx="12418" cy="12418"/>
            </a:xfrm>
            <a:custGeom>
              <a:rect b="b" l="l" r="r" t="t"/>
              <a:pathLst>
                <a:path extrusionOk="0" h="12417" w="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50"/>
            <p:cNvSpPr/>
            <p:nvPr/>
          </p:nvSpPr>
          <p:spPr>
            <a:xfrm>
              <a:off x="4937582" y="4135296"/>
              <a:ext cx="15522" cy="6209"/>
            </a:xfrm>
            <a:custGeom>
              <a:rect b="b" l="l" r="r" t="t"/>
              <a:pathLst>
                <a:path extrusionOk="0" h="6208" w="15522">
                  <a:moveTo>
                    <a:pt x="5277" y="6209"/>
                  </a:moveTo>
                  <a:lnTo>
                    <a:pt x="7451" y="6209"/>
                  </a:lnTo>
                  <a:lnTo>
                    <a:pt x="8382" y="6209"/>
                  </a:lnTo>
                  <a:lnTo>
                    <a:pt x="12418" y="4036"/>
                  </a:lnTo>
                  <a:lnTo>
                    <a:pt x="15522" y="4036"/>
                  </a:lnTo>
                  <a:lnTo>
                    <a:pt x="15522" y="0"/>
                  </a:lnTo>
                  <a:lnTo>
                    <a:pt x="0" y="0"/>
                  </a:lnTo>
                  <a:lnTo>
                    <a:pt x="3104" y="403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50"/>
            <p:cNvSpPr/>
            <p:nvPr/>
          </p:nvSpPr>
          <p:spPr>
            <a:xfrm>
              <a:off x="5256410" y="5105129"/>
              <a:ext cx="12418" cy="24836"/>
            </a:xfrm>
            <a:custGeom>
              <a:rect b="b" l="l" r="r" t="t"/>
              <a:pathLst>
                <a:path extrusionOk="0" h="24835" w="12417">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50"/>
            <p:cNvSpPr/>
            <p:nvPr/>
          </p:nvSpPr>
          <p:spPr>
            <a:xfrm>
              <a:off x="3850401" y="4200801"/>
              <a:ext cx="406684" cy="447042"/>
            </a:xfrm>
            <a:custGeom>
              <a:rect b="b" l="l" r="r" t="t"/>
              <a:pathLst>
                <a:path extrusionOk="0" h="447041" w="406683">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50"/>
            <p:cNvSpPr/>
            <p:nvPr/>
          </p:nvSpPr>
          <p:spPr>
            <a:xfrm>
              <a:off x="5463788" y="5234275"/>
              <a:ext cx="43462" cy="15522"/>
            </a:xfrm>
            <a:custGeom>
              <a:rect b="b" l="l" r="r" t="t"/>
              <a:pathLst>
                <a:path extrusionOk="0" h="15522" w="4346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50"/>
            <p:cNvSpPr/>
            <p:nvPr/>
          </p:nvSpPr>
          <p:spPr>
            <a:xfrm>
              <a:off x="5144029" y="5162562"/>
              <a:ext cx="24836" cy="9313"/>
            </a:xfrm>
            <a:custGeom>
              <a:rect b="b" l="l" r="r" t="t"/>
              <a:pathLst>
                <a:path extrusionOk="0" h="9313" w="24835">
                  <a:moveTo>
                    <a:pt x="4967" y="10555"/>
                  </a:moveTo>
                  <a:lnTo>
                    <a:pt x="10245" y="10555"/>
                  </a:lnTo>
                  <a:lnTo>
                    <a:pt x="14280" y="8382"/>
                  </a:lnTo>
                  <a:lnTo>
                    <a:pt x="17695" y="7140"/>
                  </a:lnTo>
                  <a:lnTo>
                    <a:pt x="19558" y="5278"/>
                  </a:lnTo>
                  <a:lnTo>
                    <a:pt x="24836" y="3104"/>
                  </a:lnTo>
                  <a:lnTo>
                    <a:pt x="24836" y="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50"/>
            <p:cNvSpPr/>
            <p:nvPr/>
          </p:nvSpPr>
          <p:spPr>
            <a:xfrm>
              <a:off x="5247097" y="5141141"/>
              <a:ext cx="24836" cy="40358"/>
            </a:xfrm>
            <a:custGeom>
              <a:rect b="b" l="l" r="r" t="t"/>
              <a:pathLst>
                <a:path extrusionOk="0" h="40357" w="24835">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50"/>
            <p:cNvSpPr/>
            <p:nvPr/>
          </p:nvSpPr>
          <p:spPr>
            <a:xfrm>
              <a:off x="5592933" y="5239552"/>
              <a:ext cx="34149" cy="21731"/>
            </a:xfrm>
            <a:custGeom>
              <a:rect b="b" l="l" r="r" t="t"/>
              <a:pathLst>
                <a:path extrusionOk="0" h="21731" w="34149">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50"/>
            <p:cNvSpPr/>
            <p:nvPr/>
          </p:nvSpPr>
          <p:spPr>
            <a:xfrm>
              <a:off x="4877977" y="3996527"/>
              <a:ext cx="2967861" cy="2340761"/>
            </a:xfrm>
            <a:custGeom>
              <a:rect b="b" l="l" r="r" t="t"/>
              <a:pathLst>
                <a:path extrusionOk="0" h="2340761" w="29678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50"/>
            <p:cNvSpPr/>
            <p:nvPr/>
          </p:nvSpPr>
          <p:spPr>
            <a:xfrm>
              <a:off x="3690211" y="4196454"/>
              <a:ext cx="74507" cy="99343"/>
            </a:xfrm>
            <a:custGeom>
              <a:rect b="b" l="l" r="r" t="t"/>
              <a:pathLst>
                <a:path extrusionOk="0" h="99342" w="74506">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50"/>
            <p:cNvSpPr/>
            <p:nvPr/>
          </p:nvSpPr>
          <p:spPr>
            <a:xfrm>
              <a:off x="3753542" y="4135296"/>
              <a:ext cx="40358" cy="34149"/>
            </a:xfrm>
            <a:custGeom>
              <a:rect b="b" l="l" r="r" t="t"/>
              <a:pathLst>
                <a:path extrusionOk="0" h="34149" w="40357">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50"/>
            <p:cNvSpPr/>
            <p:nvPr/>
          </p:nvSpPr>
          <p:spPr>
            <a:xfrm>
              <a:off x="3770306" y="4179690"/>
              <a:ext cx="55880" cy="96238"/>
            </a:xfrm>
            <a:custGeom>
              <a:rect b="b" l="l" r="r" t="t"/>
              <a:pathLst>
                <a:path extrusionOk="0" h="96238" w="55880">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50"/>
            <p:cNvSpPr/>
            <p:nvPr/>
          </p:nvSpPr>
          <p:spPr>
            <a:xfrm>
              <a:off x="3630606" y="4070724"/>
              <a:ext cx="21731" cy="27940"/>
            </a:xfrm>
            <a:custGeom>
              <a:rect b="b" l="l" r="r" t="t"/>
              <a:pathLst>
                <a:path extrusionOk="0" h="27940" w="21731">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50"/>
            <p:cNvSpPr/>
            <p:nvPr/>
          </p:nvSpPr>
          <p:spPr>
            <a:xfrm>
              <a:off x="3646438" y="4107667"/>
              <a:ext cx="86925" cy="68298"/>
            </a:xfrm>
            <a:custGeom>
              <a:rect b="b" l="l" r="r" t="t"/>
              <a:pathLst>
                <a:path extrusionOk="0" h="68298" w="86924">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50"/>
            <p:cNvSpPr/>
            <p:nvPr/>
          </p:nvSpPr>
          <p:spPr>
            <a:xfrm>
              <a:off x="3750438" y="4075070"/>
              <a:ext cx="235939" cy="102447"/>
            </a:xfrm>
            <a:custGeom>
              <a:rect b="b" l="l" r="r" t="t"/>
              <a:pathLst>
                <a:path extrusionOk="0" h="102447" w="235938">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50"/>
            <p:cNvSpPr/>
            <p:nvPr/>
          </p:nvSpPr>
          <p:spPr>
            <a:xfrm>
              <a:off x="6856448" y="5409987"/>
              <a:ext cx="24836" cy="58985"/>
            </a:xfrm>
            <a:custGeom>
              <a:rect b="b" l="l" r="r" t="t"/>
              <a:pathLst>
                <a:path extrusionOk="0" h="58984" w="24835">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50"/>
            <p:cNvSpPr/>
            <p:nvPr/>
          </p:nvSpPr>
          <p:spPr>
            <a:xfrm>
              <a:off x="6876316" y="5644063"/>
              <a:ext cx="68298" cy="65194"/>
            </a:xfrm>
            <a:custGeom>
              <a:rect b="b" l="l" r="r" t="t"/>
              <a:pathLst>
                <a:path extrusionOk="0" h="65193" w="68298">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50"/>
            <p:cNvSpPr/>
            <p:nvPr/>
          </p:nvSpPr>
          <p:spPr>
            <a:xfrm>
              <a:off x="6851170" y="5514917"/>
              <a:ext cx="83820" cy="139701"/>
            </a:xfrm>
            <a:custGeom>
              <a:rect b="b" l="l" r="r" t="t"/>
              <a:pathLst>
                <a:path extrusionOk="0" h="139700" w="8382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50"/>
            <p:cNvSpPr/>
            <p:nvPr/>
          </p:nvSpPr>
          <p:spPr>
            <a:xfrm>
              <a:off x="6849307" y="5908563"/>
              <a:ext cx="46567" cy="15522"/>
            </a:xfrm>
            <a:custGeom>
              <a:rect b="b" l="l" r="r" t="t"/>
              <a:pathLst>
                <a:path extrusionOk="0" h="15522" w="46566">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50"/>
            <p:cNvSpPr/>
            <p:nvPr/>
          </p:nvSpPr>
          <p:spPr>
            <a:xfrm>
              <a:off x="6900220" y="5913840"/>
              <a:ext cx="55880" cy="31045"/>
            </a:xfrm>
            <a:custGeom>
              <a:rect b="b" l="l" r="r" t="t"/>
              <a:pathLst>
                <a:path extrusionOk="0" h="31044" w="55880">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50"/>
            <p:cNvSpPr/>
            <p:nvPr/>
          </p:nvSpPr>
          <p:spPr>
            <a:xfrm>
              <a:off x="6939958" y="5274633"/>
              <a:ext cx="15522" cy="12418"/>
            </a:xfrm>
            <a:custGeom>
              <a:rect b="b" l="l" r="r" t="t"/>
              <a:pathLst>
                <a:path extrusionOk="0" h="12417" w="15522">
                  <a:moveTo>
                    <a:pt x="16453" y="0"/>
                  </a:moveTo>
                  <a:lnTo>
                    <a:pt x="4036" y="0"/>
                  </a:lnTo>
                  <a:lnTo>
                    <a:pt x="4036" y="4346"/>
                  </a:lnTo>
                  <a:lnTo>
                    <a:pt x="0" y="4346"/>
                  </a:lnTo>
                  <a:lnTo>
                    <a:pt x="0" y="12728"/>
                  </a:lnTo>
                  <a:lnTo>
                    <a:pt x="16453" y="127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50"/>
            <p:cNvSpPr/>
            <p:nvPr/>
          </p:nvSpPr>
          <p:spPr>
            <a:xfrm>
              <a:off x="6808639" y="5623884"/>
              <a:ext cx="40358" cy="46567"/>
            </a:xfrm>
            <a:custGeom>
              <a:rect b="b" l="l" r="r" t="t"/>
              <a:pathLst>
                <a:path extrusionOk="0" h="46566" w="40357">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50"/>
            <p:cNvSpPr/>
            <p:nvPr/>
          </p:nvSpPr>
          <p:spPr>
            <a:xfrm>
              <a:off x="4168919" y="5514917"/>
              <a:ext cx="24836" cy="12418"/>
            </a:xfrm>
            <a:custGeom>
              <a:rect b="b" l="l" r="r" t="t"/>
              <a:pathLst>
                <a:path extrusionOk="0" h="12417" w="24835">
                  <a:moveTo>
                    <a:pt x="27009" y="4036"/>
                  </a:moveTo>
                  <a:lnTo>
                    <a:pt x="21731" y="1863"/>
                  </a:lnTo>
                  <a:lnTo>
                    <a:pt x="14591" y="1863"/>
                  </a:lnTo>
                  <a:lnTo>
                    <a:pt x="7140" y="0"/>
                  </a:lnTo>
                  <a:lnTo>
                    <a:pt x="0" y="0"/>
                  </a:lnTo>
                  <a:lnTo>
                    <a:pt x="0" y="12728"/>
                  </a:lnTo>
                  <a:lnTo>
                    <a:pt x="27009" y="127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50"/>
            <p:cNvSpPr/>
            <p:nvPr/>
          </p:nvSpPr>
          <p:spPr>
            <a:xfrm>
              <a:off x="2808235" y="5420542"/>
              <a:ext cx="27940" cy="15522"/>
            </a:xfrm>
            <a:custGeom>
              <a:rect b="b" l="l" r="r" t="t"/>
              <a:pathLst>
                <a:path extrusionOk="0" h="15522" w="27940">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50"/>
            <p:cNvSpPr/>
            <p:nvPr/>
          </p:nvSpPr>
          <p:spPr>
            <a:xfrm>
              <a:off x="4066782" y="5047076"/>
              <a:ext cx="12418" cy="15522"/>
            </a:xfrm>
            <a:custGeom>
              <a:rect b="b" l="l" r="r" t="t"/>
              <a:pathLst>
                <a:path extrusionOk="0" h="15522" w="12417">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 name="Google Shape;54;p50"/>
            <p:cNvSpPr/>
            <p:nvPr/>
          </p:nvSpPr>
          <p:spPr>
            <a:xfrm>
              <a:off x="4243736" y="5014168"/>
              <a:ext cx="18627" cy="37253"/>
            </a:xfrm>
            <a:custGeom>
              <a:rect b="b" l="l" r="r" t="t"/>
              <a:pathLst>
                <a:path extrusionOk="0" h="37253" w="18626">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 name="Google Shape;55;p50"/>
            <p:cNvSpPr/>
            <p:nvPr/>
          </p:nvSpPr>
          <p:spPr>
            <a:xfrm>
              <a:off x="6688807" y="5690630"/>
              <a:ext cx="149014" cy="161432"/>
            </a:xfrm>
            <a:custGeom>
              <a:rect b="b" l="l" r="r" t="t"/>
              <a:pathLst>
                <a:path extrusionOk="0" h="161431" w="149013">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50"/>
            <p:cNvSpPr/>
            <p:nvPr/>
          </p:nvSpPr>
          <p:spPr>
            <a:xfrm>
              <a:off x="6961689" y="5762343"/>
              <a:ext cx="15522" cy="46567"/>
            </a:xfrm>
            <a:custGeom>
              <a:rect b="b" l="l" r="r" t="t"/>
              <a:pathLst>
                <a:path extrusionOk="0" h="46566" w="15522">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50"/>
            <p:cNvSpPr/>
            <p:nvPr/>
          </p:nvSpPr>
          <p:spPr>
            <a:xfrm>
              <a:off x="7269030" y="5852372"/>
              <a:ext cx="58985" cy="31045"/>
            </a:xfrm>
            <a:custGeom>
              <a:rect b="b" l="l" r="r" t="t"/>
              <a:pathLst>
                <a:path extrusionOk="0" h="31044" w="5898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50"/>
            <p:cNvSpPr/>
            <p:nvPr/>
          </p:nvSpPr>
          <p:spPr>
            <a:xfrm>
              <a:off x="7008566" y="5801459"/>
              <a:ext cx="291819" cy="152118"/>
            </a:xfrm>
            <a:custGeom>
              <a:rect b="b" l="l" r="r" t="t"/>
              <a:pathLst>
                <a:path extrusionOk="0" h="152118" w="291819">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50"/>
            <p:cNvSpPr/>
            <p:nvPr/>
          </p:nvSpPr>
          <p:spPr>
            <a:xfrm>
              <a:off x="7300385" y="5823811"/>
              <a:ext cx="37253" cy="34149"/>
            </a:xfrm>
            <a:custGeom>
              <a:rect b="b" l="l" r="r" t="t"/>
              <a:pathLst>
                <a:path extrusionOk="0" h="34149" w="37253">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50"/>
            <p:cNvSpPr/>
            <p:nvPr/>
          </p:nvSpPr>
          <p:spPr>
            <a:xfrm>
              <a:off x="7503417" y="6096693"/>
              <a:ext cx="43462" cy="34149"/>
            </a:xfrm>
            <a:custGeom>
              <a:rect b="b" l="l" r="r" t="t"/>
              <a:pathLst>
                <a:path extrusionOk="0" h="34149" w="43462">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50"/>
            <p:cNvSpPr/>
            <p:nvPr/>
          </p:nvSpPr>
          <p:spPr>
            <a:xfrm>
              <a:off x="7529494" y="6010079"/>
              <a:ext cx="18627" cy="31045"/>
            </a:xfrm>
            <a:custGeom>
              <a:rect b="b" l="l" r="r" t="t"/>
              <a:pathLst>
                <a:path extrusionOk="0" h="31044" w="18626">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50"/>
            <p:cNvSpPr/>
            <p:nvPr/>
          </p:nvSpPr>
          <p:spPr>
            <a:xfrm>
              <a:off x="7059479" y="5873482"/>
              <a:ext cx="12418" cy="18627"/>
            </a:xfrm>
            <a:custGeom>
              <a:rect b="b" l="l" r="r" t="t"/>
              <a:pathLst>
                <a:path extrusionOk="0" h="18626" w="12417">
                  <a:moveTo>
                    <a:pt x="0" y="20179"/>
                  </a:moveTo>
                  <a:lnTo>
                    <a:pt x="2173" y="18006"/>
                  </a:lnTo>
                  <a:lnTo>
                    <a:pt x="4346" y="15833"/>
                  </a:lnTo>
                  <a:lnTo>
                    <a:pt x="13660" y="10555"/>
                  </a:lnTo>
                  <a:lnTo>
                    <a:pt x="13660" y="3104"/>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50"/>
            <p:cNvSpPr/>
            <p:nvPr/>
          </p:nvSpPr>
          <p:spPr>
            <a:xfrm>
              <a:off x="6836579" y="5928431"/>
              <a:ext cx="24836" cy="15522"/>
            </a:xfrm>
            <a:custGeom>
              <a:rect b="b" l="l" r="r" t="t"/>
              <a:pathLst>
                <a:path extrusionOk="0" h="15522" w="24835">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50"/>
            <p:cNvSpPr/>
            <p:nvPr/>
          </p:nvSpPr>
          <p:spPr>
            <a:xfrm>
              <a:off x="6939958" y="5836539"/>
              <a:ext cx="18627" cy="9313"/>
            </a:xfrm>
            <a:custGeom>
              <a:rect b="b" l="l" r="r" t="t"/>
              <a:pathLst>
                <a:path extrusionOk="0" h="9313" w="18626">
                  <a:moveTo>
                    <a:pt x="0" y="0"/>
                  </a:moveTo>
                  <a:lnTo>
                    <a:pt x="0" y="10555"/>
                  </a:lnTo>
                  <a:lnTo>
                    <a:pt x="19558" y="10555"/>
                  </a:lnTo>
                  <a:lnTo>
                    <a:pt x="19558" y="3104"/>
                  </a:lnTo>
                  <a:lnTo>
                    <a:pt x="18627" y="2173"/>
                  </a:lnTo>
                  <a:lnTo>
                    <a:pt x="16453"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50"/>
            <p:cNvSpPr/>
            <p:nvPr/>
          </p:nvSpPr>
          <p:spPr>
            <a:xfrm>
              <a:off x="6803361" y="5908563"/>
              <a:ext cx="34149" cy="15522"/>
            </a:xfrm>
            <a:custGeom>
              <a:rect b="b" l="l" r="r" t="t"/>
              <a:pathLst>
                <a:path extrusionOk="0" h="15522" w="34149">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50"/>
            <p:cNvSpPr/>
            <p:nvPr/>
          </p:nvSpPr>
          <p:spPr>
            <a:xfrm>
              <a:off x="2868772" y="5437617"/>
              <a:ext cx="34149" cy="12418"/>
            </a:xfrm>
            <a:custGeom>
              <a:rect b="b" l="l" r="r" t="t"/>
              <a:pathLst>
                <a:path extrusionOk="0" h="12417" w="34149">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50"/>
            <p:cNvSpPr/>
            <p:nvPr/>
          </p:nvSpPr>
          <p:spPr>
            <a:xfrm>
              <a:off x="6993044" y="5054526"/>
              <a:ext cx="229730" cy="266983"/>
            </a:xfrm>
            <a:custGeom>
              <a:rect b="b" l="l" r="r" t="t"/>
              <a:pathLst>
                <a:path extrusionOk="0" h="266983" w="229729">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50"/>
            <p:cNvSpPr/>
            <p:nvPr/>
          </p:nvSpPr>
          <p:spPr>
            <a:xfrm>
              <a:off x="6968829" y="5832193"/>
              <a:ext cx="43462" cy="18627"/>
            </a:xfrm>
            <a:custGeom>
              <a:rect b="b" l="l" r="r" t="t"/>
              <a:pathLst>
                <a:path extrusionOk="0" h="18626" w="43462">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50"/>
            <p:cNvSpPr/>
            <p:nvPr/>
          </p:nvSpPr>
          <p:spPr>
            <a:xfrm>
              <a:off x="6983420" y="5324304"/>
              <a:ext cx="15522" cy="24836"/>
            </a:xfrm>
            <a:custGeom>
              <a:rect b="b" l="l" r="r" t="t"/>
              <a:pathLst>
                <a:path extrusionOk="0" h="24835" w="15522">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50"/>
            <p:cNvSpPr/>
            <p:nvPr/>
          </p:nvSpPr>
          <p:spPr>
            <a:xfrm>
              <a:off x="6832543" y="5765758"/>
              <a:ext cx="99343" cy="108656"/>
            </a:xfrm>
            <a:custGeom>
              <a:rect b="b" l="l" r="r" t="t"/>
              <a:pathLst>
                <a:path extrusionOk="0" h="108656" w="99342">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50"/>
            <p:cNvSpPr/>
            <p:nvPr/>
          </p:nvSpPr>
          <p:spPr>
            <a:xfrm>
              <a:off x="7352229" y="5852372"/>
              <a:ext cx="21731" cy="34149"/>
            </a:xfrm>
            <a:custGeom>
              <a:rect b="b" l="l" r="r" t="t"/>
              <a:pathLst>
                <a:path extrusionOk="0" h="34149" w="21731">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50"/>
            <p:cNvSpPr/>
            <p:nvPr/>
          </p:nvSpPr>
          <p:spPr>
            <a:xfrm>
              <a:off x="6269084" y="5666105"/>
              <a:ext cx="24836" cy="55880"/>
            </a:xfrm>
            <a:custGeom>
              <a:rect b="b" l="l" r="r" t="t"/>
              <a:pathLst>
                <a:path extrusionOk="0" h="55880" w="24835">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50"/>
            <p:cNvSpPr/>
            <p:nvPr/>
          </p:nvSpPr>
          <p:spPr>
            <a:xfrm>
              <a:off x="6752448" y="5941160"/>
              <a:ext cx="599160" cy="468773"/>
            </a:xfrm>
            <a:custGeom>
              <a:rect b="b" l="l" r="r" t="t"/>
              <a:pathLst>
                <a:path extrusionOk="0" h="468773" w="599160">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50"/>
            <p:cNvSpPr/>
            <p:nvPr/>
          </p:nvSpPr>
          <p:spPr>
            <a:xfrm>
              <a:off x="7376444" y="5893661"/>
              <a:ext cx="15522" cy="9313"/>
            </a:xfrm>
            <a:custGeom>
              <a:rect b="b" l="l" r="r" t="t"/>
              <a:pathLst>
                <a:path extrusionOk="0" h="9313" w="15522">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50"/>
            <p:cNvSpPr/>
            <p:nvPr/>
          </p:nvSpPr>
          <p:spPr>
            <a:xfrm>
              <a:off x="2900127" y="5457796"/>
              <a:ext cx="55880" cy="37253"/>
            </a:xfrm>
            <a:custGeom>
              <a:rect b="b" l="l" r="r" t="t"/>
              <a:pathLst>
                <a:path extrusionOk="0" h="37253" w="55880">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50"/>
            <p:cNvSpPr/>
            <p:nvPr/>
          </p:nvSpPr>
          <p:spPr>
            <a:xfrm>
              <a:off x="6488880" y="5710498"/>
              <a:ext cx="301132" cy="207999"/>
            </a:xfrm>
            <a:custGeom>
              <a:rect b="b" l="l" r="r" t="t"/>
              <a:pathLst>
                <a:path extrusionOk="0" h="207998" w="301132">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50"/>
            <p:cNvSpPr/>
            <p:nvPr/>
          </p:nvSpPr>
          <p:spPr>
            <a:xfrm>
              <a:off x="7403453" y="5901112"/>
              <a:ext cx="24836" cy="21731"/>
            </a:xfrm>
            <a:custGeom>
              <a:rect b="b" l="l" r="r" t="t"/>
              <a:pathLst>
                <a:path extrusionOk="0" h="21731" w="24835">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50"/>
            <p:cNvSpPr/>
            <p:nvPr/>
          </p:nvSpPr>
          <p:spPr>
            <a:xfrm>
              <a:off x="7568921" y="6290411"/>
              <a:ext cx="93134" cy="145910"/>
            </a:xfrm>
            <a:custGeom>
              <a:rect b="b" l="l" r="r" t="t"/>
              <a:pathLst>
                <a:path extrusionOk="0" h="145909" w="93133">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50"/>
            <p:cNvSpPr/>
            <p:nvPr/>
          </p:nvSpPr>
          <p:spPr>
            <a:xfrm>
              <a:off x="7483548" y="6426076"/>
              <a:ext cx="117969" cy="136596"/>
            </a:xfrm>
            <a:custGeom>
              <a:rect b="b" l="l" r="r" t="t"/>
              <a:pathLst>
                <a:path extrusionOk="0" h="136596" w="117969">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50"/>
            <p:cNvSpPr/>
            <p:nvPr/>
          </p:nvSpPr>
          <p:spPr>
            <a:xfrm>
              <a:off x="7696203" y="6032431"/>
              <a:ext cx="18627" cy="27940"/>
            </a:xfrm>
            <a:custGeom>
              <a:rect b="b" l="l" r="r" t="t"/>
              <a:pathLst>
                <a:path extrusionOk="0" h="27940" w="18626">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50"/>
            <p:cNvSpPr/>
            <p:nvPr/>
          </p:nvSpPr>
          <p:spPr>
            <a:xfrm>
              <a:off x="7436671" y="5917876"/>
              <a:ext cx="18627" cy="21731"/>
            </a:xfrm>
            <a:custGeom>
              <a:rect b="b" l="l" r="r" t="t"/>
              <a:pathLst>
                <a:path extrusionOk="0" h="21731" w="18626">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50"/>
            <p:cNvSpPr/>
            <p:nvPr/>
          </p:nvSpPr>
          <p:spPr>
            <a:xfrm>
              <a:off x="7423321" y="5928431"/>
              <a:ext cx="18627" cy="15522"/>
            </a:xfrm>
            <a:custGeom>
              <a:rect b="b" l="l" r="r" t="t"/>
              <a:pathLst>
                <a:path extrusionOk="0" h="15522" w="18626">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50"/>
            <p:cNvSpPr/>
            <p:nvPr/>
          </p:nvSpPr>
          <p:spPr>
            <a:xfrm>
              <a:off x="7449089" y="5945506"/>
              <a:ext cx="12418" cy="12418"/>
            </a:xfrm>
            <a:custGeom>
              <a:rect b="b" l="l" r="r" t="t"/>
              <a:pathLst>
                <a:path extrusionOk="0" h="12417" w="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50"/>
            <p:cNvSpPr/>
            <p:nvPr/>
          </p:nvSpPr>
          <p:spPr>
            <a:xfrm>
              <a:off x="7229293" y="6429180"/>
              <a:ext cx="52776" cy="68298"/>
            </a:xfrm>
            <a:custGeom>
              <a:rect b="b" l="l" r="r" t="t"/>
              <a:pathLst>
                <a:path extrusionOk="0" h="68298" w="52775">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50"/>
            <p:cNvSpPr/>
            <p:nvPr/>
          </p:nvSpPr>
          <p:spPr>
            <a:xfrm>
              <a:off x="4103104" y="5644063"/>
              <a:ext cx="9313" cy="12418"/>
            </a:xfrm>
            <a:custGeom>
              <a:rect b="b" l="l" r="r" t="t"/>
              <a:pathLst>
                <a:path extrusionOk="0" h="12417" w="9313">
                  <a:moveTo>
                    <a:pt x="2173" y="5278"/>
                  </a:moveTo>
                  <a:lnTo>
                    <a:pt x="2173" y="7140"/>
                  </a:lnTo>
                  <a:lnTo>
                    <a:pt x="2173" y="9313"/>
                  </a:lnTo>
                  <a:lnTo>
                    <a:pt x="4346" y="11487"/>
                  </a:lnTo>
                  <a:lnTo>
                    <a:pt x="5278" y="11487"/>
                  </a:lnTo>
                  <a:lnTo>
                    <a:pt x="9624" y="12418"/>
                  </a:lnTo>
                  <a:lnTo>
                    <a:pt x="9624" y="5278"/>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50"/>
            <p:cNvSpPr/>
            <p:nvPr/>
          </p:nvSpPr>
          <p:spPr>
            <a:xfrm>
              <a:off x="4008418" y="5514917"/>
              <a:ext cx="34149" cy="18627"/>
            </a:xfrm>
            <a:custGeom>
              <a:rect b="b" l="l" r="r" t="t"/>
              <a:pathLst>
                <a:path extrusionOk="0" h="18626" w="34149">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50"/>
            <p:cNvSpPr/>
            <p:nvPr/>
          </p:nvSpPr>
          <p:spPr>
            <a:xfrm>
              <a:off x="3912490" y="5445999"/>
              <a:ext cx="155223" cy="58985"/>
            </a:xfrm>
            <a:custGeom>
              <a:rect b="b" l="l" r="r" t="t"/>
              <a:pathLst>
                <a:path extrusionOk="0" h="58984" w="155222">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50"/>
            <p:cNvSpPr/>
            <p:nvPr/>
          </p:nvSpPr>
          <p:spPr>
            <a:xfrm>
              <a:off x="4008418" y="5417438"/>
              <a:ext cx="12418" cy="24836"/>
            </a:xfrm>
            <a:custGeom>
              <a:rect b="b" l="l" r="r" t="t"/>
              <a:pathLst>
                <a:path extrusionOk="0" h="24835" w="12417">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50"/>
            <p:cNvSpPr/>
            <p:nvPr/>
          </p:nvSpPr>
          <p:spPr>
            <a:xfrm>
              <a:off x="4000036" y="5393223"/>
              <a:ext cx="27940" cy="15522"/>
            </a:xfrm>
            <a:custGeom>
              <a:rect b="b" l="l" r="r" t="t"/>
              <a:pathLst>
                <a:path extrusionOk="0" h="15522" w="27940">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50"/>
            <p:cNvSpPr/>
            <p:nvPr/>
          </p:nvSpPr>
          <p:spPr>
            <a:xfrm>
              <a:off x="5743810" y="6002628"/>
              <a:ext cx="99343" cy="207999"/>
            </a:xfrm>
            <a:custGeom>
              <a:rect b="b" l="l" r="r" t="t"/>
              <a:pathLst>
                <a:path extrusionOk="0" h="207998" w="99342">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50"/>
            <p:cNvSpPr/>
            <p:nvPr/>
          </p:nvSpPr>
          <p:spPr>
            <a:xfrm>
              <a:off x="4236596" y="6662015"/>
              <a:ext cx="74507" cy="31045"/>
            </a:xfrm>
            <a:custGeom>
              <a:rect b="b" l="l" r="r" t="t"/>
              <a:pathLst>
                <a:path extrusionOk="0" h="31044" w="74506">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50"/>
            <p:cNvSpPr/>
            <p:nvPr/>
          </p:nvSpPr>
          <p:spPr>
            <a:xfrm>
              <a:off x="4403305" y="5779417"/>
              <a:ext cx="34149" cy="31045"/>
            </a:xfrm>
            <a:custGeom>
              <a:rect b="b" l="l" r="r" t="t"/>
              <a:pathLst>
                <a:path extrusionOk="0" h="31044" w="34149">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50"/>
            <p:cNvSpPr/>
            <p:nvPr/>
          </p:nvSpPr>
          <p:spPr>
            <a:xfrm>
              <a:off x="4237527" y="6453395"/>
              <a:ext cx="12418" cy="18627"/>
            </a:xfrm>
            <a:custGeom>
              <a:rect b="b" l="l" r="r" t="t"/>
              <a:pathLst>
                <a:path extrusionOk="0" h="18626" w="12417">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50"/>
            <p:cNvSpPr/>
            <p:nvPr/>
          </p:nvSpPr>
          <p:spPr>
            <a:xfrm>
              <a:off x="4152155" y="6693680"/>
              <a:ext cx="58985" cy="52776"/>
            </a:xfrm>
            <a:custGeom>
              <a:rect b="b" l="l" r="r" t="t"/>
              <a:pathLst>
                <a:path extrusionOk="0" h="52775" w="58984">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50"/>
            <p:cNvSpPr/>
            <p:nvPr/>
          </p:nvSpPr>
          <p:spPr>
            <a:xfrm>
              <a:off x="4063677" y="5497843"/>
              <a:ext cx="86925" cy="34149"/>
            </a:xfrm>
            <a:custGeom>
              <a:rect b="b" l="l" r="r" t="t"/>
              <a:pathLst>
                <a:path extrusionOk="0" h="34149" w="86924">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50"/>
            <p:cNvSpPr/>
            <p:nvPr/>
          </p:nvSpPr>
          <p:spPr>
            <a:xfrm>
              <a:off x="4215796" y="5526404"/>
              <a:ext cx="34149" cy="12418"/>
            </a:xfrm>
            <a:custGeom>
              <a:rect b="b" l="l" r="r" t="t"/>
              <a:pathLst>
                <a:path extrusionOk="0" h="12417" w="34149">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50"/>
            <p:cNvSpPr/>
            <p:nvPr/>
          </p:nvSpPr>
          <p:spPr>
            <a:xfrm>
              <a:off x="4066782" y="5047076"/>
              <a:ext cx="12418" cy="15522"/>
            </a:xfrm>
            <a:custGeom>
              <a:rect b="b" l="l" r="r" t="t"/>
              <a:pathLst>
                <a:path extrusionOk="0" h="15522" w="12417">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50"/>
            <p:cNvSpPr/>
            <p:nvPr/>
          </p:nvSpPr>
          <p:spPr>
            <a:xfrm>
              <a:off x="3707286" y="4372477"/>
              <a:ext cx="55880" cy="43462"/>
            </a:xfrm>
            <a:custGeom>
              <a:rect b="b" l="l" r="r" t="t"/>
              <a:pathLst>
                <a:path extrusionOk="0" h="43462" w="55880">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50"/>
            <p:cNvSpPr/>
            <p:nvPr/>
          </p:nvSpPr>
          <p:spPr>
            <a:xfrm>
              <a:off x="3927081" y="4626422"/>
              <a:ext cx="24836" cy="21731"/>
            </a:xfrm>
            <a:custGeom>
              <a:rect b="b" l="l" r="r" t="t"/>
              <a:pathLst>
                <a:path extrusionOk="0" h="21731" w="24835">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50"/>
            <p:cNvSpPr/>
            <p:nvPr/>
          </p:nvSpPr>
          <p:spPr>
            <a:xfrm>
              <a:off x="3587454" y="4223153"/>
              <a:ext cx="37253" cy="31045"/>
            </a:xfrm>
            <a:custGeom>
              <a:rect b="b" l="l" r="r" t="t"/>
              <a:pathLst>
                <a:path extrusionOk="0" h="31044" w="37253">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50"/>
            <p:cNvSpPr/>
            <p:nvPr/>
          </p:nvSpPr>
          <p:spPr>
            <a:xfrm>
              <a:off x="2717274" y="4696893"/>
              <a:ext cx="18627" cy="9313"/>
            </a:xfrm>
            <a:custGeom>
              <a:rect b="b" l="l" r="r" t="t"/>
              <a:pathLst>
                <a:path extrusionOk="0" h="9313" w="18626">
                  <a:moveTo>
                    <a:pt x="4346" y="3104"/>
                  </a:moveTo>
                  <a:lnTo>
                    <a:pt x="7451" y="5278"/>
                  </a:lnTo>
                  <a:lnTo>
                    <a:pt x="11486" y="8382"/>
                  </a:lnTo>
                  <a:lnTo>
                    <a:pt x="16764" y="10555"/>
                  </a:lnTo>
                  <a:lnTo>
                    <a:pt x="16764" y="7451"/>
                  </a:lnTo>
                  <a:lnTo>
                    <a:pt x="20800" y="7451"/>
                  </a:lnTo>
                  <a:lnTo>
                    <a:pt x="20800" y="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50"/>
            <p:cNvSpPr/>
            <p:nvPr/>
          </p:nvSpPr>
          <p:spPr>
            <a:xfrm>
              <a:off x="2917512" y="4768295"/>
              <a:ext cx="31045" cy="34149"/>
            </a:xfrm>
            <a:custGeom>
              <a:rect b="b" l="l" r="r" t="t"/>
              <a:pathLst>
                <a:path extrusionOk="0" h="34149" w="31044">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50"/>
            <p:cNvSpPr/>
            <p:nvPr/>
          </p:nvSpPr>
          <p:spPr>
            <a:xfrm>
              <a:off x="3423849" y="4239917"/>
              <a:ext cx="245252" cy="170745"/>
            </a:xfrm>
            <a:custGeom>
              <a:rect b="b" l="l" r="r" t="t"/>
              <a:pathLst>
                <a:path extrusionOk="0" h="170745" w="245252">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50"/>
            <p:cNvSpPr/>
            <p:nvPr/>
          </p:nvSpPr>
          <p:spPr>
            <a:xfrm>
              <a:off x="2687161" y="4573956"/>
              <a:ext cx="37253" cy="27940"/>
            </a:xfrm>
            <a:custGeom>
              <a:rect b="b" l="l" r="r" t="t"/>
              <a:pathLst>
                <a:path extrusionOk="0" h="27940" w="37253">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50"/>
            <p:cNvSpPr/>
            <p:nvPr/>
          </p:nvSpPr>
          <p:spPr>
            <a:xfrm>
              <a:off x="3878341" y="4529873"/>
              <a:ext cx="93134" cy="86925"/>
            </a:xfrm>
            <a:custGeom>
              <a:rect b="b" l="l" r="r" t="t"/>
              <a:pathLst>
                <a:path extrusionOk="0" h="86924" w="93133">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50"/>
            <p:cNvSpPr/>
            <p:nvPr/>
          </p:nvSpPr>
          <p:spPr>
            <a:xfrm>
              <a:off x="4263915" y="4941524"/>
              <a:ext cx="93134" cy="111760"/>
            </a:xfrm>
            <a:custGeom>
              <a:rect b="b" l="l" r="r" t="t"/>
              <a:pathLst>
                <a:path extrusionOk="0" h="111760" w="93133">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50"/>
            <p:cNvSpPr/>
            <p:nvPr/>
          </p:nvSpPr>
          <p:spPr>
            <a:xfrm>
              <a:off x="4034496" y="4432083"/>
              <a:ext cx="27940" cy="40358"/>
            </a:xfrm>
            <a:custGeom>
              <a:rect b="b" l="l" r="r" t="t"/>
              <a:pathLst>
                <a:path extrusionOk="0" h="40357" w="27940">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50"/>
            <p:cNvSpPr/>
            <p:nvPr/>
          </p:nvSpPr>
          <p:spPr>
            <a:xfrm>
              <a:off x="3958436" y="4877572"/>
              <a:ext cx="15522" cy="9313"/>
            </a:xfrm>
            <a:custGeom>
              <a:rect b="b" l="l" r="r" t="t"/>
              <a:pathLst>
                <a:path extrusionOk="0" h="9313" w="15522">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50"/>
            <p:cNvSpPr/>
            <p:nvPr/>
          </p:nvSpPr>
          <p:spPr>
            <a:xfrm>
              <a:off x="4347115" y="4401659"/>
              <a:ext cx="40358" cy="34149"/>
            </a:xfrm>
            <a:custGeom>
              <a:rect b="b" l="l" r="r" t="t"/>
              <a:pathLst>
                <a:path extrusionOk="0" h="34149" w="40357">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50"/>
            <p:cNvSpPr/>
            <p:nvPr/>
          </p:nvSpPr>
          <p:spPr>
            <a:xfrm>
              <a:off x="4024251" y="4593825"/>
              <a:ext cx="12418" cy="15522"/>
            </a:xfrm>
            <a:custGeom>
              <a:rect b="b" l="l" r="r" t="t"/>
              <a:pathLst>
                <a:path extrusionOk="0" h="15522" w="12417">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50"/>
            <p:cNvSpPr/>
            <p:nvPr/>
          </p:nvSpPr>
          <p:spPr>
            <a:xfrm>
              <a:off x="3970854" y="4639150"/>
              <a:ext cx="21731" cy="27940"/>
            </a:xfrm>
            <a:custGeom>
              <a:rect b="b" l="l" r="r" t="t"/>
              <a:pathLst>
                <a:path extrusionOk="0" h="27940" w="21731">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50"/>
            <p:cNvSpPr/>
            <p:nvPr/>
          </p:nvSpPr>
          <p:spPr>
            <a:xfrm>
              <a:off x="7159753" y="4855531"/>
              <a:ext cx="43462" cy="189372"/>
            </a:xfrm>
            <a:custGeom>
              <a:rect b="b" l="l" r="r" t="t"/>
              <a:pathLst>
                <a:path extrusionOk="0" h="189371" w="43462">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50"/>
            <p:cNvSpPr/>
            <p:nvPr/>
          </p:nvSpPr>
          <p:spPr>
            <a:xfrm>
              <a:off x="3223922" y="4869190"/>
              <a:ext cx="34149" cy="43462"/>
            </a:xfrm>
            <a:custGeom>
              <a:rect b="b" l="l" r="r" t="t"/>
              <a:pathLst>
                <a:path extrusionOk="0" h="43462" w="34149">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50"/>
            <p:cNvSpPr/>
            <p:nvPr/>
          </p:nvSpPr>
          <p:spPr>
            <a:xfrm>
              <a:off x="5439263" y="4744081"/>
              <a:ext cx="18627" cy="18627"/>
            </a:xfrm>
            <a:custGeom>
              <a:rect b="b" l="l" r="r" t="t"/>
              <a:pathLst>
                <a:path extrusionOk="0" h="18626" w="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50"/>
            <p:cNvSpPr/>
            <p:nvPr/>
          </p:nvSpPr>
          <p:spPr>
            <a:xfrm>
              <a:off x="5039098" y="4734767"/>
              <a:ext cx="111760" cy="217312"/>
            </a:xfrm>
            <a:custGeom>
              <a:rect b="b" l="l" r="r" t="t"/>
              <a:pathLst>
                <a:path extrusionOk="0" h="217312" w="111760">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50"/>
            <p:cNvSpPr/>
            <p:nvPr/>
          </p:nvSpPr>
          <p:spPr>
            <a:xfrm>
              <a:off x="5278762" y="4812379"/>
              <a:ext cx="24836" cy="34149"/>
            </a:xfrm>
            <a:custGeom>
              <a:rect b="b" l="l" r="r" t="t"/>
              <a:pathLst>
                <a:path extrusionOk="0" h="34149" w="24835">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50"/>
            <p:cNvSpPr/>
            <p:nvPr/>
          </p:nvSpPr>
          <p:spPr>
            <a:xfrm>
              <a:off x="7689063" y="4320943"/>
              <a:ext cx="49671" cy="27940"/>
            </a:xfrm>
            <a:custGeom>
              <a:rect b="b" l="l" r="r" t="t"/>
              <a:pathLst>
                <a:path extrusionOk="0" h="27940" w="49671">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50"/>
            <p:cNvSpPr/>
            <p:nvPr/>
          </p:nvSpPr>
          <p:spPr>
            <a:xfrm>
              <a:off x="5774854" y="4394519"/>
              <a:ext cx="15522" cy="9313"/>
            </a:xfrm>
            <a:custGeom>
              <a:rect b="b" l="l" r="r" t="t"/>
              <a:pathLst>
                <a:path extrusionOk="0" h="9313" w="15522">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50"/>
            <p:cNvSpPr/>
            <p:nvPr/>
          </p:nvSpPr>
          <p:spPr>
            <a:xfrm>
              <a:off x="7132744" y="4215702"/>
              <a:ext cx="55880" cy="21731"/>
            </a:xfrm>
            <a:custGeom>
              <a:rect b="b" l="l" r="r" t="t"/>
              <a:pathLst>
                <a:path extrusionOk="0" h="21731" w="55880">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50"/>
            <p:cNvSpPr/>
            <p:nvPr/>
          </p:nvSpPr>
          <p:spPr>
            <a:xfrm>
              <a:off x="5371586" y="4771400"/>
              <a:ext cx="18627" cy="27940"/>
            </a:xfrm>
            <a:custGeom>
              <a:rect b="b" l="l" r="r" t="t"/>
              <a:pathLst>
                <a:path extrusionOk="0" h="27940" w="18626">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50"/>
            <p:cNvSpPr/>
            <p:nvPr/>
          </p:nvSpPr>
          <p:spPr>
            <a:xfrm>
              <a:off x="4983839" y="4840940"/>
              <a:ext cx="52776" cy="80716"/>
            </a:xfrm>
            <a:custGeom>
              <a:rect b="b" l="l" r="r" t="t"/>
              <a:pathLst>
                <a:path extrusionOk="0" h="80715" w="5277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50"/>
            <p:cNvSpPr/>
            <p:nvPr/>
          </p:nvSpPr>
          <p:spPr>
            <a:xfrm>
              <a:off x="4217969" y="4962635"/>
              <a:ext cx="31045" cy="18627"/>
            </a:xfrm>
            <a:custGeom>
              <a:rect b="b" l="l" r="r" t="t"/>
              <a:pathLst>
                <a:path extrusionOk="0" h="18626" w="31044">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50"/>
            <p:cNvSpPr/>
            <p:nvPr/>
          </p:nvSpPr>
          <p:spPr>
            <a:xfrm>
              <a:off x="4778634" y="4498518"/>
              <a:ext cx="158327" cy="117969"/>
            </a:xfrm>
            <a:custGeom>
              <a:rect b="b" l="l" r="r" t="t"/>
              <a:pathLst>
                <a:path extrusionOk="0" h="117969" w="158327">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24" name="Google Shape;124;p50"/>
          <p:cNvGrpSpPr/>
          <p:nvPr/>
        </p:nvGrpSpPr>
        <p:grpSpPr>
          <a:xfrm>
            <a:off x="-83013" y="5295462"/>
            <a:ext cx="12382327" cy="1901949"/>
            <a:chOff x="-83013" y="5295462"/>
            <a:chExt cx="12382327" cy="1901949"/>
          </a:xfrm>
        </p:grpSpPr>
        <p:grpSp>
          <p:nvGrpSpPr>
            <p:cNvPr id="125" name="Google Shape;125;p50"/>
            <p:cNvGrpSpPr/>
            <p:nvPr/>
          </p:nvGrpSpPr>
          <p:grpSpPr>
            <a:xfrm flipH="1">
              <a:off x="6016853" y="5590194"/>
              <a:ext cx="1179896" cy="1293698"/>
              <a:chOff x="4393688" y="2905667"/>
              <a:chExt cx="1580162" cy="1732569"/>
            </a:xfrm>
          </p:grpSpPr>
          <p:sp>
            <p:nvSpPr>
              <p:cNvPr id="126" name="Google Shape;126;p50"/>
              <p:cNvSpPr/>
              <p:nvPr/>
            </p:nvSpPr>
            <p:spPr>
              <a:xfrm>
                <a:off x="4455074" y="2905667"/>
                <a:ext cx="1518776" cy="1732569"/>
              </a:xfrm>
              <a:custGeom>
                <a:rect b="b" l="l" r="r" t="t"/>
                <a:pathLst>
                  <a:path extrusionOk="0" h="1732569" w="1518776">
                    <a:moveTo>
                      <a:pt x="139508" y="623343"/>
                    </a:moveTo>
                    <a:cubicBezTo>
                      <a:pt x="131522" y="659984"/>
                      <a:pt x="124945" y="697096"/>
                      <a:pt x="119778" y="737965"/>
                    </a:cubicBezTo>
                    <a:cubicBezTo>
                      <a:pt x="148903" y="701323"/>
                      <a:pt x="163935" y="665621"/>
                      <a:pt x="139508" y="623343"/>
                    </a:cubicBezTo>
                    <a:close/>
                    <a:moveTo>
                      <a:pt x="130582" y="586231"/>
                    </a:moveTo>
                    <a:cubicBezTo>
                      <a:pt x="107094" y="645891"/>
                      <a:pt x="98638" y="707900"/>
                      <a:pt x="95819" y="771318"/>
                    </a:cubicBezTo>
                    <a:cubicBezTo>
                      <a:pt x="103336" y="762862"/>
                      <a:pt x="113201" y="756286"/>
                      <a:pt x="113201" y="744072"/>
                    </a:cubicBezTo>
                    <a:cubicBezTo>
                      <a:pt x="113201" y="695217"/>
                      <a:pt x="122596" y="647770"/>
                      <a:pt x="133870" y="600794"/>
                    </a:cubicBezTo>
                    <a:cubicBezTo>
                      <a:pt x="135280" y="595157"/>
                      <a:pt x="135280" y="590459"/>
                      <a:pt x="130582" y="586231"/>
                    </a:cubicBezTo>
                    <a:close/>
                    <a:moveTo>
                      <a:pt x="772971" y="214"/>
                    </a:moveTo>
                    <a:cubicBezTo>
                      <a:pt x="821899" y="1844"/>
                      <a:pt x="868583" y="13118"/>
                      <a:pt x="909452" y="45531"/>
                    </a:cubicBezTo>
                    <a:cubicBezTo>
                      <a:pt x="942335" y="71369"/>
                      <a:pt x="972401" y="100964"/>
                      <a:pt x="1003875" y="129150"/>
                    </a:cubicBezTo>
                    <a:cubicBezTo>
                      <a:pt x="1021256" y="141833"/>
                      <a:pt x="1035348" y="157335"/>
                      <a:pt x="1047563" y="175187"/>
                    </a:cubicBezTo>
                    <a:cubicBezTo>
                      <a:pt x="1031591" y="160154"/>
                      <a:pt x="1015149" y="144652"/>
                      <a:pt x="999177" y="129620"/>
                    </a:cubicBezTo>
                    <a:cubicBezTo>
                      <a:pt x="994480" y="127741"/>
                      <a:pt x="991661" y="121164"/>
                      <a:pt x="984614" y="123982"/>
                    </a:cubicBezTo>
                    <a:cubicBezTo>
                      <a:pt x="991661" y="135257"/>
                      <a:pt x="1000116" y="144183"/>
                      <a:pt x="1009981" y="152638"/>
                    </a:cubicBezTo>
                    <a:cubicBezTo>
                      <a:pt x="1057427" y="194447"/>
                      <a:pt x="1087023" y="248001"/>
                      <a:pt x="1112860" y="304373"/>
                    </a:cubicBezTo>
                    <a:cubicBezTo>
                      <a:pt x="1118497" y="316117"/>
                      <a:pt x="1125543" y="327861"/>
                      <a:pt x="1127893" y="340544"/>
                    </a:cubicBezTo>
                    <a:cubicBezTo>
                      <a:pt x="1135410" y="385641"/>
                      <a:pt x="1174399" y="397385"/>
                      <a:pt x="1206343" y="414767"/>
                    </a:cubicBezTo>
                    <a:cubicBezTo>
                      <a:pt x="1219966" y="422283"/>
                      <a:pt x="1239227" y="418525"/>
                      <a:pt x="1256139" y="420404"/>
                    </a:cubicBezTo>
                    <a:cubicBezTo>
                      <a:pt x="1297948" y="424632"/>
                      <a:pt x="1339286" y="431679"/>
                      <a:pt x="1378277" y="449059"/>
                    </a:cubicBezTo>
                    <a:cubicBezTo>
                      <a:pt x="1410221" y="463622"/>
                      <a:pt x="1438876" y="482883"/>
                      <a:pt x="1443105" y="520464"/>
                    </a:cubicBezTo>
                    <a:cubicBezTo>
                      <a:pt x="1445924" y="545361"/>
                      <a:pt x="1457668" y="564621"/>
                      <a:pt x="1468941" y="584822"/>
                    </a:cubicBezTo>
                    <a:cubicBezTo>
                      <a:pt x="1499946" y="639784"/>
                      <a:pt x="1522494" y="697096"/>
                      <a:pt x="1518267" y="762862"/>
                    </a:cubicBezTo>
                    <a:cubicBezTo>
                      <a:pt x="1515448" y="810309"/>
                      <a:pt x="1501825" y="854936"/>
                      <a:pt x="1486323" y="899094"/>
                    </a:cubicBezTo>
                    <a:cubicBezTo>
                      <a:pt x="1473170" y="938554"/>
                      <a:pt x="1456257" y="976605"/>
                      <a:pt x="1436528" y="1013717"/>
                    </a:cubicBezTo>
                    <a:cubicBezTo>
                      <a:pt x="1452030" y="974257"/>
                      <a:pt x="1468002" y="934796"/>
                      <a:pt x="1483504" y="895337"/>
                    </a:cubicBezTo>
                    <a:cubicBezTo>
                      <a:pt x="1499477" y="841782"/>
                      <a:pt x="1510751" y="787290"/>
                      <a:pt x="1506053" y="730918"/>
                    </a:cubicBezTo>
                    <a:cubicBezTo>
                      <a:pt x="1503704" y="701323"/>
                      <a:pt x="1497598" y="672198"/>
                      <a:pt x="1485383" y="644952"/>
                    </a:cubicBezTo>
                    <a:cubicBezTo>
                      <a:pt x="1490551" y="673607"/>
                      <a:pt x="1497127" y="702263"/>
                      <a:pt x="1496658" y="731858"/>
                    </a:cubicBezTo>
                    <a:cubicBezTo>
                      <a:pt x="1496187" y="761453"/>
                      <a:pt x="1490081" y="789639"/>
                      <a:pt x="1476458" y="815476"/>
                    </a:cubicBezTo>
                    <a:cubicBezTo>
                      <a:pt x="1468941" y="829099"/>
                      <a:pt x="1464245" y="843192"/>
                      <a:pt x="1460955" y="858224"/>
                    </a:cubicBezTo>
                    <a:cubicBezTo>
                      <a:pt x="1453440" y="891578"/>
                      <a:pt x="1443574" y="923992"/>
                      <a:pt x="1432300" y="956405"/>
                    </a:cubicBezTo>
                    <a:cubicBezTo>
                      <a:pt x="1424314" y="981772"/>
                      <a:pt x="1414919" y="1007141"/>
                      <a:pt x="1400826" y="1030158"/>
                    </a:cubicBezTo>
                    <a:cubicBezTo>
                      <a:pt x="1409751" y="1004791"/>
                      <a:pt x="1419146" y="979424"/>
                      <a:pt x="1428542" y="954057"/>
                    </a:cubicBezTo>
                    <a:cubicBezTo>
                      <a:pt x="1428542" y="953586"/>
                      <a:pt x="1429012" y="953117"/>
                      <a:pt x="1429012" y="952648"/>
                    </a:cubicBezTo>
                    <a:cubicBezTo>
                      <a:pt x="1436059" y="925401"/>
                      <a:pt x="1442634" y="897685"/>
                      <a:pt x="1449681" y="870439"/>
                    </a:cubicBezTo>
                    <a:cubicBezTo>
                      <a:pt x="1420556" y="908489"/>
                      <a:pt x="1411161" y="954996"/>
                      <a:pt x="1390022" y="996805"/>
                    </a:cubicBezTo>
                    <a:cubicBezTo>
                      <a:pt x="1392370" y="988820"/>
                      <a:pt x="1394719" y="981303"/>
                      <a:pt x="1397067" y="973317"/>
                    </a:cubicBezTo>
                    <a:cubicBezTo>
                      <a:pt x="1399417" y="965332"/>
                      <a:pt x="1401766" y="956875"/>
                      <a:pt x="1405054" y="944661"/>
                    </a:cubicBezTo>
                    <a:cubicBezTo>
                      <a:pt x="1398006" y="952648"/>
                      <a:pt x="1393779" y="956875"/>
                      <a:pt x="1390022" y="962043"/>
                    </a:cubicBezTo>
                    <a:cubicBezTo>
                      <a:pt x="1383915" y="969559"/>
                      <a:pt x="1380156" y="979424"/>
                      <a:pt x="1368881" y="982243"/>
                    </a:cubicBezTo>
                    <a:cubicBezTo>
                      <a:pt x="1362305" y="983651"/>
                      <a:pt x="1362305" y="991638"/>
                      <a:pt x="1360896" y="996805"/>
                    </a:cubicBezTo>
                    <a:cubicBezTo>
                      <a:pt x="1357137" y="1009958"/>
                      <a:pt x="1354789" y="1022643"/>
                      <a:pt x="1346333" y="1034387"/>
                    </a:cubicBezTo>
                    <a:cubicBezTo>
                      <a:pt x="1349152" y="1021233"/>
                      <a:pt x="1351970" y="1008080"/>
                      <a:pt x="1355258" y="990699"/>
                    </a:cubicBezTo>
                    <a:cubicBezTo>
                      <a:pt x="1320966" y="1012777"/>
                      <a:pt x="1288082" y="993517"/>
                      <a:pt x="1255669" y="997745"/>
                    </a:cubicBezTo>
                    <a:cubicBezTo>
                      <a:pt x="1234060" y="1000564"/>
                      <a:pt x="1211511" y="1000093"/>
                      <a:pt x="1189432" y="1000093"/>
                    </a:cubicBezTo>
                    <a:cubicBezTo>
                      <a:pt x="1181446" y="1000093"/>
                      <a:pt x="1177217" y="1004322"/>
                      <a:pt x="1172520" y="1009489"/>
                    </a:cubicBezTo>
                    <a:cubicBezTo>
                      <a:pt x="1134939" y="1051768"/>
                      <a:pt x="1088902" y="1075726"/>
                      <a:pt x="1031591" y="1076665"/>
                    </a:cubicBezTo>
                    <a:cubicBezTo>
                      <a:pt x="1025484" y="1076665"/>
                      <a:pt x="1022195" y="1078544"/>
                      <a:pt x="1018908" y="1083711"/>
                    </a:cubicBezTo>
                    <a:cubicBezTo>
                      <a:pt x="1003875" y="1107670"/>
                      <a:pt x="982265" y="1122702"/>
                      <a:pt x="955019" y="1129279"/>
                    </a:cubicBezTo>
                    <a:cubicBezTo>
                      <a:pt x="944215" y="1132097"/>
                      <a:pt x="940926" y="1138204"/>
                      <a:pt x="939517" y="1146660"/>
                    </a:cubicBezTo>
                    <a:cubicBezTo>
                      <a:pt x="930591" y="1199274"/>
                      <a:pt x="931531" y="1251418"/>
                      <a:pt x="939047" y="1304031"/>
                    </a:cubicBezTo>
                    <a:cubicBezTo>
                      <a:pt x="942335" y="1325171"/>
                      <a:pt x="954549" y="1343022"/>
                      <a:pt x="964415" y="1361343"/>
                    </a:cubicBezTo>
                    <a:cubicBezTo>
                      <a:pt x="992601" y="1413487"/>
                      <a:pt x="1034879" y="1454826"/>
                      <a:pt x="1074340" y="1497574"/>
                    </a:cubicBezTo>
                    <a:cubicBezTo>
                      <a:pt x="1139166" y="1567569"/>
                      <a:pt x="1189901" y="1646960"/>
                      <a:pt x="1233589" y="1731518"/>
                    </a:cubicBezTo>
                    <a:lnTo>
                      <a:pt x="1233994" y="1732569"/>
                    </a:lnTo>
                    <a:lnTo>
                      <a:pt x="220261" y="1732569"/>
                    </a:lnTo>
                    <a:lnTo>
                      <a:pt x="270514" y="1646607"/>
                    </a:lnTo>
                    <a:cubicBezTo>
                      <a:pt x="299463" y="1604094"/>
                      <a:pt x="331407" y="1563577"/>
                      <a:pt x="366404" y="1525291"/>
                    </a:cubicBezTo>
                    <a:cubicBezTo>
                      <a:pt x="397408" y="1490997"/>
                      <a:pt x="431702" y="1459524"/>
                      <a:pt x="455659" y="1419123"/>
                    </a:cubicBezTo>
                    <a:cubicBezTo>
                      <a:pt x="466465" y="1401743"/>
                      <a:pt x="476329" y="1383891"/>
                      <a:pt x="485724" y="1365570"/>
                    </a:cubicBezTo>
                    <a:cubicBezTo>
                      <a:pt x="510622" y="1318125"/>
                      <a:pt x="496528" y="1240613"/>
                      <a:pt x="458008" y="1200684"/>
                    </a:cubicBezTo>
                    <a:cubicBezTo>
                      <a:pt x="446264" y="1188469"/>
                      <a:pt x="433110" y="1188940"/>
                      <a:pt x="419018" y="1193636"/>
                    </a:cubicBezTo>
                    <a:cubicBezTo>
                      <a:pt x="360297" y="1212897"/>
                      <a:pt x="300167" y="1212428"/>
                      <a:pt x="239567" y="1205381"/>
                    </a:cubicBezTo>
                    <a:cubicBezTo>
                      <a:pt x="211852" y="1202092"/>
                      <a:pt x="187893" y="1188940"/>
                      <a:pt x="169573" y="1166390"/>
                    </a:cubicBezTo>
                    <a:cubicBezTo>
                      <a:pt x="156889" y="1150888"/>
                      <a:pt x="152191" y="1133977"/>
                      <a:pt x="159708" y="1114716"/>
                    </a:cubicBezTo>
                    <a:cubicBezTo>
                      <a:pt x="162056" y="1109079"/>
                      <a:pt x="162526" y="1102503"/>
                      <a:pt x="164405" y="1096395"/>
                    </a:cubicBezTo>
                    <a:cubicBezTo>
                      <a:pt x="168633" y="1082303"/>
                      <a:pt x="162996" y="1072907"/>
                      <a:pt x="150782" y="1066330"/>
                    </a:cubicBezTo>
                    <a:cubicBezTo>
                      <a:pt x="123536" y="1051298"/>
                      <a:pt x="121187" y="1030158"/>
                      <a:pt x="144205" y="1008080"/>
                    </a:cubicBezTo>
                    <a:cubicBezTo>
                      <a:pt x="145145" y="1007610"/>
                      <a:pt x="145614" y="1006670"/>
                      <a:pt x="147024" y="1004791"/>
                    </a:cubicBezTo>
                    <a:cubicBezTo>
                      <a:pt x="131051" y="1003852"/>
                      <a:pt x="120247" y="994926"/>
                      <a:pt x="112261" y="982712"/>
                    </a:cubicBezTo>
                    <a:cubicBezTo>
                      <a:pt x="103336" y="969559"/>
                      <a:pt x="107094" y="956405"/>
                      <a:pt x="112261" y="942313"/>
                    </a:cubicBezTo>
                    <a:cubicBezTo>
                      <a:pt x="127294" y="901913"/>
                      <a:pt x="126824" y="901913"/>
                      <a:pt x="86425" y="885471"/>
                    </a:cubicBezTo>
                    <a:cubicBezTo>
                      <a:pt x="69043" y="878424"/>
                      <a:pt x="56360" y="864801"/>
                      <a:pt x="48373" y="847420"/>
                    </a:cubicBezTo>
                    <a:cubicBezTo>
                      <a:pt x="43676" y="838025"/>
                      <a:pt x="44616" y="829099"/>
                      <a:pt x="53541" y="822053"/>
                    </a:cubicBezTo>
                    <a:cubicBezTo>
                      <a:pt x="56360" y="819704"/>
                      <a:pt x="58709" y="816886"/>
                      <a:pt x="61527" y="814536"/>
                    </a:cubicBezTo>
                    <a:cubicBezTo>
                      <a:pt x="87834" y="795277"/>
                      <a:pt x="91592" y="768970"/>
                      <a:pt x="92531" y="737495"/>
                    </a:cubicBezTo>
                    <a:cubicBezTo>
                      <a:pt x="93940" y="695217"/>
                      <a:pt x="100517" y="652937"/>
                      <a:pt x="108503" y="611128"/>
                    </a:cubicBezTo>
                    <a:cubicBezTo>
                      <a:pt x="116959" y="567910"/>
                      <a:pt x="128234" y="525162"/>
                      <a:pt x="139508" y="482413"/>
                    </a:cubicBezTo>
                    <a:cubicBezTo>
                      <a:pt x="147024" y="454227"/>
                      <a:pt x="148903" y="424632"/>
                      <a:pt x="162056" y="397385"/>
                    </a:cubicBezTo>
                    <a:cubicBezTo>
                      <a:pt x="166754" y="387520"/>
                      <a:pt x="157359" y="376246"/>
                      <a:pt x="154541" y="364972"/>
                    </a:cubicBezTo>
                    <a:cubicBezTo>
                      <a:pt x="103336" y="491339"/>
                      <a:pt x="75619" y="622403"/>
                      <a:pt x="76559" y="759104"/>
                    </a:cubicBezTo>
                    <a:cubicBezTo>
                      <a:pt x="75150" y="751118"/>
                      <a:pt x="74211" y="742662"/>
                      <a:pt x="73271" y="734676"/>
                    </a:cubicBezTo>
                    <a:cubicBezTo>
                      <a:pt x="72801" y="726221"/>
                      <a:pt x="71862" y="717765"/>
                      <a:pt x="71393" y="709309"/>
                    </a:cubicBezTo>
                    <a:cubicBezTo>
                      <a:pt x="71393" y="682533"/>
                      <a:pt x="71393" y="656226"/>
                      <a:pt x="71393" y="629919"/>
                    </a:cubicBezTo>
                    <a:cubicBezTo>
                      <a:pt x="76559" y="554287"/>
                      <a:pt x="91122" y="480064"/>
                      <a:pt x="108503" y="406781"/>
                    </a:cubicBezTo>
                    <a:cubicBezTo>
                      <a:pt x="82196" y="474427"/>
                      <a:pt x="62467" y="543952"/>
                      <a:pt x="55420" y="616295"/>
                    </a:cubicBezTo>
                    <a:cubicBezTo>
                      <a:pt x="51192" y="633208"/>
                      <a:pt x="49312" y="650119"/>
                      <a:pt x="49783" y="667500"/>
                    </a:cubicBezTo>
                    <a:cubicBezTo>
                      <a:pt x="44616" y="701323"/>
                      <a:pt x="49312" y="735616"/>
                      <a:pt x="48843" y="769439"/>
                    </a:cubicBezTo>
                    <a:cubicBezTo>
                      <a:pt x="34281" y="708370"/>
                      <a:pt x="42737" y="636966"/>
                      <a:pt x="45555" y="591398"/>
                    </a:cubicBezTo>
                    <a:cubicBezTo>
                      <a:pt x="54950" y="518115"/>
                      <a:pt x="73741" y="447180"/>
                      <a:pt x="98638" y="377185"/>
                    </a:cubicBezTo>
                    <a:cubicBezTo>
                      <a:pt x="52601" y="426041"/>
                      <a:pt x="25824" y="484762"/>
                      <a:pt x="14080" y="550059"/>
                    </a:cubicBezTo>
                    <a:cubicBezTo>
                      <a:pt x="1398" y="604082"/>
                      <a:pt x="13141" y="635556"/>
                      <a:pt x="10322" y="648710"/>
                    </a:cubicBezTo>
                    <a:cubicBezTo>
                      <a:pt x="8913" y="656226"/>
                      <a:pt x="-4241" y="591868"/>
                      <a:pt x="1398" y="543952"/>
                    </a:cubicBezTo>
                    <a:cubicBezTo>
                      <a:pt x="10322" y="507780"/>
                      <a:pt x="15960" y="471138"/>
                      <a:pt x="30993" y="436376"/>
                    </a:cubicBezTo>
                    <a:cubicBezTo>
                      <a:pt x="61527" y="365441"/>
                      <a:pt x="107563" y="305781"/>
                      <a:pt x="168164" y="257866"/>
                    </a:cubicBezTo>
                    <a:cubicBezTo>
                      <a:pt x="179438" y="248470"/>
                      <a:pt x="186015" y="240484"/>
                      <a:pt x="178498" y="226391"/>
                    </a:cubicBezTo>
                    <a:cubicBezTo>
                      <a:pt x="175679" y="221224"/>
                      <a:pt x="174740" y="216057"/>
                      <a:pt x="179908" y="212298"/>
                    </a:cubicBezTo>
                    <a:cubicBezTo>
                      <a:pt x="197759" y="199145"/>
                      <a:pt x="209033" y="180354"/>
                      <a:pt x="220307" y="162033"/>
                    </a:cubicBezTo>
                    <a:cubicBezTo>
                      <a:pt x="239098" y="131029"/>
                      <a:pt x="263995" y="122103"/>
                      <a:pt x="297349" y="133378"/>
                    </a:cubicBezTo>
                    <a:cubicBezTo>
                      <a:pt x="312851" y="138545"/>
                      <a:pt x="324125" y="134787"/>
                      <a:pt x="335869" y="123982"/>
                    </a:cubicBezTo>
                    <a:cubicBezTo>
                      <a:pt x="350902" y="110829"/>
                      <a:pt x="364525" y="98145"/>
                      <a:pt x="373451" y="78885"/>
                    </a:cubicBezTo>
                    <a:cubicBezTo>
                      <a:pt x="388953" y="46471"/>
                      <a:pt x="420427" y="31908"/>
                      <a:pt x="453310" y="22043"/>
                    </a:cubicBezTo>
                    <a:cubicBezTo>
                      <a:pt x="511092" y="5132"/>
                      <a:pt x="569813" y="4662"/>
                      <a:pt x="629003" y="6541"/>
                    </a:cubicBezTo>
                    <a:cubicBezTo>
                      <a:pt x="660946" y="7481"/>
                      <a:pt x="691951" y="3253"/>
                      <a:pt x="723425" y="1374"/>
                    </a:cubicBezTo>
                    <a:cubicBezTo>
                      <a:pt x="740102" y="199"/>
                      <a:pt x="756661" y="-329"/>
                      <a:pt x="772971" y="214"/>
                    </a:cubicBezTo>
                    <a:close/>
                  </a:path>
                </a:pathLst>
              </a:custGeom>
              <a:solidFill>
                <a:srgbClr val="790E20">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50"/>
              <p:cNvSpPr/>
              <p:nvPr/>
            </p:nvSpPr>
            <p:spPr>
              <a:xfrm flipH="1" rot="-1728304">
                <a:off x="4470574" y="3553719"/>
                <a:ext cx="634360" cy="482048"/>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8" name="Google Shape;128;p50"/>
            <p:cNvGrpSpPr/>
            <p:nvPr/>
          </p:nvGrpSpPr>
          <p:grpSpPr>
            <a:xfrm>
              <a:off x="7674236" y="5383198"/>
              <a:ext cx="1666912" cy="1708310"/>
              <a:chOff x="2863695" y="2662658"/>
              <a:chExt cx="2232391" cy="2287834"/>
            </a:xfrm>
          </p:grpSpPr>
          <p:sp>
            <p:nvSpPr>
              <p:cNvPr id="129" name="Google Shape;129;p50"/>
              <p:cNvSpPr/>
              <p:nvPr/>
            </p:nvSpPr>
            <p:spPr>
              <a:xfrm flipH="1" rot="4053326">
                <a:off x="3089085" y="2966871"/>
                <a:ext cx="1781612" cy="1679407"/>
              </a:xfrm>
              <a:custGeom>
                <a:rect b="b" l="l" r="r" t="t"/>
                <a:pathLst>
                  <a:path extrusionOk="0" h="1679407" w="1781612">
                    <a:moveTo>
                      <a:pt x="280147" y="933943"/>
                    </a:moveTo>
                    <a:lnTo>
                      <a:pt x="276912" y="937141"/>
                    </a:lnTo>
                    <a:lnTo>
                      <a:pt x="273397" y="937142"/>
                    </a:lnTo>
                    <a:close/>
                    <a:moveTo>
                      <a:pt x="1738079" y="462963"/>
                    </a:moveTo>
                    <a:cubicBezTo>
                      <a:pt x="1725988" y="431390"/>
                      <a:pt x="1704521" y="407015"/>
                      <a:pt x="1686202" y="379914"/>
                    </a:cubicBezTo>
                    <a:cubicBezTo>
                      <a:pt x="1680566" y="357072"/>
                      <a:pt x="1663906" y="339734"/>
                      <a:pt x="1652353" y="319812"/>
                    </a:cubicBezTo>
                    <a:cubicBezTo>
                      <a:pt x="1643286" y="303611"/>
                      <a:pt x="1636556" y="285021"/>
                      <a:pt x="1626440" y="269729"/>
                    </a:cubicBezTo>
                    <a:cubicBezTo>
                      <a:pt x="1615820" y="253219"/>
                      <a:pt x="1599355" y="238651"/>
                      <a:pt x="1586470" y="223553"/>
                    </a:cubicBezTo>
                    <a:cubicBezTo>
                      <a:pt x="1563759" y="197316"/>
                      <a:pt x="1532406" y="170850"/>
                      <a:pt x="1514969" y="142436"/>
                    </a:cubicBezTo>
                    <a:cubicBezTo>
                      <a:pt x="1506000" y="127619"/>
                      <a:pt x="1493071" y="115864"/>
                      <a:pt x="1479665" y="105254"/>
                    </a:cubicBezTo>
                    <a:cubicBezTo>
                      <a:pt x="1473624" y="104426"/>
                      <a:pt x="1468985" y="97794"/>
                      <a:pt x="1461850" y="101217"/>
                    </a:cubicBezTo>
                    <a:cubicBezTo>
                      <a:pt x="1447731" y="92327"/>
                      <a:pt x="1432967" y="84178"/>
                      <a:pt x="1417727" y="77177"/>
                    </a:cubicBezTo>
                    <a:cubicBezTo>
                      <a:pt x="1409533" y="73437"/>
                      <a:pt x="1403034" y="68049"/>
                      <a:pt x="1396605" y="61681"/>
                    </a:cubicBezTo>
                    <a:cubicBezTo>
                      <a:pt x="1388358" y="53215"/>
                      <a:pt x="1380112" y="44749"/>
                      <a:pt x="1371222" y="37023"/>
                    </a:cubicBezTo>
                    <a:cubicBezTo>
                      <a:pt x="1350884" y="18831"/>
                      <a:pt x="1319698" y="-7229"/>
                      <a:pt x="1293065" y="1873"/>
                    </a:cubicBezTo>
                    <a:cubicBezTo>
                      <a:pt x="1267648" y="10473"/>
                      <a:pt x="1242230" y="19072"/>
                      <a:pt x="1216911" y="29057"/>
                    </a:cubicBezTo>
                    <a:cubicBezTo>
                      <a:pt x="1193214" y="38369"/>
                      <a:pt x="1165750" y="31668"/>
                      <a:pt x="1142778" y="47331"/>
                    </a:cubicBezTo>
                    <a:cubicBezTo>
                      <a:pt x="1106540" y="72274"/>
                      <a:pt x="1071281" y="97287"/>
                      <a:pt x="1029850" y="109652"/>
                    </a:cubicBezTo>
                    <a:cubicBezTo>
                      <a:pt x="1015385" y="113727"/>
                      <a:pt x="1001690" y="120809"/>
                      <a:pt x="987058" y="124479"/>
                    </a:cubicBezTo>
                    <a:cubicBezTo>
                      <a:pt x="973002" y="128386"/>
                      <a:pt x="957744" y="127089"/>
                      <a:pt x="943281" y="131165"/>
                    </a:cubicBezTo>
                    <a:cubicBezTo>
                      <a:pt x="925809" y="136007"/>
                      <a:pt x="913718" y="148126"/>
                      <a:pt x="897994" y="156046"/>
                    </a:cubicBezTo>
                    <a:cubicBezTo>
                      <a:pt x="877975" y="166214"/>
                      <a:pt x="857286" y="174761"/>
                      <a:pt x="835828" y="180301"/>
                    </a:cubicBezTo>
                    <a:cubicBezTo>
                      <a:pt x="826594" y="185539"/>
                      <a:pt x="816497" y="186386"/>
                      <a:pt x="805895" y="186016"/>
                    </a:cubicBezTo>
                    <a:cubicBezTo>
                      <a:pt x="782401" y="184324"/>
                      <a:pt x="759287" y="180100"/>
                      <a:pt x="735986" y="181176"/>
                    </a:cubicBezTo>
                    <a:cubicBezTo>
                      <a:pt x="714070" y="182156"/>
                      <a:pt x="693310" y="191682"/>
                      <a:pt x="671368" y="190297"/>
                    </a:cubicBezTo>
                    <a:cubicBezTo>
                      <a:pt x="666879" y="189778"/>
                      <a:pt x="662698" y="187705"/>
                      <a:pt x="656825" y="187282"/>
                    </a:cubicBezTo>
                    <a:cubicBezTo>
                      <a:pt x="655846" y="187212"/>
                      <a:pt x="654461" y="187309"/>
                      <a:pt x="653200" y="191153"/>
                    </a:cubicBezTo>
                    <a:cubicBezTo>
                      <a:pt x="640739" y="192027"/>
                      <a:pt x="627898" y="195432"/>
                      <a:pt x="615869" y="198500"/>
                    </a:cubicBezTo>
                    <a:cubicBezTo>
                      <a:pt x="555316" y="214016"/>
                      <a:pt x="500445" y="249030"/>
                      <a:pt x="453624" y="289742"/>
                    </a:cubicBezTo>
                    <a:cubicBezTo>
                      <a:pt x="405517" y="331934"/>
                      <a:pt x="368644" y="387531"/>
                      <a:pt x="325653" y="435210"/>
                    </a:cubicBezTo>
                    <a:cubicBezTo>
                      <a:pt x="317117" y="444435"/>
                      <a:pt x="308341" y="454234"/>
                      <a:pt x="300881" y="464914"/>
                    </a:cubicBezTo>
                    <a:cubicBezTo>
                      <a:pt x="282308" y="487782"/>
                      <a:pt x="286886" y="503463"/>
                      <a:pt x="304287" y="521446"/>
                    </a:cubicBezTo>
                    <a:cubicBezTo>
                      <a:pt x="331751" y="549993"/>
                      <a:pt x="346409" y="592376"/>
                      <a:pt x="360919" y="628649"/>
                    </a:cubicBezTo>
                    <a:cubicBezTo>
                      <a:pt x="377102" y="668979"/>
                      <a:pt x="389874" y="710244"/>
                      <a:pt x="398827" y="752612"/>
                    </a:cubicBezTo>
                    <a:cubicBezTo>
                      <a:pt x="401155" y="763996"/>
                      <a:pt x="398087" y="773813"/>
                      <a:pt x="387733" y="780939"/>
                    </a:cubicBezTo>
                    <a:cubicBezTo>
                      <a:pt x="381339" y="785006"/>
                      <a:pt x="377098" y="791981"/>
                      <a:pt x="371039" y="796859"/>
                    </a:cubicBezTo>
                    <a:cubicBezTo>
                      <a:pt x="361665" y="804056"/>
                      <a:pt x="350808" y="809965"/>
                      <a:pt x="340693" y="816518"/>
                    </a:cubicBezTo>
                    <a:cubicBezTo>
                      <a:pt x="320224" y="830197"/>
                      <a:pt x="299755" y="843876"/>
                      <a:pt x="278951" y="856745"/>
                    </a:cubicBezTo>
                    <a:cubicBezTo>
                      <a:pt x="250131" y="874348"/>
                      <a:pt x="267710" y="903823"/>
                      <a:pt x="183811" y="898893"/>
                    </a:cubicBezTo>
                    <a:cubicBezTo>
                      <a:pt x="162836" y="897661"/>
                      <a:pt x="130007" y="891351"/>
                      <a:pt x="91768" y="882883"/>
                    </a:cubicBezTo>
                    <a:lnTo>
                      <a:pt x="0" y="861536"/>
                    </a:lnTo>
                    <a:lnTo>
                      <a:pt x="337847" y="1679407"/>
                    </a:lnTo>
                    <a:lnTo>
                      <a:pt x="625479" y="1367497"/>
                    </a:lnTo>
                    <a:lnTo>
                      <a:pt x="822233" y="1281491"/>
                    </a:lnTo>
                    <a:lnTo>
                      <a:pt x="1080965" y="1174613"/>
                    </a:lnTo>
                    <a:lnTo>
                      <a:pt x="1116479" y="1182764"/>
                    </a:lnTo>
                    <a:cubicBezTo>
                      <a:pt x="1127679" y="1185735"/>
                      <a:pt x="1138642" y="1189281"/>
                      <a:pt x="1149675" y="1191847"/>
                    </a:cubicBezTo>
                    <a:cubicBezTo>
                      <a:pt x="1173461" y="1197694"/>
                      <a:pt x="1197148" y="1202155"/>
                      <a:pt x="1221146" y="1205065"/>
                    </a:cubicBezTo>
                    <a:cubicBezTo>
                      <a:pt x="1268735" y="1211052"/>
                      <a:pt x="1317558" y="1210830"/>
                      <a:pt x="1364820" y="1202229"/>
                    </a:cubicBezTo>
                    <a:cubicBezTo>
                      <a:pt x="1396543" y="1196249"/>
                      <a:pt x="1426590" y="1186212"/>
                      <a:pt x="1456037" y="1173573"/>
                    </a:cubicBezTo>
                    <a:cubicBezTo>
                      <a:pt x="1512902" y="1149133"/>
                      <a:pt x="1564265" y="1113669"/>
                      <a:pt x="1610678" y="1073126"/>
                    </a:cubicBezTo>
                    <a:cubicBezTo>
                      <a:pt x="1632550" y="1053643"/>
                      <a:pt x="1652649" y="1028720"/>
                      <a:pt x="1670815" y="1006018"/>
                    </a:cubicBezTo>
                    <a:cubicBezTo>
                      <a:pt x="1687457" y="985372"/>
                      <a:pt x="1694519" y="961083"/>
                      <a:pt x="1706980" y="938364"/>
                    </a:cubicBezTo>
                    <a:cubicBezTo>
                      <a:pt x="1720800" y="913185"/>
                      <a:pt x="1733304" y="887124"/>
                      <a:pt x="1744663" y="860587"/>
                    </a:cubicBezTo>
                    <a:cubicBezTo>
                      <a:pt x="1759355" y="826025"/>
                      <a:pt x="1763154" y="786937"/>
                      <a:pt x="1773428" y="750875"/>
                    </a:cubicBezTo>
                    <a:cubicBezTo>
                      <a:pt x="1793833" y="680708"/>
                      <a:pt x="1770769" y="615676"/>
                      <a:pt x="1761594" y="546331"/>
                    </a:cubicBezTo>
                    <a:cubicBezTo>
                      <a:pt x="1757766" y="517519"/>
                      <a:pt x="1748329" y="490073"/>
                      <a:pt x="1738079" y="462963"/>
                    </a:cubicBezTo>
                    <a:close/>
                  </a:path>
                </a:pathLst>
              </a:custGeom>
              <a:solidFill>
                <a:srgbClr val="985C04">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50"/>
              <p:cNvSpPr/>
              <p:nvPr/>
            </p:nvSpPr>
            <p:spPr>
              <a:xfrm rot="1430240">
                <a:off x="4013422" y="3585076"/>
                <a:ext cx="744568" cy="565795"/>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1" name="Google Shape;131;p50"/>
            <p:cNvGrpSpPr/>
            <p:nvPr/>
          </p:nvGrpSpPr>
          <p:grpSpPr>
            <a:xfrm>
              <a:off x="5111746" y="5453458"/>
              <a:ext cx="1700297" cy="1720655"/>
              <a:chOff x="5755968" y="2534173"/>
              <a:chExt cx="2546646" cy="2577140"/>
            </a:xfrm>
          </p:grpSpPr>
          <p:sp>
            <p:nvSpPr>
              <p:cNvPr id="132" name="Google Shape;132;p50"/>
              <p:cNvSpPr/>
              <p:nvPr/>
            </p:nvSpPr>
            <p:spPr>
              <a:xfrm rot="-2391927">
                <a:off x="6180111" y="2853093"/>
                <a:ext cx="1698361" cy="1939300"/>
              </a:xfrm>
              <a:custGeom>
                <a:rect b="b" l="l" r="r" t="t"/>
                <a:pathLst>
                  <a:path extrusionOk="0" h="1939300" w="1698361">
                    <a:moveTo>
                      <a:pt x="255028" y="447348"/>
                    </a:moveTo>
                    <a:lnTo>
                      <a:pt x="247865" y="458388"/>
                    </a:lnTo>
                    <a:lnTo>
                      <a:pt x="245944" y="465171"/>
                    </a:lnTo>
                    <a:lnTo>
                      <a:pt x="251154" y="457479"/>
                    </a:lnTo>
                    <a:lnTo>
                      <a:pt x="251477" y="455872"/>
                    </a:lnTo>
                    <a:close/>
                    <a:moveTo>
                      <a:pt x="1274835" y="140890"/>
                    </a:moveTo>
                    <a:cubicBezTo>
                      <a:pt x="1298597" y="158592"/>
                      <a:pt x="1321095" y="178452"/>
                      <a:pt x="1342487" y="198993"/>
                    </a:cubicBezTo>
                    <a:cubicBezTo>
                      <a:pt x="1375493" y="231911"/>
                      <a:pt x="1408132" y="263986"/>
                      <a:pt x="1431029" y="304522"/>
                    </a:cubicBezTo>
                    <a:cubicBezTo>
                      <a:pt x="1453874" y="344480"/>
                      <a:pt x="1471139" y="387273"/>
                      <a:pt x="1490037" y="428751"/>
                    </a:cubicBezTo>
                    <a:cubicBezTo>
                      <a:pt x="1502057" y="455386"/>
                      <a:pt x="1487501" y="488201"/>
                      <a:pt x="1509573" y="513057"/>
                    </a:cubicBezTo>
                    <a:cubicBezTo>
                      <a:pt x="1523236" y="528750"/>
                      <a:pt x="1556491" y="525471"/>
                      <a:pt x="1574577" y="538432"/>
                    </a:cubicBezTo>
                    <a:cubicBezTo>
                      <a:pt x="1595185" y="553501"/>
                      <a:pt x="1600582" y="574604"/>
                      <a:pt x="1600347" y="597965"/>
                    </a:cubicBezTo>
                    <a:cubicBezTo>
                      <a:pt x="1600767" y="599386"/>
                      <a:pt x="1600870" y="600543"/>
                      <a:pt x="1600712" y="602016"/>
                    </a:cubicBezTo>
                    <a:cubicBezTo>
                      <a:pt x="1600392" y="604962"/>
                      <a:pt x="1602021" y="606858"/>
                      <a:pt x="1604441" y="607807"/>
                    </a:cubicBezTo>
                    <a:cubicBezTo>
                      <a:pt x="1655875" y="628275"/>
                      <a:pt x="1706859" y="676206"/>
                      <a:pt x="1697168" y="737175"/>
                    </a:cubicBezTo>
                    <a:cubicBezTo>
                      <a:pt x="1699844" y="744227"/>
                      <a:pt x="1694420" y="748799"/>
                      <a:pt x="1692309" y="754532"/>
                    </a:cubicBezTo>
                    <a:cubicBezTo>
                      <a:pt x="1681640" y="794875"/>
                      <a:pt x="1671909" y="842428"/>
                      <a:pt x="1631688" y="865587"/>
                    </a:cubicBezTo>
                    <a:cubicBezTo>
                      <a:pt x="1606997" y="879767"/>
                      <a:pt x="1593463" y="891486"/>
                      <a:pt x="1578231" y="916777"/>
                    </a:cubicBezTo>
                    <a:cubicBezTo>
                      <a:pt x="1565004" y="938387"/>
                      <a:pt x="1548722" y="961730"/>
                      <a:pt x="1530814" y="979969"/>
                    </a:cubicBezTo>
                    <a:cubicBezTo>
                      <a:pt x="1519069" y="992109"/>
                      <a:pt x="1506956" y="1003409"/>
                      <a:pt x="1488750" y="1005337"/>
                    </a:cubicBezTo>
                    <a:cubicBezTo>
                      <a:pt x="1452587" y="1021714"/>
                      <a:pt x="1408658" y="1019826"/>
                      <a:pt x="1372529" y="1004111"/>
                    </a:cubicBezTo>
                    <a:cubicBezTo>
                      <a:pt x="1354333" y="996409"/>
                      <a:pt x="1336837" y="973768"/>
                      <a:pt x="1320770" y="993008"/>
                    </a:cubicBezTo>
                    <a:lnTo>
                      <a:pt x="1263086" y="1062081"/>
                    </a:lnTo>
                    <a:cubicBezTo>
                      <a:pt x="1224631" y="1108129"/>
                      <a:pt x="1172983" y="1140485"/>
                      <a:pt x="1113520" y="1150788"/>
                    </a:cubicBezTo>
                    <a:cubicBezTo>
                      <a:pt x="1084210" y="1155756"/>
                      <a:pt x="1054382" y="1151726"/>
                      <a:pt x="1025330" y="1159587"/>
                    </a:cubicBezTo>
                    <a:cubicBezTo>
                      <a:pt x="996017" y="1167763"/>
                      <a:pt x="968485" y="1182783"/>
                      <a:pt x="947417" y="1204806"/>
                    </a:cubicBezTo>
                    <a:cubicBezTo>
                      <a:pt x="912444" y="1240914"/>
                      <a:pt x="898603" y="1294670"/>
                      <a:pt x="889240" y="1343065"/>
                    </a:cubicBezTo>
                    <a:cubicBezTo>
                      <a:pt x="879843" y="1391899"/>
                      <a:pt x="818549" y="1737843"/>
                      <a:pt x="745851" y="1922580"/>
                    </a:cubicBezTo>
                    <a:lnTo>
                      <a:pt x="738044" y="1939300"/>
                    </a:lnTo>
                    <a:lnTo>
                      <a:pt x="0" y="1322955"/>
                    </a:lnTo>
                    <a:lnTo>
                      <a:pt x="4988" y="1321237"/>
                    </a:lnTo>
                    <a:cubicBezTo>
                      <a:pt x="95697" y="1299796"/>
                      <a:pt x="185649" y="1301699"/>
                      <a:pt x="238795" y="1282774"/>
                    </a:cubicBezTo>
                    <a:cubicBezTo>
                      <a:pt x="309658" y="1257542"/>
                      <a:pt x="309770" y="1231761"/>
                      <a:pt x="340530" y="1200698"/>
                    </a:cubicBezTo>
                    <a:cubicBezTo>
                      <a:pt x="352959" y="1188058"/>
                      <a:pt x="364601" y="1175562"/>
                      <a:pt x="374919" y="1162163"/>
                    </a:cubicBezTo>
                    <a:lnTo>
                      <a:pt x="396880" y="1125692"/>
                    </a:lnTo>
                    <a:lnTo>
                      <a:pt x="419877" y="1053344"/>
                    </a:lnTo>
                    <a:lnTo>
                      <a:pt x="424581" y="1022480"/>
                    </a:lnTo>
                    <a:cubicBezTo>
                      <a:pt x="427259" y="977605"/>
                      <a:pt x="409779" y="938916"/>
                      <a:pt x="373553" y="915623"/>
                    </a:cubicBezTo>
                    <a:cubicBezTo>
                      <a:pt x="301101" y="869037"/>
                      <a:pt x="199546" y="829734"/>
                      <a:pt x="157170" y="750981"/>
                    </a:cubicBezTo>
                    <a:cubicBezTo>
                      <a:pt x="141784" y="722606"/>
                      <a:pt x="137658" y="692928"/>
                      <a:pt x="146267" y="662106"/>
                    </a:cubicBezTo>
                    <a:cubicBezTo>
                      <a:pt x="160946" y="611192"/>
                      <a:pt x="163159" y="557897"/>
                      <a:pt x="179890" y="507091"/>
                    </a:cubicBezTo>
                    <a:cubicBezTo>
                      <a:pt x="196095" y="456915"/>
                      <a:pt x="221768" y="408221"/>
                      <a:pt x="259531" y="370695"/>
                    </a:cubicBezTo>
                    <a:cubicBezTo>
                      <a:pt x="287655" y="342787"/>
                      <a:pt x="314355" y="318508"/>
                      <a:pt x="348365" y="297656"/>
                    </a:cubicBezTo>
                    <a:cubicBezTo>
                      <a:pt x="383796" y="276385"/>
                      <a:pt x="418843" y="270318"/>
                      <a:pt x="459573" y="262573"/>
                    </a:cubicBezTo>
                    <a:cubicBezTo>
                      <a:pt x="491990" y="256453"/>
                      <a:pt x="530460" y="246285"/>
                      <a:pt x="549854" y="215369"/>
                    </a:cubicBezTo>
                    <a:cubicBezTo>
                      <a:pt x="575888" y="173938"/>
                      <a:pt x="609596" y="139985"/>
                      <a:pt x="648666" y="110510"/>
                    </a:cubicBezTo>
                    <a:cubicBezTo>
                      <a:pt x="699949" y="74102"/>
                      <a:pt x="741740" y="58678"/>
                      <a:pt x="789419" y="47100"/>
                    </a:cubicBezTo>
                    <a:cubicBezTo>
                      <a:pt x="799103" y="44480"/>
                      <a:pt x="811573" y="43651"/>
                      <a:pt x="820470" y="38767"/>
                    </a:cubicBezTo>
                    <a:cubicBezTo>
                      <a:pt x="830473" y="33200"/>
                      <a:pt x="839165" y="22792"/>
                      <a:pt x="849378" y="16331"/>
                    </a:cubicBezTo>
                    <a:cubicBezTo>
                      <a:pt x="893864" y="-11297"/>
                      <a:pt x="958039" y="1607"/>
                      <a:pt x="1005640" y="15127"/>
                    </a:cubicBezTo>
                    <a:cubicBezTo>
                      <a:pt x="1016422" y="18242"/>
                      <a:pt x="1102245" y="57792"/>
                      <a:pt x="1106144" y="52481"/>
                    </a:cubicBezTo>
                    <a:cubicBezTo>
                      <a:pt x="1116050" y="39339"/>
                      <a:pt x="1178565" y="79233"/>
                      <a:pt x="1189922" y="85505"/>
                    </a:cubicBezTo>
                    <a:cubicBezTo>
                      <a:pt x="1219685" y="101794"/>
                      <a:pt x="1247918" y="120553"/>
                      <a:pt x="1274835" y="140890"/>
                    </a:cubicBezTo>
                    <a:close/>
                  </a:path>
                </a:pathLst>
              </a:custGeom>
              <a:solidFill>
                <a:srgbClr val="985C04">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50"/>
              <p:cNvSpPr/>
              <p:nvPr/>
            </p:nvSpPr>
            <p:spPr>
              <a:xfrm flipH="1" rot="-1430240">
                <a:off x="6169355" y="3468604"/>
                <a:ext cx="697058" cy="529692"/>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4" name="Google Shape;134;p50"/>
            <p:cNvGrpSpPr/>
            <p:nvPr/>
          </p:nvGrpSpPr>
          <p:grpSpPr>
            <a:xfrm flipH="1">
              <a:off x="1386415" y="5614779"/>
              <a:ext cx="1182902" cy="1253899"/>
              <a:chOff x="1295588" y="2958968"/>
              <a:chExt cx="1584186" cy="1679269"/>
            </a:xfrm>
          </p:grpSpPr>
          <p:sp>
            <p:nvSpPr>
              <p:cNvPr id="135" name="Google Shape;135;p50"/>
              <p:cNvSpPr/>
              <p:nvPr/>
            </p:nvSpPr>
            <p:spPr>
              <a:xfrm>
                <a:off x="1295588" y="2958968"/>
                <a:ext cx="1459136" cy="1679269"/>
              </a:xfrm>
              <a:custGeom>
                <a:rect b="b" l="l" r="r" t="t"/>
                <a:pathLst>
                  <a:path extrusionOk="0" h="1679269" w="1459136">
                    <a:moveTo>
                      <a:pt x="775984" y="51"/>
                    </a:moveTo>
                    <a:cubicBezTo>
                      <a:pt x="787133" y="441"/>
                      <a:pt x="798170" y="3116"/>
                      <a:pt x="809096" y="8467"/>
                    </a:cubicBezTo>
                    <a:cubicBezTo>
                      <a:pt x="834515" y="20954"/>
                      <a:pt x="859934" y="28090"/>
                      <a:pt x="888474" y="20063"/>
                    </a:cubicBezTo>
                    <a:cubicBezTo>
                      <a:pt x="898286" y="17387"/>
                      <a:pt x="908542" y="20508"/>
                      <a:pt x="918798" y="25859"/>
                    </a:cubicBezTo>
                    <a:cubicBezTo>
                      <a:pt x="940650" y="37008"/>
                      <a:pt x="965177" y="37900"/>
                      <a:pt x="988366" y="41913"/>
                    </a:cubicBezTo>
                    <a:cubicBezTo>
                      <a:pt x="1021366" y="46819"/>
                      <a:pt x="1053474" y="53508"/>
                      <a:pt x="1084245" y="68670"/>
                    </a:cubicBezTo>
                    <a:cubicBezTo>
                      <a:pt x="1123934" y="88292"/>
                      <a:pt x="1166300" y="102563"/>
                      <a:pt x="1209110" y="113711"/>
                    </a:cubicBezTo>
                    <a:cubicBezTo>
                      <a:pt x="1223381" y="117279"/>
                      <a:pt x="1235867" y="124413"/>
                      <a:pt x="1247907" y="132441"/>
                    </a:cubicBezTo>
                    <a:cubicBezTo>
                      <a:pt x="1263516" y="142252"/>
                      <a:pt x="1272881" y="154292"/>
                      <a:pt x="1265745" y="173467"/>
                    </a:cubicBezTo>
                    <a:cubicBezTo>
                      <a:pt x="1265745" y="173914"/>
                      <a:pt x="1265299" y="174805"/>
                      <a:pt x="1265299" y="174805"/>
                    </a:cubicBezTo>
                    <a:cubicBezTo>
                      <a:pt x="1275557" y="193090"/>
                      <a:pt x="1266192" y="210482"/>
                      <a:pt x="1264408" y="228319"/>
                    </a:cubicBezTo>
                    <a:cubicBezTo>
                      <a:pt x="1263516" y="235901"/>
                      <a:pt x="1260394" y="236792"/>
                      <a:pt x="1254596" y="238577"/>
                    </a:cubicBezTo>
                    <a:cubicBezTo>
                      <a:pt x="1234529" y="244819"/>
                      <a:pt x="1232299" y="250617"/>
                      <a:pt x="1243894" y="268454"/>
                    </a:cubicBezTo>
                    <a:cubicBezTo>
                      <a:pt x="1272435" y="313050"/>
                      <a:pt x="1290718" y="362103"/>
                      <a:pt x="1300975" y="413833"/>
                    </a:cubicBezTo>
                    <a:cubicBezTo>
                      <a:pt x="1304988" y="434347"/>
                      <a:pt x="1303651" y="454860"/>
                      <a:pt x="1296962" y="474482"/>
                    </a:cubicBezTo>
                    <a:cubicBezTo>
                      <a:pt x="1292502" y="486968"/>
                      <a:pt x="1294285" y="497226"/>
                      <a:pt x="1301867" y="507928"/>
                    </a:cubicBezTo>
                    <a:cubicBezTo>
                      <a:pt x="1336651" y="556982"/>
                      <a:pt x="1377232" y="601577"/>
                      <a:pt x="1413354" y="649293"/>
                    </a:cubicBezTo>
                    <a:cubicBezTo>
                      <a:pt x="1428961" y="669807"/>
                      <a:pt x="1443233" y="690766"/>
                      <a:pt x="1453935" y="713956"/>
                    </a:cubicBezTo>
                    <a:cubicBezTo>
                      <a:pt x="1462408" y="731794"/>
                      <a:pt x="1461070" y="743388"/>
                      <a:pt x="1445908" y="754982"/>
                    </a:cubicBezTo>
                    <a:cubicBezTo>
                      <a:pt x="1428516" y="768361"/>
                      <a:pt x="1410233" y="779955"/>
                      <a:pt x="1386597" y="781739"/>
                    </a:cubicBezTo>
                    <a:cubicBezTo>
                      <a:pt x="1362962" y="783523"/>
                      <a:pt x="1354043" y="796902"/>
                      <a:pt x="1360286" y="819645"/>
                    </a:cubicBezTo>
                    <a:cubicBezTo>
                      <a:pt x="1365191" y="837037"/>
                      <a:pt x="1369205" y="854429"/>
                      <a:pt x="1381692" y="868699"/>
                    </a:cubicBezTo>
                    <a:cubicBezTo>
                      <a:pt x="1391502" y="880294"/>
                      <a:pt x="1389719" y="891443"/>
                      <a:pt x="1378124" y="901699"/>
                    </a:cubicBezTo>
                    <a:cubicBezTo>
                      <a:pt x="1374556" y="904821"/>
                      <a:pt x="1371435" y="907942"/>
                      <a:pt x="1367867" y="910618"/>
                    </a:cubicBezTo>
                    <a:cubicBezTo>
                      <a:pt x="1357164" y="919091"/>
                      <a:pt x="1356273" y="928010"/>
                      <a:pt x="1364746" y="938712"/>
                    </a:cubicBezTo>
                    <a:cubicBezTo>
                      <a:pt x="1382583" y="961010"/>
                      <a:pt x="1383030" y="961456"/>
                      <a:pt x="1364300" y="982415"/>
                    </a:cubicBezTo>
                    <a:cubicBezTo>
                      <a:pt x="1345124" y="1003821"/>
                      <a:pt x="1340218" y="1026119"/>
                      <a:pt x="1350921" y="1052875"/>
                    </a:cubicBezTo>
                    <a:cubicBezTo>
                      <a:pt x="1358948" y="1072943"/>
                      <a:pt x="1365637" y="1093010"/>
                      <a:pt x="1369651" y="1114415"/>
                    </a:cubicBezTo>
                    <a:cubicBezTo>
                      <a:pt x="1371881" y="1126011"/>
                      <a:pt x="1369651" y="1136267"/>
                      <a:pt x="1363853" y="1146078"/>
                    </a:cubicBezTo>
                    <a:cubicBezTo>
                      <a:pt x="1340218" y="1184876"/>
                      <a:pt x="1305434" y="1204943"/>
                      <a:pt x="1259948" y="1206281"/>
                    </a:cubicBezTo>
                    <a:cubicBezTo>
                      <a:pt x="1195286" y="1208511"/>
                      <a:pt x="1131070" y="1202268"/>
                      <a:pt x="1066407" y="1200037"/>
                    </a:cubicBezTo>
                    <a:cubicBezTo>
                      <a:pt x="1029393" y="1198699"/>
                      <a:pt x="1014677" y="1212970"/>
                      <a:pt x="1010663" y="1249538"/>
                    </a:cubicBezTo>
                    <a:cubicBezTo>
                      <a:pt x="1010218" y="1252213"/>
                      <a:pt x="1009772" y="1254443"/>
                      <a:pt x="1009772" y="1257118"/>
                    </a:cubicBezTo>
                    <a:cubicBezTo>
                      <a:pt x="1012894" y="1305281"/>
                      <a:pt x="995502" y="1345862"/>
                      <a:pt x="965623" y="1382429"/>
                    </a:cubicBezTo>
                    <a:cubicBezTo>
                      <a:pt x="954475" y="1395808"/>
                      <a:pt x="948231" y="1412755"/>
                      <a:pt x="942880" y="1429254"/>
                    </a:cubicBezTo>
                    <a:cubicBezTo>
                      <a:pt x="940204" y="1438173"/>
                      <a:pt x="940204" y="1445754"/>
                      <a:pt x="948677" y="1453335"/>
                    </a:cubicBezTo>
                    <a:cubicBezTo>
                      <a:pt x="985245" y="1485443"/>
                      <a:pt x="1021366" y="1517552"/>
                      <a:pt x="1057043" y="1550551"/>
                    </a:cubicBezTo>
                    <a:cubicBezTo>
                      <a:pt x="1080678" y="1572403"/>
                      <a:pt x="1107880" y="1588903"/>
                      <a:pt x="1137312" y="1602281"/>
                    </a:cubicBezTo>
                    <a:cubicBezTo>
                      <a:pt x="1160056" y="1612539"/>
                      <a:pt x="1182354" y="1623687"/>
                      <a:pt x="1201083" y="1640633"/>
                    </a:cubicBezTo>
                    <a:cubicBezTo>
                      <a:pt x="1208218" y="1646876"/>
                      <a:pt x="1209556" y="1652228"/>
                      <a:pt x="1205989" y="1661593"/>
                    </a:cubicBezTo>
                    <a:lnTo>
                      <a:pt x="1202073" y="1679269"/>
                    </a:lnTo>
                    <a:lnTo>
                      <a:pt x="0" y="1679269"/>
                    </a:lnTo>
                    <a:lnTo>
                      <a:pt x="19993" y="1643699"/>
                    </a:lnTo>
                    <a:cubicBezTo>
                      <a:pt x="36047" y="1619896"/>
                      <a:pt x="53216" y="1596707"/>
                      <a:pt x="68824" y="1572403"/>
                    </a:cubicBezTo>
                    <a:cubicBezTo>
                      <a:pt x="108513" y="1510416"/>
                      <a:pt x="159351" y="1458240"/>
                      <a:pt x="206622" y="1402052"/>
                    </a:cubicBezTo>
                    <a:cubicBezTo>
                      <a:pt x="237838" y="1365037"/>
                      <a:pt x="261919" y="1322673"/>
                      <a:pt x="292689" y="1285213"/>
                    </a:cubicBezTo>
                    <a:cubicBezTo>
                      <a:pt x="294919" y="1282537"/>
                      <a:pt x="297595" y="1279416"/>
                      <a:pt x="298041" y="1276294"/>
                    </a:cubicBezTo>
                    <a:cubicBezTo>
                      <a:pt x="302947" y="1246862"/>
                      <a:pt x="322122" y="1224119"/>
                      <a:pt x="332825" y="1197362"/>
                    </a:cubicBezTo>
                    <a:cubicBezTo>
                      <a:pt x="339960" y="1179970"/>
                      <a:pt x="341298" y="1161686"/>
                      <a:pt x="343527" y="1143403"/>
                    </a:cubicBezTo>
                    <a:cubicBezTo>
                      <a:pt x="344420" y="1136267"/>
                      <a:pt x="344865" y="1129578"/>
                      <a:pt x="346649" y="1122889"/>
                    </a:cubicBezTo>
                    <a:cubicBezTo>
                      <a:pt x="353784" y="1093902"/>
                      <a:pt x="358690" y="1091227"/>
                      <a:pt x="387230" y="1097470"/>
                    </a:cubicBezTo>
                    <a:cubicBezTo>
                      <a:pt x="406406" y="1101483"/>
                      <a:pt x="422460" y="1089889"/>
                      <a:pt x="418000" y="1070713"/>
                    </a:cubicBezTo>
                    <a:cubicBezTo>
                      <a:pt x="410865" y="1038159"/>
                      <a:pt x="411757" y="1005158"/>
                      <a:pt x="408635" y="972605"/>
                    </a:cubicBezTo>
                    <a:cubicBezTo>
                      <a:pt x="407298" y="958335"/>
                      <a:pt x="399270" y="947186"/>
                      <a:pt x="389906" y="937374"/>
                    </a:cubicBezTo>
                    <a:cubicBezTo>
                      <a:pt x="380987" y="927564"/>
                      <a:pt x="374744" y="916415"/>
                      <a:pt x="371176" y="903483"/>
                    </a:cubicBezTo>
                    <a:cubicBezTo>
                      <a:pt x="364041" y="878064"/>
                      <a:pt x="347095" y="856659"/>
                      <a:pt x="341298" y="830348"/>
                    </a:cubicBezTo>
                    <a:cubicBezTo>
                      <a:pt x="329257" y="774159"/>
                      <a:pt x="305622" y="721536"/>
                      <a:pt x="285108" y="668023"/>
                    </a:cubicBezTo>
                    <a:cubicBezTo>
                      <a:pt x="273959" y="639036"/>
                      <a:pt x="275744" y="607821"/>
                      <a:pt x="270838" y="577942"/>
                    </a:cubicBezTo>
                    <a:cubicBezTo>
                      <a:pt x="269501" y="569468"/>
                      <a:pt x="269946" y="560550"/>
                      <a:pt x="267270" y="552523"/>
                    </a:cubicBezTo>
                    <a:cubicBezTo>
                      <a:pt x="255676" y="514171"/>
                      <a:pt x="269501" y="478496"/>
                      <a:pt x="276190" y="441928"/>
                    </a:cubicBezTo>
                    <a:cubicBezTo>
                      <a:pt x="289568" y="372806"/>
                      <a:pt x="312312" y="306806"/>
                      <a:pt x="353339" y="248833"/>
                    </a:cubicBezTo>
                    <a:cubicBezTo>
                      <a:pt x="364933" y="232779"/>
                      <a:pt x="378311" y="218063"/>
                      <a:pt x="396149" y="206914"/>
                    </a:cubicBezTo>
                    <a:cubicBezTo>
                      <a:pt x="423798" y="189968"/>
                      <a:pt x="427365" y="172130"/>
                      <a:pt x="409527" y="146712"/>
                    </a:cubicBezTo>
                    <a:cubicBezTo>
                      <a:pt x="409973" y="146265"/>
                      <a:pt x="410865" y="144927"/>
                      <a:pt x="411311" y="144927"/>
                    </a:cubicBezTo>
                    <a:cubicBezTo>
                      <a:pt x="435839" y="150279"/>
                      <a:pt x="446095" y="152063"/>
                      <a:pt x="455460" y="120846"/>
                    </a:cubicBezTo>
                    <a:cubicBezTo>
                      <a:pt x="459473" y="107468"/>
                      <a:pt x="467501" y="94536"/>
                      <a:pt x="478650" y="84278"/>
                    </a:cubicBezTo>
                    <a:cubicBezTo>
                      <a:pt x="483108" y="80265"/>
                      <a:pt x="488906" y="74468"/>
                      <a:pt x="492473" y="86062"/>
                    </a:cubicBezTo>
                    <a:cubicBezTo>
                      <a:pt x="495595" y="95873"/>
                      <a:pt x="504514" y="94536"/>
                      <a:pt x="511203" y="92305"/>
                    </a:cubicBezTo>
                    <a:cubicBezTo>
                      <a:pt x="530825" y="85616"/>
                      <a:pt x="552230" y="81602"/>
                      <a:pt x="567393" y="65995"/>
                    </a:cubicBezTo>
                    <a:cubicBezTo>
                      <a:pt x="571852" y="61535"/>
                      <a:pt x="577649" y="59752"/>
                      <a:pt x="583893" y="59305"/>
                    </a:cubicBezTo>
                    <a:cubicBezTo>
                      <a:pt x="607974" y="56630"/>
                      <a:pt x="628487" y="45927"/>
                      <a:pt x="648555" y="32995"/>
                    </a:cubicBezTo>
                    <a:cubicBezTo>
                      <a:pt x="664609" y="22292"/>
                      <a:pt x="682001" y="16049"/>
                      <a:pt x="701622" y="14711"/>
                    </a:cubicBezTo>
                    <a:cubicBezTo>
                      <a:pt x="715447" y="13819"/>
                      <a:pt x="729272" y="9805"/>
                      <a:pt x="742204" y="5346"/>
                    </a:cubicBezTo>
                    <a:cubicBezTo>
                      <a:pt x="753575" y="1556"/>
                      <a:pt x="764835" y="-340"/>
                      <a:pt x="775984" y="51"/>
                    </a:cubicBezTo>
                    <a:close/>
                  </a:path>
                </a:pathLst>
              </a:custGeom>
              <a:solidFill>
                <a:srgbClr val="790E20">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50"/>
              <p:cNvSpPr/>
              <p:nvPr/>
            </p:nvSpPr>
            <p:spPr>
              <a:xfrm rot="1430240">
                <a:off x="2056743" y="3497776"/>
                <a:ext cx="740868" cy="562984"/>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7" name="Google Shape;137;p50"/>
            <p:cNvGrpSpPr/>
            <p:nvPr/>
          </p:nvGrpSpPr>
          <p:grpSpPr>
            <a:xfrm>
              <a:off x="2026946" y="5642201"/>
              <a:ext cx="968203" cy="1231410"/>
              <a:chOff x="1691845" y="2146699"/>
              <a:chExt cx="1603045" cy="2038836"/>
            </a:xfrm>
          </p:grpSpPr>
          <p:sp>
            <p:nvSpPr>
              <p:cNvPr id="138" name="Google Shape;138;p50"/>
              <p:cNvSpPr/>
              <p:nvPr/>
            </p:nvSpPr>
            <p:spPr>
              <a:xfrm>
                <a:off x="1821903" y="2146699"/>
                <a:ext cx="1472987" cy="2038836"/>
              </a:xfrm>
              <a:custGeom>
                <a:rect b="b" l="l" r="r" t="t"/>
                <a:pathLst>
                  <a:path extrusionOk="0" h="953086" w="688571">
                    <a:moveTo>
                      <a:pt x="419758" y="16"/>
                    </a:moveTo>
                    <a:cubicBezTo>
                      <a:pt x="506890" y="1857"/>
                      <a:pt x="562115" y="50025"/>
                      <a:pt x="601386" y="122431"/>
                    </a:cubicBezTo>
                    <a:cubicBezTo>
                      <a:pt x="613964" y="145747"/>
                      <a:pt x="627157" y="168451"/>
                      <a:pt x="639428" y="190846"/>
                    </a:cubicBezTo>
                    <a:cubicBezTo>
                      <a:pt x="645257" y="201279"/>
                      <a:pt x="639121" y="215391"/>
                      <a:pt x="650473" y="223981"/>
                    </a:cubicBezTo>
                    <a:cubicBezTo>
                      <a:pt x="673177" y="240855"/>
                      <a:pt x="667041" y="268775"/>
                      <a:pt x="675632" y="291171"/>
                    </a:cubicBezTo>
                    <a:cubicBezTo>
                      <a:pt x="684834" y="314182"/>
                      <a:pt x="686370" y="339953"/>
                      <a:pt x="686675" y="365110"/>
                    </a:cubicBezTo>
                    <a:cubicBezTo>
                      <a:pt x="686982" y="379531"/>
                      <a:pt x="686063" y="393949"/>
                      <a:pt x="687903" y="408063"/>
                    </a:cubicBezTo>
                    <a:cubicBezTo>
                      <a:pt x="692198" y="439663"/>
                      <a:pt x="674404" y="467274"/>
                      <a:pt x="673789" y="497648"/>
                    </a:cubicBezTo>
                    <a:cubicBezTo>
                      <a:pt x="647099" y="532011"/>
                      <a:pt x="653847" y="575882"/>
                      <a:pt x="640656" y="614233"/>
                    </a:cubicBezTo>
                    <a:cubicBezTo>
                      <a:pt x="636361" y="626505"/>
                      <a:pt x="640962" y="639697"/>
                      <a:pt x="641883" y="652276"/>
                    </a:cubicBezTo>
                    <a:cubicBezTo>
                      <a:pt x="643723" y="674366"/>
                      <a:pt x="648018" y="696763"/>
                      <a:pt x="638202" y="718546"/>
                    </a:cubicBezTo>
                    <a:cubicBezTo>
                      <a:pt x="632066" y="732351"/>
                      <a:pt x="643109" y="743703"/>
                      <a:pt x="648018" y="756588"/>
                    </a:cubicBezTo>
                    <a:cubicBezTo>
                      <a:pt x="640042" y="759043"/>
                      <a:pt x="634519" y="754748"/>
                      <a:pt x="628997" y="751986"/>
                    </a:cubicBezTo>
                    <a:cubicBezTo>
                      <a:pt x="611202" y="742783"/>
                      <a:pt x="597703" y="750452"/>
                      <a:pt x="597703" y="770088"/>
                    </a:cubicBezTo>
                    <a:cubicBezTo>
                      <a:pt x="597703" y="783587"/>
                      <a:pt x="599545" y="797087"/>
                      <a:pt x="590341" y="809665"/>
                    </a:cubicBezTo>
                    <a:cubicBezTo>
                      <a:pt x="585124" y="817029"/>
                      <a:pt x="589112" y="826846"/>
                      <a:pt x="592488" y="834822"/>
                    </a:cubicBezTo>
                    <a:cubicBezTo>
                      <a:pt x="596476" y="844641"/>
                      <a:pt x="601691" y="854151"/>
                      <a:pt x="606293" y="863662"/>
                    </a:cubicBezTo>
                    <a:cubicBezTo>
                      <a:pt x="615498" y="882838"/>
                      <a:pt x="620867" y="902550"/>
                      <a:pt x="623743" y="922722"/>
                    </a:cubicBezTo>
                    <a:lnTo>
                      <a:pt x="624967" y="953086"/>
                    </a:lnTo>
                    <a:lnTo>
                      <a:pt x="127476" y="953086"/>
                    </a:lnTo>
                    <a:lnTo>
                      <a:pt x="130445" y="942817"/>
                    </a:lnTo>
                    <a:cubicBezTo>
                      <a:pt x="131902" y="933997"/>
                      <a:pt x="132899" y="925023"/>
                      <a:pt x="135047" y="916432"/>
                    </a:cubicBezTo>
                    <a:cubicBezTo>
                      <a:pt x="136273" y="912137"/>
                      <a:pt x="135354" y="906614"/>
                      <a:pt x="139342" y="903854"/>
                    </a:cubicBezTo>
                    <a:cubicBezTo>
                      <a:pt x="160511" y="888821"/>
                      <a:pt x="163887" y="863662"/>
                      <a:pt x="174317" y="842493"/>
                    </a:cubicBezTo>
                    <a:cubicBezTo>
                      <a:pt x="188736" y="813347"/>
                      <a:pt x="208679" y="788497"/>
                      <a:pt x="235064" y="769168"/>
                    </a:cubicBezTo>
                    <a:cubicBezTo>
                      <a:pt x="237519" y="767326"/>
                      <a:pt x="239973" y="765486"/>
                      <a:pt x="242428" y="763645"/>
                    </a:cubicBezTo>
                    <a:cubicBezTo>
                      <a:pt x="261142" y="749533"/>
                      <a:pt x="261756" y="746157"/>
                      <a:pt x="248871" y="726215"/>
                    </a:cubicBezTo>
                    <a:cubicBezTo>
                      <a:pt x="241200" y="714251"/>
                      <a:pt x="233838" y="701977"/>
                      <a:pt x="225247" y="690627"/>
                    </a:cubicBezTo>
                    <a:cubicBezTo>
                      <a:pt x="214508" y="675899"/>
                      <a:pt x="200089" y="669456"/>
                      <a:pt x="181067" y="672832"/>
                    </a:cubicBezTo>
                    <a:cubicBezTo>
                      <a:pt x="167568" y="675287"/>
                      <a:pt x="153761" y="676513"/>
                      <a:pt x="139956" y="677127"/>
                    </a:cubicBezTo>
                    <a:cubicBezTo>
                      <a:pt x="118787" y="678047"/>
                      <a:pt x="107128" y="670071"/>
                      <a:pt x="100685" y="650128"/>
                    </a:cubicBezTo>
                    <a:cubicBezTo>
                      <a:pt x="96390" y="636629"/>
                      <a:pt x="90560" y="624664"/>
                      <a:pt x="77981" y="616993"/>
                    </a:cubicBezTo>
                    <a:cubicBezTo>
                      <a:pt x="73074" y="613926"/>
                      <a:pt x="73379" y="610858"/>
                      <a:pt x="74914" y="605643"/>
                    </a:cubicBezTo>
                    <a:cubicBezTo>
                      <a:pt x="82891" y="578951"/>
                      <a:pt x="79822" y="572815"/>
                      <a:pt x="54051" y="564225"/>
                    </a:cubicBezTo>
                    <a:cubicBezTo>
                      <a:pt x="46075" y="561770"/>
                      <a:pt x="43927" y="555634"/>
                      <a:pt x="43927" y="548885"/>
                    </a:cubicBezTo>
                    <a:cubicBezTo>
                      <a:pt x="44234" y="531397"/>
                      <a:pt x="36256" y="521885"/>
                      <a:pt x="18770" y="520659"/>
                    </a:cubicBezTo>
                    <a:cubicBezTo>
                      <a:pt x="4656" y="519738"/>
                      <a:pt x="668" y="511761"/>
                      <a:pt x="1588" y="499183"/>
                    </a:cubicBezTo>
                    <a:cubicBezTo>
                      <a:pt x="2202" y="489057"/>
                      <a:pt x="1895" y="478626"/>
                      <a:pt x="5270" y="468810"/>
                    </a:cubicBezTo>
                    <a:cubicBezTo>
                      <a:pt x="16008" y="436901"/>
                      <a:pt x="18770" y="404994"/>
                      <a:pt x="4963" y="373088"/>
                    </a:cubicBezTo>
                    <a:cubicBezTo>
                      <a:pt x="668" y="362962"/>
                      <a:pt x="-253" y="352838"/>
                      <a:pt x="54" y="341793"/>
                    </a:cubicBezTo>
                    <a:cubicBezTo>
                      <a:pt x="1282" y="290863"/>
                      <a:pt x="668" y="239628"/>
                      <a:pt x="11713" y="189313"/>
                    </a:cubicBezTo>
                    <a:cubicBezTo>
                      <a:pt x="16928" y="165996"/>
                      <a:pt x="29201" y="146361"/>
                      <a:pt x="45460" y="130100"/>
                    </a:cubicBezTo>
                    <a:cubicBezTo>
                      <a:pt x="81664" y="94205"/>
                      <a:pt x="122775" y="64139"/>
                      <a:pt x="174010" y="54320"/>
                    </a:cubicBezTo>
                    <a:cubicBezTo>
                      <a:pt x="214202" y="46651"/>
                      <a:pt x="255313" y="48184"/>
                      <a:pt x="295811" y="55854"/>
                    </a:cubicBezTo>
                    <a:cubicBezTo>
                      <a:pt x="306241" y="58001"/>
                      <a:pt x="316674" y="59844"/>
                      <a:pt x="326491" y="64751"/>
                    </a:cubicBezTo>
                    <a:cubicBezTo>
                      <a:pt x="343057" y="72729"/>
                      <a:pt x="352569" y="68127"/>
                      <a:pt x="361159" y="52173"/>
                    </a:cubicBezTo>
                    <a:cubicBezTo>
                      <a:pt x="368216" y="39287"/>
                      <a:pt x="376807" y="27016"/>
                      <a:pt x="385397" y="15049"/>
                    </a:cubicBezTo>
                    <a:cubicBezTo>
                      <a:pt x="393680" y="3697"/>
                      <a:pt x="404725" y="-291"/>
                      <a:pt x="419758" y="16"/>
                    </a:cubicBezTo>
                    <a:close/>
                  </a:path>
                </a:pathLst>
              </a:custGeom>
              <a:solidFill>
                <a:srgbClr val="143C5E">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50"/>
              <p:cNvSpPr/>
              <p:nvPr/>
            </p:nvSpPr>
            <p:spPr>
              <a:xfrm flipH="1" rot="-2068958">
                <a:off x="1782683" y="2960076"/>
                <a:ext cx="713800" cy="542415"/>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0" name="Google Shape;140;p50"/>
            <p:cNvGrpSpPr/>
            <p:nvPr/>
          </p:nvGrpSpPr>
          <p:grpSpPr>
            <a:xfrm rot="-1396038">
              <a:off x="4329523" y="5476716"/>
              <a:ext cx="1234637" cy="1539441"/>
              <a:chOff x="4686592" y="2694762"/>
              <a:chExt cx="1653473" cy="2061678"/>
            </a:xfrm>
          </p:grpSpPr>
          <p:sp>
            <p:nvSpPr>
              <p:cNvPr id="141" name="Google Shape;141;p50"/>
              <p:cNvSpPr/>
              <p:nvPr/>
            </p:nvSpPr>
            <p:spPr>
              <a:xfrm>
                <a:off x="4686592" y="2694762"/>
                <a:ext cx="1601769" cy="2061678"/>
              </a:xfrm>
              <a:custGeom>
                <a:rect b="b" l="l" r="r" t="t"/>
                <a:pathLst>
                  <a:path extrusionOk="0" h="2061678" w="1601769">
                    <a:moveTo>
                      <a:pt x="1031383" y="0"/>
                    </a:moveTo>
                    <a:lnTo>
                      <a:pt x="1061349" y="0"/>
                    </a:lnTo>
                    <a:cubicBezTo>
                      <a:pt x="1110493" y="6591"/>
                      <a:pt x="1159633" y="11985"/>
                      <a:pt x="1207578" y="20976"/>
                    </a:cubicBezTo>
                    <a:cubicBezTo>
                      <a:pt x="1238743" y="28166"/>
                      <a:pt x="1265708" y="38356"/>
                      <a:pt x="1286684" y="64726"/>
                    </a:cubicBezTo>
                    <a:cubicBezTo>
                      <a:pt x="1310659" y="95291"/>
                      <a:pt x="1341220" y="119262"/>
                      <a:pt x="1377180" y="136641"/>
                    </a:cubicBezTo>
                    <a:cubicBezTo>
                      <a:pt x="1411938" y="153420"/>
                      <a:pt x="1443701" y="176792"/>
                      <a:pt x="1467075" y="209156"/>
                    </a:cubicBezTo>
                    <a:cubicBezTo>
                      <a:pt x="1469471" y="212151"/>
                      <a:pt x="1471870" y="215746"/>
                      <a:pt x="1474865" y="218145"/>
                    </a:cubicBezTo>
                    <a:cubicBezTo>
                      <a:pt x="1529999" y="258897"/>
                      <a:pt x="1544981" y="325418"/>
                      <a:pt x="1576145" y="380553"/>
                    </a:cubicBezTo>
                    <a:cubicBezTo>
                      <a:pt x="1589929" y="404527"/>
                      <a:pt x="1591130" y="435687"/>
                      <a:pt x="1600115" y="463258"/>
                    </a:cubicBezTo>
                    <a:cubicBezTo>
                      <a:pt x="1603715" y="475243"/>
                      <a:pt x="1601316" y="488427"/>
                      <a:pt x="1594124" y="498017"/>
                    </a:cubicBezTo>
                    <a:cubicBezTo>
                      <a:pt x="1556369" y="547757"/>
                      <a:pt x="1553371" y="607689"/>
                      <a:pt x="1543185" y="665219"/>
                    </a:cubicBezTo>
                    <a:cubicBezTo>
                      <a:pt x="1536590" y="702377"/>
                      <a:pt x="1533596" y="740132"/>
                      <a:pt x="1529999" y="777888"/>
                    </a:cubicBezTo>
                    <a:cubicBezTo>
                      <a:pt x="1528800" y="792272"/>
                      <a:pt x="1524005" y="804858"/>
                      <a:pt x="1516215" y="816843"/>
                    </a:cubicBezTo>
                    <a:cubicBezTo>
                      <a:pt x="1492244" y="852199"/>
                      <a:pt x="1485054" y="891155"/>
                      <a:pt x="1491045" y="933705"/>
                    </a:cubicBezTo>
                    <a:cubicBezTo>
                      <a:pt x="1497040" y="978053"/>
                      <a:pt x="1501835" y="1023000"/>
                      <a:pt x="1500034" y="1067950"/>
                    </a:cubicBezTo>
                    <a:cubicBezTo>
                      <a:pt x="1497640" y="1120085"/>
                      <a:pt x="1480259" y="1137466"/>
                      <a:pt x="1428719" y="1138665"/>
                    </a:cubicBezTo>
                    <a:cubicBezTo>
                      <a:pt x="1390964" y="1139265"/>
                      <a:pt x="1386769" y="1142860"/>
                      <a:pt x="1374183" y="1180615"/>
                    </a:cubicBezTo>
                    <a:cubicBezTo>
                      <a:pt x="1372985" y="1185410"/>
                      <a:pt x="1372384" y="1192600"/>
                      <a:pt x="1368789" y="1194399"/>
                    </a:cubicBezTo>
                    <a:cubicBezTo>
                      <a:pt x="1335229" y="1209981"/>
                      <a:pt x="1318449" y="1247736"/>
                      <a:pt x="1283690" y="1260921"/>
                    </a:cubicBezTo>
                    <a:cubicBezTo>
                      <a:pt x="1259718" y="1270510"/>
                      <a:pt x="1244134" y="1284895"/>
                      <a:pt x="1233948" y="1308865"/>
                    </a:cubicBezTo>
                    <a:cubicBezTo>
                      <a:pt x="1212974" y="1358011"/>
                      <a:pt x="1178213" y="1372390"/>
                      <a:pt x="1126673" y="1353215"/>
                    </a:cubicBezTo>
                    <a:cubicBezTo>
                      <a:pt x="1090117" y="1339431"/>
                      <a:pt x="1055957" y="1321451"/>
                      <a:pt x="1022394" y="1301075"/>
                    </a:cubicBezTo>
                    <a:cubicBezTo>
                      <a:pt x="994228" y="1283696"/>
                      <a:pt x="976248" y="1286092"/>
                      <a:pt x="954674" y="1305871"/>
                    </a:cubicBezTo>
                    <a:cubicBezTo>
                      <a:pt x="933698" y="1325046"/>
                      <a:pt x="932502" y="1337631"/>
                      <a:pt x="951677" y="1359206"/>
                    </a:cubicBezTo>
                    <a:cubicBezTo>
                      <a:pt x="975648" y="1386176"/>
                      <a:pt x="1000222" y="1411946"/>
                      <a:pt x="1027788" y="1435316"/>
                    </a:cubicBezTo>
                    <a:cubicBezTo>
                      <a:pt x="1051762" y="1455696"/>
                      <a:pt x="1054158" y="1477867"/>
                      <a:pt x="1043368" y="1504836"/>
                    </a:cubicBezTo>
                    <a:cubicBezTo>
                      <a:pt x="1040373" y="1512027"/>
                      <a:pt x="1038578" y="1520416"/>
                      <a:pt x="1033184" y="1526410"/>
                    </a:cubicBezTo>
                    <a:cubicBezTo>
                      <a:pt x="1001418" y="1563567"/>
                      <a:pt x="1007412" y="1606716"/>
                      <a:pt x="1012208" y="1649267"/>
                    </a:cubicBezTo>
                    <a:lnTo>
                      <a:pt x="1053820" y="2061678"/>
                    </a:lnTo>
                    <a:lnTo>
                      <a:pt x="0" y="1590059"/>
                    </a:lnTo>
                    <a:cubicBezTo>
                      <a:pt x="80906" y="1508554"/>
                      <a:pt x="66514" y="1522815"/>
                      <a:pt x="123450" y="1423931"/>
                    </a:cubicBezTo>
                    <a:cubicBezTo>
                      <a:pt x="160006" y="1359206"/>
                      <a:pt x="210945" y="1305871"/>
                      <a:pt x="255295" y="1246539"/>
                    </a:cubicBezTo>
                    <a:cubicBezTo>
                      <a:pt x="271476" y="1224965"/>
                      <a:pt x="288256" y="1203390"/>
                      <a:pt x="306834" y="1184210"/>
                    </a:cubicBezTo>
                    <a:cubicBezTo>
                      <a:pt x="354781" y="1135070"/>
                      <a:pt x="384746" y="1076939"/>
                      <a:pt x="400326" y="1010414"/>
                    </a:cubicBezTo>
                    <a:cubicBezTo>
                      <a:pt x="408716" y="972659"/>
                      <a:pt x="438081" y="958278"/>
                      <a:pt x="471641" y="975655"/>
                    </a:cubicBezTo>
                    <a:cubicBezTo>
                      <a:pt x="494416" y="987044"/>
                      <a:pt x="506401" y="978653"/>
                      <a:pt x="516587" y="962473"/>
                    </a:cubicBezTo>
                    <a:cubicBezTo>
                      <a:pt x="541760" y="922919"/>
                      <a:pt x="563932" y="882764"/>
                      <a:pt x="553746" y="831225"/>
                    </a:cubicBezTo>
                    <a:cubicBezTo>
                      <a:pt x="541760" y="768899"/>
                      <a:pt x="559136" y="707768"/>
                      <a:pt x="572322" y="647841"/>
                    </a:cubicBezTo>
                    <a:cubicBezTo>
                      <a:pt x="585506" y="590308"/>
                      <a:pt x="595696" y="532177"/>
                      <a:pt x="600491" y="474042"/>
                    </a:cubicBezTo>
                    <a:cubicBezTo>
                      <a:pt x="607681" y="391941"/>
                      <a:pt x="643042" y="321821"/>
                      <a:pt x="678998" y="250506"/>
                    </a:cubicBezTo>
                    <a:cubicBezTo>
                      <a:pt x="702972" y="202562"/>
                      <a:pt x="732937" y="158816"/>
                      <a:pt x="773088" y="124055"/>
                    </a:cubicBezTo>
                    <a:cubicBezTo>
                      <a:pt x="819232" y="83901"/>
                      <a:pt x="871372" y="52140"/>
                      <a:pt x="931302" y="34761"/>
                    </a:cubicBezTo>
                    <a:cubicBezTo>
                      <a:pt x="964863" y="24571"/>
                      <a:pt x="997823" y="11385"/>
                      <a:pt x="1031383" y="0"/>
                    </a:cubicBezTo>
                    <a:close/>
                  </a:path>
                </a:pathLst>
              </a:custGeom>
              <a:solidFill>
                <a:srgbClr val="143C5E">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50"/>
              <p:cNvSpPr/>
              <p:nvPr/>
            </p:nvSpPr>
            <p:spPr>
              <a:xfrm rot="2820233">
                <a:off x="5506105" y="3406449"/>
                <a:ext cx="745360" cy="566397"/>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3" name="Google Shape;143;p50"/>
            <p:cNvGrpSpPr/>
            <p:nvPr/>
          </p:nvGrpSpPr>
          <p:grpSpPr>
            <a:xfrm flipH="1">
              <a:off x="3744558" y="5523669"/>
              <a:ext cx="1162186" cy="1348933"/>
              <a:chOff x="10147532" y="2223810"/>
              <a:chExt cx="1703567" cy="1977308"/>
            </a:xfrm>
          </p:grpSpPr>
          <p:sp>
            <p:nvSpPr>
              <p:cNvPr id="144" name="Google Shape;144;p50"/>
              <p:cNvSpPr/>
              <p:nvPr/>
            </p:nvSpPr>
            <p:spPr>
              <a:xfrm>
                <a:off x="10147532" y="2223810"/>
                <a:ext cx="1656312" cy="1977308"/>
              </a:xfrm>
              <a:custGeom>
                <a:rect b="b" l="l" r="r" t="t"/>
                <a:pathLst>
                  <a:path extrusionOk="0" h="587317" w="491972">
                    <a:moveTo>
                      <a:pt x="288416" y="749"/>
                    </a:moveTo>
                    <a:cubicBezTo>
                      <a:pt x="295940" y="-1678"/>
                      <a:pt x="303464" y="1963"/>
                      <a:pt x="307515" y="9245"/>
                    </a:cubicBezTo>
                    <a:cubicBezTo>
                      <a:pt x="310410" y="12279"/>
                      <a:pt x="311567" y="12279"/>
                      <a:pt x="315618" y="11065"/>
                    </a:cubicBezTo>
                    <a:cubicBezTo>
                      <a:pt x="320249" y="9852"/>
                      <a:pt x="326036" y="10458"/>
                      <a:pt x="330088" y="12279"/>
                    </a:cubicBezTo>
                    <a:cubicBezTo>
                      <a:pt x="341085" y="17740"/>
                      <a:pt x="353240" y="17740"/>
                      <a:pt x="364236" y="25022"/>
                    </a:cubicBezTo>
                    <a:cubicBezTo>
                      <a:pt x="374076" y="31697"/>
                      <a:pt x="387388" y="33518"/>
                      <a:pt x="398385" y="38372"/>
                    </a:cubicBezTo>
                    <a:cubicBezTo>
                      <a:pt x="404173" y="41407"/>
                      <a:pt x="408803" y="45654"/>
                      <a:pt x="413433" y="49902"/>
                    </a:cubicBezTo>
                    <a:cubicBezTo>
                      <a:pt x="418642" y="55363"/>
                      <a:pt x="423851" y="59611"/>
                      <a:pt x="431375" y="61432"/>
                    </a:cubicBezTo>
                    <a:cubicBezTo>
                      <a:pt x="438321" y="63252"/>
                      <a:pt x="438900" y="65072"/>
                      <a:pt x="444108" y="79030"/>
                    </a:cubicBezTo>
                    <a:cubicBezTo>
                      <a:pt x="445266" y="81457"/>
                      <a:pt x="448160" y="83884"/>
                      <a:pt x="451054" y="84491"/>
                    </a:cubicBezTo>
                    <a:cubicBezTo>
                      <a:pt x="468997" y="89953"/>
                      <a:pt x="475942" y="108157"/>
                      <a:pt x="488096" y="119687"/>
                    </a:cubicBezTo>
                    <a:cubicBezTo>
                      <a:pt x="490411" y="122114"/>
                      <a:pt x="490411" y="131823"/>
                      <a:pt x="488096" y="133037"/>
                    </a:cubicBezTo>
                    <a:cubicBezTo>
                      <a:pt x="481151" y="137285"/>
                      <a:pt x="484623" y="140926"/>
                      <a:pt x="486360" y="145780"/>
                    </a:cubicBezTo>
                    <a:cubicBezTo>
                      <a:pt x="488096" y="150028"/>
                      <a:pt x="490411" y="153669"/>
                      <a:pt x="491569" y="157917"/>
                    </a:cubicBezTo>
                    <a:cubicBezTo>
                      <a:pt x="493305" y="163378"/>
                      <a:pt x="489254" y="167019"/>
                      <a:pt x="482887" y="165199"/>
                    </a:cubicBezTo>
                    <a:cubicBezTo>
                      <a:pt x="481151" y="164592"/>
                      <a:pt x="478836" y="164592"/>
                      <a:pt x="477099" y="165805"/>
                    </a:cubicBezTo>
                    <a:cubicBezTo>
                      <a:pt x="468997" y="169446"/>
                      <a:pt x="462630" y="177335"/>
                      <a:pt x="452211" y="176122"/>
                    </a:cubicBezTo>
                    <a:cubicBezTo>
                      <a:pt x="451054" y="176122"/>
                      <a:pt x="449318" y="177335"/>
                      <a:pt x="449318" y="178549"/>
                    </a:cubicBezTo>
                    <a:cubicBezTo>
                      <a:pt x="447581" y="185831"/>
                      <a:pt x="445845" y="193719"/>
                      <a:pt x="445266" y="201001"/>
                    </a:cubicBezTo>
                    <a:cubicBezTo>
                      <a:pt x="442951" y="218599"/>
                      <a:pt x="445266" y="236804"/>
                      <a:pt x="436005" y="253188"/>
                    </a:cubicBezTo>
                    <a:cubicBezTo>
                      <a:pt x="434848" y="255615"/>
                      <a:pt x="437163" y="260470"/>
                      <a:pt x="438321" y="263504"/>
                    </a:cubicBezTo>
                    <a:cubicBezTo>
                      <a:pt x="443530" y="277461"/>
                      <a:pt x="449318" y="292025"/>
                      <a:pt x="455106" y="305982"/>
                    </a:cubicBezTo>
                    <a:cubicBezTo>
                      <a:pt x="457999" y="312657"/>
                      <a:pt x="457421" y="319332"/>
                      <a:pt x="453948" y="326614"/>
                    </a:cubicBezTo>
                    <a:cubicBezTo>
                      <a:pt x="451054" y="333289"/>
                      <a:pt x="447003" y="337537"/>
                      <a:pt x="440057" y="336930"/>
                    </a:cubicBezTo>
                    <a:cubicBezTo>
                      <a:pt x="426745" y="335716"/>
                      <a:pt x="419800" y="342998"/>
                      <a:pt x="417484" y="356348"/>
                    </a:cubicBezTo>
                    <a:cubicBezTo>
                      <a:pt x="417484" y="358169"/>
                      <a:pt x="416906" y="361203"/>
                      <a:pt x="416327" y="361203"/>
                    </a:cubicBezTo>
                    <a:cubicBezTo>
                      <a:pt x="405909" y="363630"/>
                      <a:pt x="411118" y="376980"/>
                      <a:pt x="402436" y="381835"/>
                    </a:cubicBezTo>
                    <a:cubicBezTo>
                      <a:pt x="394333" y="386083"/>
                      <a:pt x="389703" y="394578"/>
                      <a:pt x="389703" y="405501"/>
                    </a:cubicBezTo>
                    <a:cubicBezTo>
                      <a:pt x="389703" y="425526"/>
                      <a:pt x="378127" y="437056"/>
                      <a:pt x="358448" y="438270"/>
                    </a:cubicBezTo>
                    <a:cubicBezTo>
                      <a:pt x="345715" y="438876"/>
                      <a:pt x="333561" y="437056"/>
                      <a:pt x="323143" y="427347"/>
                    </a:cubicBezTo>
                    <a:cubicBezTo>
                      <a:pt x="316776" y="421279"/>
                      <a:pt x="308094" y="419458"/>
                      <a:pt x="299991" y="415817"/>
                    </a:cubicBezTo>
                    <a:cubicBezTo>
                      <a:pt x="298834" y="415211"/>
                      <a:pt x="295940" y="415817"/>
                      <a:pt x="295361" y="417031"/>
                    </a:cubicBezTo>
                    <a:cubicBezTo>
                      <a:pt x="294204" y="418244"/>
                      <a:pt x="294204" y="420672"/>
                      <a:pt x="295361" y="421885"/>
                    </a:cubicBezTo>
                    <a:cubicBezTo>
                      <a:pt x="297676" y="425526"/>
                      <a:pt x="299991" y="430381"/>
                      <a:pt x="302885" y="432808"/>
                    </a:cubicBezTo>
                    <a:cubicBezTo>
                      <a:pt x="324879" y="448586"/>
                      <a:pt x="337612" y="472252"/>
                      <a:pt x="351503" y="494704"/>
                    </a:cubicBezTo>
                    <a:cubicBezTo>
                      <a:pt x="353240" y="497739"/>
                      <a:pt x="354976" y="501380"/>
                      <a:pt x="356133" y="505021"/>
                    </a:cubicBezTo>
                    <a:cubicBezTo>
                      <a:pt x="359606" y="519584"/>
                      <a:pt x="366551" y="531721"/>
                      <a:pt x="375812" y="543250"/>
                    </a:cubicBezTo>
                    <a:cubicBezTo>
                      <a:pt x="380442" y="549318"/>
                      <a:pt x="383915" y="557814"/>
                      <a:pt x="385072" y="565703"/>
                    </a:cubicBezTo>
                    <a:cubicBezTo>
                      <a:pt x="385940" y="573288"/>
                      <a:pt x="388545" y="579660"/>
                      <a:pt x="391946" y="585576"/>
                    </a:cubicBezTo>
                    <a:lnTo>
                      <a:pt x="393129" y="587317"/>
                    </a:lnTo>
                    <a:lnTo>
                      <a:pt x="0" y="587317"/>
                    </a:lnTo>
                    <a:lnTo>
                      <a:pt x="9441" y="548712"/>
                    </a:lnTo>
                    <a:cubicBezTo>
                      <a:pt x="15085" y="533693"/>
                      <a:pt x="22175" y="519281"/>
                      <a:pt x="29699" y="505021"/>
                    </a:cubicBezTo>
                    <a:cubicBezTo>
                      <a:pt x="36644" y="492277"/>
                      <a:pt x="44747" y="480140"/>
                      <a:pt x="47062" y="464970"/>
                    </a:cubicBezTo>
                    <a:cubicBezTo>
                      <a:pt x="47641" y="460116"/>
                      <a:pt x="49957" y="454654"/>
                      <a:pt x="53429" y="451013"/>
                    </a:cubicBezTo>
                    <a:cubicBezTo>
                      <a:pt x="69056" y="432808"/>
                      <a:pt x="67899" y="409749"/>
                      <a:pt x="71371" y="388510"/>
                    </a:cubicBezTo>
                    <a:cubicBezTo>
                      <a:pt x="74265" y="372126"/>
                      <a:pt x="81789" y="361810"/>
                      <a:pt x="95102" y="354528"/>
                    </a:cubicBezTo>
                    <a:cubicBezTo>
                      <a:pt x="97417" y="353314"/>
                      <a:pt x="100311" y="353921"/>
                      <a:pt x="102047" y="352707"/>
                    </a:cubicBezTo>
                    <a:cubicBezTo>
                      <a:pt x="108993" y="347853"/>
                      <a:pt x="120568" y="352101"/>
                      <a:pt x="124619" y="341784"/>
                    </a:cubicBezTo>
                    <a:cubicBezTo>
                      <a:pt x="129250" y="330255"/>
                      <a:pt x="135617" y="319332"/>
                      <a:pt x="134459" y="305375"/>
                    </a:cubicBezTo>
                    <a:cubicBezTo>
                      <a:pt x="133302" y="295059"/>
                      <a:pt x="135038" y="284743"/>
                      <a:pt x="129250" y="275034"/>
                    </a:cubicBezTo>
                    <a:cubicBezTo>
                      <a:pt x="127514" y="272607"/>
                      <a:pt x="128092" y="268965"/>
                      <a:pt x="127514" y="265932"/>
                    </a:cubicBezTo>
                    <a:cubicBezTo>
                      <a:pt x="125199" y="250154"/>
                      <a:pt x="122883" y="234377"/>
                      <a:pt x="120568" y="218599"/>
                    </a:cubicBezTo>
                    <a:cubicBezTo>
                      <a:pt x="120568" y="216779"/>
                      <a:pt x="119411" y="214351"/>
                      <a:pt x="119989" y="213138"/>
                    </a:cubicBezTo>
                    <a:cubicBezTo>
                      <a:pt x="123462" y="201001"/>
                      <a:pt x="119411" y="188258"/>
                      <a:pt x="122883" y="176122"/>
                    </a:cubicBezTo>
                    <a:cubicBezTo>
                      <a:pt x="127514" y="159131"/>
                      <a:pt x="130986" y="141532"/>
                      <a:pt x="134459" y="123935"/>
                    </a:cubicBezTo>
                    <a:cubicBezTo>
                      <a:pt x="136774" y="113012"/>
                      <a:pt x="140247" y="102696"/>
                      <a:pt x="147192" y="94807"/>
                    </a:cubicBezTo>
                    <a:cubicBezTo>
                      <a:pt x="155874" y="84491"/>
                      <a:pt x="161662" y="72354"/>
                      <a:pt x="166871" y="60218"/>
                    </a:cubicBezTo>
                    <a:cubicBezTo>
                      <a:pt x="174395" y="43227"/>
                      <a:pt x="187128" y="31090"/>
                      <a:pt x="200441" y="20167"/>
                    </a:cubicBezTo>
                    <a:cubicBezTo>
                      <a:pt x="214910" y="8638"/>
                      <a:pt x="232273" y="4997"/>
                      <a:pt x="250216" y="3784"/>
                    </a:cubicBezTo>
                    <a:cubicBezTo>
                      <a:pt x="262949" y="3176"/>
                      <a:pt x="275683" y="4997"/>
                      <a:pt x="288416" y="749"/>
                    </a:cubicBezTo>
                    <a:close/>
                  </a:path>
                </a:pathLst>
              </a:custGeom>
              <a:solidFill>
                <a:srgbClr val="790E20">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50"/>
              <p:cNvSpPr/>
              <p:nvPr/>
            </p:nvSpPr>
            <p:spPr>
              <a:xfrm rot="2820233">
                <a:off x="10947190" y="2989688"/>
                <a:ext cx="807878" cy="613904"/>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6" name="Google Shape;146;p50"/>
            <p:cNvGrpSpPr/>
            <p:nvPr/>
          </p:nvGrpSpPr>
          <p:grpSpPr>
            <a:xfrm>
              <a:off x="-83013" y="5554335"/>
              <a:ext cx="1312686" cy="1320170"/>
              <a:chOff x="3306874" y="2045088"/>
              <a:chExt cx="2014002" cy="2025485"/>
            </a:xfrm>
          </p:grpSpPr>
          <p:sp>
            <p:nvSpPr>
              <p:cNvPr id="147" name="Google Shape;147;p50"/>
              <p:cNvSpPr/>
              <p:nvPr/>
            </p:nvSpPr>
            <p:spPr>
              <a:xfrm>
                <a:off x="3446463" y="2045088"/>
                <a:ext cx="1874413" cy="2025485"/>
              </a:xfrm>
              <a:custGeom>
                <a:rect b="b" l="l" r="r" t="t"/>
                <a:pathLst>
                  <a:path extrusionOk="0" h="544005" w="503430">
                    <a:moveTo>
                      <a:pt x="68355" y="631"/>
                    </a:moveTo>
                    <a:cubicBezTo>
                      <a:pt x="76079" y="-826"/>
                      <a:pt x="84661" y="295"/>
                      <a:pt x="94102" y="3435"/>
                    </a:cubicBezTo>
                    <a:cubicBezTo>
                      <a:pt x="118990" y="10609"/>
                      <a:pt x="144736" y="7918"/>
                      <a:pt x="170482" y="8816"/>
                    </a:cubicBezTo>
                    <a:cubicBezTo>
                      <a:pt x="196228" y="10609"/>
                      <a:pt x="221975" y="15991"/>
                      <a:pt x="243430" y="33031"/>
                    </a:cubicBezTo>
                    <a:cubicBezTo>
                      <a:pt x="252012" y="39309"/>
                      <a:pt x="257162" y="39309"/>
                      <a:pt x="265744" y="35722"/>
                    </a:cubicBezTo>
                    <a:cubicBezTo>
                      <a:pt x="280333" y="29443"/>
                      <a:pt x="289774" y="35722"/>
                      <a:pt x="290631" y="52762"/>
                    </a:cubicBezTo>
                    <a:cubicBezTo>
                      <a:pt x="291490" y="62627"/>
                      <a:pt x="295781" y="68905"/>
                      <a:pt x="300072" y="76080"/>
                    </a:cubicBezTo>
                    <a:cubicBezTo>
                      <a:pt x="320669" y="105677"/>
                      <a:pt x="321527" y="118233"/>
                      <a:pt x="304363" y="151416"/>
                    </a:cubicBezTo>
                    <a:cubicBezTo>
                      <a:pt x="302646" y="154107"/>
                      <a:pt x="302646" y="157695"/>
                      <a:pt x="301789" y="160385"/>
                    </a:cubicBezTo>
                    <a:cubicBezTo>
                      <a:pt x="292347" y="205228"/>
                      <a:pt x="287199" y="250071"/>
                      <a:pt x="273467" y="294018"/>
                    </a:cubicBezTo>
                    <a:cubicBezTo>
                      <a:pt x="268318" y="310161"/>
                      <a:pt x="276900" y="326305"/>
                      <a:pt x="291490" y="332583"/>
                    </a:cubicBezTo>
                    <a:cubicBezTo>
                      <a:pt x="342124" y="355901"/>
                      <a:pt x="383318" y="395363"/>
                      <a:pt x="429661" y="424960"/>
                    </a:cubicBezTo>
                    <a:cubicBezTo>
                      <a:pt x="471499" y="451866"/>
                      <a:pt x="493061" y="491383"/>
                      <a:pt x="502676" y="537838"/>
                    </a:cubicBezTo>
                    <a:lnTo>
                      <a:pt x="503430" y="544005"/>
                    </a:lnTo>
                    <a:lnTo>
                      <a:pt x="9550" y="544005"/>
                    </a:lnTo>
                    <a:lnTo>
                      <a:pt x="9997" y="530789"/>
                    </a:lnTo>
                    <a:cubicBezTo>
                      <a:pt x="12572" y="514646"/>
                      <a:pt x="15147" y="499399"/>
                      <a:pt x="27161" y="488636"/>
                    </a:cubicBezTo>
                    <a:cubicBezTo>
                      <a:pt x="51191" y="467112"/>
                      <a:pt x="71788" y="442897"/>
                      <a:pt x="98393" y="424960"/>
                    </a:cubicBezTo>
                    <a:cubicBezTo>
                      <a:pt x="110407" y="416887"/>
                      <a:pt x="126713" y="408816"/>
                      <a:pt x="123280" y="389085"/>
                    </a:cubicBezTo>
                    <a:cubicBezTo>
                      <a:pt x="119848" y="368457"/>
                      <a:pt x="103542" y="362179"/>
                      <a:pt x="87236" y="357695"/>
                    </a:cubicBezTo>
                    <a:cubicBezTo>
                      <a:pt x="82087" y="355901"/>
                      <a:pt x="76079" y="356798"/>
                      <a:pt x="70072" y="355901"/>
                    </a:cubicBezTo>
                    <a:cubicBezTo>
                      <a:pt x="40893" y="354107"/>
                      <a:pt x="40034" y="350519"/>
                      <a:pt x="37459" y="319130"/>
                    </a:cubicBezTo>
                    <a:cubicBezTo>
                      <a:pt x="35744" y="290430"/>
                      <a:pt x="36601" y="259937"/>
                      <a:pt x="6565" y="242000"/>
                    </a:cubicBezTo>
                    <a:cubicBezTo>
                      <a:pt x="-5451" y="233031"/>
                      <a:pt x="1414" y="217784"/>
                      <a:pt x="8280" y="207919"/>
                    </a:cubicBezTo>
                    <a:cubicBezTo>
                      <a:pt x="19437" y="191776"/>
                      <a:pt x="32311" y="176528"/>
                      <a:pt x="20295" y="154107"/>
                    </a:cubicBezTo>
                    <a:cubicBezTo>
                      <a:pt x="19437" y="152314"/>
                      <a:pt x="20295" y="146933"/>
                      <a:pt x="21154" y="145139"/>
                    </a:cubicBezTo>
                    <a:cubicBezTo>
                      <a:pt x="40034" y="119130"/>
                      <a:pt x="34026" y="87740"/>
                      <a:pt x="38318" y="58143"/>
                    </a:cubicBezTo>
                    <a:cubicBezTo>
                      <a:pt x="40893" y="43793"/>
                      <a:pt x="33169" y="36618"/>
                      <a:pt x="26303" y="27649"/>
                    </a:cubicBezTo>
                    <a:cubicBezTo>
                      <a:pt x="33169" y="21372"/>
                      <a:pt x="41751" y="21372"/>
                      <a:pt x="47759" y="13300"/>
                    </a:cubicBezTo>
                    <a:cubicBezTo>
                      <a:pt x="53766" y="6125"/>
                      <a:pt x="60632" y="2089"/>
                      <a:pt x="68355" y="631"/>
                    </a:cubicBezTo>
                    <a:close/>
                  </a:path>
                </a:pathLst>
              </a:custGeom>
              <a:solidFill>
                <a:srgbClr val="143C5E">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8" name="Google Shape;148;p50"/>
              <p:cNvSpPr/>
              <p:nvPr/>
            </p:nvSpPr>
            <p:spPr>
              <a:xfrm flipH="1" rot="-1472901">
                <a:off x="3397889" y="2696783"/>
                <a:ext cx="807878" cy="613904"/>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9" name="Google Shape;149;p50"/>
            <p:cNvGrpSpPr/>
            <p:nvPr/>
          </p:nvGrpSpPr>
          <p:grpSpPr>
            <a:xfrm>
              <a:off x="6941436" y="5509189"/>
              <a:ext cx="1447485" cy="1365316"/>
              <a:chOff x="9428160" y="2348933"/>
              <a:chExt cx="1825255" cy="1721641"/>
            </a:xfrm>
          </p:grpSpPr>
          <p:sp>
            <p:nvSpPr>
              <p:cNvPr id="150" name="Google Shape;150;p50"/>
              <p:cNvSpPr/>
              <p:nvPr/>
            </p:nvSpPr>
            <p:spPr>
              <a:xfrm>
                <a:off x="9428160" y="2348933"/>
                <a:ext cx="1825255" cy="1721641"/>
              </a:xfrm>
              <a:custGeom>
                <a:rect b="b" l="l" r="r" t="t"/>
                <a:pathLst>
                  <a:path extrusionOk="0" h="679553" w="720451">
                    <a:moveTo>
                      <a:pt x="473429" y="130488"/>
                    </a:moveTo>
                    <a:cubicBezTo>
                      <a:pt x="485992" y="174828"/>
                      <a:pt x="490426" y="217690"/>
                      <a:pt x="482297" y="261661"/>
                    </a:cubicBezTo>
                    <a:cubicBezTo>
                      <a:pt x="512226" y="213256"/>
                      <a:pt x="514813" y="154875"/>
                      <a:pt x="473429" y="130488"/>
                    </a:cubicBezTo>
                    <a:close/>
                    <a:moveTo>
                      <a:pt x="240642" y="792"/>
                    </a:moveTo>
                    <a:cubicBezTo>
                      <a:pt x="282396" y="6704"/>
                      <a:pt x="323780" y="12986"/>
                      <a:pt x="365534" y="18898"/>
                    </a:cubicBezTo>
                    <a:cubicBezTo>
                      <a:pt x="391030" y="22223"/>
                      <a:pt x="410613" y="32939"/>
                      <a:pt x="424285" y="54740"/>
                    </a:cubicBezTo>
                    <a:cubicBezTo>
                      <a:pt x="429458" y="62869"/>
                      <a:pt x="434261" y="73954"/>
                      <a:pt x="441651" y="76171"/>
                    </a:cubicBezTo>
                    <a:cubicBezTo>
                      <a:pt x="446824" y="77649"/>
                      <a:pt x="455693" y="66933"/>
                      <a:pt x="463452" y="62130"/>
                    </a:cubicBezTo>
                    <a:cubicBezTo>
                      <a:pt x="541048" y="12986"/>
                      <a:pt x="630836" y="54370"/>
                      <a:pt x="648942" y="147115"/>
                    </a:cubicBezTo>
                    <a:cubicBezTo>
                      <a:pt x="661136" y="209191"/>
                      <a:pt x="647464" y="266834"/>
                      <a:pt x="618273" y="321520"/>
                    </a:cubicBezTo>
                    <a:cubicBezTo>
                      <a:pt x="610883" y="334822"/>
                      <a:pt x="602754" y="347755"/>
                      <a:pt x="593886" y="360318"/>
                    </a:cubicBezTo>
                    <a:cubicBezTo>
                      <a:pt x="551024" y="421655"/>
                      <a:pt x="545112" y="496295"/>
                      <a:pt x="604232" y="556893"/>
                    </a:cubicBezTo>
                    <a:cubicBezTo>
                      <a:pt x="606819" y="559480"/>
                      <a:pt x="610514" y="561327"/>
                      <a:pt x="608297" y="566870"/>
                    </a:cubicBezTo>
                    <a:cubicBezTo>
                      <a:pt x="555089" y="534353"/>
                      <a:pt x="505206" y="498142"/>
                      <a:pt x="467517" y="447890"/>
                    </a:cubicBezTo>
                    <a:cubicBezTo>
                      <a:pt x="446085" y="419069"/>
                      <a:pt x="431305" y="387661"/>
                      <a:pt x="430197" y="351080"/>
                    </a:cubicBezTo>
                    <a:cubicBezTo>
                      <a:pt x="384009" y="369925"/>
                      <a:pt x="369229" y="403550"/>
                      <a:pt x="385857" y="449368"/>
                    </a:cubicBezTo>
                    <a:cubicBezTo>
                      <a:pt x="392508" y="467473"/>
                      <a:pt x="402854" y="480776"/>
                      <a:pt x="420959" y="490013"/>
                    </a:cubicBezTo>
                    <a:cubicBezTo>
                      <a:pt x="497077" y="529180"/>
                      <a:pt x="572825" y="570195"/>
                      <a:pt x="648573" y="610471"/>
                    </a:cubicBezTo>
                    <a:cubicBezTo>
                      <a:pt x="654485" y="613427"/>
                      <a:pt x="660027" y="616752"/>
                      <a:pt x="664461" y="621925"/>
                    </a:cubicBezTo>
                    <a:lnTo>
                      <a:pt x="720451" y="679553"/>
                    </a:lnTo>
                    <a:lnTo>
                      <a:pt x="0" y="679553"/>
                    </a:lnTo>
                    <a:lnTo>
                      <a:pt x="5639" y="651855"/>
                    </a:lnTo>
                    <a:cubicBezTo>
                      <a:pt x="31504" y="579433"/>
                      <a:pt x="83604" y="540635"/>
                      <a:pt x="158982" y="531028"/>
                    </a:cubicBezTo>
                    <a:cubicBezTo>
                      <a:pt x="168220" y="529919"/>
                      <a:pt x="176718" y="527333"/>
                      <a:pt x="184847" y="523268"/>
                    </a:cubicBezTo>
                    <a:cubicBezTo>
                      <a:pt x="216994" y="507749"/>
                      <a:pt x="225123" y="477820"/>
                      <a:pt x="205909" y="447890"/>
                    </a:cubicBezTo>
                    <a:cubicBezTo>
                      <a:pt x="202584" y="443086"/>
                      <a:pt x="199258" y="442347"/>
                      <a:pt x="194455" y="442717"/>
                    </a:cubicBezTo>
                    <a:cubicBezTo>
                      <a:pt x="177457" y="443456"/>
                      <a:pt x="160830" y="443456"/>
                      <a:pt x="143833" y="441239"/>
                    </a:cubicBezTo>
                    <a:cubicBezTo>
                      <a:pt x="124249" y="438652"/>
                      <a:pt x="119076" y="434218"/>
                      <a:pt x="115012" y="414635"/>
                    </a:cubicBezTo>
                    <a:cubicBezTo>
                      <a:pt x="109839" y="389509"/>
                      <a:pt x="110947" y="363643"/>
                      <a:pt x="113164" y="338148"/>
                    </a:cubicBezTo>
                    <a:cubicBezTo>
                      <a:pt x="113903" y="328541"/>
                      <a:pt x="111317" y="324476"/>
                      <a:pt x="102079" y="321151"/>
                    </a:cubicBezTo>
                    <a:cubicBezTo>
                      <a:pt x="77692" y="312283"/>
                      <a:pt x="78061" y="311913"/>
                      <a:pt x="92102" y="289373"/>
                    </a:cubicBezTo>
                    <a:cubicBezTo>
                      <a:pt x="93580" y="287156"/>
                      <a:pt x="94689" y="284939"/>
                      <a:pt x="96167" y="283092"/>
                    </a:cubicBezTo>
                    <a:cubicBezTo>
                      <a:pt x="110947" y="263139"/>
                      <a:pt x="118707" y="242077"/>
                      <a:pt x="113534" y="216212"/>
                    </a:cubicBezTo>
                    <a:cubicBezTo>
                      <a:pt x="109469" y="194781"/>
                      <a:pt x="110947" y="172611"/>
                      <a:pt x="115751" y="150810"/>
                    </a:cubicBezTo>
                    <a:cubicBezTo>
                      <a:pt x="118707" y="136769"/>
                      <a:pt x="123141" y="123467"/>
                      <a:pt x="135704" y="114968"/>
                    </a:cubicBezTo>
                    <a:cubicBezTo>
                      <a:pt x="139768" y="112382"/>
                      <a:pt x="139399" y="109056"/>
                      <a:pt x="139029" y="105361"/>
                    </a:cubicBezTo>
                    <a:cubicBezTo>
                      <a:pt x="137921" y="93907"/>
                      <a:pt x="138660" y="82452"/>
                      <a:pt x="140877" y="70998"/>
                    </a:cubicBezTo>
                    <a:cubicBezTo>
                      <a:pt x="149745" y="26288"/>
                      <a:pt x="195563" y="-5489"/>
                      <a:pt x="240642" y="792"/>
                    </a:cubicBezTo>
                    <a:close/>
                  </a:path>
                </a:pathLst>
              </a:custGeom>
              <a:solidFill>
                <a:srgbClr val="143C5E">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50"/>
              <p:cNvSpPr/>
              <p:nvPr/>
            </p:nvSpPr>
            <p:spPr>
              <a:xfrm flipH="1" rot="-1827908">
                <a:off x="9605504" y="2867199"/>
                <a:ext cx="737626" cy="560520"/>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52" name="Google Shape;152;p50"/>
            <p:cNvGrpSpPr/>
            <p:nvPr/>
          </p:nvGrpSpPr>
          <p:grpSpPr>
            <a:xfrm>
              <a:off x="35344" y="5506699"/>
              <a:ext cx="1639317" cy="1660233"/>
              <a:chOff x="-45276" y="2678719"/>
              <a:chExt cx="2343877" cy="2373783"/>
            </a:xfrm>
          </p:grpSpPr>
          <p:sp>
            <p:nvSpPr>
              <p:cNvPr id="153" name="Google Shape;153;p50"/>
              <p:cNvSpPr/>
              <p:nvPr/>
            </p:nvSpPr>
            <p:spPr>
              <a:xfrm flipH="1" rot="2391927">
                <a:off x="348403" y="2969205"/>
                <a:ext cx="1556518" cy="1792811"/>
              </a:xfrm>
              <a:custGeom>
                <a:rect b="b" l="l" r="r" t="t"/>
                <a:pathLst>
                  <a:path extrusionOk="0" h="1792811" w="1556518">
                    <a:moveTo>
                      <a:pt x="113185" y="447348"/>
                    </a:moveTo>
                    <a:lnTo>
                      <a:pt x="109634" y="455872"/>
                    </a:lnTo>
                    <a:lnTo>
                      <a:pt x="109310" y="457479"/>
                    </a:lnTo>
                    <a:lnTo>
                      <a:pt x="104101" y="465171"/>
                    </a:lnTo>
                    <a:lnTo>
                      <a:pt x="106022" y="458388"/>
                    </a:lnTo>
                    <a:close/>
                    <a:moveTo>
                      <a:pt x="1132992" y="140890"/>
                    </a:moveTo>
                    <a:cubicBezTo>
                      <a:pt x="1106075" y="120553"/>
                      <a:pt x="1077841" y="101794"/>
                      <a:pt x="1048079" y="85505"/>
                    </a:cubicBezTo>
                    <a:cubicBezTo>
                      <a:pt x="1036722" y="79232"/>
                      <a:pt x="974207" y="39339"/>
                      <a:pt x="964301" y="52481"/>
                    </a:cubicBezTo>
                    <a:cubicBezTo>
                      <a:pt x="960402" y="57792"/>
                      <a:pt x="874579" y="18242"/>
                      <a:pt x="863797" y="15127"/>
                    </a:cubicBezTo>
                    <a:cubicBezTo>
                      <a:pt x="816196" y="1607"/>
                      <a:pt x="752021" y="-11297"/>
                      <a:pt x="707535" y="16331"/>
                    </a:cubicBezTo>
                    <a:cubicBezTo>
                      <a:pt x="697322" y="22792"/>
                      <a:pt x="688630" y="33200"/>
                      <a:pt x="678627" y="38767"/>
                    </a:cubicBezTo>
                    <a:cubicBezTo>
                      <a:pt x="669730" y="43650"/>
                      <a:pt x="657260" y="44479"/>
                      <a:pt x="647576" y="47100"/>
                    </a:cubicBezTo>
                    <a:cubicBezTo>
                      <a:pt x="599897" y="58678"/>
                      <a:pt x="558106" y="74102"/>
                      <a:pt x="506823" y="110510"/>
                    </a:cubicBezTo>
                    <a:cubicBezTo>
                      <a:pt x="467753" y="139985"/>
                      <a:pt x="434045" y="173938"/>
                      <a:pt x="408011" y="215369"/>
                    </a:cubicBezTo>
                    <a:cubicBezTo>
                      <a:pt x="388617" y="246285"/>
                      <a:pt x="350147" y="256452"/>
                      <a:pt x="317730" y="262573"/>
                    </a:cubicBezTo>
                    <a:cubicBezTo>
                      <a:pt x="277000" y="270318"/>
                      <a:pt x="241953" y="276385"/>
                      <a:pt x="206522" y="297656"/>
                    </a:cubicBezTo>
                    <a:cubicBezTo>
                      <a:pt x="172512" y="318508"/>
                      <a:pt x="145812" y="342787"/>
                      <a:pt x="117688" y="370695"/>
                    </a:cubicBezTo>
                    <a:cubicBezTo>
                      <a:pt x="79925" y="408221"/>
                      <a:pt x="54252" y="456915"/>
                      <a:pt x="38047" y="507091"/>
                    </a:cubicBezTo>
                    <a:cubicBezTo>
                      <a:pt x="21316" y="557897"/>
                      <a:pt x="19103" y="611192"/>
                      <a:pt x="4424" y="662106"/>
                    </a:cubicBezTo>
                    <a:cubicBezTo>
                      <a:pt x="-4185" y="692928"/>
                      <a:pt x="-60" y="722606"/>
                      <a:pt x="15327" y="750981"/>
                    </a:cubicBezTo>
                    <a:cubicBezTo>
                      <a:pt x="57703" y="829734"/>
                      <a:pt x="159257" y="869038"/>
                      <a:pt x="231710" y="915622"/>
                    </a:cubicBezTo>
                    <a:cubicBezTo>
                      <a:pt x="267936" y="938916"/>
                      <a:pt x="285415" y="977604"/>
                      <a:pt x="282737" y="1022480"/>
                    </a:cubicBezTo>
                    <a:lnTo>
                      <a:pt x="278033" y="1053344"/>
                    </a:lnTo>
                    <a:lnTo>
                      <a:pt x="255037" y="1125692"/>
                    </a:lnTo>
                    <a:lnTo>
                      <a:pt x="233076" y="1162163"/>
                    </a:lnTo>
                    <a:cubicBezTo>
                      <a:pt x="222757" y="1175562"/>
                      <a:pt x="211116" y="1188058"/>
                      <a:pt x="198687" y="1200698"/>
                    </a:cubicBezTo>
                    <a:cubicBezTo>
                      <a:pt x="167927" y="1231761"/>
                      <a:pt x="167814" y="1257541"/>
                      <a:pt x="96952" y="1282774"/>
                    </a:cubicBezTo>
                    <a:lnTo>
                      <a:pt x="48004" y="1293177"/>
                    </a:lnTo>
                    <a:lnTo>
                      <a:pt x="646293" y="1792811"/>
                    </a:lnTo>
                    <a:lnTo>
                      <a:pt x="662583" y="1735444"/>
                    </a:lnTo>
                    <a:cubicBezTo>
                      <a:pt x="707494" y="1564414"/>
                      <a:pt x="740685" y="1377946"/>
                      <a:pt x="747397" y="1343065"/>
                    </a:cubicBezTo>
                    <a:cubicBezTo>
                      <a:pt x="756760" y="1294670"/>
                      <a:pt x="770600" y="1240914"/>
                      <a:pt x="805574" y="1204806"/>
                    </a:cubicBezTo>
                    <a:cubicBezTo>
                      <a:pt x="826642" y="1182783"/>
                      <a:pt x="854174" y="1167763"/>
                      <a:pt x="883487" y="1159587"/>
                    </a:cubicBezTo>
                    <a:cubicBezTo>
                      <a:pt x="912539" y="1151725"/>
                      <a:pt x="942366" y="1155756"/>
                      <a:pt x="971677" y="1150788"/>
                    </a:cubicBezTo>
                    <a:cubicBezTo>
                      <a:pt x="1031140" y="1140484"/>
                      <a:pt x="1082788" y="1108129"/>
                      <a:pt x="1121243" y="1062080"/>
                    </a:cubicBezTo>
                    <a:lnTo>
                      <a:pt x="1178927" y="993008"/>
                    </a:lnTo>
                    <a:cubicBezTo>
                      <a:pt x="1194994" y="973767"/>
                      <a:pt x="1212490" y="996409"/>
                      <a:pt x="1230686" y="1004110"/>
                    </a:cubicBezTo>
                    <a:cubicBezTo>
                      <a:pt x="1266815" y="1019826"/>
                      <a:pt x="1310744" y="1021714"/>
                      <a:pt x="1346907" y="1005337"/>
                    </a:cubicBezTo>
                    <a:cubicBezTo>
                      <a:pt x="1365113" y="1003409"/>
                      <a:pt x="1377226" y="992109"/>
                      <a:pt x="1388971" y="979969"/>
                    </a:cubicBezTo>
                    <a:cubicBezTo>
                      <a:pt x="1406879" y="961730"/>
                      <a:pt x="1423160" y="938386"/>
                      <a:pt x="1436388" y="916777"/>
                    </a:cubicBezTo>
                    <a:cubicBezTo>
                      <a:pt x="1451620" y="891486"/>
                      <a:pt x="1465154" y="879767"/>
                      <a:pt x="1489845" y="865587"/>
                    </a:cubicBezTo>
                    <a:cubicBezTo>
                      <a:pt x="1530065" y="842427"/>
                      <a:pt x="1539796" y="794875"/>
                      <a:pt x="1550466" y="754532"/>
                    </a:cubicBezTo>
                    <a:cubicBezTo>
                      <a:pt x="1552577" y="748799"/>
                      <a:pt x="1558001" y="744227"/>
                      <a:pt x="1555325" y="737174"/>
                    </a:cubicBezTo>
                    <a:cubicBezTo>
                      <a:pt x="1565016" y="676206"/>
                      <a:pt x="1514032" y="628275"/>
                      <a:pt x="1462598" y="607807"/>
                    </a:cubicBezTo>
                    <a:cubicBezTo>
                      <a:pt x="1460178" y="606858"/>
                      <a:pt x="1458549" y="604962"/>
                      <a:pt x="1458869" y="602016"/>
                    </a:cubicBezTo>
                    <a:cubicBezTo>
                      <a:pt x="1459027" y="600543"/>
                      <a:pt x="1458924" y="599386"/>
                      <a:pt x="1458504" y="597964"/>
                    </a:cubicBezTo>
                    <a:cubicBezTo>
                      <a:pt x="1458739" y="574604"/>
                      <a:pt x="1453342" y="553500"/>
                      <a:pt x="1432734" y="538432"/>
                    </a:cubicBezTo>
                    <a:cubicBezTo>
                      <a:pt x="1414648" y="525471"/>
                      <a:pt x="1381393" y="528750"/>
                      <a:pt x="1367730" y="513057"/>
                    </a:cubicBezTo>
                    <a:cubicBezTo>
                      <a:pt x="1345658" y="488201"/>
                      <a:pt x="1360214" y="455386"/>
                      <a:pt x="1348194" y="428751"/>
                    </a:cubicBezTo>
                    <a:cubicBezTo>
                      <a:pt x="1329296" y="387273"/>
                      <a:pt x="1312031" y="344480"/>
                      <a:pt x="1289186" y="304522"/>
                    </a:cubicBezTo>
                    <a:cubicBezTo>
                      <a:pt x="1266289" y="263986"/>
                      <a:pt x="1233650" y="231911"/>
                      <a:pt x="1200644" y="198993"/>
                    </a:cubicBezTo>
                    <a:cubicBezTo>
                      <a:pt x="1179252" y="178451"/>
                      <a:pt x="1156755" y="158593"/>
                      <a:pt x="1132992" y="140890"/>
                    </a:cubicBezTo>
                    <a:close/>
                  </a:path>
                </a:pathLst>
              </a:custGeom>
              <a:solidFill>
                <a:srgbClr val="985C04">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50"/>
              <p:cNvSpPr/>
              <p:nvPr/>
            </p:nvSpPr>
            <p:spPr>
              <a:xfrm rot="1430240">
                <a:off x="1297027" y="3613150"/>
                <a:ext cx="697058" cy="529692"/>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55" name="Google Shape;155;p50"/>
            <p:cNvGrpSpPr/>
            <p:nvPr/>
          </p:nvGrpSpPr>
          <p:grpSpPr>
            <a:xfrm>
              <a:off x="2774524" y="5564882"/>
              <a:ext cx="1127565" cy="1322630"/>
              <a:chOff x="4791094" y="2006123"/>
              <a:chExt cx="1647773" cy="1932831"/>
            </a:xfrm>
          </p:grpSpPr>
          <p:sp>
            <p:nvSpPr>
              <p:cNvPr id="156" name="Google Shape;156;p50"/>
              <p:cNvSpPr/>
              <p:nvPr/>
            </p:nvSpPr>
            <p:spPr>
              <a:xfrm>
                <a:off x="4791094" y="2006123"/>
                <a:ext cx="1492691" cy="1932831"/>
              </a:xfrm>
              <a:custGeom>
                <a:rect b="b" l="l" r="r" t="t"/>
                <a:pathLst>
                  <a:path extrusionOk="0" h="1047182" w="808720">
                    <a:moveTo>
                      <a:pt x="122940" y="126696"/>
                    </a:moveTo>
                    <a:lnTo>
                      <a:pt x="98719" y="146578"/>
                    </a:lnTo>
                    <a:cubicBezTo>
                      <a:pt x="105298" y="137806"/>
                      <a:pt x="113632" y="131665"/>
                      <a:pt x="122624" y="126840"/>
                    </a:cubicBezTo>
                    <a:close/>
                    <a:moveTo>
                      <a:pt x="153142" y="107190"/>
                    </a:moveTo>
                    <a:lnTo>
                      <a:pt x="152012" y="107759"/>
                    </a:lnTo>
                    <a:cubicBezTo>
                      <a:pt x="139950" y="112585"/>
                      <a:pt x="127230" y="115874"/>
                      <a:pt x="116264" y="122454"/>
                    </a:cubicBezTo>
                    <a:cubicBezTo>
                      <a:pt x="123939" y="119164"/>
                      <a:pt x="131067" y="114778"/>
                      <a:pt x="138469" y="111187"/>
                    </a:cubicBezTo>
                    <a:close/>
                    <a:moveTo>
                      <a:pt x="175249" y="92199"/>
                    </a:moveTo>
                    <a:lnTo>
                      <a:pt x="172682" y="94765"/>
                    </a:lnTo>
                    <a:cubicBezTo>
                      <a:pt x="167474" y="96685"/>
                      <a:pt x="161443" y="97233"/>
                      <a:pt x="155960" y="98329"/>
                    </a:cubicBezTo>
                    <a:close/>
                    <a:moveTo>
                      <a:pt x="184471" y="82977"/>
                    </a:moveTo>
                    <a:lnTo>
                      <a:pt x="176513" y="91797"/>
                    </a:lnTo>
                    <a:lnTo>
                      <a:pt x="175249" y="92199"/>
                    </a:lnTo>
                    <a:close/>
                    <a:moveTo>
                      <a:pt x="210788" y="72012"/>
                    </a:moveTo>
                    <a:lnTo>
                      <a:pt x="203496" y="79304"/>
                    </a:lnTo>
                    <a:lnTo>
                      <a:pt x="198623" y="82420"/>
                    </a:lnTo>
                    <a:lnTo>
                      <a:pt x="197629" y="82977"/>
                    </a:lnTo>
                    <a:cubicBezTo>
                      <a:pt x="202015" y="80784"/>
                      <a:pt x="208595" y="78592"/>
                      <a:pt x="210788" y="72012"/>
                    </a:cubicBezTo>
                    <a:close/>
                    <a:moveTo>
                      <a:pt x="625381" y="68416"/>
                    </a:moveTo>
                    <a:lnTo>
                      <a:pt x="634886" y="74753"/>
                    </a:lnTo>
                    <a:cubicBezTo>
                      <a:pt x="645029" y="84074"/>
                      <a:pt x="654898" y="93943"/>
                      <a:pt x="666961" y="100523"/>
                    </a:cubicBezTo>
                    <a:close/>
                    <a:moveTo>
                      <a:pt x="232301" y="68244"/>
                    </a:moveTo>
                    <a:lnTo>
                      <a:pt x="219560" y="76398"/>
                    </a:lnTo>
                    <a:lnTo>
                      <a:pt x="231172" y="68796"/>
                    </a:lnTo>
                    <a:close/>
                    <a:moveTo>
                      <a:pt x="221753" y="67626"/>
                    </a:moveTo>
                    <a:lnTo>
                      <a:pt x="213186" y="74265"/>
                    </a:lnTo>
                    <a:lnTo>
                      <a:pt x="202614" y="80186"/>
                    </a:lnTo>
                    <a:lnTo>
                      <a:pt x="203496" y="79304"/>
                    </a:lnTo>
                    <a:close/>
                    <a:moveTo>
                      <a:pt x="242911" y="61132"/>
                    </a:moveTo>
                    <a:lnTo>
                      <a:pt x="242588" y="61320"/>
                    </a:lnTo>
                    <a:lnTo>
                      <a:pt x="231172" y="68796"/>
                    </a:lnTo>
                    <a:lnTo>
                      <a:pt x="228275" y="70210"/>
                    </a:lnTo>
                    <a:lnTo>
                      <a:pt x="238476" y="62965"/>
                    </a:lnTo>
                    <a:close/>
                    <a:moveTo>
                      <a:pt x="614324" y="61045"/>
                    </a:moveTo>
                    <a:lnTo>
                      <a:pt x="614324" y="61046"/>
                    </a:lnTo>
                    <a:lnTo>
                      <a:pt x="614325" y="61046"/>
                    </a:lnTo>
                    <a:close/>
                    <a:moveTo>
                      <a:pt x="614324" y="61045"/>
                    </a:moveTo>
                    <a:lnTo>
                      <a:pt x="623646" y="67077"/>
                    </a:lnTo>
                    <a:lnTo>
                      <a:pt x="625381" y="68416"/>
                    </a:lnTo>
                    <a:lnTo>
                      <a:pt x="614324" y="61046"/>
                    </a:lnTo>
                    <a:lnTo>
                      <a:pt x="614324" y="61045"/>
                    </a:lnTo>
                    <a:close/>
                    <a:moveTo>
                      <a:pt x="614323" y="61044"/>
                    </a:moveTo>
                    <a:lnTo>
                      <a:pt x="614324" y="61045"/>
                    </a:lnTo>
                    <a:lnTo>
                      <a:pt x="614324" y="61045"/>
                    </a:lnTo>
                    <a:close/>
                    <a:moveTo>
                      <a:pt x="614319" y="61042"/>
                    </a:moveTo>
                    <a:lnTo>
                      <a:pt x="614322" y="61044"/>
                    </a:lnTo>
                    <a:lnTo>
                      <a:pt x="614323" y="61044"/>
                    </a:lnTo>
                    <a:close/>
                    <a:moveTo>
                      <a:pt x="245287" y="60150"/>
                    </a:moveTo>
                    <a:lnTo>
                      <a:pt x="236780" y="65523"/>
                    </a:lnTo>
                    <a:lnTo>
                      <a:pt x="232445" y="68174"/>
                    </a:lnTo>
                    <a:lnTo>
                      <a:pt x="232301" y="68244"/>
                    </a:lnTo>
                    <a:lnTo>
                      <a:pt x="244331" y="60545"/>
                    </a:lnTo>
                    <a:close/>
                    <a:moveTo>
                      <a:pt x="248586" y="57822"/>
                    </a:moveTo>
                    <a:lnTo>
                      <a:pt x="244331" y="60545"/>
                    </a:lnTo>
                    <a:lnTo>
                      <a:pt x="242911" y="61132"/>
                    </a:lnTo>
                    <a:close/>
                    <a:moveTo>
                      <a:pt x="259037" y="54466"/>
                    </a:moveTo>
                    <a:lnTo>
                      <a:pt x="247123" y="61364"/>
                    </a:lnTo>
                    <a:lnTo>
                      <a:pt x="225698" y="73768"/>
                    </a:lnTo>
                    <a:lnTo>
                      <a:pt x="227014" y="72891"/>
                    </a:lnTo>
                    <a:lnTo>
                      <a:pt x="239298" y="65632"/>
                    </a:lnTo>
                    <a:lnTo>
                      <a:pt x="247523" y="60772"/>
                    </a:lnTo>
                    <a:lnTo>
                      <a:pt x="252493" y="57171"/>
                    </a:lnTo>
                    <a:close/>
                    <a:moveTo>
                      <a:pt x="256843" y="53006"/>
                    </a:moveTo>
                    <a:lnTo>
                      <a:pt x="252345" y="56004"/>
                    </a:lnTo>
                    <a:lnTo>
                      <a:pt x="246147" y="59794"/>
                    </a:lnTo>
                    <a:lnTo>
                      <a:pt x="245287" y="60150"/>
                    </a:lnTo>
                    <a:lnTo>
                      <a:pt x="253654" y="54866"/>
                    </a:lnTo>
                    <a:close/>
                    <a:moveTo>
                      <a:pt x="601166" y="52273"/>
                    </a:moveTo>
                    <a:lnTo>
                      <a:pt x="614319" y="61042"/>
                    </a:lnTo>
                    <a:lnTo>
                      <a:pt x="601379" y="52670"/>
                    </a:lnTo>
                    <a:close/>
                    <a:moveTo>
                      <a:pt x="252457" y="52273"/>
                    </a:moveTo>
                    <a:lnTo>
                      <a:pt x="199823" y="82977"/>
                    </a:lnTo>
                    <a:lnTo>
                      <a:pt x="210788" y="76124"/>
                    </a:lnTo>
                    <a:lnTo>
                      <a:pt x="213186" y="74265"/>
                    </a:lnTo>
                    <a:close/>
                    <a:moveTo>
                      <a:pt x="263629" y="49104"/>
                    </a:moveTo>
                    <a:lnTo>
                      <a:pt x="252493" y="57171"/>
                    </a:lnTo>
                    <a:lnTo>
                      <a:pt x="247496" y="59237"/>
                    </a:lnTo>
                    <a:lnTo>
                      <a:pt x="252345" y="56004"/>
                    </a:lnTo>
                    <a:close/>
                    <a:moveTo>
                      <a:pt x="276698" y="48703"/>
                    </a:moveTo>
                    <a:lnTo>
                      <a:pt x="270868" y="51812"/>
                    </a:lnTo>
                    <a:lnTo>
                      <a:pt x="272660" y="50257"/>
                    </a:lnTo>
                    <a:lnTo>
                      <a:pt x="274193" y="49469"/>
                    </a:lnTo>
                    <a:close/>
                    <a:moveTo>
                      <a:pt x="265617" y="47888"/>
                    </a:moveTo>
                    <a:lnTo>
                      <a:pt x="263629" y="49104"/>
                    </a:lnTo>
                    <a:lnTo>
                      <a:pt x="264026" y="48815"/>
                    </a:lnTo>
                    <a:close/>
                    <a:moveTo>
                      <a:pt x="592871" y="47164"/>
                    </a:moveTo>
                    <a:lnTo>
                      <a:pt x="601379" y="52670"/>
                    </a:lnTo>
                    <a:lnTo>
                      <a:pt x="603085" y="55837"/>
                    </a:lnTo>
                    <a:lnTo>
                      <a:pt x="603264" y="59239"/>
                    </a:lnTo>
                    <a:lnTo>
                      <a:pt x="601441" y="57482"/>
                    </a:lnTo>
                    <a:close/>
                    <a:moveTo>
                      <a:pt x="288342" y="45138"/>
                    </a:moveTo>
                    <a:lnTo>
                      <a:pt x="287548" y="45694"/>
                    </a:lnTo>
                    <a:lnTo>
                      <a:pt x="288042" y="45230"/>
                    </a:lnTo>
                    <a:close/>
                    <a:moveTo>
                      <a:pt x="289147" y="44192"/>
                    </a:moveTo>
                    <a:lnTo>
                      <a:pt x="288042" y="45230"/>
                    </a:lnTo>
                    <a:lnTo>
                      <a:pt x="276698" y="48703"/>
                    </a:lnTo>
                    <a:lnTo>
                      <a:pt x="280247" y="46810"/>
                    </a:lnTo>
                    <a:close/>
                    <a:moveTo>
                      <a:pt x="280539" y="43090"/>
                    </a:moveTo>
                    <a:lnTo>
                      <a:pt x="280378" y="43225"/>
                    </a:lnTo>
                    <a:lnTo>
                      <a:pt x="272196" y="50081"/>
                    </a:lnTo>
                    <a:lnTo>
                      <a:pt x="273226" y="49765"/>
                    </a:lnTo>
                    <a:lnTo>
                      <a:pt x="272660" y="50257"/>
                    </a:lnTo>
                    <a:lnTo>
                      <a:pt x="249908" y="61940"/>
                    </a:lnTo>
                    <a:lnTo>
                      <a:pt x="279867" y="43504"/>
                    </a:lnTo>
                    <a:close/>
                    <a:moveTo>
                      <a:pt x="291362" y="43024"/>
                    </a:moveTo>
                    <a:lnTo>
                      <a:pt x="290090" y="43915"/>
                    </a:lnTo>
                    <a:lnTo>
                      <a:pt x="289147" y="44192"/>
                    </a:lnTo>
                    <a:lnTo>
                      <a:pt x="289875" y="43509"/>
                    </a:lnTo>
                    <a:close/>
                    <a:moveTo>
                      <a:pt x="287507" y="42633"/>
                    </a:moveTo>
                    <a:lnTo>
                      <a:pt x="285725" y="43888"/>
                    </a:lnTo>
                    <a:lnTo>
                      <a:pt x="280247" y="46810"/>
                    </a:lnTo>
                    <a:lnTo>
                      <a:pt x="278200" y="47412"/>
                    </a:lnTo>
                    <a:close/>
                    <a:moveTo>
                      <a:pt x="588007" y="41308"/>
                    </a:moveTo>
                    <a:lnTo>
                      <a:pt x="592871" y="47164"/>
                    </a:lnTo>
                    <a:lnTo>
                      <a:pt x="592249" y="46761"/>
                    </a:lnTo>
                    <a:close/>
                    <a:moveTo>
                      <a:pt x="274389" y="41308"/>
                    </a:moveTo>
                    <a:lnTo>
                      <a:pt x="264026" y="48815"/>
                    </a:lnTo>
                    <a:lnTo>
                      <a:pt x="256843" y="53006"/>
                    </a:lnTo>
                    <a:lnTo>
                      <a:pt x="261230" y="50081"/>
                    </a:lnTo>
                    <a:lnTo>
                      <a:pt x="253654" y="54866"/>
                    </a:lnTo>
                    <a:lnTo>
                      <a:pt x="248586" y="57822"/>
                    </a:lnTo>
                    <a:close/>
                    <a:moveTo>
                      <a:pt x="307680" y="39288"/>
                    </a:moveTo>
                    <a:lnTo>
                      <a:pt x="307680" y="39289"/>
                    </a:lnTo>
                    <a:lnTo>
                      <a:pt x="287548" y="45694"/>
                    </a:lnTo>
                    <a:close/>
                    <a:moveTo>
                      <a:pt x="307682" y="39288"/>
                    </a:moveTo>
                    <a:lnTo>
                      <a:pt x="307681" y="39288"/>
                    </a:lnTo>
                    <a:lnTo>
                      <a:pt x="307680" y="39288"/>
                    </a:lnTo>
                    <a:close/>
                    <a:moveTo>
                      <a:pt x="294391" y="39266"/>
                    </a:moveTo>
                    <a:lnTo>
                      <a:pt x="289875" y="43509"/>
                    </a:lnTo>
                    <a:lnTo>
                      <a:pt x="283161" y="45694"/>
                    </a:lnTo>
                    <a:lnTo>
                      <a:pt x="285725" y="43888"/>
                    </a:lnTo>
                    <a:close/>
                    <a:moveTo>
                      <a:pt x="295068" y="38630"/>
                    </a:moveTo>
                    <a:lnTo>
                      <a:pt x="294787" y="38894"/>
                    </a:lnTo>
                    <a:lnTo>
                      <a:pt x="287507" y="42633"/>
                    </a:lnTo>
                    <a:lnTo>
                      <a:pt x="292659" y="39003"/>
                    </a:lnTo>
                    <a:close/>
                    <a:moveTo>
                      <a:pt x="295794" y="38518"/>
                    </a:moveTo>
                    <a:lnTo>
                      <a:pt x="294391" y="39266"/>
                    </a:lnTo>
                    <a:lnTo>
                      <a:pt x="294787" y="38894"/>
                    </a:lnTo>
                    <a:lnTo>
                      <a:pt x="295402" y="38578"/>
                    </a:lnTo>
                    <a:close/>
                    <a:moveTo>
                      <a:pt x="293884" y="38140"/>
                    </a:moveTo>
                    <a:lnTo>
                      <a:pt x="292659" y="39003"/>
                    </a:lnTo>
                    <a:lnTo>
                      <a:pt x="291934" y="39115"/>
                    </a:lnTo>
                    <a:close/>
                    <a:moveTo>
                      <a:pt x="313498" y="37437"/>
                    </a:moveTo>
                    <a:lnTo>
                      <a:pt x="307682" y="39288"/>
                    </a:lnTo>
                    <a:lnTo>
                      <a:pt x="308624" y="38929"/>
                    </a:lnTo>
                    <a:close/>
                    <a:moveTo>
                      <a:pt x="313519" y="37431"/>
                    </a:moveTo>
                    <a:lnTo>
                      <a:pt x="313512" y="37433"/>
                    </a:lnTo>
                    <a:lnTo>
                      <a:pt x="313498" y="37437"/>
                    </a:lnTo>
                    <a:close/>
                    <a:moveTo>
                      <a:pt x="314001" y="36882"/>
                    </a:moveTo>
                    <a:lnTo>
                      <a:pt x="308624" y="38929"/>
                    </a:lnTo>
                    <a:lnTo>
                      <a:pt x="288342" y="45138"/>
                    </a:lnTo>
                    <a:lnTo>
                      <a:pt x="290090" y="43915"/>
                    </a:lnTo>
                    <a:lnTo>
                      <a:pt x="313866" y="36922"/>
                    </a:lnTo>
                    <a:lnTo>
                      <a:pt x="313865" y="36922"/>
                    </a:lnTo>
                    <a:close/>
                    <a:moveTo>
                      <a:pt x="590629" y="36788"/>
                    </a:moveTo>
                    <a:lnTo>
                      <a:pt x="613314" y="52423"/>
                    </a:lnTo>
                    <a:cubicBezTo>
                      <a:pt x="622001" y="60224"/>
                      <a:pt x="630226" y="68448"/>
                      <a:pt x="638450" y="74205"/>
                    </a:cubicBezTo>
                    <a:cubicBezTo>
                      <a:pt x="630226" y="68448"/>
                      <a:pt x="622310" y="60841"/>
                      <a:pt x="614124" y="53580"/>
                    </a:cubicBezTo>
                    <a:close/>
                    <a:moveTo>
                      <a:pt x="314366" y="36228"/>
                    </a:moveTo>
                    <a:lnTo>
                      <a:pt x="305093" y="39115"/>
                    </a:lnTo>
                    <a:lnTo>
                      <a:pt x="313875" y="36354"/>
                    </a:lnTo>
                    <a:close/>
                    <a:moveTo>
                      <a:pt x="314682" y="36101"/>
                    </a:moveTo>
                    <a:lnTo>
                      <a:pt x="313875" y="36354"/>
                    </a:lnTo>
                    <a:lnTo>
                      <a:pt x="311672" y="36922"/>
                    </a:lnTo>
                    <a:close/>
                    <a:moveTo>
                      <a:pt x="315980" y="35747"/>
                    </a:moveTo>
                    <a:lnTo>
                      <a:pt x="315760" y="35869"/>
                    </a:lnTo>
                    <a:lnTo>
                      <a:pt x="314366" y="36228"/>
                    </a:lnTo>
                    <a:lnTo>
                      <a:pt x="315429" y="35897"/>
                    </a:lnTo>
                    <a:close/>
                    <a:moveTo>
                      <a:pt x="313720" y="35745"/>
                    </a:moveTo>
                    <a:lnTo>
                      <a:pt x="306737" y="38018"/>
                    </a:lnTo>
                    <a:lnTo>
                      <a:pt x="291362" y="43024"/>
                    </a:lnTo>
                    <a:lnTo>
                      <a:pt x="298369" y="38119"/>
                    </a:lnTo>
                    <a:lnTo>
                      <a:pt x="303592" y="37311"/>
                    </a:lnTo>
                    <a:lnTo>
                      <a:pt x="309068" y="36464"/>
                    </a:lnTo>
                    <a:lnTo>
                      <a:pt x="309662" y="36373"/>
                    </a:lnTo>
                    <a:lnTo>
                      <a:pt x="308819" y="36631"/>
                    </a:lnTo>
                    <a:lnTo>
                      <a:pt x="300707" y="39115"/>
                    </a:lnTo>
                    <a:lnTo>
                      <a:pt x="308121" y="37096"/>
                    </a:lnTo>
                    <a:lnTo>
                      <a:pt x="312244" y="35973"/>
                    </a:lnTo>
                    <a:close/>
                    <a:moveTo>
                      <a:pt x="316204" y="35623"/>
                    </a:moveTo>
                    <a:lnTo>
                      <a:pt x="316067" y="35699"/>
                    </a:lnTo>
                    <a:lnTo>
                      <a:pt x="315429" y="35897"/>
                    </a:lnTo>
                    <a:lnTo>
                      <a:pt x="314682" y="36101"/>
                    </a:lnTo>
                    <a:close/>
                    <a:moveTo>
                      <a:pt x="317845" y="35107"/>
                    </a:moveTo>
                    <a:lnTo>
                      <a:pt x="316204" y="35623"/>
                    </a:lnTo>
                    <a:lnTo>
                      <a:pt x="316857" y="35260"/>
                    </a:lnTo>
                    <a:close/>
                    <a:moveTo>
                      <a:pt x="588041" y="35004"/>
                    </a:moveTo>
                    <a:lnTo>
                      <a:pt x="588179" y="35037"/>
                    </a:lnTo>
                    <a:lnTo>
                      <a:pt x="590629" y="36788"/>
                    </a:lnTo>
                    <a:close/>
                    <a:moveTo>
                      <a:pt x="318959" y="34935"/>
                    </a:moveTo>
                    <a:lnTo>
                      <a:pt x="315980" y="35747"/>
                    </a:lnTo>
                    <a:lnTo>
                      <a:pt x="316067" y="35699"/>
                    </a:lnTo>
                    <a:lnTo>
                      <a:pt x="318089" y="35069"/>
                    </a:lnTo>
                    <a:close/>
                    <a:moveTo>
                      <a:pt x="319504" y="34905"/>
                    </a:moveTo>
                    <a:lnTo>
                      <a:pt x="316059" y="36099"/>
                    </a:lnTo>
                    <a:lnTo>
                      <a:pt x="314008" y="36880"/>
                    </a:lnTo>
                    <a:lnTo>
                      <a:pt x="313866" y="36922"/>
                    </a:lnTo>
                    <a:lnTo>
                      <a:pt x="315760" y="35869"/>
                    </a:lnTo>
                    <a:close/>
                    <a:moveTo>
                      <a:pt x="320037" y="34768"/>
                    </a:moveTo>
                    <a:lnTo>
                      <a:pt x="319504" y="34905"/>
                    </a:lnTo>
                    <a:lnTo>
                      <a:pt x="319789" y="34806"/>
                    </a:lnTo>
                    <a:close/>
                    <a:moveTo>
                      <a:pt x="294127" y="34728"/>
                    </a:moveTo>
                    <a:lnTo>
                      <a:pt x="285569" y="39995"/>
                    </a:lnTo>
                    <a:lnTo>
                      <a:pt x="282339" y="41856"/>
                    </a:lnTo>
                    <a:lnTo>
                      <a:pt x="281839" y="42290"/>
                    </a:lnTo>
                    <a:lnTo>
                      <a:pt x="280539" y="43090"/>
                    </a:lnTo>
                    <a:lnTo>
                      <a:pt x="282339" y="41582"/>
                    </a:lnTo>
                    <a:cubicBezTo>
                      <a:pt x="286451" y="39663"/>
                      <a:pt x="290838" y="38018"/>
                      <a:pt x="294127" y="34728"/>
                    </a:cubicBezTo>
                    <a:close/>
                    <a:moveTo>
                      <a:pt x="322092" y="34703"/>
                    </a:moveTo>
                    <a:lnTo>
                      <a:pt x="313533" y="37426"/>
                    </a:lnTo>
                    <a:lnTo>
                      <a:pt x="313519" y="37431"/>
                    </a:lnTo>
                    <a:close/>
                    <a:moveTo>
                      <a:pt x="320652" y="34609"/>
                    </a:moveTo>
                    <a:lnTo>
                      <a:pt x="320501" y="34696"/>
                    </a:lnTo>
                    <a:lnTo>
                      <a:pt x="320037" y="34768"/>
                    </a:lnTo>
                    <a:close/>
                    <a:moveTo>
                      <a:pt x="321104" y="34350"/>
                    </a:moveTo>
                    <a:lnTo>
                      <a:pt x="321100" y="34352"/>
                    </a:lnTo>
                    <a:lnTo>
                      <a:pt x="319789" y="34806"/>
                    </a:lnTo>
                    <a:lnTo>
                      <a:pt x="318959" y="34935"/>
                    </a:lnTo>
                    <a:close/>
                    <a:moveTo>
                      <a:pt x="318772" y="34196"/>
                    </a:moveTo>
                    <a:lnTo>
                      <a:pt x="316857" y="35260"/>
                    </a:lnTo>
                    <a:lnTo>
                      <a:pt x="313818" y="35730"/>
                    </a:lnTo>
                    <a:lnTo>
                      <a:pt x="313720" y="35745"/>
                    </a:lnTo>
                    <a:lnTo>
                      <a:pt x="313890" y="35689"/>
                    </a:lnTo>
                    <a:lnTo>
                      <a:pt x="316978" y="34684"/>
                    </a:lnTo>
                    <a:close/>
                    <a:moveTo>
                      <a:pt x="327722" y="33918"/>
                    </a:moveTo>
                    <a:lnTo>
                      <a:pt x="327349" y="34058"/>
                    </a:lnTo>
                    <a:lnTo>
                      <a:pt x="324831" y="34728"/>
                    </a:lnTo>
                    <a:close/>
                    <a:moveTo>
                      <a:pt x="322900" y="33860"/>
                    </a:moveTo>
                    <a:lnTo>
                      <a:pt x="321046" y="34508"/>
                    </a:lnTo>
                    <a:lnTo>
                      <a:pt x="320652" y="34609"/>
                    </a:lnTo>
                    <a:lnTo>
                      <a:pt x="321100" y="34352"/>
                    </a:lnTo>
                    <a:lnTo>
                      <a:pt x="321117" y="34346"/>
                    </a:lnTo>
                    <a:close/>
                    <a:moveTo>
                      <a:pt x="322128" y="33761"/>
                    </a:moveTo>
                    <a:lnTo>
                      <a:pt x="321934" y="33872"/>
                    </a:lnTo>
                    <a:lnTo>
                      <a:pt x="318089" y="35069"/>
                    </a:lnTo>
                    <a:lnTo>
                      <a:pt x="317845" y="35107"/>
                    </a:lnTo>
                    <a:close/>
                    <a:moveTo>
                      <a:pt x="324158" y="33707"/>
                    </a:moveTo>
                    <a:lnTo>
                      <a:pt x="320445" y="34728"/>
                    </a:lnTo>
                    <a:lnTo>
                      <a:pt x="320501" y="34696"/>
                    </a:lnTo>
                    <a:lnTo>
                      <a:pt x="320513" y="34694"/>
                    </a:lnTo>
                    <a:lnTo>
                      <a:pt x="321046" y="34508"/>
                    </a:lnTo>
                    <a:close/>
                    <a:moveTo>
                      <a:pt x="330096" y="33327"/>
                    </a:moveTo>
                    <a:lnTo>
                      <a:pt x="318365" y="37868"/>
                    </a:lnTo>
                    <a:lnTo>
                      <a:pt x="324831" y="35003"/>
                    </a:lnTo>
                    <a:lnTo>
                      <a:pt x="327349" y="34058"/>
                    </a:lnTo>
                    <a:close/>
                    <a:moveTo>
                      <a:pt x="320499" y="33236"/>
                    </a:moveTo>
                    <a:lnTo>
                      <a:pt x="319188" y="33965"/>
                    </a:lnTo>
                    <a:lnTo>
                      <a:pt x="316978" y="34684"/>
                    </a:lnTo>
                    <a:lnTo>
                      <a:pt x="314471" y="35367"/>
                    </a:lnTo>
                    <a:lnTo>
                      <a:pt x="312244" y="35973"/>
                    </a:lnTo>
                    <a:lnTo>
                      <a:pt x="309662" y="36373"/>
                    </a:lnTo>
                    <a:lnTo>
                      <a:pt x="316344" y="34326"/>
                    </a:lnTo>
                    <a:lnTo>
                      <a:pt x="318257" y="33741"/>
                    </a:lnTo>
                    <a:close/>
                    <a:moveTo>
                      <a:pt x="579159" y="32914"/>
                    </a:moveTo>
                    <a:lnTo>
                      <a:pt x="591571" y="38566"/>
                    </a:lnTo>
                    <a:lnTo>
                      <a:pt x="614324" y="61045"/>
                    </a:lnTo>
                    <a:lnTo>
                      <a:pt x="614322" y="61044"/>
                    </a:lnTo>
                    <a:close/>
                    <a:moveTo>
                      <a:pt x="579143" y="32906"/>
                    </a:moveTo>
                    <a:lnTo>
                      <a:pt x="579153" y="32908"/>
                    </a:lnTo>
                    <a:lnTo>
                      <a:pt x="579159" y="32914"/>
                    </a:lnTo>
                    <a:close/>
                    <a:moveTo>
                      <a:pt x="327754" y="32901"/>
                    </a:moveTo>
                    <a:lnTo>
                      <a:pt x="327754" y="32901"/>
                    </a:lnTo>
                    <a:lnTo>
                      <a:pt x="322092" y="34703"/>
                    </a:lnTo>
                    <a:close/>
                    <a:moveTo>
                      <a:pt x="569518" y="32840"/>
                    </a:moveTo>
                    <a:lnTo>
                      <a:pt x="570759" y="35323"/>
                    </a:lnTo>
                    <a:lnTo>
                      <a:pt x="569400" y="33700"/>
                    </a:lnTo>
                    <a:close/>
                    <a:moveTo>
                      <a:pt x="327950" y="32779"/>
                    </a:moveTo>
                    <a:lnTo>
                      <a:pt x="327790" y="32879"/>
                    </a:lnTo>
                    <a:lnTo>
                      <a:pt x="314001" y="36882"/>
                    </a:lnTo>
                    <a:lnTo>
                      <a:pt x="314008" y="36880"/>
                    </a:lnTo>
                    <a:close/>
                    <a:moveTo>
                      <a:pt x="328175" y="32768"/>
                    </a:moveTo>
                    <a:lnTo>
                      <a:pt x="327975" y="32831"/>
                    </a:lnTo>
                    <a:lnTo>
                      <a:pt x="327754" y="32901"/>
                    </a:lnTo>
                    <a:lnTo>
                      <a:pt x="327790" y="32879"/>
                    </a:lnTo>
                    <a:close/>
                    <a:moveTo>
                      <a:pt x="328183" y="32765"/>
                    </a:moveTo>
                    <a:lnTo>
                      <a:pt x="328178" y="32766"/>
                    </a:lnTo>
                    <a:lnTo>
                      <a:pt x="328175" y="32768"/>
                    </a:lnTo>
                    <a:close/>
                    <a:moveTo>
                      <a:pt x="331578" y="32754"/>
                    </a:moveTo>
                    <a:lnTo>
                      <a:pt x="330788" y="33060"/>
                    </a:lnTo>
                    <a:lnTo>
                      <a:pt x="327722" y="33918"/>
                    </a:lnTo>
                    <a:lnTo>
                      <a:pt x="328162" y="33753"/>
                    </a:lnTo>
                    <a:close/>
                    <a:moveTo>
                      <a:pt x="328386" y="32700"/>
                    </a:moveTo>
                    <a:lnTo>
                      <a:pt x="328186" y="32764"/>
                    </a:lnTo>
                    <a:lnTo>
                      <a:pt x="328183" y="32765"/>
                    </a:lnTo>
                    <a:close/>
                    <a:moveTo>
                      <a:pt x="332191" y="32666"/>
                    </a:moveTo>
                    <a:lnTo>
                      <a:pt x="331490" y="32956"/>
                    </a:lnTo>
                    <a:lnTo>
                      <a:pt x="330096" y="33327"/>
                    </a:lnTo>
                    <a:lnTo>
                      <a:pt x="330788" y="33060"/>
                    </a:lnTo>
                    <a:close/>
                    <a:moveTo>
                      <a:pt x="328282" y="32572"/>
                    </a:moveTo>
                    <a:lnTo>
                      <a:pt x="328083" y="32696"/>
                    </a:lnTo>
                    <a:lnTo>
                      <a:pt x="324158" y="33707"/>
                    </a:lnTo>
                    <a:close/>
                    <a:moveTo>
                      <a:pt x="298514" y="32535"/>
                    </a:moveTo>
                    <a:cubicBezTo>
                      <a:pt x="291934" y="39115"/>
                      <a:pt x="285355" y="43501"/>
                      <a:pt x="276582" y="47888"/>
                    </a:cubicBezTo>
                    <a:lnTo>
                      <a:pt x="278200" y="47412"/>
                    </a:lnTo>
                    <a:lnTo>
                      <a:pt x="274193" y="49469"/>
                    </a:lnTo>
                    <a:lnTo>
                      <a:pt x="273226" y="49765"/>
                    </a:lnTo>
                    <a:lnTo>
                      <a:pt x="281411" y="42662"/>
                    </a:lnTo>
                    <a:lnTo>
                      <a:pt x="281839" y="42290"/>
                    </a:lnTo>
                    <a:lnTo>
                      <a:pt x="285569" y="39995"/>
                    </a:lnTo>
                    <a:close/>
                    <a:moveTo>
                      <a:pt x="329287" y="32386"/>
                    </a:moveTo>
                    <a:lnTo>
                      <a:pt x="328778" y="32535"/>
                    </a:lnTo>
                    <a:lnTo>
                      <a:pt x="327950" y="32779"/>
                    </a:lnTo>
                    <a:lnTo>
                      <a:pt x="328083" y="32696"/>
                    </a:lnTo>
                    <a:lnTo>
                      <a:pt x="328841" y="32501"/>
                    </a:lnTo>
                    <a:close/>
                    <a:moveTo>
                      <a:pt x="324672" y="32298"/>
                    </a:moveTo>
                    <a:lnTo>
                      <a:pt x="323710" y="32851"/>
                    </a:lnTo>
                    <a:lnTo>
                      <a:pt x="318772" y="34196"/>
                    </a:lnTo>
                    <a:lnTo>
                      <a:pt x="319188" y="33965"/>
                    </a:lnTo>
                    <a:lnTo>
                      <a:pt x="323493" y="32563"/>
                    </a:lnTo>
                    <a:close/>
                    <a:moveTo>
                      <a:pt x="329748" y="32267"/>
                    </a:moveTo>
                    <a:lnTo>
                      <a:pt x="328609" y="32629"/>
                    </a:lnTo>
                    <a:lnTo>
                      <a:pt x="328386" y="32700"/>
                    </a:lnTo>
                    <a:lnTo>
                      <a:pt x="328609" y="32629"/>
                    </a:lnTo>
                    <a:lnTo>
                      <a:pt x="329746" y="32267"/>
                    </a:lnTo>
                    <a:close/>
                    <a:moveTo>
                      <a:pt x="578332" y="32252"/>
                    </a:moveTo>
                    <a:lnTo>
                      <a:pt x="585403" y="33186"/>
                    </a:lnTo>
                    <a:lnTo>
                      <a:pt x="588041" y="35004"/>
                    </a:lnTo>
                    <a:lnTo>
                      <a:pt x="579153" y="32908"/>
                    </a:lnTo>
                    <a:close/>
                    <a:moveTo>
                      <a:pt x="327330" y="32193"/>
                    </a:moveTo>
                    <a:lnTo>
                      <a:pt x="321117" y="34346"/>
                    </a:lnTo>
                    <a:lnTo>
                      <a:pt x="321104" y="34350"/>
                    </a:lnTo>
                    <a:lnTo>
                      <a:pt x="321934" y="33872"/>
                    </a:lnTo>
                    <a:close/>
                    <a:moveTo>
                      <a:pt x="330446" y="32045"/>
                    </a:moveTo>
                    <a:lnTo>
                      <a:pt x="329746" y="32267"/>
                    </a:lnTo>
                    <a:lnTo>
                      <a:pt x="329287" y="32386"/>
                    </a:lnTo>
                    <a:close/>
                    <a:moveTo>
                      <a:pt x="330858" y="31988"/>
                    </a:moveTo>
                    <a:lnTo>
                      <a:pt x="328395" y="32809"/>
                    </a:lnTo>
                    <a:lnTo>
                      <a:pt x="327924" y="33021"/>
                    </a:lnTo>
                    <a:lnTo>
                      <a:pt x="327880" y="33035"/>
                    </a:lnTo>
                    <a:lnTo>
                      <a:pt x="327216" y="33238"/>
                    </a:lnTo>
                    <a:lnTo>
                      <a:pt x="327754" y="32901"/>
                    </a:lnTo>
                    <a:lnTo>
                      <a:pt x="327975" y="32831"/>
                    </a:lnTo>
                    <a:lnTo>
                      <a:pt x="328178" y="32766"/>
                    </a:lnTo>
                    <a:lnTo>
                      <a:pt x="328186" y="32764"/>
                    </a:lnTo>
                    <a:lnTo>
                      <a:pt x="328564" y="32654"/>
                    </a:lnTo>
                    <a:close/>
                    <a:moveTo>
                      <a:pt x="331077" y="31925"/>
                    </a:moveTo>
                    <a:lnTo>
                      <a:pt x="330858" y="31988"/>
                    </a:lnTo>
                    <a:lnTo>
                      <a:pt x="330953" y="31957"/>
                    </a:lnTo>
                    <a:close/>
                    <a:moveTo>
                      <a:pt x="333818" y="31887"/>
                    </a:moveTo>
                    <a:lnTo>
                      <a:pt x="333537" y="31995"/>
                    </a:lnTo>
                    <a:lnTo>
                      <a:pt x="331411" y="32535"/>
                    </a:lnTo>
                    <a:close/>
                    <a:moveTo>
                      <a:pt x="334250" y="31814"/>
                    </a:moveTo>
                    <a:lnTo>
                      <a:pt x="332952" y="32352"/>
                    </a:lnTo>
                    <a:lnTo>
                      <a:pt x="331578" y="32754"/>
                    </a:lnTo>
                    <a:lnTo>
                      <a:pt x="333537" y="31995"/>
                    </a:lnTo>
                    <a:close/>
                    <a:moveTo>
                      <a:pt x="573863" y="31661"/>
                    </a:moveTo>
                    <a:lnTo>
                      <a:pt x="577451" y="32135"/>
                    </a:lnTo>
                    <a:lnTo>
                      <a:pt x="579143" y="32906"/>
                    </a:lnTo>
                    <a:close/>
                    <a:moveTo>
                      <a:pt x="332048" y="31535"/>
                    </a:moveTo>
                    <a:lnTo>
                      <a:pt x="330451" y="32043"/>
                    </a:lnTo>
                    <a:lnTo>
                      <a:pt x="330446" y="32045"/>
                    </a:lnTo>
                    <a:lnTo>
                      <a:pt x="332045" y="31536"/>
                    </a:lnTo>
                    <a:close/>
                    <a:moveTo>
                      <a:pt x="332509" y="31438"/>
                    </a:moveTo>
                    <a:lnTo>
                      <a:pt x="330953" y="31957"/>
                    </a:lnTo>
                    <a:lnTo>
                      <a:pt x="329748" y="32267"/>
                    </a:lnTo>
                    <a:lnTo>
                      <a:pt x="330451" y="32043"/>
                    </a:lnTo>
                    <a:lnTo>
                      <a:pt x="332507" y="31439"/>
                    </a:lnTo>
                    <a:close/>
                    <a:moveTo>
                      <a:pt x="330434" y="31226"/>
                    </a:moveTo>
                    <a:lnTo>
                      <a:pt x="328792" y="32253"/>
                    </a:lnTo>
                    <a:lnTo>
                      <a:pt x="322900" y="33860"/>
                    </a:lnTo>
                    <a:lnTo>
                      <a:pt x="330414" y="31232"/>
                    </a:lnTo>
                    <a:close/>
                    <a:moveTo>
                      <a:pt x="326613" y="31182"/>
                    </a:moveTo>
                    <a:lnTo>
                      <a:pt x="325147" y="32024"/>
                    </a:lnTo>
                    <a:lnTo>
                      <a:pt x="323493" y="32563"/>
                    </a:lnTo>
                    <a:lnTo>
                      <a:pt x="320499" y="33236"/>
                    </a:lnTo>
                    <a:lnTo>
                      <a:pt x="321230" y="32830"/>
                    </a:lnTo>
                    <a:close/>
                    <a:moveTo>
                      <a:pt x="330679" y="31073"/>
                    </a:moveTo>
                    <a:lnTo>
                      <a:pt x="330437" y="31225"/>
                    </a:lnTo>
                    <a:lnTo>
                      <a:pt x="330414" y="31232"/>
                    </a:lnTo>
                    <a:lnTo>
                      <a:pt x="327330" y="32193"/>
                    </a:lnTo>
                    <a:lnTo>
                      <a:pt x="329397" y="31476"/>
                    </a:lnTo>
                    <a:close/>
                    <a:moveTo>
                      <a:pt x="334078" y="30977"/>
                    </a:moveTo>
                    <a:lnTo>
                      <a:pt x="332509" y="31438"/>
                    </a:lnTo>
                    <a:lnTo>
                      <a:pt x="333019" y="31268"/>
                    </a:lnTo>
                    <a:close/>
                    <a:moveTo>
                      <a:pt x="568580" y="30963"/>
                    </a:moveTo>
                    <a:lnTo>
                      <a:pt x="569754" y="31118"/>
                    </a:lnTo>
                    <a:lnTo>
                      <a:pt x="569518" y="32840"/>
                    </a:lnTo>
                    <a:close/>
                    <a:moveTo>
                      <a:pt x="330995" y="30876"/>
                    </a:moveTo>
                    <a:lnTo>
                      <a:pt x="330828" y="30980"/>
                    </a:lnTo>
                    <a:lnTo>
                      <a:pt x="329397" y="31476"/>
                    </a:lnTo>
                    <a:lnTo>
                      <a:pt x="322128" y="33761"/>
                    </a:lnTo>
                    <a:lnTo>
                      <a:pt x="323710" y="32851"/>
                    </a:lnTo>
                    <a:lnTo>
                      <a:pt x="330816" y="30916"/>
                    </a:lnTo>
                    <a:close/>
                    <a:moveTo>
                      <a:pt x="569811" y="30706"/>
                    </a:moveTo>
                    <a:lnTo>
                      <a:pt x="573863" y="31661"/>
                    </a:lnTo>
                    <a:lnTo>
                      <a:pt x="569754" y="31118"/>
                    </a:lnTo>
                    <a:close/>
                    <a:moveTo>
                      <a:pt x="331736" y="30666"/>
                    </a:moveTo>
                    <a:lnTo>
                      <a:pt x="331377" y="30790"/>
                    </a:lnTo>
                    <a:lnTo>
                      <a:pt x="330995" y="30876"/>
                    </a:lnTo>
                    <a:lnTo>
                      <a:pt x="331019" y="30861"/>
                    </a:lnTo>
                    <a:close/>
                    <a:moveTo>
                      <a:pt x="332093" y="30629"/>
                    </a:moveTo>
                    <a:lnTo>
                      <a:pt x="330679" y="31073"/>
                    </a:lnTo>
                    <a:lnTo>
                      <a:pt x="330828" y="30980"/>
                    </a:lnTo>
                    <a:lnTo>
                      <a:pt x="331377" y="30790"/>
                    </a:lnTo>
                    <a:close/>
                    <a:moveTo>
                      <a:pt x="332566" y="30480"/>
                    </a:moveTo>
                    <a:lnTo>
                      <a:pt x="332327" y="30564"/>
                    </a:lnTo>
                    <a:lnTo>
                      <a:pt x="332227" y="30599"/>
                    </a:lnTo>
                    <a:lnTo>
                      <a:pt x="332093" y="30629"/>
                    </a:lnTo>
                    <a:lnTo>
                      <a:pt x="332362" y="30544"/>
                    </a:lnTo>
                    <a:close/>
                    <a:moveTo>
                      <a:pt x="333031" y="30418"/>
                    </a:moveTo>
                    <a:lnTo>
                      <a:pt x="332027" y="30731"/>
                    </a:lnTo>
                    <a:lnTo>
                      <a:pt x="330434" y="31226"/>
                    </a:lnTo>
                    <a:lnTo>
                      <a:pt x="330437" y="31225"/>
                    </a:lnTo>
                    <a:lnTo>
                      <a:pt x="332227" y="30599"/>
                    </a:lnTo>
                    <a:lnTo>
                      <a:pt x="332289" y="30585"/>
                    </a:lnTo>
                    <a:close/>
                    <a:moveTo>
                      <a:pt x="335772" y="30350"/>
                    </a:moveTo>
                    <a:lnTo>
                      <a:pt x="334480" y="30781"/>
                    </a:lnTo>
                    <a:lnTo>
                      <a:pt x="333019" y="31268"/>
                    </a:lnTo>
                    <a:lnTo>
                      <a:pt x="332048" y="31535"/>
                    </a:lnTo>
                    <a:lnTo>
                      <a:pt x="334558" y="30737"/>
                    </a:lnTo>
                    <a:close/>
                    <a:moveTo>
                      <a:pt x="335793" y="30344"/>
                    </a:moveTo>
                    <a:lnTo>
                      <a:pt x="335782" y="30347"/>
                    </a:lnTo>
                    <a:lnTo>
                      <a:pt x="334558" y="30736"/>
                    </a:lnTo>
                    <a:lnTo>
                      <a:pt x="332045" y="31536"/>
                    </a:lnTo>
                    <a:lnTo>
                      <a:pt x="329136" y="32337"/>
                    </a:lnTo>
                    <a:lnTo>
                      <a:pt x="328282" y="32572"/>
                    </a:lnTo>
                    <a:lnTo>
                      <a:pt x="328792" y="32253"/>
                    </a:lnTo>
                    <a:lnTo>
                      <a:pt x="329764" y="31988"/>
                    </a:lnTo>
                    <a:lnTo>
                      <a:pt x="334747" y="30629"/>
                    </a:lnTo>
                    <a:close/>
                    <a:moveTo>
                      <a:pt x="309479" y="30342"/>
                    </a:moveTo>
                    <a:lnTo>
                      <a:pt x="298369" y="38119"/>
                    </a:lnTo>
                    <a:lnTo>
                      <a:pt x="295794" y="38518"/>
                    </a:lnTo>
                    <a:lnTo>
                      <a:pt x="302899" y="34728"/>
                    </a:lnTo>
                    <a:lnTo>
                      <a:pt x="295402" y="38578"/>
                    </a:lnTo>
                    <a:lnTo>
                      <a:pt x="295068" y="38630"/>
                    </a:lnTo>
                    <a:lnTo>
                      <a:pt x="296595" y="37196"/>
                    </a:lnTo>
                    <a:lnTo>
                      <a:pt x="299512" y="35326"/>
                    </a:lnTo>
                    <a:close/>
                    <a:moveTo>
                      <a:pt x="307286" y="30342"/>
                    </a:moveTo>
                    <a:lnTo>
                      <a:pt x="299512" y="35326"/>
                    </a:lnTo>
                    <a:lnTo>
                      <a:pt x="293884" y="38140"/>
                    </a:lnTo>
                    <a:lnTo>
                      <a:pt x="295224" y="37196"/>
                    </a:lnTo>
                    <a:cubicBezTo>
                      <a:pt x="299062" y="34180"/>
                      <a:pt x="302900" y="31439"/>
                      <a:pt x="307286" y="30342"/>
                    </a:cubicBezTo>
                    <a:close/>
                    <a:moveTo>
                      <a:pt x="335798" y="30342"/>
                    </a:moveTo>
                    <a:lnTo>
                      <a:pt x="335797" y="30342"/>
                    </a:lnTo>
                    <a:lnTo>
                      <a:pt x="335772" y="30350"/>
                    </a:lnTo>
                    <a:lnTo>
                      <a:pt x="335782" y="30347"/>
                    </a:lnTo>
                    <a:lnTo>
                      <a:pt x="335796" y="30343"/>
                    </a:lnTo>
                    <a:close/>
                    <a:moveTo>
                      <a:pt x="335800" y="30341"/>
                    </a:moveTo>
                    <a:lnTo>
                      <a:pt x="335798" y="30342"/>
                    </a:lnTo>
                    <a:lnTo>
                      <a:pt x="335799" y="30342"/>
                    </a:lnTo>
                    <a:close/>
                    <a:moveTo>
                      <a:pt x="337812" y="30341"/>
                    </a:moveTo>
                    <a:lnTo>
                      <a:pt x="334556" y="31688"/>
                    </a:lnTo>
                    <a:lnTo>
                      <a:pt x="333818" y="31887"/>
                    </a:lnTo>
                    <a:close/>
                    <a:moveTo>
                      <a:pt x="337337" y="30313"/>
                    </a:moveTo>
                    <a:lnTo>
                      <a:pt x="331411" y="32535"/>
                    </a:lnTo>
                    <a:lnTo>
                      <a:pt x="328162" y="33753"/>
                    </a:lnTo>
                    <a:lnTo>
                      <a:pt x="324831" y="34728"/>
                    </a:lnTo>
                    <a:lnTo>
                      <a:pt x="326639" y="33598"/>
                    </a:lnTo>
                    <a:lnTo>
                      <a:pt x="327821" y="33067"/>
                    </a:lnTo>
                    <a:lnTo>
                      <a:pt x="327924" y="33021"/>
                    </a:lnTo>
                    <a:lnTo>
                      <a:pt x="333602" y="31283"/>
                    </a:lnTo>
                    <a:lnTo>
                      <a:pt x="333774" y="31230"/>
                    </a:lnTo>
                    <a:close/>
                    <a:moveTo>
                      <a:pt x="338025" y="30252"/>
                    </a:moveTo>
                    <a:lnTo>
                      <a:pt x="338022" y="30259"/>
                    </a:lnTo>
                    <a:lnTo>
                      <a:pt x="337812" y="30341"/>
                    </a:lnTo>
                    <a:close/>
                    <a:moveTo>
                      <a:pt x="333783" y="30184"/>
                    </a:moveTo>
                    <a:lnTo>
                      <a:pt x="333684" y="30271"/>
                    </a:lnTo>
                    <a:lnTo>
                      <a:pt x="333031" y="30418"/>
                    </a:lnTo>
                    <a:close/>
                    <a:moveTo>
                      <a:pt x="333534" y="30176"/>
                    </a:moveTo>
                    <a:lnTo>
                      <a:pt x="332566" y="30480"/>
                    </a:lnTo>
                    <a:lnTo>
                      <a:pt x="333092" y="30297"/>
                    </a:lnTo>
                    <a:close/>
                    <a:moveTo>
                      <a:pt x="333935" y="30050"/>
                    </a:moveTo>
                    <a:lnTo>
                      <a:pt x="333908" y="30074"/>
                    </a:lnTo>
                    <a:lnTo>
                      <a:pt x="333534" y="30176"/>
                    </a:lnTo>
                    <a:close/>
                    <a:moveTo>
                      <a:pt x="338116" y="30021"/>
                    </a:moveTo>
                    <a:lnTo>
                      <a:pt x="338076" y="30122"/>
                    </a:lnTo>
                    <a:lnTo>
                      <a:pt x="337337" y="30313"/>
                    </a:lnTo>
                    <a:close/>
                    <a:moveTo>
                      <a:pt x="334948" y="29987"/>
                    </a:moveTo>
                    <a:lnTo>
                      <a:pt x="333603" y="30342"/>
                    </a:lnTo>
                    <a:lnTo>
                      <a:pt x="333684" y="30271"/>
                    </a:lnTo>
                    <a:close/>
                    <a:moveTo>
                      <a:pt x="338772" y="29943"/>
                    </a:moveTo>
                    <a:lnTo>
                      <a:pt x="338025" y="30252"/>
                    </a:lnTo>
                    <a:lnTo>
                      <a:pt x="338076" y="30122"/>
                    </a:lnTo>
                    <a:close/>
                    <a:moveTo>
                      <a:pt x="338178" y="29863"/>
                    </a:moveTo>
                    <a:lnTo>
                      <a:pt x="338169" y="29885"/>
                    </a:lnTo>
                    <a:lnTo>
                      <a:pt x="333774" y="31230"/>
                    </a:lnTo>
                    <a:lnTo>
                      <a:pt x="333628" y="31268"/>
                    </a:lnTo>
                    <a:lnTo>
                      <a:pt x="331077" y="31925"/>
                    </a:lnTo>
                    <a:lnTo>
                      <a:pt x="333926" y="31098"/>
                    </a:lnTo>
                    <a:close/>
                    <a:moveTo>
                      <a:pt x="334210" y="29808"/>
                    </a:moveTo>
                    <a:lnTo>
                      <a:pt x="334027" y="29970"/>
                    </a:lnTo>
                    <a:lnTo>
                      <a:pt x="333092" y="30297"/>
                    </a:lnTo>
                    <a:lnTo>
                      <a:pt x="332536" y="30448"/>
                    </a:lnTo>
                    <a:lnTo>
                      <a:pt x="331736" y="30666"/>
                    </a:lnTo>
                    <a:lnTo>
                      <a:pt x="332820" y="30290"/>
                    </a:lnTo>
                    <a:close/>
                    <a:moveTo>
                      <a:pt x="338219" y="29759"/>
                    </a:moveTo>
                    <a:lnTo>
                      <a:pt x="338184" y="29847"/>
                    </a:lnTo>
                    <a:lnTo>
                      <a:pt x="334194" y="30945"/>
                    </a:lnTo>
                    <a:lnTo>
                      <a:pt x="334078" y="30977"/>
                    </a:lnTo>
                    <a:lnTo>
                      <a:pt x="334201" y="30940"/>
                    </a:lnTo>
                    <a:close/>
                    <a:moveTo>
                      <a:pt x="335725" y="29579"/>
                    </a:moveTo>
                    <a:lnTo>
                      <a:pt x="333783" y="30184"/>
                    </a:lnTo>
                    <a:lnTo>
                      <a:pt x="333908" y="30074"/>
                    </a:lnTo>
                    <a:close/>
                    <a:moveTo>
                      <a:pt x="339164" y="29577"/>
                    </a:moveTo>
                    <a:lnTo>
                      <a:pt x="338178" y="29863"/>
                    </a:lnTo>
                    <a:lnTo>
                      <a:pt x="338184" y="29847"/>
                    </a:lnTo>
                    <a:close/>
                    <a:moveTo>
                      <a:pt x="338303" y="29545"/>
                    </a:moveTo>
                    <a:lnTo>
                      <a:pt x="338253" y="29672"/>
                    </a:lnTo>
                    <a:lnTo>
                      <a:pt x="335800" y="30341"/>
                    </a:lnTo>
                    <a:lnTo>
                      <a:pt x="336111" y="30243"/>
                    </a:lnTo>
                    <a:close/>
                    <a:moveTo>
                      <a:pt x="339375" y="29516"/>
                    </a:moveTo>
                    <a:lnTo>
                      <a:pt x="339272" y="29547"/>
                    </a:lnTo>
                    <a:lnTo>
                      <a:pt x="339164" y="29577"/>
                    </a:lnTo>
                    <a:close/>
                    <a:moveTo>
                      <a:pt x="338320" y="29501"/>
                    </a:moveTo>
                    <a:lnTo>
                      <a:pt x="338303" y="29545"/>
                    </a:lnTo>
                    <a:lnTo>
                      <a:pt x="336111" y="30243"/>
                    </a:lnTo>
                    <a:lnTo>
                      <a:pt x="335799" y="30342"/>
                    </a:lnTo>
                    <a:lnTo>
                      <a:pt x="335796" y="30343"/>
                    </a:lnTo>
                    <a:lnTo>
                      <a:pt x="335793" y="30344"/>
                    </a:lnTo>
                    <a:close/>
                    <a:moveTo>
                      <a:pt x="339672" y="29437"/>
                    </a:moveTo>
                    <a:lnTo>
                      <a:pt x="338116" y="30021"/>
                    </a:lnTo>
                    <a:lnTo>
                      <a:pt x="338169" y="29885"/>
                    </a:lnTo>
                    <a:lnTo>
                      <a:pt x="339272" y="29547"/>
                    </a:lnTo>
                    <a:close/>
                    <a:moveTo>
                      <a:pt x="342915" y="29436"/>
                    </a:moveTo>
                    <a:lnTo>
                      <a:pt x="338305" y="30785"/>
                    </a:lnTo>
                    <a:lnTo>
                      <a:pt x="335249" y="31561"/>
                    </a:lnTo>
                    <a:lnTo>
                      <a:pt x="334250" y="31814"/>
                    </a:lnTo>
                    <a:lnTo>
                      <a:pt x="334556" y="31688"/>
                    </a:lnTo>
                    <a:lnTo>
                      <a:pt x="335590" y="31409"/>
                    </a:lnTo>
                    <a:close/>
                    <a:moveTo>
                      <a:pt x="339852" y="29370"/>
                    </a:moveTo>
                    <a:lnTo>
                      <a:pt x="339763" y="29403"/>
                    </a:lnTo>
                    <a:lnTo>
                      <a:pt x="339375" y="29516"/>
                    </a:lnTo>
                    <a:close/>
                    <a:moveTo>
                      <a:pt x="333517" y="29299"/>
                    </a:moveTo>
                    <a:lnTo>
                      <a:pt x="331019" y="30861"/>
                    </a:lnTo>
                    <a:lnTo>
                      <a:pt x="330816" y="30916"/>
                    </a:lnTo>
                    <a:lnTo>
                      <a:pt x="324672" y="32298"/>
                    </a:lnTo>
                    <a:lnTo>
                      <a:pt x="325147" y="32024"/>
                    </a:lnTo>
                    <a:close/>
                    <a:moveTo>
                      <a:pt x="344729" y="29154"/>
                    </a:moveTo>
                    <a:lnTo>
                      <a:pt x="333733" y="32234"/>
                    </a:lnTo>
                    <a:lnTo>
                      <a:pt x="332191" y="32666"/>
                    </a:lnTo>
                    <a:lnTo>
                      <a:pt x="332952" y="32352"/>
                    </a:lnTo>
                    <a:lnTo>
                      <a:pt x="334468" y="31908"/>
                    </a:lnTo>
                    <a:lnTo>
                      <a:pt x="338305" y="30785"/>
                    </a:lnTo>
                    <a:close/>
                    <a:moveTo>
                      <a:pt x="340816" y="29097"/>
                    </a:moveTo>
                    <a:lnTo>
                      <a:pt x="340636" y="29172"/>
                    </a:lnTo>
                    <a:lnTo>
                      <a:pt x="340604" y="29181"/>
                    </a:lnTo>
                    <a:lnTo>
                      <a:pt x="339672" y="29437"/>
                    </a:lnTo>
                    <a:lnTo>
                      <a:pt x="339763" y="29403"/>
                    </a:lnTo>
                    <a:lnTo>
                      <a:pt x="340746" y="29118"/>
                    </a:lnTo>
                    <a:close/>
                    <a:moveTo>
                      <a:pt x="338498" y="29049"/>
                    </a:moveTo>
                    <a:lnTo>
                      <a:pt x="338438" y="29202"/>
                    </a:lnTo>
                    <a:lnTo>
                      <a:pt x="336468" y="29645"/>
                    </a:lnTo>
                    <a:lnTo>
                      <a:pt x="334948" y="29987"/>
                    </a:lnTo>
                    <a:lnTo>
                      <a:pt x="336662" y="29534"/>
                    </a:lnTo>
                    <a:close/>
                    <a:moveTo>
                      <a:pt x="341310" y="28986"/>
                    </a:moveTo>
                    <a:lnTo>
                      <a:pt x="339227" y="29793"/>
                    </a:lnTo>
                    <a:lnTo>
                      <a:pt x="338970" y="29892"/>
                    </a:lnTo>
                    <a:lnTo>
                      <a:pt x="338772" y="29943"/>
                    </a:lnTo>
                    <a:lnTo>
                      <a:pt x="340461" y="29244"/>
                    </a:lnTo>
                    <a:lnTo>
                      <a:pt x="340636" y="29172"/>
                    </a:lnTo>
                    <a:close/>
                    <a:moveTo>
                      <a:pt x="341155" y="28881"/>
                    </a:moveTo>
                    <a:lnTo>
                      <a:pt x="340981" y="28946"/>
                    </a:lnTo>
                    <a:lnTo>
                      <a:pt x="338219" y="29759"/>
                    </a:lnTo>
                    <a:lnTo>
                      <a:pt x="338253" y="29672"/>
                    </a:lnTo>
                    <a:close/>
                    <a:moveTo>
                      <a:pt x="341673" y="28743"/>
                    </a:moveTo>
                    <a:lnTo>
                      <a:pt x="341028" y="29010"/>
                    </a:lnTo>
                    <a:lnTo>
                      <a:pt x="340902" y="29048"/>
                    </a:lnTo>
                    <a:lnTo>
                      <a:pt x="339852" y="29370"/>
                    </a:lnTo>
                    <a:lnTo>
                      <a:pt x="340981" y="28946"/>
                    </a:lnTo>
                    <a:lnTo>
                      <a:pt x="341426" y="28815"/>
                    </a:lnTo>
                    <a:close/>
                    <a:moveTo>
                      <a:pt x="341815" y="28701"/>
                    </a:moveTo>
                    <a:lnTo>
                      <a:pt x="341673" y="28743"/>
                    </a:lnTo>
                    <a:lnTo>
                      <a:pt x="341694" y="28734"/>
                    </a:lnTo>
                    <a:close/>
                    <a:moveTo>
                      <a:pt x="342088" y="28685"/>
                    </a:moveTo>
                    <a:lnTo>
                      <a:pt x="341645" y="28857"/>
                    </a:lnTo>
                    <a:lnTo>
                      <a:pt x="340816" y="29097"/>
                    </a:lnTo>
                    <a:lnTo>
                      <a:pt x="341028" y="29010"/>
                    </a:lnTo>
                    <a:close/>
                    <a:moveTo>
                      <a:pt x="338647" y="28670"/>
                    </a:moveTo>
                    <a:lnTo>
                      <a:pt x="338597" y="28797"/>
                    </a:lnTo>
                    <a:lnTo>
                      <a:pt x="337364" y="29133"/>
                    </a:lnTo>
                    <a:lnTo>
                      <a:pt x="335725" y="29579"/>
                    </a:lnTo>
                    <a:lnTo>
                      <a:pt x="337610" y="28993"/>
                    </a:lnTo>
                    <a:close/>
                    <a:moveTo>
                      <a:pt x="340833" y="28663"/>
                    </a:moveTo>
                    <a:lnTo>
                      <a:pt x="338320" y="29501"/>
                    </a:lnTo>
                    <a:lnTo>
                      <a:pt x="338438" y="29202"/>
                    </a:lnTo>
                    <a:close/>
                    <a:moveTo>
                      <a:pt x="341655" y="28478"/>
                    </a:moveTo>
                    <a:lnTo>
                      <a:pt x="338303" y="29545"/>
                    </a:lnTo>
                    <a:lnTo>
                      <a:pt x="338303" y="29545"/>
                    </a:lnTo>
                    <a:lnTo>
                      <a:pt x="341654" y="28479"/>
                    </a:lnTo>
                    <a:close/>
                    <a:moveTo>
                      <a:pt x="342782" y="28417"/>
                    </a:moveTo>
                    <a:lnTo>
                      <a:pt x="342601" y="28487"/>
                    </a:lnTo>
                    <a:lnTo>
                      <a:pt x="341815" y="28701"/>
                    </a:lnTo>
                    <a:close/>
                    <a:moveTo>
                      <a:pt x="335871" y="28347"/>
                    </a:moveTo>
                    <a:lnTo>
                      <a:pt x="335535" y="28642"/>
                    </a:lnTo>
                    <a:lnTo>
                      <a:pt x="333517" y="29299"/>
                    </a:lnTo>
                    <a:lnTo>
                      <a:pt x="334244" y="28845"/>
                    </a:lnTo>
                    <a:close/>
                    <a:moveTo>
                      <a:pt x="338790" y="28304"/>
                    </a:moveTo>
                    <a:lnTo>
                      <a:pt x="338783" y="28322"/>
                    </a:lnTo>
                    <a:lnTo>
                      <a:pt x="338692" y="28555"/>
                    </a:lnTo>
                    <a:lnTo>
                      <a:pt x="337989" y="28776"/>
                    </a:lnTo>
                    <a:lnTo>
                      <a:pt x="333935" y="30050"/>
                    </a:lnTo>
                    <a:lnTo>
                      <a:pt x="334027" y="29970"/>
                    </a:lnTo>
                    <a:close/>
                    <a:moveTo>
                      <a:pt x="343094" y="28155"/>
                    </a:moveTo>
                    <a:lnTo>
                      <a:pt x="341694" y="28734"/>
                    </a:lnTo>
                    <a:lnTo>
                      <a:pt x="341474" y="28794"/>
                    </a:lnTo>
                    <a:lnTo>
                      <a:pt x="341155" y="28881"/>
                    </a:lnTo>
                    <a:lnTo>
                      <a:pt x="341945" y="28585"/>
                    </a:lnTo>
                    <a:lnTo>
                      <a:pt x="343088" y="28156"/>
                    </a:lnTo>
                    <a:close/>
                    <a:moveTo>
                      <a:pt x="343844" y="28148"/>
                    </a:moveTo>
                    <a:lnTo>
                      <a:pt x="342088" y="28685"/>
                    </a:lnTo>
                    <a:lnTo>
                      <a:pt x="342601" y="28487"/>
                    </a:lnTo>
                    <a:close/>
                    <a:moveTo>
                      <a:pt x="345242" y="27812"/>
                    </a:moveTo>
                    <a:lnTo>
                      <a:pt x="344833" y="28017"/>
                    </a:lnTo>
                    <a:lnTo>
                      <a:pt x="341310" y="28986"/>
                    </a:lnTo>
                    <a:lnTo>
                      <a:pt x="341645" y="28857"/>
                    </a:lnTo>
                    <a:close/>
                    <a:moveTo>
                      <a:pt x="347091" y="27801"/>
                    </a:moveTo>
                    <a:lnTo>
                      <a:pt x="347011" y="27886"/>
                    </a:lnTo>
                    <a:lnTo>
                      <a:pt x="337993" y="30341"/>
                    </a:lnTo>
                    <a:lnTo>
                      <a:pt x="337990" y="30342"/>
                    </a:lnTo>
                    <a:lnTo>
                      <a:pt x="338022" y="30259"/>
                    </a:lnTo>
                    <a:lnTo>
                      <a:pt x="338970" y="29892"/>
                    </a:lnTo>
                    <a:lnTo>
                      <a:pt x="339049" y="29872"/>
                    </a:lnTo>
                    <a:close/>
                    <a:moveTo>
                      <a:pt x="345550" y="27602"/>
                    </a:moveTo>
                    <a:lnTo>
                      <a:pt x="342782" y="28417"/>
                    </a:lnTo>
                    <a:lnTo>
                      <a:pt x="343473" y="28149"/>
                    </a:lnTo>
                    <a:lnTo>
                      <a:pt x="343963" y="27959"/>
                    </a:lnTo>
                    <a:close/>
                    <a:moveTo>
                      <a:pt x="344497" y="27574"/>
                    </a:moveTo>
                    <a:lnTo>
                      <a:pt x="343116" y="28145"/>
                    </a:lnTo>
                    <a:lnTo>
                      <a:pt x="343088" y="28156"/>
                    </a:lnTo>
                    <a:lnTo>
                      <a:pt x="342726" y="28237"/>
                    </a:lnTo>
                    <a:lnTo>
                      <a:pt x="341655" y="28478"/>
                    </a:lnTo>
                    <a:lnTo>
                      <a:pt x="343518" y="27886"/>
                    </a:lnTo>
                    <a:close/>
                    <a:moveTo>
                      <a:pt x="345720" y="27573"/>
                    </a:moveTo>
                    <a:lnTo>
                      <a:pt x="345445" y="27711"/>
                    </a:lnTo>
                    <a:lnTo>
                      <a:pt x="343844" y="28148"/>
                    </a:lnTo>
                    <a:close/>
                    <a:moveTo>
                      <a:pt x="345832" y="27539"/>
                    </a:moveTo>
                    <a:lnTo>
                      <a:pt x="345720" y="27573"/>
                    </a:lnTo>
                    <a:lnTo>
                      <a:pt x="345754" y="27557"/>
                    </a:lnTo>
                    <a:close/>
                    <a:moveTo>
                      <a:pt x="345822" y="27522"/>
                    </a:moveTo>
                    <a:lnTo>
                      <a:pt x="345754" y="27557"/>
                    </a:lnTo>
                    <a:lnTo>
                      <a:pt x="345550" y="27602"/>
                    </a:lnTo>
                    <a:close/>
                    <a:moveTo>
                      <a:pt x="339115" y="27477"/>
                    </a:moveTo>
                    <a:lnTo>
                      <a:pt x="338828" y="28207"/>
                    </a:lnTo>
                    <a:lnTo>
                      <a:pt x="334210" y="29808"/>
                    </a:lnTo>
                    <a:lnTo>
                      <a:pt x="335106" y="29020"/>
                    </a:lnTo>
                    <a:lnTo>
                      <a:pt x="335535" y="28642"/>
                    </a:lnTo>
                    <a:lnTo>
                      <a:pt x="336140" y="28445"/>
                    </a:lnTo>
                    <a:close/>
                    <a:moveTo>
                      <a:pt x="345442" y="27273"/>
                    </a:moveTo>
                    <a:lnTo>
                      <a:pt x="345440" y="27274"/>
                    </a:lnTo>
                    <a:lnTo>
                      <a:pt x="344497" y="27574"/>
                    </a:lnTo>
                    <a:lnTo>
                      <a:pt x="344498" y="27574"/>
                    </a:lnTo>
                    <a:close/>
                    <a:moveTo>
                      <a:pt x="345230" y="27271"/>
                    </a:moveTo>
                    <a:lnTo>
                      <a:pt x="344498" y="27574"/>
                    </a:lnTo>
                    <a:lnTo>
                      <a:pt x="343519" y="27886"/>
                    </a:lnTo>
                    <a:lnTo>
                      <a:pt x="341654" y="28479"/>
                    </a:lnTo>
                    <a:lnTo>
                      <a:pt x="340833" y="28663"/>
                    </a:lnTo>
                    <a:lnTo>
                      <a:pt x="344172" y="27550"/>
                    </a:lnTo>
                    <a:lnTo>
                      <a:pt x="344420" y="27485"/>
                    </a:lnTo>
                    <a:close/>
                    <a:moveTo>
                      <a:pt x="347609" y="27253"/>
                    </a:moveTo>
                    <a:lnTo>
                      <a:pt x="347377" y="27498"/>
                    </a:lnTo>
                    <a:lnTo>
                      <a:pt x="344569" y="28149"/>
                    </a:lnTo>
                    <a:lnTo>
                      <a:pt x="344833" y="28017"/>
                    </a:lnTo>
                    <a:close/>
                    <a:moveTo>
                      <a:pt x="347391" y="27188"/>
                    </a:moveTo>
                    <a:lnTo>
                      <a:pt x="345242" y="27812"/>
                    </a:lnTo>
                    <a:lnTo>
                      <a:pt x="345445" y="27711"/>
                    </a:lnTo>
                    <a:lnTo>
                      <a:pt x="347220" y="27227"/>
                    </a:lnTo>
                    <a:close/>
                    <a:moveTo>
                      <a:pt x="347775" y="27077"/>
                    </a:moveTo>
                    <a:lnTo>
                      <a:pt x="347745" y="27109"/>
                    </a:lnTo>
                    <a:lnTo>
                      <a:pt x="347391" y="27188"/>
                    </a:lnTo>
                    <a:close/>
                    <a:moveTo>
                      <a:pt x="347856" y="27053"/>
                    </a:moveTo>
                    <a:lnTo>
                      <a:pt x="347775" y="27077"/>
                    </a:lnTo>
                    <a:lnTo>
                      <a:pt x="347777" y="27075"/>
                    </a:lnTo>
                    <a:close/>
                    <a:moveTo>
                      <a:pt x="346525" y="26929"/>
                    </a:moveTo>
                    <a:lnTo>
                      <a:pt x="345442" y="27273"/>
                    </a:lnTo>
                    <a:lnTo>
                      <a:pt x="345970" y="27075"/>
                    </a:lnTo>
                    <a:close/>
                    <a:moveTo>
                      <a:pt x="347944" y="26898"/>
                    </a:moveTo>
                    <a:lnTo>
                      <a:pt x="347777" y="27075"/>
                    </a:lnTo>
                    <a:lnTo>
                      <a:pt x="347220" y="27227"/>
                    </a:lnTo>
                    <a:lnTo>
                      <a:pt x="345832" y="27539"/>
                    </a:lnTo>
                    <a:lnTo>
                      <a:pt x="347460" y="27041"/>
                    </a:lnTo>
                    <a:close/>
                    <a:moveTo>
                      <a:pt x="346841" y="26845"/>
                    </a:moveTo>
                    <a:lnTo>
                      <a:pt x="343963" y="27959"/>
                    </a:lnTo>
                    <a:lnTo>
                      <a:pt x="343094" y="28155"/>
                    </a:lnTo>
                    <a:lnTo>
                      <a:pt x="343116" y="28145"/>
                    </a:lnTo>
                    <a:lnTo>
                      <a:pt x="345440" y="27274"/>
                    </a:lnTo>
                    <a:lnTo>
                      <a:pt x="346527" y="26928"/>
                    </a:lnTo>
                    <a:close/>
                    <a:moveTo>
                      <a:pt x="347089" y="26749"/>
                    </a:moveTo>
                    <a:lnTo>
                      <a:pt x="347087" y="26750"/>
                    </a:lnTo>
                    <a:lnTo>
                      <a:pt x="346527" y="26928"/>
                    </a:lnTo>
                    <a:lnTo>
                      <a:pt x="346525" y="26929"/>
                    </a:lnTo>
                    <a:close/>
                    <a:moveTo>
                      <a:pt x="346120" y="26749"/>
                    </a:moveTo>
                    <a:lnTo>
                      <a:pt x="346006" y="26780"/>
                    </a:lnTo>
                    <a:lnTo>
                      <a:pt x="345968" y="26790"/>
                    </a:lnTo>
                    <a:lnTo>
                      <a:pt x="340744" y="28017"/>
                    </a:lnTo>
                    <a:lnTo>
                      <a:pt x="340751" y="28015"/>
                    </a:lnTo>
                    <a:lnTo>
                      <a:pt x="346026" y="26771"/>
                    </a:lnTo>
                    <a:close/>
                    <a:moveTo>
                      <a:pt x="353326" y="26745"/>
                    </a:moveTo>
                    <a:lnTo>
                      <a:pt x="352479" y="27186"/>
                    </a:lnTo>
                    <a:lnTo>
                      <a:pt x="346969" y="28585"/>
                    </a:lnTo>
                    <a:lnTo>
                      <a:pt x="344729" y="29154"/>
                    </a:lnTo>
                    <a:lnTo>
                      <a:pt x="347649" y="28336"/>
                    </a:lnTo>
                    <a:close/>
                    <a:moveTo>
                      <a:pt x="349866" y="26632"/>
                    </a:moveTo>
                    <a:lnTo>
                      <a:pt x="347609" y="27253"/>
                    </a:lnTo>
                    <a:lnTo>
                      <a:pt x="347745" y="27109"/>
                    </a:lnTo>
                    <a:close/>
                    <a:moveTo>
                      <a:pt x="346948" y="26560"/>
                    </a:moveTo>
                    <a:lnTo>
                      <a:pt x="346140" y="26894"/>
                    </a:lnTo>
                    <a:lnTo>
                      <a:pt x="344574" y="27416"/>
                    </a:lnTo>
                    <a:lnTo>
                      <a:pt x="344172" y="27550"/>
                    </a:lnTo>
                    <a:lnTo>
                      <a:pt x="338498" y="29049"/>
                    </a:lnTo>
                    <a:lnTo>
                      <a:pt x="338597" y="28797"/>
                    </a:lnTo>
                    <a:lnTo>
                      <a:pt x="345968" y="26790"/>
                    </a:lnTo>
                    <a:lnTo>
                      <a:pt x="345999" y="26783"/>
                    </a:lnTo>
                    <a:close/>
                    <a:moveTo>
                      <a:pt x="347857" y="26505"/>
                    </a:moveTo>
                    <a:lnTo>
                      <a:pt x="347552" y="26657"/>
                    </a:lnTo>
                    <a:lnTo>
                      <a:pt x="346841" y="26845"/>
                    </a:lnTo>
                    <a:lnTo>
                      <a:pt x="347087" y="26750"/>
                    </a:lnTo>
                    <a:close/>
                    <a:moveTo>
                      <a:pt x="347207" y="26453"/>
                    </a:moveTo>
                    <a:lnTo>
                      <a:pt x="346984" y="26545"/>
                    </a:lnTo>
                    <a:lnTo>
                      <a:pt x="346120" y="26749"/>
                    </a:lnTo>
                    <a:close/>
                    <a:moveTo>
                      <a:pt x="348377" y="26440"/>
                    </a:moveTo>
                    <a:lnTo>
                      <a:pt x="347951" y="26890"/>
                    </a:lnTo>
                    <a:lnTo>
                      <a:pt x="347460" y="27041"/>
                    </a:lnTo>
                    <a:lnTo>
                      <a:pt x="345822" y="27522"/>
                    </a:lnTo>
                    <a:lnTo>
                      <a:pt x="347552" y="26657"/>
                    </a:lnTo>
                    <a:close/>
                    <a:moveTo>
                      <a:pt x="347680" y="26381"/>
                    </a:moveTo>
                    <a:lnTo>
                      <a:pt x="347607" y="26405"/>
                    </a:lnTo>
                    <a:lnTo>
                      <a:pt x="346948" y="26560"/>
                    </a:lnTo>
                    <a:lnTo>
                      <a:pt x="346984" y="26545"/>
                    </a:lnTo>
                    <a:close/>
                    <a:moveTo>
                      <a:pt x="354070" y="26358"/>
                    </a:moveTo>
                    <a:lnTo>
                      <a:pt x="353783" y="26507"/>
                    </a:lnTo>
                    <a:lnTo>
                      <a:pt x="349456" y="27673"/>
                    </a:lnTo>
                    <a:lnTo>
                      <a:pt x="342915" y="29436"/>
                    </a:lnTo>
                    <a:lnTo>
                      <a:pt x="350137" y="27322"/>
                    </a:lnTo>
                    <a:lnTo>
                      <a:pt x="350973" y="27117"/>
                    </a:lnTo>
                    <a:close/>
                    <a:moveTo>
                      <a:pt x="348008" y="26311"/>
                    </a:moveTo>
                    <a:lnTo>
                      <a:pt x="345970" y="27075"/>
                    </a:lnTo>
                    <a:lnTo>
                      <a:pt x="345230" y="27271"/>
                    </a:lnTo>
                    <a:lnTo>
                      <a:pt x="346140" y="26894"/>
                    </a:lnTo>
                    <a:lnTo>
                      <a:pt x="347607" y="26405"/>
                    </a:lnTo>
                    <a:close/>
                    <a:moveTo>
                      <a:pt x="348512" y="26296"/>
                    </a:moveTo>
                    <a:lnTo>
                      <a:pt x="348512" y="26297"/>
                    </a:lnTo>
                    <a:lnTo>
                      <a:pt x="347857" y="26505"/>
                    </a:lnTo>
                    <a:lnTo>
                      <a:pt x="347858" y="26505"/>
                    </a:lnTo>
                    <a:close/>
                    <a:moveTo>
                      <a:pt x="348327" y="26270"/>
                    </a:moveTo>
                    <a:lnTo>
                      <a:pt x="347858" y="26505"/>
                    </a:lnTo>
                    <a:lnTo>
                      <a:pt x="347089" y="26749"/>
                    </a:lnTo>
                    <a:close/>
                    <a:moveTo>
                      <a:pt x="348485" y="26191"/>
                    </a:moveTo>
                    <a:lnTo>
                      <a:pt x="348455" y="26206"/>
                    </a:lnTo>
                    <a:lnTo>
                      <a:pt x="348008" y="26311"/>
                    </a:lnTo>
                    <a:lnTo>
                      <a:pt x="348062" y="26291"/>
                    </a:lnTo>
                    <a:close/>
                    <a:moveTo>
                      <a:pt x="348550" y="26184"/>
                    </a:moveTo>
                    <a:lnTo>
                      <a:pt x="348327" y="26270"/>
                    </a:lnTo>
                    <a:lnTo>
                      <a:pt x="348455" y="26206"/>
                    </a:lnTo>
                    <a:close/>
                    <a:moveTo>
                      <a:pt x="348648" y="26153"/>
                    </a:moveTo>
                    <a:lnTo>
                      <a:pt x="348638" y="26163"/>
                    </a:lnTo>
                    <a:lnTo>
                      <a:pt x="348550" y="26184"/>
                    </a:lnTo>
                    <a:lnTo>
                      <a:pt x="348603" y="26163"/>
                    </a:lnTo>
                    <a:close/>
                    <a:moveTo>
                      <a:pt x="348725" y="26071"/>
                    </a:moveTo>
                    <a:lnTo>
                      <a:pt x="348658" y="26142"/>
                    </a:lnTo>
                    <a:lnTo>
                      <a:pt x="348603" y="26163"/>
                    </a:lnTo>
                    <a:lnTo>
                      <a:pt x="348485" y="26191"/>
                    </a:lnTo>
                    <a:close/>
                    <a:moveTo>
                      <a:pt x="348752" y="26032"/>
                    </a:moveTo>
                    <a:lnTo>
                      <a:pt x="348062" y="26291"/>
                    </a:lnTo>
                    <a:lnTo>
                      <a:pt x="347680" y="26381"/>
                    </a:lnTo>
                    <a:lnTo>
                      <a:pt x="348613" y="26070"/>
                    </a:lnTo>
                    <a:close/>
                    <a:moveTo>
                      <a:pt x="348767" y="26026"/>
                    </a:moveTo>
                    <a:lnTo>
                      <a:pt x="348765" y="26029"/>
                    </a:lnTo>
                    <a:lnTo>
                      <a:pt x="348752" y="26032"/>
                    </a:lnTo>
                    <a:close/>
                    <a:moveTo>
                      <a:pt x="348864" y="26001"/>
                    </a:moveTo>
                    <a:lnTo>
                      <a:pt x="348725" y="26071"/>
                    </a:lnTo>
                    <a:lnTo>
                      <a:pt x="348765" y="26029"/>
                    </a:lnTo>
                    <a:close/>
                    <a:moveTo>
                      <a:pt x="348956" y="25956"/>
                    </a:moveTo>
                    <a:lnTo>
                      <a:pt x="348956" y="25956"/>
                    </a:lnTo>
                    <a:lnTo>
                      <a:pt x="348767" y="26026"/>
                    </a:lnTo>
                    <a:lnTo>
                      <a:pt x="348778" y="26015"/>
                    </a:lnTo>
                    <a:close/>
                    <a:moveTo>
                      <a:pt x="570462" y="25956"/>
                    </a:moveTo>
                    <a:lnTo>
                      <a:pt x="578332" y="32252"/>
                    </a:lnTo>
                    <a:lnTo>
                      <a:pt x="577451" y="32135"/>
                    </a:lnTo>
                    <a:lnTo>
                      <a:pt x="570075" y="28776"/>
                    </a:lnTo>
                    <a:close/>
                    <a:moveTo>
                      <a:pt x="563883" y="25956"/>
                    </a:moveTo>
                    <a:lnTo>
                      <a:pt x="570075" y="28776"/>
                    </a:lnTo>
                    <a:lnTo>
                      <a:pt x="569811" y="30706"/>
                    </a:lnTo>
                    <a:lnTo>
                      <a:pt x="568269" y="30342"/>
                    </a:lnTo>
                    <a:lnTo>
                      <a:pt x="568580" y="30963"/>
                    </a:lnTo>
                    <a:lnTo>
                      <a:pt x="566871" y="30737"/>
                    </a:lnTo>
                    <a:close/>
                    <a:moveTo>
                      <a:pt x="333603" y="25956"/>
                    </a:moveTo>
                    <a:cubicBezTo>
                      <a:pt x="331411" y="29246"/>
                      <a:pt x="327573" y="30342"/>
                      <a:pt x="323735" y="31439"/>
                    </a:cubicBezTo>
                    <a:lnTo>
                      <a:pt x="321230" y="32830"/>
                    </a:lnTo>
                    <a:lnTo>
                      <a:pt x="318257" y="33741"/>
                    </a:lnTo>
                    <a:lnTo>
                      <a:pt x="316814" y="34065"/>
                    </a:lnTo>
                    <a:lnTo>
                      <a:pt x="313865" y="34728"/>
                    </a:lnTo>
                    <a:lnTo>
                      <a:pt x="322641" y="30828"/>
                    </a:lnTo>
                    <a:close/>
                    <a:moveTo>
                      <a:pt x="349758" y="25900"/>
                    </a:moveTo>
                    <a:lnTo>
                      <a:pt x="348512" y="26296"/>
                    </a:lnTo>
                    <a:lnTo>
                      <a:pt x="348638" y="26163"/>
                    </a:lnTo>
                    <a:close/>
                    <a:moveTo>
                      <a:pt x="349805" y="25885"/>
                    </a:moveTo>
                    <a:lnTo>
                      <a:pt x="349759" y="25900"/>
                    </a:lnTo>
                    <a:lnTo>
                      <a:pt x="349758" y="25900"/>
                    </a:lnTo>
                    <a:close/>
                    <a:moveTo>
                      <a:pt x="349869" y="25865"/>
                    </a:moveTo>
                    <a:lnTo>
                      <a:pt x="349805" y="25885"/>
                    </a:lnTo>
                    <a:lnTo>
                      <a:pt x="349868" y="25865"/>
                    </a:lnTo>
                    <a:close/>
                    <a:moveTo>
                      <a:pt x="349871" y="25864"/>
                    </a:moveTo>
                    <a:lnTo>
                      <a:pt x="349869" y="25865"/>
                    </a:lnTo>
                    <a:lnTo>
                      <a:pt x="349870" y="25864"/>
                    </a:lnTo>
                    <a:close/>
                    <a:moveTo>
                      <a:pt x="354479" y="25852"/>
                    </a:moveTo>
                    <a:lnTo>
                      <a:pt x="354261" y="25912"/>
                    </a:lnTo>
                    <a:lnTo>
                      <a:pt x="351343" y="26706"/>
                    </a:lnTo>
                    <a:lnTo>
                      <a:pt x="347091" y="27801"/>
                    </a:lnTo>
                    <a:lnTo>
                      <a:pt x="347377" y="27498"/>
                    </a:lnTo>
                    <a:lnTo>
                      <a:pt x="354326" y="25888"/>
                    </a:lnTo>
                    <a:close/>
                    <a:moveTo>
                      <a:pt x="541833" y="25735"/>
                    </a:moveTo>
                    <a:lnTo>
                      <a:pt x="542027" y="26121"/>
                    </a:lnTo>
                    <a:lnTo>
                      <a:pt x="541951" y="30342"/>
                    </a:lnTo>
                    <a:close/>
                    <a:moveTo>
                      <a:pt x="349107" y="25666"/>
                    </a:moveTo>
                    <a:lnTo>
                      <a:pt x="348778" y="26015"/>
                    </a:lnTo>
                    <a:lnTo>
                      <a:pt x="348613" y="26070"/>
                    </a:lnTo>
                    <a:lnTo>
                      <a:pt x="347207" y="26453"/>
                    </a:lnTo>
                    <a:close/>
                    <a:moveTo>
                      <a:pt x="355417" y="25657"/>
                    </a:moveTo>
                    <a:lnTo>
                      <a:pt x="354892" y="25930"/>
                    </a:lnTo>
                    <a:lnTo>
                      <a:pt x="351512" y="26920"/>
                    </a:lnTo>
                    <a:lnTo>
                      <a:pt x="350137" y="27322"/>
                    </a:lnTo>
                    <a:lnTo>
                      <a:pt x="346763" y="28149"/>
                    </a:lnTo>
                    <a:lnTo>
                      <a:pt x="347011" y="27886"/>
                    </a:lnTo>
                    <a:lnTo>
                      <a:pt x="351343" y="26706"/>
                    </a:lnTo>
                    <a:lnTo>
                      <a:pt x="353865" y="26057"/>
                    </a:lnTo>
                    <a:close/>
                    <a:moveTo>
                      <a:pt x="355659" y="25531"/>
                    </a:moveTo>
                    <a:lnTo>
                      <a:pt x="355494" y="25617"/>
                    </a:lnTo>
                    <a:lnTo>
                      <a:pt x="354479" y="25852"/>
                    </a:lnTo>
                    <a:close/>
                    <a:moveTo>
                      <a:pt x="356278" y="25435"/>
                    </a:moveTo>
                    <a:lnTo>
                      <a:pt x="355417" y="25657"/>
                    </a:lnTo>
                    <a:lnTo>
                      <a:pt x="355494" y="25617"/>
                    </a:lnTo>
                    <a:close/>
                    <a:moveTo>
                      <a:pt x="345494" y="25400"/>
                    </a:moveTo>
                    <a:lnTo>
                      <a:pt x="341782" y="26609"/>
                    </a:lnTo>
                    <a:lnTo>
                      <a:pt x="339115" y="27477"/>
                    </a:lnTo>
                    <a:lnTo>
                      <a:pt x="339171" y="27336"/>
                    </a:lnTo>
                    <a:lnTo>
                      <a:pt x="342053" y="26454"/>
                    </a:lnTo>
                    <a:close/>
                    <a:moveTo>
                      <a:pt x="339988" y="25255"/>
                    </a:moveTo>
                    <a:lnTo>
                      <a:pt x="339459" y="26601"/>
                    </a:lnTo>
                    <a:lnTo>
                      <a:pt x="339171" y="27336"/>
                    </a:lnTo>
                    <a:lnTo>
                      <a:pt x="336866" y="28042"/>
                    </a:lnTo>
                    <a:lnTo>
                      <a:pt x="335871" y="28347"/>
                    </a:lnTo>
                    <a:lnTo>
                      <a:pt x="337905" y="26557"/>
                    </a:lnTo>
                    <a:close/>
                    <a:moveTo>
                      <a:pt x="349624" y="25119"/>
                    </a:moveTo>
                    <a:lnTo>
                      <a:pt x="349538" y="25210"/>
                    </a:lnTo>
                    <a:lnTo>
                      <a:pt x="349445" y="25308"/>
                    </a:lnTo>
                    <a:lnTo>
                      <a:pt x="349017" y="25442"/>
                    </a:lnTo>
                    <a:lnTo>
                      <a:pt x="340751" y="28015"/>
                    </a:lnTo>
                    <a:lnTo>
                      <a:pt x="340183" y="28149"/>
                    </a:lnTo>
                    <a:lnTo>
                      <a:pt x="340744" y="28017"/>
                    </a:lnTo>
                    <a:lnTo>
                      <a:pt x="338647" y="28670"/>
                    </a:lnTo>
                    <a:lnTo>
                      <a:pt x="338692" y="28555"/>
                    </a:lnTo>
                    <a:lnTo>
                      <a:pt x="340730" y="27914"/>
                    </a:lnTo>
                    <a:close/>
                    <a:moveTo>
                      <a:pt x="359167" y="25109"/>
                    </a:moveTo>
                    <a:lnTo>
                      <a:pt x="353326" y="26745"/>
                    </a:lnTo>
                    <a:lnTo>
                      <a:pt x="353783" y="26507"/>
                    </a:lnTo>
                    <a:lnTo>
                      <a:pt x="357026" y="25634"/>
                    </a:lnTo>
                    <a:close/>
                    <a:moveTo>
                      <a:pt x="363862" y="25107"/>
                    </a:moveTo>
                    <a:lnTo>
                      <a:pt x="363577" y="25225"/>
                    </a:lnTo>
                    <a:lnTo>
                      <a:pt x="359921" y="25956"/>
                    </a:lnTo>
                    <a:close/>
                    <a:moveTo>
                      <a:pt x="352850" y="24916"/>
                    </a:moveTo>
                    <a:lnTo>
                      <a:pt x="349870" y="25864"/>
                    </a:lnTo>
                    <a:lnTo>
                      <a:pt x="349868" y="25865"/>
                    </a:lnTo>
                    <a:lnTo>
                      <a:pt x="348648" y="26153"/>
                    </a:lnTo>
                    <a:lnTo>
                      <a:pt x="348658" y="26142"/>
                    </a:lnTo>
                    <a:lnTo>
                      <a:pt x="349392" y="25858"/>
                    </a:lnTo>
                    <a:close/>
                    <a:moveTo>
                      <a:pt x="352854" y="24915"/>
                    </a:moveTo>
                    <a:lnTo>
                      <a:pt x="352852" y="24916"/>
                    </a:lnTo>
                    <a:lnTo>
                      <a:pt x="352850" y="24916"/>
                    </a:lnTo>
                    <a:close/>
                    <a:moveTo>
                      <a:pt x="339871" y="24827"/>
                    </a:moveTo>
                    <a:lnTo>
                      <a:pt x="337905" y="26557"/>
                    </a:lnTo>
                    <a:lnTo>
                      <a:pt x="334244" y="28845"/>
                    </a:lnTo>
                    <a:lnTo>
                      <a:pt x="326613" y="31182"/>
                    </a:lnTo>
                    <a:lnTo>
                      <a:pt x="331411" y="28423"/>
                    </a:lnTo>
                    <a:close/>
                    <a:moveTo>
                      <a:pt x="358818" y="24781"/>
                    </a:moveTo>
                    <a:lnTo>
                      <a:pt x="357744" y="25095"/>
                    </a:lnTo>
                    <a:lnTo>
                      <a:pt x="356278" y="25435"/>
                    </a:lnTo>
                    <a:close/>
                    <a:moveTo>
                      <a:pt x="351573" y="24646"/>
                    </a:moveTo>
                    <a:lnTo>
                      <a:pt x="349107" y="25666"/>
                    </a:lnTo>
                    <a:lnTo>
                      <a:pt x="349445" y="25308"/>
                    </a:lnTo>
                    <a:close/>
                    <a:moveTo>
                      <a:pt x="351587" y="24641"/>
                    </a:moveTo>
                    <a:lnTo>
                      <a:pt x="351580" y="24644"/>
                    </a:lnTo>
                    <a:lnTo>
                      <a:pt x="351573" y="24646"/>
                    </a:lnTo>
                    <a:close/>
                    <a:moveTo>
                      <a:pt x="355718" y="24500"/>
                    </a:moveTo>
                    <a:lnTo>
                      <a:pt x="348377" y="26440"/>
                    </a:lnTo>
                    <a:lnTo>
                      <a:pt x="348512" y="26297"/>
                    </a:lnTo>
                    <a:lnTo>
                      <a:pt x="349759" y="25900"/>
                    </a:lnTo>
                    <a:close/>
                    <a:moveTo>
                      <a:pt x="357669" y="24484"/>
                    </a:moveTo>
                    <a:lnTo>
                      <a:pt x="356517" y="25084"/>
                    </a:lnTo>
                    <a:lnTo>
                      <a:pt x="356342" y="25175"/>
                    </a:lnTo>
                    <a:lnTo>
                      <a:pt x="356152" y="25218"/>
                    </a:lnTo>
                    <a:lnTo>
                      <a:pt x="349866" y="26632"/>
                    </a:lnTo>
                    <a:close/>
                    <a:moveTo>
                      <a:pt x="340307" y="24443"/>
                    </a:moveTo>
                    <a:lnTo>
                      <a:pt x="340214" y="24681"/>
                    </a:lnTo>
                    <a:lnTo>
                      <a:pt x="339871" y="24827"/>
                    </a:lnTo>
                    <a:close/>
                    <a:moveTo>
                      <a:pt x="356011" y="24423"/>
                    </a:moveTo>
                    <a:lnTo>
                      <a:pt x="355891" y="24460"/>
                    </a:lnTo>
                    <a:lnTo>
                      <a:pt x="355718" y="24500"/>
                    </a:lnTo>
                    <a:close/>
                    <a:moveTo>
                      <a:pt x="359916" y="24371"/>
                    </a:moveTo>
                    <a:lnTo>
                      <a:pt x="355659" y="25531"/>
                    </a:lnTo>
                    <a:lnTo>
                      <a:pt x="356342" y="25175"/>
                    </a:lnTo>
                    <a:close/>
                    <a:moveTo>
                      <a:pt x="356243" y="24362"/>
                    </a:moveTo>
                    <a:lnTo>
                      <a:pt x="356011" y="24423"/>
                    </a:lnTo>
                    <a:lnTo>
                      <a:pt x="356105" y="24394"/>
                    </a:lnTo>
                    <a:close/>
                    <a:moveTo>
                      <a:pt x="350542" y="24148"/>
                    </a:moveTo>
                    <a:lnTo>
                      <a:pt x="350420" y="24277"/>
                    </a:lnTo>
                    <a:lnTo>
                      <a:pt x="347859" y="25133"/>
                    </a:lnTo>
                    <a:lnTo>
                      <a:pt x="344386" y="26348"/>
                    </a:lnTo>
                    <a:lnTo>
                      <a:pt x="338853" y="28282"/>
                    </a:lnTo>
                    <a:lnTo>
                      <a:pt x="338790" y="28304"/>
                    </a:lnTo>
                    <a:lnTo>
                      <a:pt x="338828" y="28207"/>
                    </a:lnTo>
                    <a:lnTo>
                      <a:pt x="339224" y="28070"/>
                    </a:lnTo>
                    <a:lnTo>
                      <a:pt x="345198" y="26000"/>
                    </a:lnTo>
                    <a:close/>
                    <a:moveTo>
                      <a:pt x="352976" y="24066"/>
                    </a:moveTo>
                    <a:lnTo>
                      <a:pt x="351587" y="24641"/>
                    </a:lnTo>
                    <a:lnTo>
                      <a:pt x="352332" y="24268"/>
                    </a:lnTo>
                    <a:close/>
                    <a:moveTo>
                      <a:pt x="357598" y="24059"/>
                    </a:moveTo>
                    <a:lnTo>
                      <a:pt x="347944" y="26898"/>
                    </a:lnTo>
                    <a:lnTo>
                      <a:pt x="347951" y="26890"/>
                    </a:lnTo>
                    <a:lnTo>
                      <a:pt x="355891" y="24460"/>
                    </a:lnTo>
                    <a:close/>
                    <a:moveTo>
                      <a:pt x="548852" y="23977"/>
                    </a:moveTo>
                    <a:lnTo>
                      <a:pt x="548997" y="24283"/>
                    </a:lnTo>
                    <a:lnTo>
                      <a:pt x="548889" y="24147"/>
                    </a:lnTo>
                    <a:close/>
                    <a:moveTo>
                      <a:pt x="548687" y="23892"/>
                    </a:moveTo>
                    <a:lnTo>
                      <a:pt x="548889" y="24147"/>
                    </a:lnTo>
                    <a:lnTo>
                      <a:pt x="548952" y="24435"/>
                    </a:lnTo>
                    <a:close/>
                    <a:moveTo>
                      <a:pt x="342376" y="23762"/>
                    </a:moveTo>
                    <a:lnTo>
                      <a:pt x="339988" y="25255"/>
                    </a:lnTo>
                    <a:lnTo>
                      <a:pt x="340214" y="24681"/>
                    </a:lnTo>
                    <a:close/>
                    <a:moveTo>
                      <a:pt x="351075" y="23583"/>
                    </a:moveTo>
                    <a:lnTo>
                      <a:pt x="350932" y="23735"/>
                    </a:lnTo>
                    <a:lnTo>
                      <a:pt x="349361" y="24216"/>
                    </a:lnTo>
                    <a:lnTo>
                      <a:pt x="345494" y="25400"/>
                    </a:lnTo>
                    <a:lnTo>
                      <a:pt x="350089" y="23904"/>
                    </a:lnTo>
                    <a:close/>
                    <a:moveTo>
                      <a:pt x="359436" y="23518"/>
                    </a:moveTo>
                    <a:lnTo>
                      <a:pt x="357884" y="23975"/>
                    </a:lnTo>
                    <a:lnTo>
                      <a:pt x="356243" y="24362"/>
                    </a:lnTo>
                    <a:close/>
                    <a:moveTo>
                      <a:pt x="363802" y="23498"/>
                    </a:moveTo>
                    <a:lnTo>
                      <a:pt x="358818" y="24781"/>
                    </a:lnTo>
                    <a:lnTo>
                      <a:pt x="361216" y="24079"/>
                    </a:lnTo>
                    <a:close/>
                    <a:moveTo>
                      <a:pt x="367639" y="23337"/>
                    </a:moveTo>
                    <a:lnTo>
                      <a:pt x="351751" y="27565"/>
                    </a:lnTo>
                    <a:lnTo>
                      <a:pt x="352479" y="27186"/>
                    </a:lnTo>
                    <a:close/>
                    <a:moveTo>
                      <a:pt x="360951" y="23252"/>
                    </a:moveTo>
                    <a:lnTo>
                      <a:pt x="360593" y="23356"/>
                    </a:lnTo>
                    <a:lnTo>
                      <a:pt x="357598" y="24059"/>
                    </a:lnTo>
                    <a:lnTo>
                      <a:pt x="357884" y="23975"/>
                    </a:lnTo>
                    <a:close/>
                    <a:moveTo>
                      <a:pt x="364239" y="23194"/>
                    </a:moveTo>
                    <a:lnTo>
                      <a:pt x="361216" y="24079"/>
                    </a:lnTo>
                    <a:lnTo>
                      <a:pt x="359916" y="24371"/>
                    </a:lnTo>
                    <a:close/>
                    <a:moveTo>
                      <a:pt x="356420" y="23137"/>
                    </a:moveTo>
                    <a:lnTo>
                      <a:pt x="349392" y="25858"/>
                    </a:lnTo>
                    <a:lnTo>
                      <a:pt x="348864" y="26001"/>
                    </a:lnTo>
                    <a:lnTo>
                      <a:pt x="348956" y="25956"/>
                    </a:lnTo>
                    <a:lnTo>
                      <a:pt x="348956" y="25956"/>
                    </a:lnTo>
                    <a:lnTo>
                      <a:pt x="348956" y="25956"/>
                    </a:lnTo>
                    <a:lnTo>
                      <a:pt x="351580" y="24644"/>
                    </a:lnTo>
                    <a:close/>
                    <a:moveTo>
                      <a:pt x="366261" y="23121"/>
                    </a:moveTo>
                    <a:lnTo>
                      <a:pt x="364034" y="23745"/>
                    </a:lnTo>
                    <a:lnTo>
                      <a:pt x="357026" y="25634"/>
                    </a:lnTo>
                    <a:lnTo>
                      <a:pt x="354070" y="26358"/>
                    </a:lnTo>
                    <a:lnTo>
                      <a:pt x="354892" y="25930"/>
                    </a:lnTo>
                    <a:lnTo>
                      <a:pt x="357744" y="25095"/>
                    </a:lnTo>
                    <a:close/>
                    <a:moveTo>
                      <a:pt x="361685" y="23099"/>
                    </a:moveTo>
                    <a:lnTo>
                      <a:pt x="358442" y="24166"/>
                    </a:lnTo>
                    <a:lnTo>
                      <a:pt x="347856" y="27053"/>
                    </a:lnTo>
                    <a:lnTo>
                      <a:pt x="360593" y="23356"/>
                    </a:lnTo>
                    <a:close/>
                    <a:moveTo>
                      <a:pt x="374542" y="23032"/>
                    </a:moveTo>
                    <a:lnTo>
                      <a:pt x="351149" y="30342"/>
                    </a:lnTo>
                    <a:lnTo>
                      <a:pt x="363577" y="25225"/>
                    </a:lnTo>
                    <a:lnTo>
                      <a:pt x="370887" y="23763"/>
                    </a:lnTo>
                    <a:close/>
                    <a:moveTo>
                      <a:pt x="369113" y="22945"/>
                    </a:moveTo>
                    <a:lnTo>
                      <a:pt x="368999" y="22992"/>
                    </a:lnTo>
                    <a:lnTo>
                      <a:pt x="367639" y="23337"/>
                    </a:lnTo>
                    <a:close/>
                    <a:moveTo>
                      <a:pt x="361839" y="22639"/>
                    </a:moveTo>
                    <a:lnTo>
                      <a:pt x="356105" y="24394"/>
                    </a:lnTo>
                    <a:lnTo>
                      <a:pt x="349871" y="25864"/>
                    </a:lnTo>
                    <a:lnTo>
                      <a:pt x="352852" y="24916"/>
                    </a:lnTo>
                    <a:lnTo>
                      <a:pt x="352856" y="24915"/>
                    </a:lnTo>
                    <a:lnTo>
                      <a:pt x="359099" y="23215"/>
                    </a:lnTo>
                    <a:close/>
                    <a:moveTo>
                      <a:pt x="363247" y="22585"/>
                    </a:moveTo>
                    <a:lnTo>
                      <a:pt x="361905" y="23027"/>
                    </a:lnTo>
                    <a:lnTo>
                      <a:pt x="360951" y="23252"/>
                    </a:lnTo>
                    <a:close/>
                    <a:moveTo>
                      <a:pt x="356149" y="22360"/>
                    </a:moveTo>
                    <a:lnTo>
                      <a:pt x="352332" y="24268"/>
                    </a:lnTo>
                    <a:lnTo>
                      <a:pt x="350030" y="24991"/>
                    </a:lnTo>
                    <a:lnTo>
                      <a:pt x="349624" y="25119"/>
                    </a:lnTo>
                    <a:lnTo>
                      <a:pt x="350420" y="24277"/>
                    </a:lnTo>
                    <a:lnTo>
                      <a:pt x="355350" y="22627"/>
                    </a:lnTo>
                    <a:close/>
                    <a:moveTo>
                      <a:pt x="355360" y="22188"/>
                    </a:moveTo>
                    <a:lnTo>
                      <a:pt x="351075" y="23583"/>
                    </a:lnTo>
                    <a:lnTo>
                      <a:pt x="351237" y="23412"/>
                    </a:lnTo>
                    <a:lnTo>
                      <a:pt x="351423" y="23215"/>
                    </a:lnTo>
                    <a:lnTo>
                      <a:pt x="352124" y="23032"/>
                    </a:lnTo>
                    <a:close/>
                    <a:moveTo>
                      <a:pt x="579793" y="22003"/>
                    </a:moveTo>
                    <a:lnTo>
                      <a:pt x="582396" y="23467"/>
                    </a:lnTo>
                    <a:cubicBezTo>
                      <a:pt x="587768" y="28183"/>
                      <a:pt x="593216" y="33632"/>
                      <a:pt x="598973" y="36922"/>
                    </a:cubicBezTo>
                    <a:close/>
                    <a:moveTo>
                      <a:pt x="378500" y="21956"/>
                    </a:moveTo>
                    <a:lnTo>
                      <a:pt x="376368" y="22667"/>
                    </a:lnTo>
                    <a:lnTo>
                      <a:pt x="374542" y="23032"/>
                    </a:lnTo>
                    <a:lnTo>
                      <a:pt x="376843" y="22313"/>
                    </a:lnTo>
                    <a:close/>
                    <a:moveTo>
                      <a:pt x="370771" y="21930"/>
                    </a:moveTo>
                    <a:lnTo>
                      <a:pt x="366895" y="22975"/>
                    </a:lnTo>
                    <a:lnTo>
                      <a:pt x="366261" y="23121"/>
                    </a:lnTo>
                    <a:lnTo>
                      <a:pt x="369463" y="22224"/>
                    </a:lnTo>
                    <a:close/>
                    <a:moveTo>
                      <a:pt x="365278" y="21917"/>
                    </a:moveTo>
                    <a:lnTo>
                      <a:pt x="364377" y="22213"/>
                    </a:lnTo>
                    <a:lnTo>
                      <a:pt x="364270" y="22241"/>
                    </a:lnTo>
                    <a:lnTo>
                      <a:pt x="359436" y="23518"/>
                    </a:lnTo>
                    <a:lnTo>
                      <a:pt x="363891" y="22208"/>
                    </a:lnTo>
                    <a:lnTo>
                      <a:pt x="364992" y="21977"/>
                    </a:lnTo>
                    <a:close/>
                    <a:moveTo>
                      <a:pt x="371804" y="21837"/>
                    </a:moveTo>
                    <a:lnTo>
                      <a:pt x="370753" y="22270"/>
                    </a:lnTo>
                    <a:lnTo>
                      <a:pt x="359167" y="25109"/>
                    </a:lnTo>
                    <a:lnTo>
                      <a:pt x="364034" y="23745"/>
                    </a:lnTo>
                    <a:lnTo>
                      <a:pt x="366895" y="22975"/>
                    </a:lnTo>
                    <a:close/>
                    <a:moveTo>
                      <a:pt x="357298" y="21785"/>
                    </a:moveTo>
                    <a:lnTo>
                      <a:pt x="357163" y="21853"/>
                    </a:lnTo>
                    <a:lnTo>
                      <a:pt x="356841" y="21964"/>
                    </a:lnTo>
                    <a:lnTo>
                      <a:pt x="350542" y="24148"/>
                    </a:lnTo>
                    <a:lnTo>
                      <a:pt x="350932" y="23735"/>
                    </a:lnTo>
                    <a:lnTo>
                      <a:pt x="357125" y="21838"/>
                    </a:lnTo>
                    <a:close/>
                    <a:moveTo>
                      <a:pt x="367192" y="21780"/>
                    </a:moveTo>
                    <a:lnTo>
                      <a:pt x="366508" y="21967"/>
                    </a:lnTo>
                    <a:lnTo>
                      <a:pt x="362369" y="22939"/>
                    </a:lnTo>
                    <a:lnTo>
                      <a:pt x="361685" y="23099"/>
                    </a:lnTo>
                    <a:lnTo>
                      <a:pt x="361905" y="23027"/>
                    </a:lnTo>
                    <a:lnTo>
                      <a:pt x="362531" y="22879"/>
                    </a:lnTo>
                    <a:close/>
                    <a:moveTo>
                      <a:pt x="366050" y="21771"/>
                    </a:moveTo>
                    <a:lnTo>
                      <a:pt x="363660" y="22465"/>
                    </a:lnTo>
                    <a:lnTo>
                      <a:pt x="363247" y="22585"/>
                    </a:lnTo>
                    <a:lnTo>
                      <a:pt x="364085" y="22309"/>
                    </a:lnTo>
                    <a:lnTo>
                      <a:pt x="364377" y="22213"/>
                    </a:lnTo>
                    <a:close/>
                    <a:moveTo>
                      <a:pt x="366359" y="21690"/>
                    </a:moveTo>
                    <a:lnTo>
                      <a:pt x="366050" y="21771"/>
                    </a:lnTo>
                    <a:lnTo>
                      <a:pt x="366258" y="21711"/>
                    </a:lnTo>
                    <a:close/>
                    <a:moveTo>
                      <a:pt x="381853" y="21570"/>
                    </a:moveTo>
                    <a:lnTo>
                      <a:pt x="369002" y="25425"/>
                    </a:lnTo>
                    <a:lnTo>
                      <a:pt x="366501" y="25956"/>
                    </a:lnTo>
                    <a:lnTo>
                      <a:pt x="376368" y="22667"/>
                    </a:lnTo>
                    <a:close/>
                    <a:moveTo>
                      <a:pt x="348956" y="21570"/>
                    </a:moveTo>
                    <a:cubicBezTo>
                      <a:pt x="346763" y="23763"/>
                      <a:pt x="343473" y="23763"/>
                      <a:pt x="340457" y="24311"/>
                    </a:cubicBezTo>
                    <a:lnTo>
                      <a:pt x="340307" y="24443"/>
                    </a:lnTo>
                    <a:lnTo>
                      <a:pt x="341005" y="22666"/>
                    </a:lnTo>
                    <a:cubicBezTo>
                      <a:pt x="342925" y="21021"/>
                      <a:pt x="345666" y="20473"/>
                      <a:pt x="348956" y="21570"/>
                    </a:cubicBezTo>
                    <a:close/>
                    <a:moveTo>
                      <a:pt x="358209" y="21490"/>
                    </a:moveTo>
                    <a:lnTo>
                      <a:pt x="357813" y="21627"/>
                    </a:lnTo>
                    <a:lnTo>
                      <a:pt x="357298" y="21785"/>
                    </a:lnTo>
                    <a:lnTo>
                      <a:pt x="357729" y="21570"/>
                    </a:lnTo>
                    <a:close/>
                    <a:moveTo>
                      <a:pt x="539698" y="21480"/>
                    </a:moveTo>
                    <a:lnTo>
                      <a:pt x="540123" y="22327"/>
                    </a:lnTo>
                    <a:lnTo>
                      <a:pt x="540007" y="22693"/>
                    </a:lnTo>
                    <a:close/>
                    <a:moveTo>
                      <a:pt x="368627" y="21469"/>
                    </a:moveTo>
                    <a:lnTo>
                      <a:pt x="359608" y="23951"/>
                    </a:lnTo>
                    <a:lnTo>
                      <a:pt x="357669" y="24484"/>
                    </a:lnTo>
                    <a:lnTo>
                      <a:pt x="358002" y="24311"/>
                    </a:lnTo>
                    <a:lnTo>
                      <a:pt x="358442" y="24166"/>
                    </a:lnTo>
                    <a:lnTo>
                      <a:pt x="360699" y="23551"/>
                    </a:lnTo>
                    <a:lnTo>
                      <a:pt x="366508" y="21967"/>
                    </a:lnTo>
                    <a:close/>
                    <a:moveTo>
                      <a:pt x="359147" y="21357"/>
                    </a:moveTo>
                    <a:lnTo>
                      <a:pt x="356149" y="22360"/>
                    </a:lnTo>
                    <a:lnTo>
                      <a:pt x="357163" y="21853"/>
                    </a:lnTo>
                    <a:lnTo>
                      <a:pt x="357813" y="21627"/>
                    </a:lnTo>
                    <a:lnTo>
                      <a:pt x="358002" y="21570"/>
                    </a:lnTo>
                    <a:close/>
                    <a:moveTo>
                      <a:pt x="373104" y="21302"/>
                    </a:moveTo>
                    <a:lnTo>
                      <a:pt x="372548" y="21531"/>
                    </a:lnTo>
                    <a:lnTo>
                      <a:pt x="370771" y="21930"/>
                    </a:lnTo>
                    <a:close/>
                    <a:moveTo>
                      <a:pt x="359319" y="21299"/>
                    </a:moveTo>
                    <a:lnTo>
                      <a:pt x="359278" y="21313"/>
                    </a:lnTo>
                    <a:lnTo>
                      <a:pt x="358209" y="21490"/>
                    </a:lnTo>
                    <a:lnTo>
                      <a:pt x="358221" y="21486"/>
                    </a:lnTo>
                    <a:close/>
                    <a:moveTo>
                      <a:pt x="359863" y="21216"/>
                    </a:moveTo>
                    <a:lnTo>
                      <a:pt x="359830" y="21230"/>
                    </a:lnTo>
                    <a:lnTo>
                      <a:pt x="359147" y="21357"/>
                    </a:lnTo>
                    <a:lnTo>
                      <a:pt x="359278" y="21313"/>
                    </a:lnTo>
                    <a:close/>
                    <a:moveTo>
                      <a:pt x="360938" y="21023"/>
                    </a:moveTo>
                    <a:lnTo>
                      <a:pt x="360250" y="21151"/>
                    </a:lnTo>
                    <a:lnTo>
                      <a:pt x="359863" y="21216"/>
                    </a:lnTo>
                    <a:lnTo>
                      <a:pt x="359901" y="21200"/>
                    </a:lnTo>
                    <a:close/>
                    <a:moveTo>
                      <a:pt x="359259" y="20918"/>
                    </a:moveTo>
                    <a:lnTo>
                      <a:pt x="358818" y="21062"/>
                    </a:lnTo>
                    <a:lnTo>
                      <a:pt x="355535" y="21570"/>
                    </a:lnTo>
                    <a:close/>
                    <a:moveTo>
                      <a:pt x="359951" y="20887"/>
                    </a:moveTo>
                    <a:lnTo>
                      <a:pt x="358628" y="21345"/>
                    </a:lnTo>
                    <a:lnTo>
                      <a:pt x="358221" y="21486"/>
                    </a:lnTo>
                    <a:lnTo>
                      <a:pt x="357729" y="21570"/>
                    </a:lnTo>
                    <a:lnTo>
                      <a:pt x="355360" y="22188"/>
                    </a:lnTo>
                    <a:lnTo>
                      <a:pt x="358818" y="21062"/>
                    </a:lnTo>
                    <a:close/>
                    <a:moveTo>
                      <a:pt x="362527" y="20773"/>
                    </a:moveTo>
                    <a:lnTo>
                      <a:pt x="358537" y="22318"/>
                    </a:lnTo>
                    <a:lnTo>
                      <a:pt x="352976" y="24066"/>
                    </a:lnTo>
                    <a:lnTo>
                      <a:pt x="359830" y="21230"/>
                    </a:lnTo>
                    <a:lnTo>
                      <a:pt x="360250" y="21151"/>
                    </a:lnTo>
                    <a:close/>
                    <a:moveTo>
                      <a:pt x="374397" y="20769"/>
                    </a:moveTo>
                    <a:lnTo>
                      <a:pt x="373843" y="20997"/>
                    </a:lnTo>
                    <a:lnTo>
                      <a:pt x="369463" y="22224"/>
                    </a:lnTo>
                    <a:lnTo>
                      <a:pt x="363802" y="23498"/>
                    </a:lnTo>
                    <a:close/>
                    <a:moveTo>
                      <a:pt x="361081" y="20712"/>
                    </a:moveTo>
                    <a:lnTo>
                      <a:pt x="360959" y="20762"/>
                    </a:lnTo>
                    <a:lnTo>
                      <a:pt x="359901" y="21200"/>
                    </a:lnTo>
                    <a:lnTo>
                      <a:pt x="359319" y="21299"/>
                    </a:lnTo>
                    <a:lnTo>
                      <a:pt x="360818" y="20798"/>
                    </a:lnTo>
                    <a:lnTo>
                      <a:pt x="361069" y="20713"/>
                    </a:lnTo>
                    <a:close/>
                    <a:moveTo>
                      <a:pt x="362754" y="20686"/>
                    </a:moveTo>
                    <a:lnTo>
                      <a:pt x="362622" y="20737"/>
                    </a:lnTo>
                    <a:lnTo>
                      <a:pt x="360938" y="21023"/>
                    </a:lnTo>
                    <a:close/>
                    <a:moveTo>
                      <a:pt x="361551" y="20517"/>
                    </a:moveTo>
                    <a:lnTo>
                      <a:pt x="361108" y="20701"/>
                    </a:lnTo>
                    <a:lnTo>
                      <a:pt x="361069" y="20713"/>
                    </a:lnTo>
                    <a:lnTo>
                      <a:pt x="359951" y="20887"/>
                    </a:lnTo>
                    <a:lnTo>
                      <a:pt x="360472" y="20706"/>
                    </a:lnTo>
                    <a:close/>
                    <a:moveTo>
                      <a:pt x="545964" y="20468"/>
                    </a:moveTo>
                    <a:lnTo>
                      <a:pt x="546261" y="20841"/>
                    </a:lnTo>
                    <a:lnTo>
                      <a:pt x="546483" y="21989"/>
                    </a:lnTo>
                    <a:lnTo>
                      <a:pt x="546067" y="20953"/>
                    </a:lnTo>
                    <a:close/>
                    <a:moveTo>
                      <a:pt x="372551" y="20389"/>
                    </a:moveTo>
                    <a:lnTo>
                      <a:pt x="369319" y="21278"/>
                    </a:lnTo>
                    <a:lnTo>
                      <a:pt x="367192" y="21780"/>
                    </a:lnTo>
                    <a:lnTo>
                      <a:pt x="368968" y="21295"/>
                    </a:lnTo>
                    <a:lnTo>
                      <a:pt x="371094" y="20695"/>
                    </a:lnTo>
                    <a:close/>
                    <a:moveTo>
                      <a:pt x="364688" y="20385"/>
                    </a:moveTo>
                    <a:lnTo>
                      <a:pt x="364486" y="20448"/>
                    </a:lnTo>
                    <a:lnTo>
                      <a:pt x="362527" y="20773"/>
                    </a:lnTo>
                    <a:lnTo>
                      <a:pt x="362622" y="20737"/>
                    </a:lnTo>
                    <a:close/>
                    <a:moveTo>
                      <a:pt x="376982" y="20257"/>
                    </a:moveTo>
                    <a:lnTo>
                      <a:pt x="373104" y="21302"/>
                    </a:lnTo>
                    <a:lnTo>
                      <a:pt x="373843" y="20997"/>
                    </a:lnTo>
                    <a:lnTo>
                      <a:pt x="375910" y="20419"/>
                    </a:lnTo>
                    <a:close/>
                    <a:moveTo>
                      <a:pt x="365714" y="20244"/>
                    </a:moveTo>
                    <a:lnTo>
                      <a:pt x="356420" y="23137"/>
                    </a:lnTo>
                    <a:lnTo>
                      <a:pt x="358537" y="22318"/>
                    </a:lnTo>
                    <a:lnTo>
                      <a:pt x="364486" y="20448"/>
                    </a:lnTo>
                    <a:close/>
                    <a:moveTo>
                      <a:pt x="387102" y="20105"/>
                    </a:moveTo>
                    <a:lnTo>
                      <a:pt x="386227" y="20293"/>
                    </a:lnTo>
                    <a:lnTo>
                      <a:pt x="379660" y="21570"/>
                    </a:lnTo>
                    <a:close/>
                    <a:moveTo>
                      <a:pt x="364540" y="19994"/>
                    </a:moveTo>
                    <a:lnTo>
                      <a:pt x="363756" y="20298"/>
                    </a:lnTo>
                    <a:lnTo>
                      <a:pt x="361292" y="20679"/>
                    </a:lnTo>
                    <a:lnTo>
                      <a:pt x="361081" y="20712"/>
                    </a:lnTo>
                    <a:lnTo>
                      <a:pt x="361108" y="20701"/>
                    </a:lnTo>
                    <a:lnTo>
                      <a:pt x="361771" y="20479"/>
                    </a:lnTo>
                    <a:lnTo>
                      <a:pt x="362846" y="20291"/>
                    </a:lnTo>
                    <a:close/>
                    <a:moveTo>
                      <a:pt x="366588" y="19972"/>
                    </a:moveTo>
                    <a:lnTo>
                      <a:pt x="365957" y="20169"/>
                    </a:lnTo>
                    <a:lnTo>
                      <a:pt x="364688" y="20385"/>
                    </a:lnTo>
                    <a:lnTo>
                      <a:pt x="365148" y="20240"/>
                    </a:lnTo>
                    <a:close/>
                    <a:moveTo>
                      <a:pt x="366138" y="19929"/>
                    </a:moveTo>
                    <a:lnTo>
                      <a:pt x="365148" y="20240"/>
                    </a:lnTo>
                    <a:lnTo>
                      <a:pt x="362754" y="20686"/>
                    </a:lnTo>
                    <a:lnTo>
                      <a:pt x="363756" y="20298"/>
                    </a:lnTo>
                    <a:close/>
                    <a:moveTo>
                      <a:pt x="369518" y="19613"/>
                    </a:moveTo>
                    <a:lnTo>
                      <a:pt x="352856" y="24915"/>
                    </a:lnTo>
                    <a:lnTo>
                      <a:pt x="352854" y="24915"/>
                    </a:lnTo>
                    <a:lnTo>
                      <a:pt x="369517" y="19613"/>
                    </a:lnTo>
                    <a:close/>
                    <a:moveTo>
                      <a:pt x="369520" y="19612"/>
                    </a:moveTo>
                    <a:lnTo>
                      <a:pt x="369518" y="19613"/>
                    </a:lnTo>
                    <a:lnTo>
                      <a:pt x="369518" y="19613"/>
                    </a:lnTo>
                    <a:close/>
                    <a:moveTo>
                      <a:pt x="381666" y="19551"/>
                    </a:moveTo>
                    <a:lnTo>
                      <a:pt x="371804" y="21837"/>
                    </a:lnTo>
                    <a:lnTo>
                      <a:pt x="372548" y="21531"/>
                    </a:lnTo>
                    <a:lnTo>
                      <a:pt x="380706" y="19696"/>
                    </a:lnTo>
                    <a:close/>
                    <a:moveTo>
                      <a:pt x="369861" y="19504"/>
                    </a:moveTo>
                    <a:lnTo>
                      <a:pt x="369734" y="19544"/>
                    </a:lnTo>
                    <a:lnTo>
                      <a:pt x="369518" y="19613"/>
                    </a:lnTo>
                    <a:lnTo>
                      <a:pt x="369517" y="19613"/>
                    </a:lnTo>
                    <a:lnTo>
                      <a:pt x="365714" y="20244"/>
                    </a:lnTo>
                    <a:lnTo>
                      <a:pt x="365957" y="20169"/>
                    </a:lnTo>
                    <a:close/>
                    <a:moveTo>
                      <a:pt x="376866" y="19499"/>
                    </a:moveTo>
                    <a:lnTo>
                      <a:pt x="376259" y="19677"/>
                    </a:lnTo>
                    <a:lnTo>
                      <a:pt x="368627" y="21469"/>
                    </a:lnTo>
                    <a:lnTo>
                      <a:pt x="369319" y="21278"/>
                    </a:lnTo>
                    <a:close/>
                    <a:moveTo>
                      <a:pt x="382112" y="19486"/>
                    </a:moveTo>
                    <a:lnTo>
                      <a:pt x="369113" y="22945"/>
                    </a:lnTo>
                    <a:lnTo>
                      <a:pt x="370753" y="22270"/>
                    </a:lnTo>
                    <a:close/>
                    <a:moveTo>
                      <a:pt x="382133" y="19481"/>
                    </a:moveTo>
                    <a:lnTo>
                      <a:pt x="382112" y="19486"/>
                    </a:lnTo>
                    <a:lnTo>
                      <a:pt x="382129" y="19482"/>
                    </a:lnTo>
                    <a:close/>
                    <a:moveTo>
                      <a:pt x="377493" y="19351"/>
                    </a:moveTo>
                    <a:lnTo>
                      <a:pt x="376866" y="19499"/>
                    </a:lnTo>
                    <a:lnTo>
                      <a:pt x="377062" y="19442"/>
                    </a:lnTo>
                    <a:close/>
                    <a:moveTo>
                      <a:pt x="370196" y="19301"/>
                    </a:moveTo>
                    <a:lnTo>
                      <a:pt x="366588" y="19972"/>
                    </a:lnTo>
                    <a:lnTo>
                      <a:pt x="367309" y="19748"/>
                    </a:lnTo>
                    <a:close/>
                    <a:moveTo>
                      <a:pt x="513957" y="19248"/>
                    </a:moveTo>
                    <a:lnTo>
                      <a:pt x="513610" y="19545"/>
                    </a:lnTo>
                    <a:lnTo>
                      <a:pt x="513002" y="19815"/>
                    </a:lnTo>
                    <a:lnTo>
                      <a:pt x="513221" y="19596"/>
                    </a:lnTo>
                    <a:close/>
                    <a:moveTo>
                      <a:pt x="378102" y="19244"/>
                    </a:moveTo>
                    <a:lnTo>
                      <a:pt x="376841" y="19763"/>
                    </a:lnTo>
                    <a:lnTo>
                      <a:pt x="364239" y="23194"/>
                    </a:lnTo>
                    <a:lnTo>
                      <a:pt x="376259" y="19677"/>
                    </a:lnTo>
                    <a:close/>
                    <a:moveTo>
                      <a:pt x="370784" y="19210"/>
                    </a:moveTo>
                    <a:lnTo>
                      <a:pt x="369861" y="19504"/>
                    </a:lnTo>
                    <a:lnTo>
                      <a:pt x="369861" y="19504"/>
                    </a:lnTo>
                    <a:close/>
                    <a:moveTo>
                      <a:pt x="376372" y="19204"/>
                    </a:moveTo>
                    <a:lnTo>
                      <a:pt x="371094" y="20695"/>
                    </a:lnTo>
                    <a:lnTo>
                      <a:pt x="366359" y="21690"/>
                    </a:lnTo>
                    <a:lnTo>
                      <a:pt x="375000" y="19407"/>
                    </a:lnTo>
                    <a:close/>
                    <a:moveTo>
                      <a:pt x="369057" y="19204"/>
                    </a:moveTo>
                    <a:lnTo>
                      <a:pt x="367309" y="19748"/>
                    </a:lnTo>
                    <a:lnTo>
                      <a:pt x="366138" y="19929"/>
                    </a:lnTo>
                    <a:lnTo>
                      <a:pt x="367678" y="19445"/>
                    </a:lnTo>
                    <a:close/>
                    <a:moveTo>
                      <a:pt x="383223" y="19190"/>
                    </a:moveTo>
                    <a:lnTo>
                      <a:pt x="382129" y="19482"/>
                    </a:lnTo>
                    <a:lnTo>
                      <a:pt x="381666" y="19551"/>
                    </a:lnTo>
                    <a:close/>
                    <a:moveTo>
                      <a:pt x="514438" y="19177"/>
                    </a:moveTo>
                    <a:lnTo>
                      <a:pt x="511248" y="21570"/>
                    </a:lnTo>
                    <a:lnTo>
                      <a:pt x="513610" y="19545"/>
                    </a:lnTo>
                    <a:close/>
                    <a:moveTo>
                      <a:pt x="370923" y="19166"/>
                    </a:moveTo>
                    <a:lnTo>
                      <a:pt x="370784" y="19210"/>
                    </a:lnTo>
                    <a:lnTo>
                      <a:pt x="370196" y="19301"/>
                    </a:lnTo>
                    <a:close/>
                    <a:moveTo>
                      <a:pt x="378309" y="19159"/>
                    </a:moveTo>
                    <a:lnTo>
                      <a:pt x="378204" y="19202"/>
                    </a:lnTo>
                    <a:lnTo>
                      <a:pt x="377493" y="19351"/>
                    </a:lnTo>
                    <a:close/>
                    <a:moveTo>
                      <a:pt x="378935" y="19048"/>
                    </a:moveTo>
                    <a:lnTo>
                      <a:pt x="378102" y="19244"/>
                    </a:lnTo>
                    <a:lnTo>
                      <a:pt x="378204" y="19202"/>
                    </a:lnTo>
                    <a:close/>
                    <a:moveTo>
                      <a:pt x="388816" y="19027"/>
                    </a:moveTo>
                    <a:lnTo>
                      <a:pt x="379660" y="21570"/>
                    </a:lnTo>
                    <a:lnTo>
                      <a:pt x="383864" y="20802"/>
                    </a:lnTo>
                    <a:lnTo>
                      <a:pt x="378500" y="21956"/>
                    </a:lnTo>
                    <a:lnTo>
                      <a:pt x="386239" y="19377"/>
                    </a:lnTo>
                    <a:close/>
                    <a:moveTo>
                      <a:pt x="513880" y="18938"/>
                    </a:moveTo>
                    <a:lnTo>
                      <a:pt x="513221" y="19596"/>
                    </a:lnTo>
                    <a:lnTo>
                      <a:pt x="509054" y="21570"/>
                    </a:lnTo>
                    <a:close/>
                    <a:moveTo>
                      <a:pt x="389503" y="18836"/>
                    </a:moveTo>
                    <a:lnTo>
                      <a:pt x="388948" y="18990"/>
                    </a:lnTo>
                    <a:lnTo>
                      <a:pt x="386239" y="19377"/>
                    </a:lnTo>
                    <a:close/>
                    <a:moveTo>
                      <a:pt x="379223" y="18782"/>
                    </a:moveTo>
                    <a:lnTo>
                      <a:pt x="378997" y="18875"/>
                    </a:lnTo>
                    <a:lnTo>
                      <a:pt x="377062" y="19442"/>
                    </a:lnTo>
                    <a:lnTo>
                      <a:pt x="372551" y="20389"/>
                    </a:lnTo>
                    <a:lnTo>
                      <a:pt x="377421" y="19049"/>
                    </a:lnTo>
                    <a:close/>
                    <a:moveTo>
                      <a:pt x="539011" y="18776"/>
                    </a:moveTo>
                    <a:lnTo>
                      <a:pt x="539698" y="21480"/>
                    </a:lnTo>
                    <a:lnTo>
                      <a:pt x="538878" y="19844"/>
                    </a:lnTo>
                    <a:close/>
                    <a:moveTo>
                      <a:pt x="374644" y="18689"/>
                    </a:moveTo>
                    <a:lnTo>
                      <a:pt x="373275" y="18940"/>
                    </a:lnTo>
                    <a:lnTo>
                      <a:pt x="370887" y="19377"/>
                    </a:lnTo>
                    <a:lnTo>
                      <a:pt x="373126" y="18994"/>
                    </a:lnTo>
                    <a:lnTo>
                      <a:pt x="374527" y="18755"/>
                    </a:lnTo>
                    <a:lnTo>
                      <a:pt x="374340" y="18812"/>
                    </a:lnTo>
                    <a:lnTo>
                      <a:pt x="373029" y="19030"/>
                    </a:lnTo>
                    <a:lnTo>
                      <a:pt x="369520" y="19612"/>
                    </a:lnTo>
                    <a:lnTo>
                      <a:pt x="369734" y="19544"/>
                    </a:lnTo>
                    <a:lnTo>
                      <a:pt x="369861" y="19504"/>
                    </a:lnTo>
                    <a:lnTo>
                      <a:pt x="373363" y="18907"/>
                    </a:lnTo>
                    <a:close/>
                    <a:moveTo>
                      <a:pt x="375089" y="18688"/>
                    </a:moveTo>
                    <a:lnTo>
                      <a:pt x="368610" y="20820"/>
                    </a:lnTo>
                    <a:lnTo>
                      <a:pt x="366267" y="21509"/>
                    </a:lnTo>
                    <a:lnTo>
                      <a:pt x="363891" y="22208"/>
                    </a:lnTo>
                    <a:lnTo>
                      <a:pt x="361839" y="22639"/>
                    </a:lnTo>
                    <a:lnTo>
                      <a:pt x="369995" y="20142"/>
                    </a:lnTo>
                    <a:lnTo>
                      <a:pt x="374340" y="18812"/>
                    </a:lnTo>
                    <a:close/>
                    <a:moveTo>
                      <a:pt x="556755" y="18646"/>
                    </a:moveTo>
                    <a:lnTo>
                      <a:pt x="565708" y="30583"/>
                    </a:lnTo>
                    <a:lnTo>
                      <a:pt x="565354" y="30536"/>
                    </a:lnTo>
                    <a:lnTo>
                      <a:pt x="556081" y="18945"/>
                    </a:lnTo>
                    <a:close/>
                    <a:moveTo>
                      <a:pt x="374888" y="18644"/>
                    </a:moveTo>
                    <a:lnTo>
                      <a:pt x="374865" y="18651"/>
                    </a:lnTo>
                    <a:lnTo>
                      <a:pt x="374644" y="18689"/>
                    </a:lnTo>
                    <a:close/>
                    <a:moveTo>
                      <a:pt x="385897" y="18559"/>
                    </a:moveTo>
                    <a:lnTo>
                      <a:pt x="384981" y="18783"/>
                    </a:lnTo>
                    <a:lnTo>
                      <a:pt x="383223" y="19190"/>
                    </a:lnTo>
                    <a:lnTo>
                      <a:pt x="384278" y="18910"/>
                    </a:lnTo>
                    <a:close/>
                    <a:moveTo>
                      <a:pt x="375559" y="18534"/>
                    </a:moveTo>
                    <a:lnTo>
                      <a:pt x="375272" y="18628"/>
                    </a:lnTo>
                    <a:lnTo>
                      <a:pt x="374527" y="18755"/>
                    </a:lnTo>
                    <a:lnTo>
                      <a:pt x="374865" y="18651"/>
                    </a:lnTo>
                    <a:close/>
                    <a:moveTo>
                      <a:pt x="372940" y="18524"/>
                    </a:moveTo>
                    <a:lnTo>
                      <a:pt x="370924" y="19166"/>
                    </a:lnTo>
                    <a:lnTo>
                      <a:pt x="370923" y="19166"/>
                    </a:lnTo>
                    <a:close/>
                    <a:moveTo>
                      <a:pt x="388531" y="18517"/>
                    </a:moveTo>
                    <a:lnTo>
                      <a:pt x="386239" y="19377"/>
                    </a:lnTo>
                    <a:lnTo>
                      <a:pt x="376843" y="22313"/>
                    </a:lnTo>
                    <a:lnTo>
                      <a:pt x="363862" y="25107"/>
                    </a:lnTo>
                    <a:lnTo>
                      <a:pt x="368999" y="22992"/>
                    </a:lnTo>
                    <a:lnTo>
                      <a:pt x="383842" y="19224"/>
                    </a:lnTo>
                    <a:close/>
                    <a:moveTo>
                      <a:pt x="381054" y="18511"/>
                    </a:moveTo>
                    <a:lnTo>
                      <a:pt x="378309" y="19159"/>
                    </a:lnTo>
                    <a:lnTo>
                      <a:pt x="378997" y="18875"/>
                    </a:lnTo>
                    <a:lnTo>
                      <a:pt x="379408" y="18755"/>
                    </a:lnTo>
                    <a:close/>
                    <a:moveTo>
                      <a:pt x="375916" y="18416"/>
                    </a:moveTo>
                    <a:lnTo>
                      <a:pt x="375639" y="18507"/>
                    </a:lnTo>
                    <a:lnTo>
                      <a:pt x="374888" y="18644"/>
                    </a:lnTo>
                    <a:lnTo>
                      <a:pt x="375348" y="18504"/>
                    </a:lnTo>
                    <a:close/>
                    <a:moveTo>
                      <a:pt x="381895" y="18387"/>
                    </a:moveTo>
                    <a:lnTo>
                      <a:pt x="381260" y="18560"/>
                    </a:lnTo>
                    <a:lnTo>
                      <a:pt x="378935" y="19048"/>
                    </a:lnTo>
                    <a:lnTo>
                      <a:pt x="381505" y="18444"/>
                    </a:lnTo>
                    <a:close/>
                    <a:moveTo>
                      <a:pt x="541398" y="18333"/>
                    </a:moveTo>
                    <a:lnTo>
                      <a:pt x="541678" y="19650"/>
                    </a:lnTo>
                    <a:lnTo>
                      <a:pt x="541833" y="25735"/>
                    </a:lnTo>
                    <a:lnTo>
                      <a:pt x="540123" y="22327"/>
                    </a:lnTo>
                    <a:close/>
                    <a:moveTo>
                      <a:pt x="377162" y="18305"/>
                    </a:moveTo>
                    <a:lnTo>
                      <a:pt x="376858" y="18394"/>
                    </a:lnTo>
                    <a:lnTo>
                      <a:pt x="375089" y="18688"/>
                    </a:lnTo>
                    <a:lnTo>
                      <a:pt x="375272" y="18628"/>
                    </a:lnTo>
                    <a:close/>
                    <a:moveTo>
                      <a:pt x="377750" y="18132"/>
                    </a:moveTo>
                    <a:lnTo>
                      <a:pt x="377522" y="18199"/>
                    </a:lnTo>
                    <a:lnTo>
                      <a:pt x="375559" y="18534"/>
                    </a:lnTo>
                    <a:lnTo>
                      <a:pt x="375639" y="18507"/>
                    </a:lnTo>
                    <a:lnTo>
                      <a:pt x="377351" y="18194"/>
                    </a:lnTo>
                    <a:close/>
                    <a:moveTo>
                      <a:pt x="376691" y="18093"/>
                    </a:moveTo>
                    <a:lnTo>
                      <a:pt x="375348" y="18504"/>
                    </a:lnTo>
                    <a:lnTo>
                      <a:pt x="373819" y="18740"/>
                    </a:lnTo>
                    <a:lnTo>
                      <a:pt x="370784" y="19210"/>
                    </a:lnTo>
                    <a:lnTo>
                      <a:pt x="370924" y="19166"/>
                    </a:lnTo>
                    <a:lnTo>
                      <a:pt x="374446" y="18510"/>
                    </a:lnTo>
                    <a:close/>
                    <a:moveTo>
                      <a:pt x="384580" y="17990"/>
                    </a:moveTo>
                    <a:lnTo>
                      <a:pt x="375910" y="20419"/>
                    </a:lnTo>
                    <a:lnTo>
                      <a:pt x="375547" y="20473"/>
                    </a:lnTo>
                    <a:lnTo>
                      <a:pt x="374397" y="20769"/>
                    </a:lnTo>
                    <a:lnTo>
                      <a:pt x="376841" y="19763"/>
                    </a:lnTo>
                    <a:lnTo>
                      <a:pt x="381260" y="18560"/>
                    </a:lnTo>
                    <a:lnTo>
                      <a:pt x="382532" y="18292"/>
                    </a:lnTo>
                    <a:close/>
                    <a:moveTo>
                      <a:pt x="383919" y="17836"/>
                    </a:moveTo>
                    <a:lnTo>
                      <a:pt x="382800" y="18140"/>
                    </a:lnTo>
                    <a:lnTo>
                      <a:pt x="381505" y="18444"/>
                    </a:lnTo>
                    <a:lnTo>
                      <a:pt x="381054" y="18511"/>
                    </a:lnTo>
                    <a:close/>
                    <a:moveTo>
                      <a:pt x="542175" y="17826"/>
                    </a:moveTo>
                    <a:lnTo>
                      <a:pt x="542449" y="18650"/>
                    </a:lnTo>
                    <a:lnTo>
                      <a:pt x="542123" y="26312"/>
                    </a:lnTo>
                    <a:lnTo>
                      <a:pt x="542027" y="26121"/>
                    </a:lnTo>
                    <a:close/>
                    <a:moveTo>
                      <a:pt x="544806" y="17818"/>
                    </a:moveTo>
                    <a:lnTo>
                      <a:pt x="545790" y="19651"/>
                    </a:lnTo>
                    <a:lnTo>
                      <a:pt x="545964" y="20468"/>
                    </a:lnTo>
                    <a:lnTo>
                      <a:pt x="545778" y="20234"/>
                    </a:lnTo>
                    <a:close/>
                    <a:moveTo>
                      <a:pt x="508871" y="17732"/>
                    </a:moveTo>
                    <a:lnTo>
                      <a:pt x="506262" y="19298"/>
                    </a:lnTo>
                    <a:lnTo>
                      <a:pt x="505079" y="19747"/>
                    </a:lnTo>
                    <a:lnTo>
                      <a:pt x="506345" y="18861"/>
                    </a:lnTo>
                    <a:close/>
                    <a:moveTo>
                      <a:pt x="401075" y="17656"/>
                    </a:moveTo>
                    <a:lnTo>
                      <a:pt x="397204" y="19377"/>
                    </a:lnTo>
                    <a:lnTo>
                      <a:pt x="400398" y="17780"/>
                    </a:lnTo>
                    <a:close/>
                    <a:moveTo>
                      <a:pt x="544710" y="17639"/>
                    </a:moveTo>
                    <a:lnTo>
                      <a:pt x="544744" y="17663"/>
                    </a:lnTo>
                    <a:lnTo>
                      <a:pt x="544806" y="17818"/>
                    </a:lnTo>
                    <a:close/>
                    <a:moveTo>
                      <a:pt x="393935" y="17605"/>
                    </a:moveTo>
                    <a:lnTo>
                      <a:pt x="393157" y="17821"/>
                    </a:lnTo>
                    <a:lnTo>
                      <a:pt x="388531" y="18517"/>
                    </a:lnTo>
                    <a:lnTo>
                      <a:pt x="388855" y="18396"/>
                    </a:lnTo>
                    <a:close/>
                    <a:moveTo>
                      <a:pt x="398855" y="17575"/>
                    </a:moveTo>
                    <a:lnTo>
                      <a:pt x="397755" y="17812"/>
                    </a:lnTo>
                    <a:lnTo>
                      <a:pt x="388816" y="19027"/>
                    </a:lnTo>
                    <a:lnTo>
                      <a:pt x="388948" y="18990"/>
                    </a:lnTo>
                    <a:close/>
                    <a:moveTo>
                      <a:pt x="390237" y="17565"/>
                    </a:moveTo>
                    <a:lnTo>
                      <a:pt x="386718" y="18381"/>
                    </a:lnTo>
                    <a:lnTo>
                      <a:pt x="385897" y="18559"/>
                    </a:lnTo>
                    <a:lnTo>
                      <a:pt x="389724" y="17621"/>
                    </a:lnTo>
                    <a:close/>
                    <a:moveTo>
                      <a:pt x="382188" y="17561"/>
                    </a:moveTo>
                    <a:lnTo>
                      <a:pt x="380901" y="18091"/>
                    </a:lnTo>
                    <a:lnTo>
                      <a:pt x="377421" y="19049"/>
                    </a:lnTo>
                    <a:lnTo>
                      <a:pt x="376372" y="19204"/>
                    </a:lnTo>
                    <a:close/>
                    <a:moveTo>
                      <a:pt x="378593" y="17535"/>
                    </a:moveTo>
                    <a:lnTo>
                      <a:pt x="377167" y="18004"/>
                    </a:lnTo>
                    <a:lnTo>
                      <a:pt x="376691" y="18093"/>
                    </a:lnTo>
                    <a:lnTo>
                      <a:pt x="378407" y="17568"/>
                    </a:lnTo>
                    <a:close/>
                    <a:moveTo>
                      <a:pt x="382178" y="17511"/>
                    </a:moveTo>
                    <a:lnTo>
                      <a:pt x="375000" y="19407"/>
                    </a:lnTo>
                    <a:lnTo>
                      <a:pt x="373354" y="19651"/>
                    </a:lnTo>
                    <a:lnTo>
                      <a:pt x="366258" y="21711"/>
                    </a:lnTo>
                    <a:lnTo>
                      <a:pt x="365278" y="21917"/>
                    </a:lnTo>
                    <a:lnTo>
                      <a:pt x="368610" y="20820"/>
                    </a:lnTo>
                    <a:lnTo>
                      <a:pt x="376858" y="18394"/>
                    </a:lnTo>
                    <a:close/>
                    <a:moveTo>
                      <a:pt x="379937" y="17489"/>
                    </a:moveTo>
                    <a:lnTo>
                      <a:pt x="377852" y="18102"/>
                    </a:lnTo>
                    <a:lnTo>
                      <a:pt x="377351" y="18194"/>
                    </a:lnTo>
                    <a:lnTo>
                      <a:pt x="375916" y="18416"/>
                    </a:lnTo>
                    <a:lnTo>
                      <a:pt x="377167" y="18004"/>
                    </a:lnTo>
                    <a:close/>
                    <a:moveTo>
                      <a:pt x="391411" y="17437"/>
                    </a:moveTo>
                    <a:lnTo>
                      <a:pt x="388855" y="18396"/>
                    </a:lnTo>
                    <a:lnTo>
                      <a:pt x="384320" y="19102"/>
                    </a:lnTo>
                    <a:lnTo>
                      <a:pt x="383842" y="19224"/>
                    </a:lnTo>
                    <a:lnTo>
                      <a:pt x="382133" y="19481"/>
                    </a:lnTo>
                    <a:lnTo>
                      <a:pt x="384981" y="18783"/>
                    </a:lnTo>
                    <a:lnTo>
                      <a:pt x="386718" y="18381"/>
                    </a:lnTo>
                    <a:lnTo>
                      <a:pt x="390720" y="17512"/>
                    </a:lnTo>
                    <a:close/>
                    <a:moveTo>
                      <a:pt x="382632" y="17436"/>
                    </a:moveTo>
                    <a:lnTo>
                      <a:pt x="382188" y="17561"/>
                    </a:lnTo>
                    <a:lnTo>
                      <a:pt x="382399" y="17474"/>
                    </a:lnTo>
                    <a:close/>
                    <a:moveTo>
                      <a:pt x="382258" y="17434"/>
                    </a:moveTo>
                    <a:lnTo>
                      <a:pt x="377162" y="18305"/>
                    </a:lnTo>
                    <a:lnTo>
                      <a:pt x="377522" y="18199"/>
                    </a:lnTo>
                    <a:lnTo>
                      <a:pt x="379567" y="17851"/>
                    </a:lnTo>
                    <a:close/>
                    <a:moveTo>
                      <a:pt x="382545" y="17414"/>
                    </a:moveTo>
                    <a:lnTo>
                      <a:pt x="382399" y="17474"/>
                    </a:lnTo>
                    <a:lnTo>
                      <a:pt x="382178" y="17511"/>
                    </a:lnTo>
                    <a:close/>
                    <a:moveTo>
                      <a:pt x="571605" y="17400"/>
                    </a:moveTo>
                    <a:lnTo>
                      <a:pt x="576768" y="19651"/>
                    </a:lnTo>
                    <a:lnTo>
                      <a:pt x="579793" y="22003"/>
                    </a:lnTo>
                    <a:close/>
                    <a:moveTo>
                      <a:pt x="401193" y="17383"/>
                    </a:moveTo>
                    <a:lnTo>
                      <a:pt x="400398" y="17780"/>
                    </a:lnTo>
                    <a:lnTo>
                      <a:pt x="383864" y="20802"/>
                    </a:lnTo>
                    <a:lnTo>
                      <a:pt x="386227" y="20293"/>
                    </a:lnTo>
                    <a:close/>
                    <a:moveTo>
                      <a:pt x="390695" y="17383"/>
                    </a:moveTo>
                    <a:lnTo>
                      <a:pt x="389724" y="17621"/>
                    </a:lnTo>
                    <a:lnTo>
                      <a:pt x="388706" y="17731"/>
                    </a:lnTo>
                    <a:lnTo>
                      <a:pt x="384278" y="18910"/>
                    </a:lnTo>
                    <a:lnTo>
                      <a:pt x="382127" y="19376"/>
                    </a:lnTo>
                    <a:lnTo>
                      <a:pt x="380706" y="19696"/>
                    </a:lnTo>
                    <a:lnTo>
                      <a:pt x="376982" y="20257"/>
                    </a:lnTo>
                    <a:lnTo>
                      <a:pt x="384320" y="18280"/>
                    </a:lnTo>
                    <a:close/>
                    <a:moveTo>
                      <a:pt x="400964" y="17375"/>
                    </a:moveTo>
                    <a:lnTo>
                      <a:pt x="387102" y="20105"/>
                    </a:lnTo>
                    <a:lnTo>
                      <a:pt x="397755" y="17812"/>
                    </a:lnTo>
                    <a:close/>
                    <a:moveTo>
                      <a:pt x="382666" y="17365"/>
                    </a:moveTo>
                    <a:lnTo>
                      <a:pt x="382640" y="17375"/>
                    </a:lnTo>
                    <a:lnTo>
                      <a:pt x="382258" y="17434"/>
                    </a:lnTo>
                    <a:close/>
                    <a:moveTo>
                      <a:pt x="382768" y="17355"/>
                    </a:moveTo>
                    <a:lnTo>
                      <a:pt x="382545" y="17414"/>
                    </a:lnTo>
                    <a:lnTo>
                      <a:pt x="382640" y="17375"/>
                    </a:lnTo>
                    <a:close/>
                    <a:moveTo>
                      <a:pt x="401367" y="17296"/>
                    </a:moveTo>
                    <a:lnTo>
                      <a:pt x="401299" y="17330"/>
                    </a:lnTo>
                    <a:lnTo>
                      <a:pt x="400964" y="17375"/>
                    </a:lnTo>
                    <a:close/>
                    <a:moveTo>
                      <a:pt x="383218" y="17270"/>
                    </a:moveTo>
                    <a:lnTo>
                      <a:pt x="383097" y="17305"/>
                    </a:lnTo>
                    <a:lnTo>
                      <a:pt x="382768" y="17355"/>
                    </a:lnTo>
                    <a:lnTo>
                      <a:pt x="382856" y="17332"/>
                    </a:lnTo>
                    <a:close/>
                    <a:moveTo>
                      <a:pt x="401855" y="17254"/>
                    </a:moveTo>
                    <a:lnTo>
                      <a:pt x="401193" y="17383"/>
                    </a:lnTo>
                    <a:lnTo>
                      <a:pt x="401299" y="17330"/>
                    </a:lnTo>
                    <a:close/>
                    <a:moveTo>
                      <a:pt x="383298" y="17215"/>
                    </a:moveTo>
                    <a:lnTo>
                      <a:pt x="382856" y="17332"/>
                    </a:lnTo>
                    <a:lnTo>
                      <a:pt x="382666" y="17365"/>
                    </a:lnTo>
                    <a:lnTo>
                      <a:pt x="382838" y="17294"/>
                    </a:lnTo>
                    <a:close/>
                    <a:moveTo>
                      <a:pt x="402077" y="17211"/>
                    </a:moveTo>
                    <a:lnTo>
                      <a:pt x="402035" y="17230"/>
                    </a:lnTo>
                    <a:lnTo>
                      <a:pt x="401855" y="17254"/>
                    </a:lnTo>
                    <a:close/>
                    <a:moveTo>
                      <a:pt x="392073" y="17189"/>
                    </a:moveTo>
                    <a:lnTo>
                      <a:pt x="391884" y="17260"/>
                    </a:lnTo>
                    <a:lnTo>
                      <a:pt x="390720" y="17512"/>
                    </a:lnTo>
                    <a:lnTo>
                      <a:pt x="390237" y="17565"/>
                    </a:lnTo>
                    <a:lnTo>
                      <a:pt x="391530" y="17265"/>
                    </a:lnTo>
                    <a:close/>
                    <a:moveTo>
                      <a:pt x="402373" y="17184"/>
                    </a:moveTo>
                    <a:lnTo>
                      <a:pt x="403661" y="17184"/>
                    </a:lnTo>
                    <a:lnTo>
                      <a:pt x="401075" y="17656"/>
                    </a:lnTo>
                    <a:lnTo>
                      <a:pt x="402035" y="17230"/>
                    </a:lnTo>
                    <a:close/>
                    <a:moveTo>
                      <a:pt x="402138" y="17184"/>
                    </a:moveTo>
                    <a:lnTo>
                      <a:pt x="402217" y="17184"/>
                    </a:lnTo>
                    <a:lnTo>
                      <a:pt x="402077" y="17211"/>
                    </a:lnTo>
                    <a:close/>
                    <a:moveTo>
                      <a:pt x="401591" y="17184"/>
                    </a:moveTo>
                    <a:lnTo>
                      <a:pt x="401937" y="17184"/>
                    </a:lnTo>
                    <a:lnTo>
                      <a:pt x="401367" y="17296"/>
                    </a:lnTo>
                    <a:close/>
                    <a:moveTo>
                      <a:pt x="517096" y="17183"/>
                    </a:moveTo>
                    <a:lnTo>
                      <a:pt x="515007" y="18750"/>
                    </a:lnTo>
                    <a:lnTo>
                      <a:pt x="513957" y="19248"/>
                    </a:lnTo>
                    <a:lnTo>
                      <a:pt x="515087" y="18280"/>
                    </a:lnTo>
                    <a:close/>
                    <a:moveTo>
                      <a:pt x="402299" y="17112"/>
                    </a:moveTo>
                    <a:lnTo>
                      <a:pt x="402138" y="17184"/>
                    </a:lnTo>
                    <a:lnTo>
                      <a:pt x="401937" y="17184"/>
                    </a:lnTo>
                    <a:close/>
                    <a:moveTo>
                      <a:pt x="383294" y="17106"/>
                    </a:moveTo>
                    <a:lnTo>
                      <a:pt x="382838" y="17294"/>
                    </a:lnTo>
                    <a:lnTo>
                      <a:pt x="379567" y="17851"/>
                    </a:lnTo>
                    <a:lnTo>
                      <a:pt x="377750" y="18132"/>
                    </a:lnTo>
                    <a:lnTo>
                      <a:pt x="377852" y="18102"/>
                    </a:lnTo>
                    <a:close/>
                    <a:moveTo>
                      <a:pt x="511646" y="17098"/>
                    </a:moveTo>
                    <a:lnTo>
                      <a:pt x="511618" y="17115"/>
                    </a:lnTo>
                    <a:lnTo>
                      <a:pt x="511248" y="17184"/>
                    </a:lnTo>
                    <a:close/>
                    <a:moveTo>
                      <a:pt x="472270" y="17076"/>
                    </a:moveTo>
                    <a:lnTo>
                      <a:pt x="472116" y="17127"/>
                    </a:lnTo>
                    <a:lnTo>
                      <a:pt x="471772" y="17184"/>
                    </a:lnTo>
                    <a:close/>
                    <a:moveTo>
                      <a:pt x="384612" y="17070"/>
                    </a:moveTo>
                    <a:lnTo>
                      <a:pt x="384272" y="17164"/>
                    </a:lnTo>
                    <a:lnTo>
                      <a:pt x="382632" y="17436"/>
                    </a:lnTo>
                    <a:lnTo>
                      <a:pt x="383097" y="17305"/>
                    </a:lnTo>
                    <a:close/>
                    <a:moveTo>
                      <a:pt x="402703" y="17033"/>
                    </a:moveTo>
                    <a:lnTo>
                      <a:pt x="402299" y="17112"/>
                    </a:lnTo>
                    <a:lnTo>
                      <a:pt x="402379" y="17077"/>
                    </a:lnTo>
                    <a:close/>
                    <a:moveTo>
                      <a:pt x="512379" y="16973"/>
                    </a:moveTo>
                    <a:lnTo>
                      <a:pt x="511054" y="17477"/>
                    </a:lnTo>
                    <a:lnTo>
                      <a:pt x="511618" y="17115"/>
                    </a:lnTo>
                    <a:close/>
                    <a:moveTo>
                      <a:pt x="385597" y="16944"/>
                    </a:moveTo>
                    <a:lnTo>
                      <a:pt x="379408" y="18755"/>
                    </a:lnTo>
                    <a:lnTo>
                      <a:pt x="379223" y="18782"/>
                    </a:lnTo>
                    <a:lnTo>
                      <a:pt x="380901" y="18091"/>
                    </a:lnTo>
                    <a:lnTo>
                      <a:pt x="384272" y="17164"/>
                    </a:lnTo>
                    <a:close/>
                    <a:moveTo>
                      <a:pt x="544320" y="16912"/>
                    </a:moveTo>
                    <a:lnTo>
                      <a:pt x="544710" y="17639"/>
                    </a:lnTo>
                    <a:lnTo>
                      <a:pt x="544333" y="17367"/>
                    </a:lnTo>
                    <a:close/>
                    <a:moveTo>
                      <a:pt x="378149" y="16867"/>
                    </a:moveTo>
                    <a:lnTo>
                      <a:pt x="376373" y="17432"/>
                    </a:lnTo>
                    <a:lnTo>
                      <a:pt x="378148" y="16867"/>
                    </a:lnTo>
                    <a:close/>
                    <a:moveTo>
                      <a:pt x="378150" y="16867"/>
                    </a:moveTo>
                    <a:lnTo>
                      <a:pt x="378149" y="16867"/>
                    </a:lnTo>
                    <a:lnTo>
                      <a:pt x="378149" y="16867"/>
                    </a:lnTo>
                    <a:close/>
                    <a:moveTo>
                      <a:pt x="385360" y="16864"/>
                    </a:moveTo>
                    <a:lnTo>
                      <a:pt x="384975" y="16970"/>
                    </a:lnTo>
                    <a:lnTo>
                      <a:pt x="383218" y="17270"/>
                    </a:lnTo>
                    <a:lnTo>
                      <a:pt x="383586" y="17166"/>
                    </a:lnTo>
                    <a:close/>
                    <a:moveTo>
                      <a:pt x="402883" y="16853"/>
                    </a:moveTo>
                    <a:lnTo>
                      <a:pt x="402379" y="17077"/>
                    </a:lnTo>
                    <a:lnTo>
                      <a:pt x="401591" y="17184"/>
                    </a:lnTo>
                    <a:lnTo>
                      <a:pt x="398855" y="17575"/>
                    </a:lnTo>
                    <a:lnTo>
                      <a:pt x="399398" y="17458"/>
                    </a:lnTo>
                    <a:close/>
                    <a:moveTo>
                      <a:pt x="384731" y="16843"/>
                    </a:moveTo>
                    <a:lnTo>
                      <a:pt x="383586" y="17166"/>
                    </a:lnTo>
                    <a:lnTo>
                      <a:pt x="383298" y="17215"/>
                    </a:lnTo>
                    <a:lnTo>
                      <a:pt x="384656" y="16856"/>
                    </a:lnTo>
                    <a:close/>
                    <a:moveTo>
                      <a:pt x="554395" y="16837"/>
                    </a:moveTo>
                    <a:lnTo>
                      <a:pt x="556081" y="18945"/>
                    </a:lnTo>
                    <a:lnTo>
                      <a:pt x="555351" y="19270"/>
                    </a:lnTo>
                    <a:lnTo>
                      <a:pt x="554018" y="16925"/>
                    </a:lnTo>
                    <a:close/>
                    <a:moveTo>
                      <a:pt x="393180" y="16774"/>
                    </a:moveTo>
                    <a:lnTo>
                      <a:pt x="392419" y="17059"/>
                    </a:lnTo>
                    <a:lnTo>
                      <a:pt x="391530" y="17265"/>
                    </a:lnTo>
                    <a:lnTo>
                      <a:pt x="390695" y="17383"/>
                    </a:lnTo>
                    <a:close/>
                    <a:moveTo>
                      <a:pt x="386251" y="16752"/>
                    </a:moveTo>
                    <a:lnTo>
                      <a:pt x="385786" y="16888"/>
                    </a:lnTo>
                    <a:lnTo>
                      <a:pt x="384612" y="17070"/>
                    </a:lnTo>
                    <a:lnTo>
                      <a:pt x="384975" y="16970"/>
                    </a:lnTo>
                    <a:close/>
                    <a:moveTo>
                      <a:pt x="372182" y="16711"/>
                    </a:moveTo>
                    <a:lnTo>
                      <a:pt x="372147" y="16723"/>
                    </a:lnTo>
                    <a:lnTo>
                      <a:pt x="368694" y="17184"/>
                    </a:lnTo>
                    <a:close/>
                    <a:moveTo>
                      <a:pt x="519470" y="16637"/>
                    </a:moveTo>
                    <a:lnTo>
                      <a:pt x="517514" y="17810"/>
                    </a:lnTo>
                    <a:lnTo>
                      <a:pt x="514438" y="19177"/>
                    </a:lnTo>
                    <a:lnTo>
                      <a:pt x="515007" y="18750"/>
                    </a:lnTo>
                    <a:close/>
                    <a:moveTo>
                      <a:pt x="487123" y="16635"/>
                    </a:moveTo>
                    <a:lnTo>
                      <a:pt x="481830" y="18620"/>
                    </a:lnTo>
                    <a:lnTo>
                      <a:pt x="480864" y="18830"/>
                    </a:lnTo>
                    <a:lnTo>
                      <a:pt x="485585" y="16956"/>
                    </a:lnTo>
                    <a:close/>
                    <a:moveTo>
                      <a:pt x="519473" y="16635"/>
                    </a:moveTo>
                    <a:lnTo>
                      <a:pt x="519472" y="16635"/>
                    </a:lnTo>
                    <a:lnTo>
                      <a:pt x="519470" y="16637"/>
                    </a:lnTo>
                    <a:close/>
                    <a:moveTo>
                      <a:pt x="393768" y="16630"/>
                    </a:moveTo>
                    <a:lnTo>
                      <a:pt x="393180" y="16774"/>
                    </a:lnTo>
                    <a:lnTo>
                      <a:pt x="393432" y="16680"/>
                    </a:lnTo>
                    <a:close/>
                    <a:moveTo>
                      <a:pt x="537249" y="16598"/>
                    </a:moveTo>
                    <a:lnTo>
                      <a:pt x="537509" y="17116"/>
                    </a:lnTo>
                    <a:lnTo>
                      <a:pt x="537384" y="17370"/>
                    </a:lnTo>
                    <a:lnTo>
                      <a:pt x="537216" y="16988"/>
                    </a:lnTo>
                    <a:close/>
                    <a:moveTo>
                      <a:pt x="514050" y="16575"/>
                    </a:moveTo>
                    <a:lnTo>
                      <a:pt x="513943" y="16682"/>
                    </a:lnTo>
                    <a:lnTo>
                      <a:pt x="512379" y="16973"/>
                    </a:lnTo>
                    <a:lnTo>
                      <a:pt x="512596" y="16891"/>
                    </a:lnTo>
                    <a:close/>
                    <a:moveTo>
                      <a:pt x="427638" y="16573"/>
                    </a:moveTo>
                    <a:lnTo>
                      <a:pt x="427497" y="16636"/>
                    </a:lnTo>
                    <a:lnTo>
                      <a:pt x="423522" y="17184"/>
                    </a:lnTo>
                    <a:close/>
                    <a:moveTo>
                      <a:pt x="407042" y="16566"/>
                    </a:moveTo>
                    <a:lnTo>
                      <a:pt x="406336" y="16768"/>
                    </a:lnTo>
                    <a:lnTo>
                      <a:pt x="397204" y="19377"/>
                    </a:lnTo>
                    <a:cubicBezTo>
                      <a:pt x="399398" y="19377"/>
                      <a:pt x="401591" y="17184"/>
                      <a:pt x="403784" y="17184"/>
                    </a:cubicBezTo>
                    <a:lnTo>
                      <a:pt x="403661" y="17184"/>
                    </a:lnTo>
                    <a:close/>
                    <a:moveTo>
                      <a:pt x="387915" y="16559"/>
                    </a:moveTo>
                    <a:lnTo>
                      <a:pt x="385597" y="16944"/>
                    </a:lnTo>
                    <a:lnTo>
                      <a:pt x="385786" y="16888"/>
                    </a:lnTo>
                    <a:close/>
                    <a:moveTo>
                      <a:pt x="373438" y="16550"/>
                    </a:moveTo>
                    <a:lnTo>
                      <a:pt x="372954" y="16737"/>
                    </a:lnTo>
                    <a:lnTo>
                      <a:pt x="361771" y="20479"/>
                    </a:lnTo>
                    <a:lnTo>
                      <a:pt x="361551" y="20517"/>
                    </a:lnTo>
                    <a:lnTo>
                      <a:pt x="364307" y="19377"/>
                    </a:lnTo>
                    <a:lnTo>
                      <a:pt x="360472" y="20706"/>
                    </a:lnTo>
                    <a:lnTo>
                      <a:pt x="359259" y="20918"/>
                    </a:lnTo>
                    <a:lnTo>
                      <a:pt x="372147" y="16723"/>
                    </a:lnTo>
                    <a:close/>
                    <a:moveTo>
                      <a:pt x="514742" y="16533"/>
                    </a:moveTo>
                    <a:lnTo>
                      <a:pt x="513441" y="17183"/>
                    </a:lnTo>
                    <a:lnTo>
                      <a:pt x="513943" y="16682"/>
                    </a:lnTo>
                    <a:close/>
                    <a:moveTo>
                      <a:pt x="373612" y="16517"/>
                    </a:moveTo>
                    <a:lnTo>
                      <a:pt x="373564" y="16533"/>
                    </a:lnTo>
                    <a:lnTo>
                      <a:pt x="373438" y="16550"/>
                    </a:lnTo>
                    <a:lnTo>
                      <a:pt x="373475" y="16536"/>
                    </a:lnTo>
                    <a:close/>
                    <a:moveTo>
                      <a:pt x="542821" y="16516"/>
                    </a:moveTo>
                    <a:lnTo>
                      <a:pt x="543001" y="16742"/>
                    </a:lnTo>
                    <a:lnTo>
                      <a:pt x="542774" y="17458"/>
                    </a:lnTo>
                    <a:lnTo>
                      <a:pt x="543113" y="20647"/>
                    </a:lnTo>
                    <a:lnTo>
                      <a:pt x="542449" y="18650"/>
                    </a:lnTo>
                    <a:lnTo>
                      <a:pt x="542500" y="17458"/>
                    </a:lnTo>
                    <a:close/>
                    <a:moveTo>
                      <a:pt x="407402" y="16500"/>
                    </a:moveTo>
                    <a:lnTo>
                      <a:pt x="407042" y="16566"/>
                    </a:lnTo>
                    <a:lnTo>
                      <a:pt x="407154" y="16534"/>
                    </a:lnTo>
                    <a:close/>
                    <a:moveTo>
                      <a:pt x="543087" y="16470"/>
                    </a:moveTo>
                    <a:lnTo>
                      <a:pt x="543613" y="16848"/>
                    </a:lnTo>
                    <a:lnTo>
                      <a:pt x="544333" y="17367"/>
                    </a:lnTo>
                    <a:lnTo>
                      <a:pt x="544363" y="18455"/>
                    </a:lnTo>
                    <a:lnTo>
                      <a:pt x="543669" y="17583"/>
                    </a:lnTo>
                    <a:lnTo>
                      <a:pt x="543001" y="16742"/>
                    </a:lnTo>
                    <a:close/>
                    <a:moveTo>
                      <a:pt x="383518" y="16436"/>
                    </a:moveTo>
                    <a:lnTo>
                      <a:pt x="381525" y="17022"/>
                    </a:lnTo>
                    <a:lnTo>
                      <a:pt x="378593" y="17535"/>
                    </a:lnTo>
                    <a:lnTo>
                      <a:pt x="379660" y="17184"/>
                    </a:lnTo>
                    <a:lnTo>
                      <a:pt x="378407" y="17568"/>
                    </a:lnTo>
                    <a:lnTo>
                      <a:pt x="375749" y="18032"/>
                    </a:lnTo>
                    <a:lnTo>
                      <a:pt x="372940" y="18524"/>
                    </a:lnTo>
                    <a:lnTo>
                      <a:pt x="369057" y="19204"/>
                    </a:lnTo>
                    <a:lnTo>
                      <a:pt x="373431" y="17842"/>
                    </a:lnTo>
                    <a:lnTo>
                      <a:pt x="376373" y="17432"/>
                    </a:lnTo>
                    <a:lnTo>
                      <a:pt x="378010" y="17204"/>
                    </a:lnTo>
                    <a:close/>
                    <a:moveTo>
                      <a:pt x="537263" y="16427"/>
                    </a:moveTo>
                    <a:lnTo>
                      <a:pt x="537249" y="16598"/>
                    </a:lnTo>
                    <a:lnTo>
                      <a:pt x="537199" y="16499"/>
                    </a:lnTo>
                    <a:close/>
                    <a:moveTo>
                      <a:pt x="384957" y="16421"/>
                    </a:moveTo>
                    <a:lnTo>
                      <a:pt x="384365" y="16665"/>
                    </a:lnTo>
                    <a:lnTo>
                      <a:pt x="379937" y="17489"/>
                    </a:lnTo>
                    <a:lnTo>
                      <a:pt x="381525" y="17022"/>
                    </a:lnTo>
                    <a:close/>
                    <a:moveTo>
                      <a:pt x="390474" y="16338"/>
                    </a:moveTo>
                    <a:lnTo>
                      <a:pt x="386393" y="17482"/>
                    </a:lnTo>
                    <a:lnTo>
                      <a:pt x="382532" y="18292"/>
                    </a:lnTo>
                    <a:lnTo>
                      <a:pt x="381895" y="18387"/>
                    </a:lnTo>
                    <a:lnTo>
                      <a:pt x="382800" y="18140"/>
                    </a:lnTo>
                    <a:close/>
                    <a:moveTo>
                      <a:pt x="407855" y="16334"/>
                    </a:moveTo>
                    <a:lnTo>
                      <a:pt x="407154" y="16534"/>
                    </a:lnTo>
                    <a:lnTo>
                      <a:pt x="402373" y="17184"/>
                    </a:lnTo>
                    <a:lnTo>
                      <a:pt x="402217" y="17184"/>
                    </a:lnTo>
                    <a:lnTo>
                      <a:pt x="403663" y="16903"/>
                    </a:lnTo>
                    <a:close/>
                    <a:moveTo>
                      <a:pt x="389693" y="16264"/>
                    </a:moveTo>
                    <a:lnTo>
                      <a:pt x="389523" y="16310"/>
                    </a:lnTo>
                    <a:lnTo>
                      <a:pt x="387915" y="16559"/>
                    </a:lnTo>
                    <a:close/>
                    <a:moveTo>
                      <a:pt x="387961" y="16252"/>
                    </a:moveTo>
                    <a:lnTo>
                      <a:pt x="386576" y="16657"/>
                    </a:lnTo>
                    <a:lnTo>
                      <a:pt x="385360" y="16864"/>
                    </a:lnTo>
                    <a:lnTo>
                      <a:pt x="386840" y="16457"/>
                    </a:lnTo>
                    <a:close/>
                    <a:moveTo>
                      <a:pt x="398877" y="16232"/>
                    </a:moveTo>
                    <a:lnTo>
                      <a:pt x="396549" y="16878"/>
                    </a:lnTo>
                    <a:lnTo>
                      <a:pt x="391411" y="17437"/>
                    </a:lnTo>
                    <a:lnTo>
                      <a:pt x="391884" y="17260"/>
                    </a:lnTo>
                    <a:lnTo>
                      <a:pt x="392467" y="17134"/>
                    </a:lnTo>
                    <a:close/>
                    <a:moveTo>
                      <a:pt x="396981" y="16154"/>
                    </a:moveTo>
                    <a:lnTo>
                      <a:pt x="392467" y="17134"/>
                    </a:lnTo>
                    <a:lnTo>
                      <a:pt x="392073" y="17189"/>
                    </a:lnTo>
                    <a:lnTo>
                      <a:pt x="392419" y="17059"/>
                    </a:lnTo>
                    <a:lnTo>
                      <a:pt x="395163" y="16423"/>
                    </a:lnTo>
                    <a:close/>
                    <a:moveTo>
                      <a:pt x="403337" y="16140"/>
                    </a:moveTo>
                    <a:lnTo>
                      <a:pt x="393935" y="17605"/>
                    </a:lnTo>
                    <a:lnTo>
                      <a:pt x="396549" y="16878"/>
                    </a:lnTo>
                    <a:close/>
                    <a:moveTo>
                      <a:pt x="387282" y="16122"/>
                    </a:moveTo>
                    <a:lnTo>
                      <a:pt x="385063" y="16749"/>
                    </a:lnTo>
                    <a:lnTo>
                      <a:pt x="384656" y="16856"/>
                    </a:lnTo>
                    <a:lnTo>
                      <a:pt x="383294" y="17106"/>
                    </a:lnTo>
                    <a:lnTo>
                      <a:pt x="384365" y="16665"/>
                    </a:lnTo>
                    <a:close/>
                    <a:moveTo>
                      <a:pt x="404575" y="16101"/>
                    </a:moveTo>
                    <a:lnTo>
                      <a:pt x="403729" y="16477"/>
                    </a:lnTo>
                    <a:lnTo>
                      <a:pt x="389503" y="18836"/>
                    </a:lnTo>
                    <a:lnTo>
                      <a:pt x="393157" y="17821"/>
                    </a:lnTo>
                    <a:close/>
                    <a:moveTo>
                      <a:pt x="481339" y="16025"/>
                    </a:moveTo>
                    <a:lnTo>
                      <a:pt x="481306" y="16039"/>
                    </a:lnTo>
                    <a:lnTo>
                      <a:pt x="479748" y="16386"/>
                    </a:lnTo>
                    <a:lnTo>
                      <a:pt x="479632" y="16406"/>
                    </a:lnTo>
                    <a:close/>
                    <a:moveTo>
                      <a:pt x="434457" y="16012"/>
                    </a:moveTo>
                    <a:lnTo>
                      <a:pt x="433059" y="16442"/>
                    </a:lnTo>
                    <a:lnTo>
                      <a:pt x="427908" y="17184"/>
                    </a:lnTo>
                    <a:lnTo>
                      <a:pt x="431198" y="16361"/>
                    </a:lnTo>
                    <a:close/>
                    <a:moveTo>
                      <a:pt x="410441" y="15983"/>
                    </a:moveTo>
                    <a:lnTo>
                      <a:pt x="409574" y="16205"/>
                    </a:lnTo>
                    <a:lnTo>
                      <a:pt x="407402" y="16500"/>
                    </a:lnTo>
                    <a:lnTo>
                      <a:pt x="409637" y="16092"/>
                    </a:lnTo>
                    <a:close/>
                    <a:moveTo>
                      <a:pt x="544066" y="15978"/>
                    </a:moveTo>
                    <a:lnTo>
                      <a:pt x="544311" y="16586"/>
                    </a:lnTo>
                    <a:lnTo>
                      <a:pt x="544320" y="16912"/>
                    </a:lnTo>
                    <a:lnTo>
                      <a:pt x="543925" y="16175"/>
                    </a:lnTo>
                    <a:close/>
                    <a:moveTo>
                      <a:pt x="536934" y="15971"/>
                    </a:moveTo>
                    <a:lnTo>
                      <a:pt x="537199" y="16499"/>
                    </a:lnTo>
                    <a:lnTo>
                      <a:pt x="537067" y="16648"/>
                    </a:lnTo>
                    <a:lnTo>
                      <a:pt x="536839" y="16131"/>
                    </a:lnTo>
                    <a:close/>
                    <a:moveTo>
                      <a:pt x="517786" y="15966"/>
                    </a:moveTo>
                    <a:lnTo>
                      <a:pt x="515087" y="18280"/>
                    </a:lnTo>
                    <a:lnTo>
                      <a:pt x="513880" y="18938"/>
                    </a:lnTo>
                    <a:lnTo>
                      <a:pt x="516638" y="16180"/>
                    </a:lnTo>
                    <a:close/>
                    <a:moveTo>
                      <a:pt x="516852" y="15965"/>
                    </a:moveTo>
                    <a:lnTo>
                      <a:pt x="516638" y="16180"/>
                    </a:lnTo>
                    <a:lnTo>
                      <a:pt x="514742" y="16533"/>
                    </a:lnTo>
                    <a:lnTo>
                      <a:pt x="515127" y="16340"/>
                    </a:lnTo>
                    <a:close/>
                    <a:moveTo>
                      <a:pt x="451185" y="15965"/>
                    </a:moveTo>
                    <a:lnTo>
                      <a:pt x="443261" y="17184"/>
                    </a:lnTo>
                    <a:lnTo>
                      <a:pt x="446518" y="16498"/>
                    </a:lnTo>
                    <a:close/>
                    <a:moveTo>
                      <a:pt x="542378" y="15958"/>
                    </a:moveTo>
                    <a:lnTo>
                      <a:pt x="542887" y="16325"/>
                    </a:lnTo>
                    <a:lnTo>
                      <a:pt x="542821" y="16516"/>
                    </a:lnTo>
                    <a:close/>
                    <a:moveTo>
                      <a:pt x="391874" y="15946"/>
                    </a:moveTo>
                    <a:lnTo>
                      <a:pt x="391561" y="16034"/>
                    </a:lnTo>
                    <a:lnTo>
                      <a:pt x="383919" y="17836"/>
                    </a:lnTo>
                    <a:lnTo>
                      <a:pt x="389523" y="16310"/>
                    </a:lnTo>
                    <a:close/>
                    <a:moveTo>
                      <a:pt x="544292" y="15908"/>
                    </a:moveTo>
                    <a:lnTo>
                      <a:pt x="544933" y="16224"/>
                    </a:lnTo>
                    <a:lnTo>
                      <a:pt x="548687" y="23892"/>
                    </a:lnTo>
                    <a:lnTo>
                      <a:pt x="546261" y="20841"/>
                    </a:lnTo>
                    <a:lnTo>
                      <a:pt x="545790" y="18417"/>
                    </a:lnTo>
                    <a:lnTo>
                      <a:pt x="544744" y="17663"/>
                    </a:lnTo>
                    <a:lnTo>
                      <a:pt x="544311" y="16586"/>
                    </a:lnTo>
                    <a:close/>
                    <a:moveTo>
                      <a:pt x="391040" y="15897"/>
                    </a:moveTo>
                    <a:lnTo>
                      <a:pt x="390673" y="15997"/>
                    </a:lnTo>
                    <a:lnTo>
                      <a:pt x="386251" y="16752"/>
                    </a:lnTo>
                    <a:lnTo>
                      <a:pt x="386576" y="16657"/>
                    </a:lnTo>
                    <a:close/>
                    <a:moveTo>
                      <a:pt x="386276" y="15878"/>
                    </a:moveTo>
                    <a:lnTo>
                      <a:pt x="385641" y="16139"/>
                    </a:lnTo>
                    <a:lnTo>
                      <a:pt x="383518" y="16436"/>
                    </a:lnTo>
                    <a:lnTo>
                      <a:pt x="384805" y="16057"/>
                    </a:lnTo>
                    <a:close/>
                    <a:moveTo>
                      <a:pt x="405107" y="15864"/>
                    </a:moveTo>
                    <a:lnTo>
                      <a:pt x="404860" y="15974"/>
                    </a:lnTo>
                    <a:lnTo>
                      <a:pt x="403337" y="16140"/>
                    </a:lnTo>
                    <a:close/>
                    <a:moveTo>
                      <a:pt x="433307" y="15834"/>
                    </a:moveTo>
                    <a:lnTo>
                      <a:pt x="431198" y="16361"/>
                    </a:lnTo>
                    <a:lnTo>
                      <a:pt x="427134" y="16797"/>
                    </a:lnTo>
                    <a:lnTo>
                      <a:pt x="427497" y="16636"/>
                    </a:lnTo>
                    <a:close/>
                    <a:moveTo>
                      <a:pt x="392666" y="15823"/>
                    </a:moveTo>
                    <a:lnTo>
                      <a:pt x="390474" y="16338"/>
                    </a:lnTo>
                    <a:lnTo>
                      <a:pt x="391561" y="16034"/>
                    </a:lnTo>
                    <a:lnTo>
                      <a:pt x="392046" y="15919"/>
                    </a:lnTo>
                    <a:close/>
                    <a:moveTo>
                      <a:pt x="392711" y="15762"/>
                    </a:moveTo>
                    <a:lnTo>
                      <a:pt x="392046" y="15919"/>
                    </a:lnTo>
                    <a:lnTo>
                      <a:pt x="391874" y="15946"/>
                    </a:lnTo>
                    <a:lnTo>
                      <a:pt x="392264" y="15837"/>
                    </a:lnTo>
                    <a:close/>
                    <a:moveTo>
                      <a:pt x="406858" y="15757"/>
                    </a:moveTo>
                    <a:lnTo>
                      <a:pt x="404575" y="16101"/>
                    </a:lnTo>
                    <a:lnTo>
                      <a:pt x="404860" y="15974"/>
                    </a:lnTo>
                    <a:close/>
                    <a:moveTo>
                      <a:pt x="543976" y="15753"/>
                    </a:moveTo>
                    <a:lnTo>
                      <a:pt x="544161" y="15844"/>
                    </a:lnTo>
                    <a:lnTo>
                      <a:pt x="544066" y="15978"/>
                    </a:lnTo>
                    <a:close/>
                    <a:moveTo>
                      <a:pt x="542212" y="15750"/>
                    </a:moveTo>
                    <a:lnTo>
                      <a:pt x="542378" y="15958"/>
                    </a:lnTo>
                    <a:lnTo>
                      <a:pt x="542210" y="15838"/>
                    </a:lnTo>
                    <a:close/>
                    <a:moveTo>
                      <a:pt x="467929" y="15737"/>
                    </a:moveTo>
                    <a:lnTo>
                      <a:pt x="466692" y="16065"/>
                    </a:lnTo>
                    <a:lnTo>
                      <a:pt x="466525" y="16097"/>
                    </a:lnTo>
                    <a:lnTo>
                      <a:pt x="467706" y="15782"/>
                    </a:lnTo>
                    <a:close/>
                    <a:moveTo>
                      <a:pt x="452692" y="15733"/>
                    </a:moveTo>
                    <a:lnTo>
                      <a:pt x="452473" y="15817"/>
                    </a:lnTo>
                    <a:lnTo>
                      <a:pt x="451185" y="15965"/>
                    </a:lnTo>
                    <a:close/>
                    <a:moveTo>
                      <a:pt x="388951" y="15722"/>
                    </a:moveTo>
                    <a:lnTo>
                      <a:pt x="387803" y="16025"/>
                    </a:lnTo>
                    <a:lnTo>
                      <a:pt x="387282" y="16122"/>
                    </a:lnTo>
                    <a:lnTo>
                      <a:pt x="388288" y="15838"/>
                    </a:lnTo>
                    <a:close/>
                    <a:moveTo>
                      <a:pt x="388761" y="15704"/>
                    </a:moveTo>
                    <a:lnTo>
                      <a:pt x="388288" y="15838"/>
                    </a:lnTo>
                    <a:lnTo>
                      <a:pt x="384957" y="16421"/>
                    </a:lnTo>
                    <a:lnTo>
                      <a:pt x="385641" y="16139"/>
                    </a:lnTo>
                    <a:close/>
                    <a:moveTo>
                      <a:pt x="389670" y="15678"/>
                    </a:moveTo>
                    <a:lnTo>
                      <a:pt x="386840" y="16457"/>
                    </a:lnTo>
                    <a:lnTo>
                      <a:pt x="384731" y="16843"/>
                    </a:lnTo>
                    <a:lnTo>
                      <a:pt x="385063" y="16749"/>
                    </a:lnTo>
                    <a:lnTo>
                      <a:pt x="387803" y="16025"/>
                    </a:lnTo>
                    <a:close/>
                    <a:moveTo>
                      <a:pt x="544286" y="15671"/>
                    </a:moveTo>
                    <a:lnTo>
                      <a:pt x="544292" y="15908"/>
                    </a:lnTo>
                    <a:lnTo>
                      <a:pt x="544161" y="15844"/>
                    </a:lnTo>
                    <a:close/>
                    <a:moveTo>
                      <a:pt x="538220" y="15664"/>
                    </a:moveTo>
                    <a:lnTo>
                      <a:pt x="538392" y="16341"/>
                    </a:lnTo>
                    <a:lnTo>
                      <a:pt x="538388" y="16361"/>
                    </a:lnTo>
                    <a:lnTo>
                      <a:pt x="537799" y="17694"/>
                    </a:lnTo>
                    <a:lnTo>
                      <a:pt x="537509" y="17116"/>
                    </a:lnTo>
                    <a:close/>
                    <a:moveTo>
                      <a:pt x="541841" y="15572"/>
                    </a:moveTo>
                    <a:lnTo>
                      <a:pt x="542210" y="15838"/>
                    </a:lnTo>
                    <a:lnTo>
                      <a:pt x="542175" y="17826"/>
                    </a:lnTo>
                    <a:lnTo>
                      <a:pt x="541755" y="16564"/>
                    </a:lnTo>
                    <a:close/>
                    <a:moveTo>
                      <a:pt x="537334" y="15567"/>
                    </a:moveTo>
                    <a:lnTo>
                      <a:pt x="537565" y="16087"/>
                    </a:lnTo>
                    <a:lnTo>
                      <a:pt x="537263" y="16427"/>
                    </a:lnTo>
                    <a:close/>
                    <a:moveTo>
                      <a:pt x="393288" y="15550"/>
                    </a:moveTo>
                    <a:lnTo>
                      <a:pt x="392264" y="15837"/>
                    </a:lnTo>
                    <a:lnTo>
                      <a:pt x="389693" y="16264"/>
                    </a:lnTo>
                    <a:lnTo>
                      <a:pt x="390673" y="15997"/>
                    </a:lnTo>
                    <a:close/>
                    <a:moveTo>
                      <a:pt x="520128" y="15529"/>
                    </a:moveTo>
                    <a:lnTo>
                      <a:pt x="517096" y="17183"/>
                    </a:lnTo>
                    <a:lnTo>
                      <a:pt x="519028" y="15734"/>
                    </a:lnTo>
                    <a:close/>
                    <a:moveTo>
                      <a:pt x="543511" y="15524"/>
                    </a:moveTo>
                    <a:lnTo>
                      <a:pt x="543599" y="15567"/>
                    </a:lnTo>
                    <a:lnTo>
                      <a:pt x="543925" y="16175"/>
                    </a:lnTo>
                    <a:lnTo>
                      <a:pt x="543596" y="16635"/>
                    </a:lnTo>
                    <a:close/>
                    <a:moveTo>
                      <a:pt x="390192" y="15505"/>
                    </a:moveTo>
                    <a:lnTo>
                      <a:pt x="388951" y="15722"/>
                    </a:lnTo>
                    <a:lnTo>
                      <a:pt x="389305" y="15629"/>
                    </a:lnTo>
                    <a:close/>
                    <a:moveTo>
                      <a:pt x="410925" y="15457"/>
                    </a:moveTo>
                    <a:lnTo>
                      <a:pt x="410552" y="15563"/>
                    </a:lnTo>
                    <a:lnTo>
                      <a:pt x="403663" y="16903"/>
                    </a:lnTo>
                    <a:lnTo>
                      <a:pt x="402703" y="17033"/>
                    </a:lnTo>
                    <a:lnTo>
                      <a:pt x="409100" y="15773"/>
                    </a:lnTo>
                    <a:close/>
                    <a:moveTo>
                      <a:pt x="390486" y="15453"/>
                    </a:moveTo>
                    <a:lnTo>
                      <a:pt x="390409" y="15475"/>
                    </a:lnTo>
                    <a:lnTo>
                      <a:pt x="390192" y="15505"/>
                    </a:lnTo>
                    <a:close/>
                    <a:moveTo>
                      <a:pt x="390804" y="15420"/>
                    </a:moveTo>
                    <a:lnTo>
                      <a:pt x="390359" y="15550"/>
                    </a:lnTo>
                    <a:lnTo>
                      <a:pt x="389670" y="15678"/>
                    </a:lnTo>
                    <a:lnTo>
                      <a:pt x="390409" y="15475"/>
                    </a:lnTo>
                    <a:close/>
                    <a:moveTo>
                      <a:pt x="390142" y="15408"/>
                    </a:moveTo>
                    <a:lnTo>
                      <a:pt x="389305" y="15629"/>
                    </a:lnTo>
                    <a:lnTo>
                      <a:pt x="388761" y="15704"/>
                    </a:lnTo>
                    <a:lnTo>
                      <a:pt x="389563" y="15478"/>
                    </a:lnTo>
                    <a:close/>
                    <a:moveTo>
                      <a:pt x="519483" y="15393"/>
                    </a:moveTo>
                    <a:lnTo>
                      <a:pt x="519028" y="15734"/>
                    </a:lnTo>
                    <a:lnTo>
                      <a:pt x="517786" y="15966"/>
                    </a:lnTo>
                    <a:lnTo>
                      <a:pt x="518104" y="15693"/>
                    </a:lnTo>
                    <a:close/>
                    <a:moveTo>
                      <a:pt x="543211" y="15376"/>
                    </a:moveTo>
                    <a:lnTo>
                      <a:pt x="543404" y="15472"/>
                    </a:lnTo>
                    <a:lnTo>
                      <a:pt x="543087" y="16470"/>
                    </a:lnTo>
                    <a:lnTo>
                      <a:pt x="542887" y="16325"/>
                    </a:lnTo>
                    <a:close/>
                    <a:moveTo>
                      <a:pt x="482852" y="15337"/>
                    </a:moveTo>
                    <a:lnTo>
                      <a:pt x="481697" y="15862"/>
                    </a:lnTo>
                    <a:lnTo>
                      <a:pt x="476581" y="16951"/>
                    </a:lnTo>
                    <a:lnTo>
                      <a:pt x="467867" y="18507"/>
                    </a:lnTo>
                    <a:lnTo>
                      <a:pt x="472116" y="17127"/>
                    </a:lnTo>
                    <a:close/>
                    <a:moveTo>
                      <a:pt x="543457" y="15304"/>
                    </a:moveTo>
                    <a:lnTo>
                      <a:pt x="543500" y="15384"/>
                    </a:lnTo>
                    <a:lnTo>
                      <a:pt x="543511" y="15524"/>
                    </a:lnTo>
                    <a:lnTo>
                      <a:pt x="543404" y="15472"/>
                    </a:lnTo>
                    <a:close/>
                    <a:moveTo>
                      <a:pt x="391345" y="15261"/>
                    </a:moveTo>
                    <a:lnTo>
                      <a:pt x="390989" y="15365"/>
                    </a:lnTo>
                    <a:lnTo>
                      <a:pt x="390486" y="15453"/>
                    </a:lnTo>
                    <a:lnTo>
                      <a:pt x="391058" y="15296"/>
                    </a:lnTo>
                    <a:close/>
                    <a:moveTo>
                      <a:pt x="537360" y="15255"/>
                    </a:moveTo>
                    <a:lnTo>
                      <a:pt x="537334" y="15567"/>
                    </a:lnTo>
                    <a:lnTo>
                      <a:pt x="537266" y="15414"/>
                    </a:lnTo>
                    <a:close/>
                    <a:moveTo>
                      <a:pt x="383277" y="15235"/>
                    </a:moveTo>
                    <a:lnTo>
                      <a:pt x="378149" y="16867"/>
                    </a:lnTo>
                    <a:lnTo>
                      <a:pt x="378148" y="16867"/>
                    </a:lnTo>
                    <a:lnTo>
                      <a:pt x="375548" y="17183"/>
                    </a:lnTo>
                    <a:lnTo>
                      <a:pt x="373431" y="17842"/>
                    </a:lnTo>
                    <a:lnTo>
                      <a:pt x="372258" y="18006"/>
                    </a:lnTo>
                    <a:lnTo>
                      <a:pt x="367678" y="19445"/>
                    </a:lnTo>
                    <a:lnTo>
                      <a:pt x="364540" y="19994"/>
                    </a:lnTo>
                    <a:lnTo>
                      <a:pt x="365467" y="19635"/>
                    </a:lnTo>
                    <a:lnTo>
                      <a:pt x="372954" y="16737"/>
                    </a:lnTo>
                    <a:lnTo>
                      <a:pt x="373564" y="16533"/>
                    </a:lnTo>
                    <a:close/>
                    <a:moveTo>
                      <a:pt x="415983" y="15230"/>
                    </a:moveTo>
                    <a:lnTo>
                      <a:pt x="409935" y="16742"/>
                    </a:lnTo>
                    <a:lnTo>
                      <a:pt x="399132" y="19034"/>
                    </a:lnTo>
                    <a:lnTo>
                      <a:pt x="397204" y="19377"/>
                    </a:lnTo>
                    <a:lnTo>
                      <a:pt x="409202" y="16301"/>
                    </a:lnTo>
                    <a:lnTo>
                      <a:pt x="409574" y="16205"/>
                    </a:lnTo>
                    <a:lnTo>
                      <a:pt x="410857" y="16031"/>
                    </a:lnTo>
                    <a:lnTo>
                      <a:pt x="414476" y="15539"/>
                    </a:lnTo>
                    <a:lnTo>
                      <a:pt x="415259" y="15329"/>
                    </a:lnTo>
                    <a:close/>
                    <a:moveTo>
                      <a:pt x="411728" y="15227"/>
                    </a:moveTo>
                    <a:lnTo>
                      <a:pt x="411403" y="15320"/>
                    </a:lnTo>
                    <a:lnTo>
                      <a:pt x="409100" y="15773"/>
                    </a:lnTo>
                    <a:lnTo>
                      <a:pt x="402883" y="16853"/>
                    </a:lnTo>
                    <a:lnTo>
                      <a:pt x="403729" y="16477"/>
                    </a:lnTo>
                    <a:lnTo>
                      <a:pt x="410386" y="15373"/>
                    </a:lnTo>
                    <a:close/>
                    <a:moveTo>
                      <a:pt x="395007" y="15221"/>
                    </a:moveTo>
                    <a:lnTo>
                      <a:pt x="394467" y="15348"/>
                    </a:lnTo>
                    <a:lnTo>
                      <a:pt x="393288" y="15550"/>
                    </a:lnTo>
                    <a:lnTo>
                      <a:pt x="393616" y="15458"/>
                    </a:lnTo>
                    <a:close/>
                    <a:moveTo>
                      <a:pt x="520702" y="15217"/>
                    </a:moveTo>
                    <a:lnTo>
                      <a:pt x="520489" y="15462"/>
                    </a:lnTo>
                    <a:lnTo>
                      <a:pt x="520128" y="15529"/>
                    </a:lnTo>
                    <a:close/>
                    <a:moveTo>
                      <a:pt x="395280" y="15210"/>
                    </a:moveTo>
                    <a:lnTo>
                      <a:pt x="393443" y="15641"/>
                    </a:lnTo>
                    <a:lnTo>
                      <a:pt x="392711" y="15762"/>
                    </a:lnTo>
                    <a:lnTo>
                      <a:pt x="394467" y="15348"/>
                    </a:lnTo>
                    <a:close/>
                    <a:moveTo>
                      <a:pt x="521849" y="15209"/>
                    </a:moveTo>
                    <a:lnTo>
                      <a:pt x="519473" y="16635"/>
                    </a:lnTo>
                    <a:lnTo>
                      <a:pt x="520489" y="15462"/>
                    </a:lnTo>
                    <a:close/>
                    <a:moveTo>
                      <a:pt x="441777" y="15187"/>
                    </a:moveTo>
                    <a:lnTo>
                      <a:pt x="432295" y="17184"/>
                    </a:lnTo>
                    <a:lnTo>
                      <a:pt x="441853" y="15517"/>
                    </a:lnTo>
                    <a:lnTo>
                      <a:pt x="426127" y="18828"/>
                    </a:lnTo>
                    <a:lnTo>
                      <a:pt x="424818" y="18978"/>
                    </a:lnTo>
                    <a:lnTo>
                      <a:pt x="433059" y="16442"/>
                    </a:lnTo>
                    <a:close/>
                    <a:moveTo>
                      <a:pt x="397532" y="15142"/>
                    </a:moveTo>
                    <a:lnTo>
                      <a:pt x="393432" y="16680"/>
                    </a:lnTo>
                    <a:lnTo>
                      <a:pt x="384580" y="17990"/>
                    </a:lnTo>
                    <a:lnTo>
                      <a:pt x="386393" y="17482"/>
                    </a:lnTo>
                    <a:close/>
                    <a:moveTo>
                      <a:pt x="437293" y="15140"/>
                    </a:moveTo>
                    <a:lnTo>
                      <a:pt x="436440" y="15402"/>
                    </a:lnTo>
                    <a:lnTo>
                      <a:pt x="433307" y="15834"/>
                    </a:lnTo>
                    <a:lnTo>
                      <a:pt x="434319" y="15581"/>
                    </a:lnTo>
                    <a:close/>
                    <a:moveTo>
                      <a:pt x="521977" y="15132"/>
                    </a:moveTo>
                    <a:lnTo>
                      <a:pt x="521940" y="15192"/>
                    </a:lnTo>
                    <a:lnTo>
                      <a:pt x="521849" y="15209"/>
                    </a:lnTo>
                    <a:close/>
                    <a:moveTo>
                      <a:pt x="412980" y="15091"/>
                    </a:moveTo>
                    <a:lnTo>
                      <a:pt x="412559" y="15173"/>
                    </a:lnTo>
                    <a:lnTo>
                      <a:pt x="410925" y="15457"/>
                    </a:lnTo>
                    <a:lnTo>
                      <a:pt x="411403" y="15320"/>
                    </a:lnTo>
                    <a:lnTo>
                      <a:pt x="412055" y="15192"/>
                    </a:lnTo>
                    <a:close/>
                    <a:moveTo>
                      <a:pt x="520971" y="15070"/>
                    </a:moveTo>
                    <a:lnTo>
                      <a:pt x="520702" y="15217"/>
                    </a:lnTo>
                    <a:lnTo>
                      <a:pt x="520796" y="15108"/>
                    </a:lnTo>
                    <a:close/>
                    <a:moveTo>
                      <a:pt x="392979" y="15063"/>
                    </a:moveTo>
                    <a:lnTo>
                      <a:pt x="391821" y="15278"/>
                    </a:lnTo>
                    <a:lnTo>
                      <a:pt x="390804" y="15420"/>
                    </a:lnTo>
                    <a:lnTo>
                      <a:pt x="390989" y="15365"/>
                    </a:lnTo>
                    <a:lnTo>
                      <a:pt x="392132" y="15166"/>
                    </a:lnTo>
                    <a:close/>
                    <a:moveTo>
                      <a:pt x="377467" y="14990"/>
                    </a:moveTo>
                    <a:lnTo>
                      <a:pt x="373475" y="16536"/>
                    </a:lnTo>
                    <a:lnTo>
                      <a:pt x="372182" y="16711"/>
                    </a:lnTo>
                    <a:close/>
                    <a:moveTo>
                      <a:pt x="477957" y="14958"/>
                    </a:moveTo>
                    <a:lnTo>
                      <a:pt x="476157" y="15813"/>
                    </a:lnTo>
                    <a:lnTo>
                      <a:pt x="475283" y="16097"/>
                    </a:lnTo>
                    <a:lnTo>
                      <a:pt x="469984" y="17106"/>
                    </a:lnTo>
                    <a:lnTo>
                      <a:pt x="470498" y="16939"/>
                    </a:lnTo>
                    <a:close/>
                    <a:moveTo>
                      <a:pt x="565105" y="14931"/>
                    </a:moveTo>
                    <a:lnTo>
                      <a:pt x="574849" y="25956"/>
                    </a:lnTo>
                    <a:lnTo>
                      <a:pt x="563522" y="15635"/>
                    </a:lnTo>
                    <a:close/>
                    <a:moveTo>
                      <a:pt x="414611" y="14913"/>
                    </a:moveTo>
                    <a:lnTo>
                      <a:pt x="410955" y="15851"/>
                    </a:lnTo>
                    <a:lnTo>
                      <a:pt x="409637" y="16092"/>
                    </a:lnTo>
                    <a:lnTo>
                      <a:pt x="407855" y="16334"/>
                    </a:lnTo>
                    <a:lnTo>
                      <a:pt x="410552" y="15563"/>
                    </a:lnTo>
                    <a:lnTo>
                      <a:pt x="412559" y="15173"/>
                    </a:lnTo>
                    <a:lnTo>
                      <a:pt x="413115" y="15076"/>
                    </a:lnTo>
                    <a:close/>
                    <a:moveTo>
                      <a:pt x="478181" y="14898"/>
                    </a:moveTo>
                    <a:lnTo>
                      <a:pt x="477957" y="14958"/>
                    </a:lnTo>
                    <a:lnTo>
                      <a:pt x="478024" y="14926"/>
                    </a:lnTo>
                    <a:close/>
                    <a:moveTo>
                      <a:pt x="562700" y="14887"/>
                    </a:moveTo>
                    <a:lnTo>
                      <a:pt x="563522" y="15635"/>
                    </a:lnTo>
                    <a:lnTo>
                      <a:pt x="556755" y="18646"/>
                    </a:lnTo>
                    <a:lnTo>
                      <a:pt x="555248" y="16636"/>
                    </a:lnTo>
                    <a:close/>
                    <a:moveTo>
                      <a:pt x="398826" y="14870"/>
                    </a:moveTo>
                    <a:lnTo>
                      <a:pt x="397532" y="15142"/>
                    </a:lnTo>
                    <a:lnTo>
                      <a:pt x="397857" y="15020"/>
                    </a:lnTo>
                    <a:close/>
                    <a:moveTo>
                      <a:pt x="394879" y="14851"/>
                    </a:moveTo>
                    <a:lnTo>
                      <a:pt x="393378" y="15260"/>
                    </a:lnTo>
                    <a:lnTo>
                      <a:pt x="387961" y="16252"/>
                    </a:lnTo>
                    <a:lnTo>
                      <a:pt x="390359" y="15550"/>
                    </a:lnTo>
                    <a:lnTo>
                      <a:pt x="391821" y="15278"/>
                    </a:lnTo>
                    <a:close/>
                    <a:moveTo>
                      <a:pt x="543606" y="14834"/>
                    </a:moveTo>
                    <a:lnTo>
                      <a:pt x="543976" y="15753"/>
                    </a:lnTo>
                    <a:lnTo>
                      <a:pt x="543599" y="15567"/>
                    </a:lnTo>
                    <a:lnTo>
                      <a:pt x="543500" y="15384"/>
                    </a:lnTo>
                    <a:lnTo>
                      <a:pt x="543487" y="15210"/>
                    </a:lnTo>
                    <a:close/>
                    <a:moveTo>
                      <a:pt x="398392" y="14819"/>
                    </a:moveTo>
                    <a:lnTo>
                      <a:pt x="397857" y="15020"/>
                    </a:lnTo>
                    <a:lnTo>
                      <a:pt x="392666" y="15823"/>
                    </a:lnTo>
                    <a:lnTo>
                      <a:pt x="393443" y="15641"/>
                    </a:lnTo>
                    <a:close/>
                    <a:moveTo>
                      <a:pt x="394110" y="14819"/>
                    </a:moveTo>
                    <a:lnTo>
                      <a:pt x="392132" y="15166"/>
                    </a:lnTo>
                    <a:lnTo>
                      <a:pt x="391345" y="15261"/>
                    </a:lnTo>
                    <a:lnTo>
                      <a:pt x="391551" y="15201"/>
                    </a:lnTo>
                    <a:lnTo>
                      <a:pt x="393477" y="14878"/>
                    </a:lnTo>
                    <a:close/>
                    <a:moveTo>
                      <a:pt x="413236" y="14796"/>
                    </a:moveTo>
                    <a:lnTo>
                      <a:pt x="412366" y="15045"/>
                    </a:lnTo>
                    <a:lnTo>
                      <a:pt x="410386" y="15373"/>
                    </a:lnTo>
                    <a:lnTo>
                      <a:pt x="406858" y="15757"/>
                    </a:lnTo>
                    <a:close/>
                    <a:moveTo>
                      <a:pt x="541913" y="14738"/>
                    </a:moveTo>
                    <a:lnTo>
                      <a:pt x="542170" y="14864"/>
                    </a:lnTo>
                    <a:lnTo>
                      <a:pt x="542226" y="14990"/>
                    </a:lnTo>
                    <a:lnTo>
                      <a:pt x="542212" y="15750"/>
                    </a:lnTo>
                    <a:lnTo>
                      <a:pt x="541864" y="15312"/>
                    </a:lnTo>
                    <a:close/>
                    <a:moveTo>
                      <a:pt x="441450" y="14711"/>
                    </a:moveTo>
                    <a:lnTo>
                      <a:pt x="438874" y="15539"/>
                    </a:lnTo>
                    <a:lnTo>
                      <a:pt x="434457" y="16012"/>
                    </a:lnTo>
                    <a:lnTo>
                      <a:pt x="436440" y="15402"/>
                    </a:lnTo>
                    <a:close/>
                    <a:moveTo>
                      <a:pt x="540627" y="14697"/>
                    </a:moveTo>
                    <a:lnTo>
                      <a:pt x="541294" y="15177"/>
                    </a:lnTo>
                    <a:lnTo>
                      <a:pt x="541755" y="16564"/>
                    </a:lnTo>
                    <a:lnTo>
                      <a:pt x="541678" y="17458"/>
                    </a:lnTo>
                    <a:lnTo>
                      <a:pt x="541398" y="18333"/>
                    </a:lnTo>
                    <a:close/>
                    <a:moveTo>
                      <a:pt x="395457" y="14694"/>
                    </a:moveTo>
                    <a:lnTo>
                      <a:pt x="395013" y="14815"/>
                    </a:lnTo>
                    <a:lnTo>
                      <a:pt x="392979" y="15063"/>
                    </a:lnTo>
                    <a:lnTo>
                      <a:pt x="394461" y="14786"/>
                    </a:lnTo>
                    <a:close/>
                    <a:moveTo>
                      <a:pt x="396016" y="14693"/>
                    </a:moveTo>
                    <a:lnTo>
                      <a:pt x="394879" y="14851"/>
                    </a:lnTo>
                    <a:lnTo>
                      <a:pt x="395013" y="14815"/>
                    </a:lnTo>
                    <a:close/>
                    <a:moveTo>
                      <a:pt x="522711" y="14692"/>
                    </a:moveTo>
                    <a:lnTo>
                      <a:pt x="521977" y="15132"/>
                    </a:lnTo>
                    <a:lnTo>
                      <a:pt x="522176" y="14808"/>
                    </a:lnTo>
                    <a:close/>
                    <a:moveTo>
                      <a:pt x="437877" y="14691"/>
                    </a:moveTo>
                    <a:lnTo>
                      <a:pt x="434319" y="15581"/>
                    </a:lnTo>
                    <a:lnTo>
                      <a:pt x="427638" y="16573"/>
                    </a:lnTo>
                    <a:lnTo>
                      <a:pt x="428506" y="16187"/>
                    </a:lnTo>
                    <a:lnTo>
                      <a:pt x="433198" y="15248"/>
                    </a:lnTo>
                    <a:close/>
                    <a:moveTo>
                      <a:pt x="543446" y="14686"/>
                    </a:moveTo>
                    <a:lnTo>
                      <a:pt x="543487" y="15210"/>
                    </a:lnTo>
                    <a:lnTo>
                      <a:pt x="543457" y="15304"/>
                    </a:lnTo>
                    <a:lnTo>
                      <a:pt x="543322" y="15051"/>
                    </a:lnTo>
                    <a:close/>
                    <a:moveTo>
                      <a:pt x="471966" y="14646"/>
                    </a:moveTo>
                    <a:lnTo>
                      <a:pt x="471771" y="14716"/>
                    </a:lnTo>
                    <a:lnTo>
                      <a:pt x="471176" y="14874"/>
                    </a:lnTo>
                    <a:lnTo>
                      <a:pt x="471010" y="14901"/>
                    </a:lnTo>
                    <a:close/>
                    <a:moveTo>
                      <a:pt x="524922" y="14604"/>
                    </a:moveTo>
                    <a:lnTo>
                      <a:pt x="524899" y="14641"/>
                    </a:lnTo>
                    <a:lnTo>
                      <a:pt x="524864" y="14647"/>
                    </a:lnTo>
                    <a:close/>
                    <a:moveTo>
                      <a:pt x="415115" y="14589"/>
                    </a:moveTo>
                    <a:lnTo>
                      <a:pt x="412055" y="15192"/>
                    </a:lnTo>
                    <a:lnTo>
                      <a:pt x="411728" y="15227"/>
                    </a:lnTo>
                    <a:lnTo>
                      <a:pt x="412366" y="15045"/>
                    </a:lnTo>
                    <a:close/>
                    <a:moveTo>
                      <a:pt x="538791" y="14519"/>
                    </a:moveTo>
                    <a:lnTo>
                      <a:pt x="539484" y="14990"/>
                    </a:lnTo>
                    <a:lnTo>
                      <a:pt x="539011" y="18776"/>
                    </a:lnTo>
                    <a:lnTo>
                      <a:pt x="538392" y="16341"/>
                    </a:lnTo>
                    <a:close/>
                    <a:moveTo>
                      <a:pt x="388356" y="14518"/>
                    </a:moveTo>
                    <a:lnTo>
                      <a:pt x="383563" y="15168"/>
                    </a:lnTo>
                    <a:lnTo>
                      <a:pt x="383434" y="15185"/>
                    </a:lnTo>
                    <a:lnTo>
                      <a:pt x="373612" y="16517"/>
                    </a:lnTo>
                    <a:lnTo>
                      <a:pt x="375205" y="15984"/>
                    </a:lnTo>
                    <a:lnTo>
                      <a:pt x="384008" y="15002"/>
                    </a:lnTo>
                    <a:lnTo>
                      <a:pt x="384015" y="15002"/>
                    </a:lnTo>
                    <a:close/>
                    <a:moveTo>
                      <a:pt x="418309" y="14511"/>
                    </a:moveTo>
                    <a:lnTo>
                      <a:pt x="415411" y="15288"/>
                    </a:lnTo>
                    <a:lnTo>
                      <a:pt x="415259" y="15329"/>
                    </a:lnTo>
                    <a:lnTo>
                      <a:pt x="414676" y="15408"/>
                    </a:lnTo>
                    <a:lnTo>
                      <a:pt x="410441" y="15983"/>
                    </a:lnTo>
                    <a:lnTo>
                      <a:pt x="410955" y="15851"/>
                    </a:lnTo>
                    <a:lnTo>
                      <a:pt x="418252" y="14517"/>
                    </a:lnTo>
                    <a:close/>
                    <a:moveTo>
                      <a:pt x="432295" y="14503"/>
                    </a:moveTo>
                    <a:lnTo>
                      <a:pt x="431106" y="15031"/>
                    </a:lnTo>
                    <a:lnTo>
                      <a:pt x="419811" y="16518"/>
                    </a:lnTo>
                    <a:lnTo>
                      <a:pt x="422196" y="15964"/>
                    </a:lnTo>
                    <a:lnTo>
                      <a:pt x="428627" y="14911"/>
                    </a:lnTo>
                    <a:close/>
                    <a:moveTo>
                      <a:pt x="397519" y="14502"/>
                    </a:moveTo>
                    <a:lnTo>
                      <a:pt x="397391" y="14525"/>
                    </a:lnTo>
                    <a:lnTo>
                      <a:pt x="396016" y="14693"/>
                    </a:lnTo>
                    <a:lnTo>
                      <a:pt x="397113" y="14540"/>
                    </a:lnTo>
                    <a:close/>
                    <a:moveTo>
                      <a:pt x="399246" y="14499"/>
                    </a:moveTo>
                    <a:lnTo>
                      <a:pt x="399085" y="14559"/>
                    </a:lnTo>
                    <a:lnTo>
                      <a:pt x="395280" y="15210"/>
                    </a:lnTo>
                    <a:lnTo>
                      <a:pt x="395821" y="15082"/>
                    </a:lnTo>
                    <a:close/>
                    <a:moveTo>
                      <a:pt x="408185" y="14496"/>
                    </a:moveTo>
                    <a:lnTo>
                      <a:pt x="406783" y="15119"/>
                    </a:lnTo>
                    <a:lnTo>
                      <a:pt x="398877" y="16232"/>
                    </a:lnTo>
                    <a:lnTo>
                      <a:pt x="401634" y="15466"/>
                    </a:lnTo>
                    <a:close/>
                    <a:moveTo>
                      <a:pt x="446725" y="14492"/>
                    </a:moveTo>
                    <a:lnTo>
                      <a:pt x="446331" y="14737"/>
                    </a:lnTo>
                    <a:lnTo>
                      <a:pt x="441853" y="15517"/>
                    </a:lnTo>
                    <a:close/>
                    <a:moveTo>
                      <a:pt x="538800" y="14480"/>
                    </a:moveTo>
                    <a:lnTo>
                      <a:pt x="538791" y="14519"/>
                    </a:lnTo>
                    <a:lnTo>
                      <a:pt x="538783" y="14513"/>
                    </a:lnTo>
                    <a:close/>
                    <a:moveTo>
                      <a:pt x="515242" y="14446"/>
                    </a:moveTo>
                    <a:lnTo>
                      <a:pt x="513167" y="15813"/>
                    </a:lnTo>
                    <a:lnTo>
                      <a:pt x="508871" y="17732"/>
                    </a:lnTo>
                    <a:lnTo>
                      <a:pt x="513325" y="15060"/>
                    </a:lnTo>
                    <a:lnTo>
                      <a:pt x="514537" y="14716"/>
                    </a:lnTo>
                    <a:close/>
                    <a:moveTo>
                      <a:pt x="446976" y="14439"/>
                    </a:moveTo>
                    <a:lnTo>
                      <a:pt x="446725" y="14492"/>
                    </a:lnTo>
                    <a:lnTo>
                      <a:pt x="446760" y="14470"/>
                    </a:lnTo>
                    <a:close/>
                    <a:moveTo>
                      <a:pt x="398406" y="14419"/>
                    </a:moveTo>
                    <a:lnTo>
                      <a:pt x="397858" y="14549"/>
                    </a:lnTo>
                    <a:lnTo>
                      <a:pt x="395286" y="14990"/>
                    </a:lnTo>
                    <a:lnTo>
                      <a:pt x="393616" y="15458"/>
                    </a:lnTo>
                    <a:lnTo>
                      <a:pt x="391040" y="15897"/>
                    </a:lnTo>
                    <a:lnTo>
                      <a:pt x="393378" y="15260"/>
                    </a:lnTo>
                    <a:lnTo>
                      <a:pt x="397391" y="14525"/>
                    </a:lnTo>
                    <a:lnTo>
                      <a:pt x="397793" y="14477"/>
                    </a:lnTo>
                    <a:close/>
                    <a:moveTo>
                      <a:pt x="564740" y="14408"/>
                    </a:moveTo>
                    <a:lnTo>
                      <a:pt x="565518" y="14747"/>
                    </a:lnTo>
                    <a:lnTo>
                      <a:pt x="565105" y="14931"/>
                    </a:lnTo>
                    <a:lnTo>
                      <a:pt x="564660" y="14427"/>
                    </a:lnTo>
                    <a:close/>
                    <a:moveTo>
                      <a:pt x="566282" y="14408"/>
                    </a:moveTo>
                    <a:lnTo>
                      <a:pt x="571605" y="17400"/>
                    </a:lnTo>
                    <a:lnTo>
                      <a:pt x="565518" y="14747"/>
                    </a:lnTo>
                    <a:close/>
                    <a:moveTo>
                      <a:pt x="464866" y="14401"/>
                    </a:moveTo>
                    <a:lnTo>
                      <a:pt x="449840" y="17184"/>
                    </a:lnTo>
                    <a:lnTo>
                      <a:pt x="458644" y="15112"/>
                    </a:lnTo>
                    <a:close/>
                    <a:moveTo>
                      <a:pt x="398732" y="14399"/>
                    </a:moveTo>
                    <a:lnTo>
                      <a:pt x="395821" y="15082"/>
                    </a:lnTo>
                    <a:lnTo>
                      <a:pt x="395007" y="15221"/>
                    </a:lnTo>
                    <a:lnTo>
                      <a:pt x="397858" y="14549"/>
                    </a:lnTo>
                    <a:close/>
                    <a:moveTo>
                      <a:pt x="398854" y="14378"/>
                    </a:moveTo>
                    <a:lnTo>
                      <a:pt x="398732" y="14399"/>
                    </a:lnTo>
                    <a:lnTo>
                      <a:pt x="398800" y="14383"/>
                    </a:lnTo>
                    <a:close/>
                    <a:moveTo>
                      <a:pt x="543423" y="14378"/>
                    </a:moveTo>
                    <a:lnTo>
                      <a:pt x="543492" y="14551"/>
                    </a:lnTo>
                    <a:lnTo>
                      <a:pt x="543446" y="14686"/>
                    </a:lnTo>
                    <a:close/>
                    <a:moveTo>
                      <a:pt x="474375" y="14358"/>
                    </a:moveTo>
                    <a:lnTo>
                      <a:pt x="473714" y="14562"/>
                    </a:lnTo>
                    <a:lnTo>
                      <a:pt x="467929" y="15737"/>
                    </a:lnTo>
                    <a:lnTo>
                      <a:pt x="471176" y="14874"/>
                    </a:lnTo>
                    <a:close/>
                    <a:moveTo>
                      <a:pt x="416865" y="14335"/>
                    </a:moveTo>
                    <a:lnTo>
                      <a:pt x="415782" y="14613"/>
                    </a:lnTo>
                    <a:lnTo>
                      <a:pt x="413115" y="15076"/>
                    </a:lnTo>
                    <a:lnTo>
                      <a:pt x="412980" y="15091"/>
                    </a:lnTo>
                    <a:close/>
                    <a:moveTo>
                      <a:pt x="399055" y="14323"/>
                    </a:moveTo>
                    <a:lnTo>
                      <a:pt x="398800" y="14383"/>
                    </a:lnTo>
                    <a:lnTo>
                      <a:pt x="398406" y="14419"/>
                    </a:lnTo>
                    <a:lnTo>
                      <a:pt x="398560" y="14383"/>
                    </a:lnTo>
                    <a:close/>
                    <a:moveTo>
                      <a:pt x="488978" y="14316"/>
                    </a:moveTo>
                    <a:lnTo>
                      <a:pt x="481339" y="16025"/>
                    </a:lnTo>
                    <a:lnTo>
                      <a:pt x="481697" y="15862"/>
                    </a:lnTo>
                    <a:lnTo>
                      <a:pt x="488875" y="14333"/>
                    </a:lnTo>
                    <a:close/>
                    <a:moveTo>
                      <a:pt x="547717" y="14309"/>
                    </a:moveTo>
                    <a:lnTo>
                      <a:pt x="548024" y="14646"/>
                    </a:lnTo>
                    <a:lnTo>
                      <a:pt x="548538" y="15210"/>
                    </a:lnTo>
                    <a:lnTo>
                      <a:pt x="548805" y="23763"/>
                    </a:lnTo>
                    <a:lnTo>
                      <a:pt x="548852" y="23977"/>
                    </a:lnTo>
                    <a:lnTo>
                      <a:pt x="547709" y="21570"/>
                    </a:lnTo>
                    <a:cubicBezTo>
                      <a:pt x="546749" y="19651"/>
                      <a:pt x="546132" y="17732"/>
                      <a:pt x="546441" y="15881"/>
                    </a:cubicBezTo>
                    <a:close/>
                    <a:moveTo>
                      <a:pt x="397070" y="14301"/>
                    </a:moveTo>
                    <a:lnTo>
                      <a:pt x="394461" y="14786"/>
                    </a:lnTo>
                    <a:lnTo>
                      <a:pt x="394110" y="14819"/>
                    </a:lnTo>
                    <a:close/>
                    <a:moveTo>
                      <a:pt x="540998" y="14288"/>
                    </a:moveTo>
                    <a:lnTo>
                      <a:pt x="541083" y="14330"/>
                    </a:lnTo>
                    <a:lnTo>
                      <a:pt x="541864" y="15312"/>
                    </a:lnTo>
                    <a:lnTo>
                      <a:pt x="541841" y="15572"/>
                    </a:lnTo>
                    <a:lnTo>
                      <a:pt x="541294" y="15177"/>
                    </a:lnTo>
                    <a:close/>
                    <a:moveTo>
                      <a:pt x="399030" y="14273"/>
                    </a:moveTo>
                    <a:lnTo>
                      <a:pt x="398560" y="14383"/>
                    </a:lnTo>
                    <a:lnTo>
                      <a:pt x="397793" y="14477"/>
                    </a:lnTo>
                    <a:lnTo>
                      <a:pt x="397519" y="14502"/>
                    </a:lnTo>
                    <a:lnTo>
                      <a:pt x="397951" y="14423"/>
                    </a:lnTo>
                    <a:close/>
                    <a:moveTo>
                      <a:pt x="462267" y="14260"/>
                    </a:moveTo>
                    <a:lnTo>
                      <a:pt x="458644" y="15112"/>
                    </a:lnTo>
                    <a:lnTo>
                      <a:pt x="456054" y="15408"/>
                    </a:lnTo>
                    <a:lnTo>
                      <a:pt x="457515" y="14991"/>
                    </a:lnTo>
                    <a:close/>
                    <a:moveTo>
                      <a:pt x="522540" y="14214"/>
                    </a:moveTo>
                    <a:lnTo>
                      <a:pt x="522176" y="14808"/>
                    </a:lnTo>
                    <a:lnTo>
                      <a:pt x="520971" y="15070"/>
                    </a:lnTo>
                    <a:close/>
                    <a:moveTo>
                      <a:pt x="400033" y="14204"/>
                    </a:moveTo>
                    <a:lnTo>
                      <a:pt x="399805" y="14289"/>
                    </a:lnTo>
                    <a:lnTo>
                      <a:pt x="398854" y="14378"/>
                    </a:lnTo>
                    <a:lnTo>
                      <a:pt x="399464" y="14273"/>
                    </a:lnTo>
                    <a:close/>
                    <a:moveTo>
                      <a:pt x="489777" y="14183"/>
                    </a:moveTo>
                    <a:lnTo>
                      <a:pt x="488284" y="14861"/>
                    </a:lnTo>
                    <a:lnTo>
                      <a:pt x="481060" y="16151"/>
                    </a:lnTo>
                    <a:lnTo>
                      <a:pt x="481306" y="16039"/>
                    </a:lnTo>
                    <a:lnTo>
                      <a:pt x="489313" y="14260"/>
                    </a:lnTo>
                    <a:close/>
                    <a:moveTo>
                      <a:pt x="485433" y="14164"/>
                    </a:moveTo>
                    <a:lnTo>
                      <a:pt x="485127" y="14303"/>
                    </a:lnTo>
                    <a:lnTo>
                      <a:pt x="472270" y="17076"/>
                    </a:lnTo>
                    <a:lnTo>
                      <a:pt x="475283" y="16097"/>
                    </a:lnTo>
                    <a:close/>
                    <a:moveTo>
                      <a:pt x="401287" y="14152"/>
                    </a:moveTo>
                    <a:lnTo>
                      <a:pt x="399246" y="14499"/>
                    </a:lnTo>
                    <a:lnTo>
                      <a:pt x="399805" y="14289"/>
                    </a:lnTo>
                    <a:close/>
                    <a:moveTo>
                      <a:pt x="417677" y="14127"/>
                    </a:moveTo>
                    <a:lnTo>
                      <a:pt x="417270" y="14232"/>
                    </a:lnTo>
                    <a:lnTo>
                      <a:pt x="415115" y="14589"/>
                    </a:lnTo>
                    <a:lnTo>
                      <a:pt x="416754" y="14266"/>
                    </a:lnTo>
                    <a:close/>
                    <a:moveTo>
                      <a:pt x="420420" y="14121"/>
                    </a:moveTo>
                    <a:lnTo>
                      <a:pt x="419285" y="14405"/>
                    </a:lnTo>
                    <a:lnTo>
                      <a:pt x="418309" y="14511"/>
                    </a:lnTo>
                    <a:lnTo>
                      <a:pt x="418358" y="14498"/>
                    </a:lnTo>
                    <a:close/>
                    <a:moveTo>
                      <a:pt x="399628" y="14116"/>
                    </a:moveTo>
                    <a:lnTo>
                      <a:pt x="397951" y="14423"/>
                    </a:lnTo>
                    <a:lnTo>
                      <a:pt x="397113" y="14540"/>
                    </a:lnTo>
                    <a:lnTo>
                      <a:pt x="395457" y="14694"/>
                    </a:lnTo>
                    <a:lnTo>
                      <a:pt x="396382" y="14442"/>
                    </a:lnTo>
                    <a:close/>
                    <a:moveTo>
                      <a:pt x="489950" y="14104"/>
                    </a:moveTo>
                    <a:lnTo>
                      <a:pt x="489888" y="14132"/>
                    </a:lnTo>
                    <a:lnTo>
                      <a:pt x="489313" y="14260"/>
                    </a:lnTo>
                    <a:lnTo>
                      <a:pt x="488978" y="14316"/>
                    </a:lnTo>
                    <a:lnTo>
                      <a:pt x="489420" y="14217"/>
                    </a:lnTo>
                    <a:close/>
                    <a:moveTo>
                      <a:pt x="400336" y="14090"/>
                    </a:moveTo>
                    <a:lnTo>
                      <a:pt x="400173" y="14152"/>
                    </a:lnTo>
                    <a:lnTo>
                      <a:pt x="399464" y="14273"/>
                    </a:lnTo>
                    <a:lnTo>
                      <a:pt x="399055" y="14323"/>
                    </a:lnTo>
                    <a:lnTo>
                      <a:pt x="399621" y="14190"/>
                    </a:lnTo>
                    <a:close/>
                    <a:moveTo>
                      <a:pt x="418145" y="14087"/>
                    </a:moveTo>
                    <a:lnTo>
                      <a:pt x="416865" y="14335"/>
                    </a:lnTo>
                    <a:lnTo>
                      <a:pt x="417270" y="14232"/>
                    </a:lnTo>
                    <a:close/>
                    <a:moveTo>
                      <a:pt x="399921" y="14062"/>
                    </a:moveTo>
                    <a:lnTo>
                      <a:pt x="399742" y="14105"/>
                    </a:lnTo>
                    <a:lnTo>
                      <a:pt x="399628" y="14116"/>
                    </a:lnTo>
                    <a:close/>
                    <a:moveTo>
                      <a:pt x="400167" y="14062"/>
                    </a:moveTo>
                    <a:lnTo>
                      <a:pt x="399621" y="14190"/>
                    </a:lnTo>
                    <a:lnTo>
                      <a:pt x="399030" y="14273"/>
                    </a:lnTo>
                    <a:lnTo>
                      <a:pt x="399742" y="14105"/>
                    </a:lnTo>
                    <a:close/>
                    <a:moveTo>
                      <a:pt x="525659" y="14051"/>
                    </a:moveTo>
                    <a:lnTo>
                      <a:pt x="524922" y="14604"/>
                    </a:lnTo>
                    <a:lnTo>
                      <a:pt x="525206" y="14149"/>
                    </a:lnTo>
                    <a:close/>
                    <a:moveTo>
                      <a:pt x="469762" y="14044"/>
                    </a:moveTo>
                    <a:lnTo>
                      <a:pt x="463358" y="15551"/>
                    </a:lnTo>
                    <a:lnTo>
                      <a:pt x="446239" y="18226"/>
                    </a:lnTo>
                    <a:lnTo>
                      <a:pt x="452473" y="15817"/>
                    </a:lnTo>
                    <a:lnTo>
                      <a:pt x="456054" y="15408"/>
                    </a:lnTo>
                    <a:lnTo>
                      <a:pt x="449840" y="17184"/>
                    </a:lnTo>
                    <a:lnTo>
                      <a:pt x="465436" y="14503"/>
                    </a:lnTo>
                    <a:lnTo>
                      <a:pt x="452033" y="17184"/>
                    </a:lnTo>
                    <a:close/>
                    <a:moveTo>
                      <a:pt x="538086" y="14038"/>
                    </a:moveTo>
                    <a:lnTo>
                      <a:pt x="538783" y="14513"/>
                    </a:lnTo>
                    <a:lnTo>
                      <a:pt x="538220" y="15664"/>
                    </a:lnTo>
                    <a:lnTo>
                      <a:pt x="537890" y="14367"/>
                    </a:lnTo>
                    <a:close/>
                    <a:moveTo>
                      <a:pt x="422713" y="14032"/>
                    </a:moveTo>
                    <a:lnTo>
                      <a:pt x="421383" y="14314"/>
                    </a:lnTo>
                    <a:lnTo>
                      <a:pt x="418983" y="14823"/>
                    </a:lnTo>
                    <a:lnTo>
                      <a:pt x="415983" y="15230"/>
                    </a:lnTo>
                    <a:lnTo>
                      <a:pt x="416394" y="15128"/>
                    </a:lnTo>
                    <a:lnTo>
                      <a:pt x="419285" y="14405"/>
                    </a:lnTo>
                    <a:close/>
                    <a:moveTo>
                      <a:pt x="474371" y="14005"/>
                    </a:moveTo>
                    <a:lnTo>
                      <a:pt x="471966" y="14646"/>
                    </a:lnTo>
                    <a:lnTo>
                      <a:pt x="473148" y="14221"/>
                    </a:lnTo>
                    <a:close/>
                    <a:moveTo>
                      <a:pt x="443647" y="14004"/>
                    </a:moveTo>
                    <a:lnTo>
                      <a:pt x="442539" y="14361"/>
                    </a:lnTo>
                    <a:lnTo>
                      <a:pt x="437293" y="15140"/>
                    </a:lnTo>
                    <a:lnTo>
                      <a:pt x="439299" y="14522"/>
                    </a:lnTo>
                    <a:close/>
                    <a:moveTo>
                      <a:pt x="468339" y="14004"/>
                    </a:moveTo>
                    <a:lnTo>
                      <a:pt x="465436" y="14503"/>
                    </a:lnTo>
                    <a:lnTo>
                      <a:pt x="467386" y="14113"/>
                    </a:lnTo>
                    <a:close/>
                    <a:moveTo>
                      <a:pt x="406903" y="14002"/>
                    </a:moveTo>
                    <a:lnTo>
                      <a:pt x="401634" y="15466"/>
                    </a:lnTo>
                    <a:lnTo>
                      <a:pt x="396981" y="16154"/>
                    </a:lnTo>
                    <a:close/>
                    <a:moveTo>
                      <a:pt x="516420" y="13995"/>
                    </a:moveTo>
                    <a:lnTo>
                      <a:pt x="513989" y="16361"/>
                    </a:lnTo>
                    <a:lnTo>
                      <a:pt x="512596" y="16891"/>
                    </a:lnTo>
                    <a:lnTo>
                      <a:pt x="511646" y="17098"/>
                    </a:lnTo>
                    <a:lnTo>
                      <a:pt x="515360" y="14716"/>
                    </a:lnTo>
                    <a:lnTo>
                      <a:pt x="515927" y="14183"/>
                    </a:lnTo>
                    <a:close/>
                    <a:moveTo>
                      <a:pt x="403009" y="13991"/>
                    </a:moveTo>
                    <a:lnTo>
                      <a:pt x="401612" y="14285"/>
                    </a:lnTo>
                    <a:lnTo>
                      <a:pt x="398392" y="14819"/>
                    </a:lnTo>
                    <a:lnTo>
                      <a:pt x="399085" y="14559"/>
                    </a:lnTo>
                    <a:lnTo>
                      <a:pt x="401695" y="14114"/>
                    </a:lnTo>
                    <a:close/>
                    <a:moveTo>
                      <a:pt x="493208" y="13982"/>
                    </a:moveTo>
                    <a:lnTo>
                      <a:pt x="492606" y="14168"/>
                    </a:lnTo>
                    <a:lnTo>
                      <a:pt x="491559" y="14584"/>
                    </a:lnTo>
                    <a:lnTo>
                      <a:pt x="485585" y="16956"/>
                    </a:lnTo>
                    <a:lnTo>
                      <a:pt x="484801" y="17119"/>
                    </a:lnTo>
                    <a:lnTo>
                      <a:pt x="482061" y="17690"/>
                    </a:lnTo>
                    <a:lnTo>
                      <a:pt x="488284" y="14861"/>
                    </a:lnTo>
                    <a:close/>
                    <a:moveTo>
                      <a:pt x="537467" y="13978"/>
                    </a:moveTo>
                    <a:lnTo>
                      <a:pt x="537839" y="14168"/>
                    </a:lnTo>
                    <a:lnTo>
                      <a:pt x="537890" y="14367"/>
                    </a:lnTo>
                    <a:lnTo>
                      <a:pt x="537360" y="15255"/>
                    </a:lnTo>
                    <a:close/>
                    <a:moveTo>
                      <a:pt x="447565" y="13969"/>
                    </a:moveTo>
                    <a:lnTo>
                      <a:pt x="446760" y="14470"/>
                    </a:lnTo>
                    <a:lnTo>
                      <a:pt x="441777" y="15187"/>
                    </a:lnTo>
                    <a:close/>
                    <a:moveTo>
                      <a:pt x="401443" y="13934"/>
                    </a:moveTo>
                    <a:lnTo>
                      <a:pt x="401369" y="13947"/>
                    </a:lnTo>
                    <a:lnTo>
                      <a:pt x="400336" y="14090"/>
                    </a:lnTo>
                    <a:lnTo>
                      <a:pt x="400502" y="14028"/>
                    </a:lnTo>
                    <a:close/>
                    <a:moveTo>
                      <a:pt x="400823" y="13908"/>
                    </a:moveTo>
                    <a:lnTo>
                      <a:pt x="400502" y="14028"/>
                    </a:lnTo>
                    <a:lnTo>
                      <a:pt x="400167" y="14062"/>
                    </a:lnTo>
                    <a:close/>
                    <a:moveTo>
                      <a:pt x="474132" y="13867"/>
                    </a:moveTo>
                    <a:lnTo>
                      <a:pt x="473148" y="14221"/>
                    </a:lnTo>
                    <a:lnTo>
                      <a:pt x="456419" y="17184"/>
                    </a:lnTo>
                    <a:lnTo>
                      <a:pt x="463358" y="15551"/>
                    </a:lnTo>
                    <a:close/>
                    <a:moveTo>
                      <a:pt x="401026" y="13860"/>
                    </a:moveTo>
                    <a:lnTo>
                      <a:pt x="400823" y="13908"/>
                    </a:lnTo>
                    <a:lnTo>
                      <a:pt x="400877" y="13887"/>
                    </a:lnTo>
                    <a:close/>
                    <a:moveTo>
                      <a:pt x="540438" y="13807"/>
                    </a:moveTo>
                    <a:lnTo>
                      <a:pt x="540834" y="14017"/>
                    </a:lnTo>
                    <a:lnTo>
                      <a:pt x="540961" y="14177"/>
                    </a:lnTo>
                    <a:lnTo>
                      <a:pt x="540998" y="14288"/>
                    </a:lnTo>
                    <a:lnTo>
                      <a:pt x="540487" y="14036"/>
                    </a:lnTo>
                    <a:close/>
                    <a:moveTo>
                      <a:pt x="405468" y="13763"/>
                    </a:moveTo>
                    <a:lnTo>
                      <a:pt x="404588" y="13978"/>
                    </a:lnTo>
                    <a:lnTo>
                      <a:pt x="398826" y="14870"/>
                    </a:lnTo>
                    <a:lnTo>
                      <a:pt x="401612" y="14285"/>
                    </a:lnTo>
                    <a:lnTo>
                      <a:pt x="403852" y="13913"/>
                    </a:lnTo>
                    <a:close/>
                    <a:moveTo>
                      <a:pt x="420110" y="13761"/>
                    </a:moveTo>
                    <a:lnTo>
                      <a:pt x="418145" y="14087"/>
                    </a:lnTo>
                    <a:lnTo>
                      <a:pt x="418826" y="13954"/>
                    </a:lnTo>
                    <a:close/>
                    <a:moveTo>
                      <a:pt x="401240" y="13751"/>
                    </a:moveTo>
                    <a:lnTo>
                      <a:pt x="400877" y="13887"/>
                    </a:lnTo>
                    <a:lnTo>
                      <a:pt x="399921" y="14062"/>
                    </a:lnTo>
                    <a:close/>
                    <a:moveTo>
                      <a:pt x="403969" y="13725"/>
                    </a:moveTo>
                    <a:lnTo>
                      <a:pt x="401695" y="14114"/>
                    </a:lnTo>
                    <a:lnTo>
                      <a:pt x="401287" y="14152"/>
                    </a:lnTo>
                    <a:lnTo>
                      <a:pt x="403345" y="13801"/>
                    </a:lnTo>
                    <a:close/>
                    <a:moveTo>
                      <a:pt x="478390" y="13711"/>
                    </a:moveTo>
                    <a:lnTo>
                      <a:pt x="478087" y="13854"/>
                    </a:lnTo>
                    <a:lnTo>
                      <a:pt x="477927" y="13930"/>
                    </a:lnTo>
                    <a:lnTo>
                      <a:pt x="474080" y="14661"/>
                    </a:lnTo>
                    <a:lnTo>
                      <a:pt x="472274" y="15005"/>
                    </a:lnTo>
                    <a:lnTo>
                      <a:pt x="473714" y="14562"/>
                    </a:lnTo>
                    <a:lnTo>
                      <a:pt x="476027" y="14092"/>
                    </a:lnTo>
                    <a:close/>
                    <a:moveTo>
                      <a:pt x="400481" y="13704"/>
                    </a:moveTo>
                    <a:lnTo>
                      <a:pt x="397070" y="14301"/>
                    </a:lnTo>
                    <a:lnTo>
                      <a:pt x="398440" y="14046"/>
                    </a:lnTo>
                    <a:close/>
                    <a:moveTo>
                      <a:pt x="448962" y="13675"/>
                    </a:moveTo>
                    <a:lnTo>
                      <a:pt x="447565" y="13969"/>
                    </a:lnTo>
                    <a:lnTo>
                      <a:pt x="447775" y="13838"/>
                    </a:lnTo>
                    <a:close/>
                    <a:moveTo>
                      <a:pt x="520460" y="13674"/>
                    </a:moveTo>
                    <a:lnTo>
                      <a:pt x="518104" y="15693"/>
                    </a:lnTo>
                    <a:lnTo>
                      <a:pt x="516852" y="15965"/>
                    </a:lnTo>
                    <a:lnTo>
                      <a:pt x="517827" y="14990"/>
                    </a:lnTo>
                    <a:close/>
                    <a:moveTo>
                      <a:pt x="395967" y="13669"/>
                    </a:moveTo>
                    <a:lnTo>
                      <a:pt x="389563" y="15478"/>
                    </a:lnTo>
                    <a:lnTo>
                      <a:pt x="386276" y="15878"/>
                    </a:lnTo>
                    <a:lnTo>
                      <a:pt x="388432" y="14990"/>
                    </a:lnTo>
                    <a:lnTo>
                      <a:pt x="384805" y="16057"/>
                    </a:lnTo>
                    <a:lnTo>
                      <a:pt x="379316" y="16725"/>
                    </a:lnTo>
                    <a:lnTo>
                      <a:pt x="378150" y="16867"/>
                    </a:lnTo>
                    <a:lnTo>
                      <a:pt x="383277" y="15235"/>
                    </a:lnTo>
                    <a:lnTo>
                      <a:pt x="383437" y="15214"/>
                    </a:lnTo>
                    <a:lnTo>
                      <a:pt x="390109" y="14322"/>
                    </a:lnTo>
                    <a:close/>
                    <a:moveTo>
                      <a:pt x="486540" y="13661"/>
                    </a:moveTo>
                    <a:lnTo>
                      <a:pt x="485896" y="14075"/>
                    </a:lnTo>
                    <a:lnTo>
                      <a:pt x="485433" y="14164"/>
                    </a:lnTo>
                    <a:close/>
                    <a:moveTo>
                      <a:pt x="404182" y="13659"/>
                    </a:moveTo>
                    <a:lnTo>
                      <a:pt x="403345" y="13801"/>
                    </a:lnTo>
                    <a:lnTo>
                      <a:pt x="400033" y="14204"/>
                    </a:lnTo>
                    <a:lnTo>
                      <a:pt x="400173" y="14152"/>
                    </a:lnTo>
                    <a:lnTo>
                      <a:pt x="401369" y="13947"/>
                    </a:lnTo>
                    <a:lnTo>
                      <a:pt x="401504" y="13928"/>
                    </a:lnTo>
                    <a:close/>
                    <a:moveTo>
                      <a:pt x="417269" y="13644"/>
                    </a:moveTo>
                    <a:lnTo>
                      <a:pt x="414762" y="14360"/>
                    </a:lnTo>
                    <a:lnTo>
                      <a:pt x="405107" y="15864"/>
                    </a:lnTo>
                    <a:lnTo>
                      <a:pt x="406783" y="15119"/>
                    </a:lnTo>
                    <a:close/>
                    <a:moveTo>
                      <a:pt x="407433" y="13580"/>
                    </a:moveTo>
                    <a:lnTo>
                      <a:pt x="395163" y="16423"/>
                    </a:lnTo>
                    <a:lnTo>
                      <a:pt x="393768" y="16630"/>
                    </a:lnTo>
                    <a:lnTo>
                      <a:pt x="404588" y="13978"/>
                    </a:lnTo>
                    <a:lnTo>
                      <a:pt x="406755" y="13643"/>
                    </a:lnTo>
                    <a:close/>
                    <a:moveTo>
                      <a:pt x="404971" y="13579"/>
                    </a:moveTo>
                    <a:lnTo>
                      <a:pt x="404700" y="13636"/>
                    </a:lnTo>
                    <a:lnTo>
                      <a:pt x="403969" y="13725"/>
                    </a:lnTo>
                    <a:lnTo>
                      <a:pt x="404611" y="13615"/>
                    </a:lnTo>
                    <a:close/>
                    <a:moveTo>
                      <a:pt x="419875" y="13564"/>
                    </a:moveTo>
                    <a:lnTo>
                      <a:pt x="418395" y="13943"/>
                    </a:lnTo>
                    <a:lnTo>
                      <a:pt x="416754" y="14266"/>
                    </a:lnTo>
                    <a:lnTo>
                      <a:pt x="413236" y="14796"/>
                    </a:lnTo>
                    <a:lnTo>
                      <a:pt x="414762" y="14360"/>
                    </a:lnTo>
                    <a:close/>
                    <a:moveTo>
                      <a:pt x="421875" y="13555"/>
                    </a:moveTo>
                    <a:lnTo>
                      <a:pt x="418358" y="14498"/>
                    </a:lnTo>
                    <a:lnTo>
                      <a:pt x="418252" y="14517"/>
                    </a:lnTo>
                    <a:lnTo>
                      <a:pt x="414611" y="14913"/>
                    </a:lnTo>
                    <a:lnTo>
                      <a:pt x="415782" y="14613"/>
                    </a:lnTo>
                    <a:close/>
                    <a:moveTo>
                      <a:pt x="516598" y="13553"/>
                    </a:moveTo>
                    <a:lnTo>
                      <a:pt x="515927" y="14183"/>
                    </a:lnTo>
                    <a:lnTo>
                      <a:pt x="515242" y="14446"/>
                    </a:lnTo>
                    <a:close/>
                    <a:moveTo>
                      <a:pt x="527964" y="13550"/>
                    </a:moveTo>
                    <a:lnTo>
                      <a:pt x="527877" y="14086"/>
                    </a:lnTo>
                    <a:lnTo>
                      <a:pt x="526283" y="14383"/>
                    </a:lnTo>
                    <a:lnTo>
                      <a:pt x="526381" y="13894"/>
                    </a:lnTo>
                    <a:close/>
                    <a:moveTo>
                      <a:pt x="539008" y="13530"/>
                    </a:moveTo>
                    <a:lnTo>
                      <a:pt x="539198" y="13667"/>
                    </a:lnTo>
                    <a:lnTo>
                      <a:pt x="538800" y="14480"/>
                    </a:lnTo>
                    <a:close/>
                    <a:moveTo>
                      <a:pt x="442527" y="13529"/>
                    </a:moveTo>
                    <a:lnTo>
                      <a:pt x="439299" y="14522"/>
                    </a:lnTo>
                    <a:lnTo>
                      <a:pt x="437877" y="14691"/>
                    </a:lnTo>
                    <a:close/>
                    <a:moveTo>
                      <a:pt x="448313" y="13504"/>
                    </a:moveTo>
                    <a:lnTo>
                      <a:pt x="447775" y="13838"/>
                    </a:lnTo>
                    <a:lnTo>
                      <a:pt x="441450" y="14711"/>
                    </a:lnTo>
                    <a:lnTo>
                      <a:pt x="442539" y="14361"/>
                    </a:lnTo>
                    <a:close/>
                    <a:moveTo>
                      <a:pt x="472989" y="13473"/>
                    </a:moveTo>
                    <a:lnTo>
                      <a:pt x="469762" y="14044"/>
                    </a:lnTo>
                    <a:lnTo>
                      <a:pt x="471437" y="13650"/>
                    </a:lnTo>
                    <a:close/>
                    <a:moveTo>
                      <a:pt x="539302" y="13454"/>
                    </a:moveTo>
                    <a:lnTo>
                      <a:pt x="540487" y="14036"/>
                    </a:lnTo>
                    <a:lnTo>
                      <a:pt x="540627" y="14697"/>
                    </a:lnTo>
                    <a:lnTo>
                      <a:pt x="539198" y="13667"/>
                    </a:lnTo>
                    <a:close/>
                    <a:moveTo>
                      <a:pt x="526471" y="13442"/>
                    </a:moveTo>
                    <a:lnTo>
                      <a:pt x="526381" y="13894"/>
                    </a:lnTo>
                    <a:lnTo>
                      <a:pt x="525659" y="14051"/>
                    </a:lnTo>
                    <a:close/>
                    <a:moveTo>
                      <a:pt x="402140" y="13414"/>
                    </a:moveTo>
                    <a:lnTo>
                      <a:pt x="402080" y="13436"/>
                    </a:lnTo>
                    <a:lnTo>
                      <a:pt x="400481" y="13704"/>
                    </a:lnTo>
                    <a:close/>
                    <a:moveTo>
                      <a:pt x="407082" y="13367"/>
                    </a:moveTo>
                    <a:lnTo>
                      <a:pt x="406961" y="13397"/>
                    </a:lnTo>
                    <a:lnTo>
                      <a:pt x="403852" y="13913"/>
                    </a:lnTo>
                    <a:lnTo>
                      <a:pt x="403009" y="13991"/>
                    </a:lnTo>
                    <a:lnTo>
                      <a:pt x="404700" y="13636"/>
                    </a:lnTo>
                    <a:lnTo>
                      <a:pt x="406100" y="13466"/>
                    </a:lnTo>
                    <a:close/>
                    <a:moveTo>
                      <a:pt x="502862" y="13356"/>
                    </a:moveTo>
                    <a:lnTo>
                      <a:pt x="501342" y="14032"/>
                    </a:lnTo>
                    <a:lnTo>
                      <a:pt x="495896" y="14990"/>
                    </a:lnTo>
                    <a:lnTo>
                      <a:pt x="496598" y="14661"/>
                    </a:lnTo>
                    <a:close/>
                    <a:moveTo>
                      <a:pt x="409914" y="13349"/>
                    </a:moveTo>
                    <a:lnTo>
                      <a:pt x="406903" y="14002"/>
                    </a:lnTo>
                    <a:lnTo>
                      <a:pt x="408922" y="13441"/>
                    </a:lnTo>
                    <a:close/>
                    <a:moveTo>
                      <a:pt x="442712" y="13346"/>
                    </a:moveTo>
                    <a:lnTo>
                      <a:pt x="433198" y="15248"/>
                    </a:lnTo>
                    <a:lnTo>
                      <a:pt x="429673" y="15668"/>
                    </a:lnTo>
                    <a:lnTo>
                      <a:pt x="431106" y="15031"/>
                    </a:lnTo>
                    <a:lnTo>
                      <a:pt x="435585" y="14442"/>
                    </a:lnTo>
                    <a:lnTo>
                      <a:pt x="437291" y="13948"/>
                    </a:lnTo>
                    <a:close/>
                    <a:moveTo>
                      <a:pt x="422728" y="13327"/>
                    </a:moveTo>
                    <a:lnTo>
                      <a:pt x="422389" y="13417"/>
                    </a:lnTo>
                    <a:lnTo>
                      <a:pt x="420110" y="13761"/>
                    </a:lnTo>
                    <a:close/>
                    <a:moveTo>
                      <a:pt x="397215" y="13316"/>
                    </a:moveTo>
                    <a:lnTo>
                      <a:pt x="396837" y="13423"/>
                    </a:lnTo>
                    <a:lnTo>
                      <a:pt x="390109" y="14322"/>
                    </a:lnTo>
                    <a:lnTo>
                      <a:pt x="388356" y="14518"/>
                    </a:lnTo>
                    <a:close/>
                    <a:moveTo>
                      <a:pt x="493537" y="13296"/>
                    </a:moveTo>
                    <a:lnTo>
                      <a:pt x="493429" y="13346"/>
                    </a:lnTo>
                    <a:lnTo>
                      <a:pt x="491501" y="13774"/>
                    </a:lnTo>
                    <a:lnTo>
                      <a:pt x="489950" y="14104"/>
                    </a:lnTo>
                    <a:lnTo>
                      <a:pt x="489974" y="14093"/>
                    </a:lnTo>
                    <a:close/>
                    <a:moveTo>
                      <a:pt x="406359" y="13288"/>
                    </a:moveTo>
                    <a:lnTo>
                      <a:pt x="405617" y="13444"/>
                    </a:lnTo>
                    <a:lnTo>
                      <a:pt x="404611" y="13615"/>
                    </a:lnTo>
                    <a:lnTo>
                      <a:pt x="404182" y="13659"/>
                    </a:lnTo>
                    <a:close/>
                    <a:moveTo>
                      <a:pt x="477865" y="13284"/>
                    </a:moveTo>
                    <a:lnTo>
                      <a:pt x="477086" y="13524"/>
                    </a:lnTo>
                    <a:lnTo>
                      <a:pt x="474371" y="14005"/>
                    </a:lnTo>
                    <a:lnTo>
                      <a:pt x="475951" y="13583"/>
                    </a:lnTo>
                    <a:close/>
                    <a:moveTo>
                      <a:pt x="487375" y="13281"/>
                    </a:moveTo>
                    <a:lnTo>
                      <a:pt x="486540" y="13661"/>
                    </a:lnTo>
                    <a:lnTo>
                      <a:pt x="487036" y="13340"/>
                    </a:lnTo>
                    <a:close/>
                    <a:moveTo>
                      <a:pt x="407767" y="13263"/>
                    </a:moveTo>
                    <a:lnTo>
                      <a:pt x="407228" y="13353"/>
                    </a:lnTo>
                    <a:lnTo>
                      <a:pt x="407082" y="13367"/>
                    </a:lnTo>
                    <a:lnTo>
                      <a:pt x="407251" y="13326"/>
                    </a:lnTo>
                    <a:close/>
                    <a:moveTo>
                      <a:pt x="409573" y="13260"/>
                    </a:moveTo>
                    <a:lnTo>
                      <a:pt x="408922" y="13441"/>
                    </a:lnTo>
                    <a:lnTo>
                      <a:pt x="407433" y="13580"/>
                    </a:lnTo>
                    <a:lnTo>
                      <a:pt x="407976" y="13454"/>
                    </a:lnTo>
                    <a:lnTo>
                      <a:pt x="408898" y="13311"/>
                    </a:lnTo>
                    <a:close/>
                    <a:moveTo>
                      <a:pt x="481582" y="13236"/>
                    </a:moveTo>
                    <a:lnTo>
                      <a:pt x="481421" y="13313"/>
                    </a:lnTo>
                    <a:lnTo>
                      <a:pt x="478024" y="14926"/>
                    </a:lnTo>
                    <a:lnTo>
                      <a:pt x="474541" y="15539"/>
                    </a:lnTo>
                    <a:lnTo>
                      <a:pt x="477927" y="13930"/>
                    </a:lnTo>
                    <a:lnTo>
                      <a:pt x="479745" y="13585"/>
                    </a:lnTo>
                    <a:close/>
                    <a:moveTo>
                      <a:pt x="443699" y="13236"/>
                    </a:moveTo>
                    <a:lnTo>
                      <a:pt x="442527" y="13529"/>
                    </a:lnTo>
                    <a:lnTo>
                      <a:pt x="443355" y="13274"/>
                    </a:lnTo>
                    <a:close/>
                    <a:moveTo>
                      <a:pt x="404469" y="13230"/>
                    </a:moveTo>
                    <a:lnTo>
                      <a:pt x="401026" y="13860"/>
                    </a:lnTo>
                    <a:lnTo>
                      <a:pt x="403342" y="13316"/>
                    </a:lnTo>
                    <a:close/>
                    <a:moveTo>
                      <a:pt x="450170" y="13228"/>
                    </a:moveTo>
                    <a:lnTo>
                      <a:pt x="448313" y="13504"/>
                    </a:lnTo>
                    <a:lnTo>
                      <a:pt x="448421" y="13436"/>
                    </a:lnTo>
                    <a:close/>
                    <a:moveTo>
                      <a:pt x="398491" y="13202"/>
                    </a:moveTo>
                    <a:lnTo>
                      <a:pt x="397276" y="13523"/>
                    </a:lnTo>
                    <a:lnTo>
                      <a:pt x="395967" y="13669"/>
                    </a:lnTo>
                    <a:lnTo>
                      <a:pt x="396837" y="13423"/>
                    </a:lnTo>
                    <a:close/>
                    <a:moveTo>
                      <a:pt x="411250" y="13134"/>
                    </a:moveTo>
                    <a:lnTo>
                      <a:pt x="410992" y="13249"/>
                    </a:lnTo>
                    <a:lnTo>
                      <a:pt x="409914" y="13349"/>
                    </a:lnTo>
                    <a:lnTo>
                      <a:pt x="410721" y="13174"/>
                    </a:lnTo>
                    <a:close/>
                    <a:moveTo>
                      <a:pt x="538631" y="13124"/>
                    </a:moveTo>
                    <a:lnTo>
                      <a:pt x="539051" y="13331"/>
                    </a:lnTo>
                    <a:lnTo>
                      <a:pt x="539008" y="13530"/>
                    </a:lnTo>
                    <a:lnTo>
                      <a:pt x="538574" y="13218"/>
                    </a:lnTo>
                    <a:close/>
                    <a:moveTo>
                      <a:pt x="443886" y="13111"/>
                    </a:moveTo>
                    <a:lnTo>
                      <a:pt x="443355" y="13274"/>
                    </a:lnTo>
                    <a:lnTo>
                      <a:pt x="442712" y="13346"/>
                    </a:lnTo>
                    <a:close/>
                    <a:moveTo>
                      <a:pt x="522529" y="13109"/>
                    </a:moveTo>
                    <a:lnTo>
                      <a:pt x="520796" y="15108"/>
                    </a:lnTo>
                    <a:lnTo>
                      <a:pt x="519483" y="15393"/>
                    </a:lnTo>
                    <a:close/>
                    <a:moveTo>
                      <a:pt x="533153" y="13103"/>
                    </a:moveTo>
                    <a:lnTo>
                      <a:pt x="533100" y="13737"/>
                    </a:lnTo>
                    <a:lnTo>
                      <a:pt x="531848" y="14739"/>
                    </a:lnTo>
                    <a:lnTo>
                      <a:pt x="531952" y="13392"/>
                    </a:lnTo>
                    <a:lnTo>
                      <a:pt x="532016" y="13315"/>
                    </a:lnTo>
                    <a:close/>
                    <a:moveTo>
                      <a:pt x="424504" y="13099"/>
                    </a:moveTo>
                    <a:lnTo>
                      <a:pt x="421875" y="13555"/>
                    </a:lnTo>
                    <a:lnTo>
                      <a:pt x="422389" y="13417"/>
                    </a:lnTo>
                    <a:close/>
                    <a:moveTo>
                      <a:pt x="539102" y="13097"/>
                    </a:moveTo>
                    <a:lnTo>
                      <a:pt x="539400" y="13255"/>
                    </a:lnTo>
                    <a:lnTo>
                      <a:pt x="539302" y="13454"/>
                    </a:lnTo>
                    <a:lnTo>
                      <a:pt x="539051" y="13331"/>
                    </a:lnTo>
                    <a:close/>
                    <a:moveTo>
                      <a:pt x="424520" y="13096"/>
                    </a:moveTo>
                    <a:lnTo>
                      <a:pt x="424516" y="13097"/>
                    </a:lnTo>
                    <a:lnTo>
                      <a:pt x="424504" y="13099"/>
                    </a:lnTo>
                    <a:close/>
                    <a:moveTo>
                      <a:pt x="407563" y="13083"/>
                    </a:moveTo>
                    <a:lnTo>
                      <a:pt x="406359" y="13288"/>
                    </a:lnTo>
                    <a:lnTo>
                      <a:pt x="406885" y="13177"/>
                    </a:lnTo>
                    <a:close/>
                    <a:moveTo>
                      <a:pt x="399015" y="13064"/>
                    </a:moveTo>
                    <a:lnTo>
                      <a:pt x="398948" y="13081"/>
                    </a:lnTo>
                    <a:lnTo>
                      <a:pt x="397215" y="13316"/>
                    </a:lnTo>
                    <a:lnTo>
                      <a:pt x="397719" y="13174"/>
                    </a:lnTo>
                    <a:close/>
                    <a:moveTo>
                      <a:pt x="479792" y="13045"/>
                    </a:moveTo>
                    <a:lnTo>
                      <a:pt x="478966" y="13437"/>
                    </a:lnTo>
                    <a:lnTo>
                      <a:pt x="478351" y="13620"/>
                    </a:lnTo>
                    <a:lnTo>
                      <a:pt x="476027" y="14092"/>
                    </a:lnTo>
                    <a:lnTo>
                      <a:pt x="474375" y="14358"/>
                    </a:lnTo>
                    <a:lnTo>
                      <a:pt x="477086" y="13524"/>
                    </a:lnTo>
                    <a:close/>
                    <a:moveTo>
                      <a:pt x="410382" y="13036"/>
                    </a:moveTo>
                    <a:lnTo>
                      <a:pt x="410009" y="13139"/>
                    </a:lnTo>
                    <a:lnTo>
                      <a:pt x="408898" y="13311"/>
                    </a:lnTo>
                    <a:lnTo>
                      <a:pt x="408445" y="13346"/>
                    </a:lnTo>
                    <a:lnTo>
                      <a:pt x="407976" y="13454"/>
                    </a:lnTo>
                    <a:lnTo>
                      <a:pt x="406755" y="13643"/>
                    </a:lnTo>
                    <a:lnTo>
                      <a:pt x="405468" y="13763"/>
                    </a:lnTo>
                    <a:lnTo>
                      <a:pt x="406961" y="13397"/>
                    </a:lnTo>
                    <a:lnTo>
                      <a:pt x="407228" y="13353"/>
                    </a:lnTo>
                    <a:close/>
                    <a:moveTo>
                      <a:pt x="496772" y="13017"/>
                    </a:moveTo>
                    <a:lnTo>
                      <a:pt x="495098" y="13645"/>
                    </a:lnTo>
                    <a:lnTo>
                      <a:pt x="494016" y="13838"/>
                    </a:lnTo>
                    <a:lnTo>
                      <a:pt x="493208" y="13982"/>
                    </a:lnTo>
                    <a:lnTo>
                      <a:pt x="495819" y="13176"/>
                    </a:lnTo>
                    <a:lnTo>
                      <a:pt x="496657" y="13036"/>
                    </a:lnTo>
                    <a:close/>
                    <a:moveTo>
                      <a:pt x="404702" y="12997"/>
                    </a:moveTo>
                    <a:lnTo>
                      <a:pt x="403342" y="13316"/>
                    </a:lnTo>
                    <a:lnTo>
                      <a:pt x="402962" y="13346"/>
                    </a:lnTo>
                    <a:lnTo>
                      <a:pt x="401240" y="13751"/>
                    </a:lnTo>
                    <a:lnTo>
                      <a:pt x="402080" y="13436"/>
                    </a:lnTo>
                    <a:close/>
                    <a:moveTo>
                      <a:pt x="474251" y="12988"/>
                    </a:moveTo>
                    <a:lnTo>
                      <a:pt x="471437" y="13650"/>
                    </a:lnTo>
                    <a:lnTo>
                      <a:pt x="468339" y="14004"/>
                    </a:lnTo>
                    <a:close/>
                    <a:moveTo>
                      <a:pt x="482984" y="12970"/>
                    </a:moveTo>
                    <a:lnTo>
                      <a:pt x="481582" y="13236"/>
                    </a:lnTo>
                    <a:lnTo>
                      <a:pt x="481711" y="13175"/>
                    </a:lnTo>
                    <a:close/>
                    <a:moveTo>
                      <a:pt x="407877" y="12969"/>
                    </a:moveTo>
                    <a:lnTo>
                      <a:pt x="406885" y="13177"/>
                    </a:lnTo>
                    <a:lnTo>
                      <a:pt x="401504" y="13928"/>
                    </a:lnTo>
                    <a:lnTo>
                      <a:pt x="401443" y="13934"/>
                    </a:lnTo>
                    <a:lnTo>
                      <a:pt x="406411" y="13081"/>
                    </a:lnTo>
                    <a:close/>
                    <a:moveTo>
                      <a:pt x="535438" y="12946"/>
                    </a:moveTo>
                    <a:lnTo>
                      <a:pt x="536383" y="13427"/>
                    </a:lnTo>
                    <a:lnTo>
                      <a:pt x="537266" y="15414"/>
                    </a:lnTo>
                    <a:lnTo>
                      <a:pt x="536934" y="15971"/>
                    </a:lnTo>
                    <a:lnTo>
                      <a:pt x="535590" y="13293"/>
                    </a:lnTo>
                    <a:close/>
                    <a:moveTo>
                      <a:pt x="400425" y="12944"/>
                    </a:moveTo>
                    <a:lnTo>
                      <a:pt x="398491" y="13202"/>
                    </a:lnTo>
                    <a:lnTo>
                      <a:pt x="398948" y="13081"/>
                    </a:lnTo>
                    <a:lnTo>
                      <a:pt x="399185" y="13049"/>
                    </a:lnTo>
                    <a:close/>
                    <a:moveTo>
                      <a:pt x="408817" y="12897"/>
                    </a:moveTo>
                    <a:lnTo>
                      <a:pt x="408469" y="12956"/>
                    </a:lnTo>
                    <a:lnTo>
                      <a:pt x="407563" y="13083"/>
                    </a:lnTo>
                    <a:lnTo>
                      <a:pt x="408521" y="12920"/>
                    </a:lnTo>
                    <a:close/>
                    <a:moveTo>
                      <a:pt x="440924" y="12896"/>
                    </a:moveTo>
                    <a:lnTo>
                      <a:pt x="437291" y="13948"/>
                    </a:lnTo>
                    <a:lnTo>
                      <a:pt x="432295" y="14503"/>
                    </a:lnTo>
                    <a:lnTo>
                      <a:pt x="432983" y="14197"/>
                    </a:lnTo>
                    <a:close/>
                    <a:moveTo>
                      <a:pt x="411789" y="12894"/>
                    </a:moveTo>
                    <a:lnTo>
                      <a:pt x="411579" y="12988"/>
                    </a:lnTo>
                    <a:lnTo>
                      <a:pt x="410721" y="13174"/>
                    </a:lnTo>
                    <a:lnTo>
                      <a:pt x="409573" y="13260"/>
                    </a:lnTo>
                    <a:lnTo>
                      <a:pt x="410009" y="13139"/>
                    </a:lnTo>
                    <a:lnTo>
                      <a:pt x="411227" y="12951"/>
                    </a:lnTo>
                    <a:close/>
                    <a:moveTo>
                      <a:pt x="409085" y="12877"/>
                    </a:moveTo>
                    <a:lnTo>
                      <a:pt x="407251" y="13326"/>
                    </a:lnTo>
                    <a:lnTo>
                      <a:pt x="406100" y="13466"/>
                    </a:lnTo>
                    <a:lnTo>
                      <a:pt x="404971" y="13579"/>
                    </a:lnTo>
                    <a:lnTo>
                      <a:pt x="405617" y="13444"/>
                    </a:lnTo>
                    <a:lnTo>
                      <a:pt x="408469" y="12956"/>
                    </a:lnTo>
                    <a:lnTo>
                      <a:pt x="408991" y="12883"/>
                    </a:lnTo>
                    <a:close/>
                    <a:moveTo>
                      <a:pt x="559414" y="12863"/>
                    </a:moveTo>
                    <a:lnTo>
                      <a:pt x="564431" y="14168"/>
                    </a:lnTo>
                    <a:lnTo>
                      <a:pt x="564660" y="14427"/>
                    </a:lnTo>
                    <a:lnTo>
                      <a:pt x="562700" y="14887"/>
                    </a:lnTo>
                    <a:lnTo>
                      <a:pt x="562512" y="14716"/>
                    </a:lnTo>
                    <a:close/>
                    <a:moveTo>
                      <a:pt x="552408" y="12849"/>
                    </a:moveTo>
                    <a:lnTo>
                      <a:pt x="555248" y="16636"/>
                    </a:lnTo>
                    <a:lnTo>
                      <a:pt x="554395" y="16837"/>
                    </a:lnTo>
                    <a:lnTo>
                      <a:pt x="552919" y="14993"/>
                    </a:lnTo>
                    <a:lnTo>
                      <a:pt x="552918" y="14992"/>
                    </a:lnTo>
                    <a:lnTo>
                      <a:pt x="552917" y="14990"/>
                    </a:lnTo>
                    <a:lnTo>
                      <a:pt x="552917" y="14991"/>
                    </a:lnTo>
                    <a:lnTo>
                      <a:pt x="552919" y="14993"/>
                    </a:lnTo>
                    <a:lnTo>
                      <a:pt x="554018" y="16925"/>
                    </a:lnTo>
                    <a:lnTo>
                      <a:pt x="553899" y="16953"/>
                    </a:lnTo>
                    <a:lnTo>
                      <a:pt x="552917" y="17184"/>
                    </a:lnTo>
                    <a:lnTo>
                      <a:pt x="552813" y="19899"/>
                    </a:lnTo>
                    <a:lnTo>
                      <a:pt x="548538" y="15210"/>
                    </a:lnTo>
                    <a:lnTo>
                      <a:pt x="548531" y="14990"/>
                    </a:lnTo>
                    <a:lnTo>
                      <a:pt x="551968" y="13091"/>
                    </a:lnTo>
                    <a:close/>
                    <a:moveTo>
                      <a:pt x="424576" y="12831"/>
                    </a:moveTo>
                    <a:lnTo>
                      <a:pt x="424511" y="12849"/>
                    </a:lnTo>
                    <a:lnTo>
                      <a:pt x="418826" y="13954"/>
                    </a:lnTo>
                    <a:lnTo>
                      <a:pt x="417677" y="14127"/>
                    </a:lnTo>
                    <a:lnTo>
                      <a:pt x="418395" y="13943"/>
                    </a:lnTo>
                    <a:lnTo>
                      <a:pt x="422018" y="13230"/>
                    </a:lnTo>
                    <a:close/>
                    <a:moveTo>
                      <a:pt x="542081" y="12807"/>
                    </a:moveTo>
                    <a:lnTo>
                      <a:pt x="542126" y="12823"/>
                    </a:lnTo>
                    <a:lnTo>
                      <a:pt x="543322" y="15051"/>
                    </a:lnTo>
                    <a:lnTo>
                      <a:pt x="543211" y="15376"/>
                    </a:lnTo>
                    <a:lnTo>
                      <a:pt x="542170" y="14864"/>
                    </a:lnTo>
                    <a:lnTo>
                      <a:pt x="541946" y="14362"/>
                    </a:lnTo>
                    <a:close/>
                    <a:moveTo>
                      <a:pt x="478899" y="12797"/>
                    </a:moveTo>
                    <a:lnTo>
                      <a:pt x="475951" y="13583"/>
                    </a:lnTo>
                    <a:lnTo>
                      <a:pt x="474132" y="13867"/>
                    </a:lnTo>
                    <a:lnTo>
                      <a:pt x="476277" y="13097"/>
                    </a:lnTo>
                    <a:close/>
                    <a:moveTo>
                      <a:pt x="403784" y="12797"/>
                    </a:moveTo>
                    <a:lnTo>
                      <a:pt x="402436" y="13303"/>
                    </a:lnTo>
                    <a:lnTo>
                      <a:pt x="398440" y="14046"/>
                    </a:lnTo>
                    <a:lnTo>
                      <a:pt x="393477" y="14878"/>
                    </a:lnTo>
                    <a:lnTo>
                      <a:pt x="392270" y="14990"/>
                    </a:lnTo>
                    <a:lnTo>
                      <a:pt x="391551" y="15201"/>
                    </a:lnTo>
                    <a:lnTo>
                      <a:pt x="391174" y="15264"/>
                    </a:lnTo>
                    <a:lnTo>
                      <a:pt x="391058" y="15296"/>
                    </a:lnTo>
                    <a:lnTo>
                      <a:pt x="390142" y="15408"/>
                    </a:lnTo>
                    <a:lnTo>
                      <a:pt x="397276" y="13523"/>
                    </a:lnTo>
                    <a:close/>
                    <a:moveTo>
                      <a:pt x="409424" y="12793"/>
                    </a:moveTo>
                    <a:lnTo>
                      <a:pt x="409140" y="12863"/>
                    </a:lnTo>
                    <a:lnTo>
                      <a:pt x="408991" y="12883"/>
                    </a:lnTo>
                    <a:lnTo>
                      <a:pt x="408817" y="12897"/>
                    </a:lnTo>
                    <a:close/>
                    <a:moveTo>
                      <a:pt x="535336" y="12786"/>
                    </a:moveTo>
                    <a:lnTo>
                      <a:pt x="535372" y="12797"/>
                    </a:lnTo>
                    <a:lnTo>
                      <a:pt x="535438" y="12946"/>
                    </a:lnTo>
                    <a:lnTo>
                      <a:pt x="535409" y="12931"/>
                    </a:lnTo>
                    <a:close/>
                    <a:moveTo>
                      <a:pt x="453269" y="12768"/>
                    </a:moveTo>
                    <a:lnTo>
                      <a:pt x="452273" y="12978"/>
                    </a:lnTo>
                    <a:lnTo>
                      <a:pt x="450170" y="13228"/>
                    </a:lnTo>
                    <a:close/>
                    <a:moveTo>
                      <a:pt x="434449" y="12755"/>
                    </a:moveTo>
                    <a:lnTo>
                      <a:pt x="411823" y="16778"/>
                    </a:lnTo>
                    <a:lnTo>
                      <a:pt x="408170" y="17184"/>
                    </a:lnTo>
                    <a:lnTo>
                      <a:pt x="409935" y="16742"/>
                    </a:lnTo>
                    <a:lnTo>
                      <a:pt x="418983" y="14823"/>
                    </a:lnTo>
                    <a:lnTo>
                      <a:pt x="433288" y="12882"/>
                    </a:lnTo>
                    <a:close/>
                    <a:moveTo>
                      <a:pt x="481276" y="12751"/>
                    </a:moveTo>
                    <a:lnTo>
                      <a:pt x="481020" y="12827"/>
                    </a:lnTo>
                    <a:lnTo>
                      <a:pt x="479792" y="13045"/>
                    </a:lnTo>
                    <a:lnTo>
                      <a:pt x="479985" y="12953"/>
                    </a:lnTo>
                    <a:close/>
                    <a:moveTo>
                      <a:pt x="535051" y="12749"/>
                    </a:moveTo>
                    <a:lnTo>
                      <a:pt x="535409" y="12931"/>
                    </a:lnTo>
                    <a:lnTo>
                      <a:pt x="535590" y="13293"/>
                    </a:lnTo>
                    <a:lnTo>
                      <a:pt x="536839" y="16131"/>
                    </a:lnTo>
                    <a:lnTo>
                      <a:pt x="535442" y="18475"/>
                    </a:lnTo>
                    <a:lnTo>
                      <a:pt x="531193" y="23255"/>
                    </a:lnTo>
                    <a:lnTo>
                      <a:pt x="531318" y="21626"/>
                    </a:lnTo>
                    <a:lnTo>
                      <a:pt x="532630" y="19377"/>
                    </a:lnTo>
                    <a:lnTo>
                      <a:pt x="533100" y="13737"/>
                    </a:lnTo>
                    <a:lnTo>
                      <a:pt x="534118" y="12923"/>
                    </a:lnTo>
                    <a:close/>
                    <a:moveTo>
                      <a:pt x="412163" y="12728"/>
                    </a:moveTo>
                    <a:lnTo>
                      <a:pt x="411895" y="12847"/>
                    </a:lnTo>
                    <a:lnTo>
                      <a:pt x="411227" y="12951"/>
                    </a:lnTo>
                    <a:lnTo>
                      <a:pt x="410382" y="13036"/>
                    </a:lnTo>
                    <a:lnTo>
                      <a:pt x="410964" y="12874"/>
                    </a:lnTo>
                    <a:close/>
                    <a:moveTo>
                      <a:pt x="492982" y="12726"/>
                    </a:moveTo>
                    <a:lnTo>
                      <a:pt x="489974" y="14093"/>
                    </a:lnTo>
                    <a:lnTo>
                      <a:pt x="489420" y="14217"/>
                    </a:lnTo>
                    <a:lnTo>
                      <a:pt x="488875" y="14333"/>
                    </a:lnTo>
                    <a:lnTo>
                      <a:pt x="482852" y="15337"/>
                    </a:lnTo>
                    <a:lnTo>
                      <a:pt x="485127" y="14303"/>
                    </a:lnTo>
                    <a:lnTo>
                      <a:pt x="485753" y="14168"/>
                    </a:lnTo>
                    <a:lnTo>
                      <a:pt x="485896" y="14075"/>
                    </a:lnTo>
                    <a:close/>
                    <a:moveTo>
                      <a:pt x="535295" y="12704"/>
                    </a:moveTo>
                    <a:lnTo>
                      <a:pt x="535336" y="12786"/>
                    </a:lnTo>
                    <a:lnTo>
                      <a:pt x="535157" y="12730"/>
                    </a:lnTo>
                    <a:close/>
                    <a:moveTo>
                      <a:pt x="477409" y="12690"/>
                    </a:moveTo>
                    <a:lnTo>
                      <a:pt x="476277" y="13097"/>
                    </a:lnTo>
                    <a:lnTo>
                      <a:pt x="472989" y="13473"/>
                    </a:lnTo>
                    <a:close/>
                    <a:moveTo>
                      <a:pt x="411668" y="12678"/>
                    </a:moveTo>
                    <a:lnTo>
                      <a:pt x="410964" y="12874"/>
                    </a:lnTo>
                    <a:lnTo>
                      <a:pt x="407767" y="13263"/>
                    </a:lnTo>
                    <a:lnTo>
                      <a:pt x="410962" y="12733"/>
                    </a:lnTo>
                    <a:close/>
                    <a:moveTo>
                      <a:pt x="459227" y="12676"/>
                    </a:moveTo>
                    <a:lnTo>
                      <a:pt x="457120" y="13777"/>
                    </a:lnTo>
                    <a:lnTo>
                      <a:pt x="449840" y="14990"/>
                    </a:lnTo>
                    <a:lnTo>
                      <a:pt x="456794" y="13947"/>
                    </a:lnTo>
                    <a:lnTo>
                      <a:pt x="455553" y="14596"/>
                    </a:lnTo>
                    <a:lnTo>
                      <a:pt x="446518" y="16498"/>
                    </a:lnTo>
                    <a:lnTo>
                      <a:pt x="442822" y="16920"/>
                    </a:lnTo>
                    <a:lnTo>
                      <a:pt x="446331" y="14737"/>
                    </a:lnTo>
                    <a:lnTo>
                      <a:pt x="453083" y="13560"/>
                    </a:lnTo>
                    <a:close/>
                    <a:moveTo>
                      <a:pt x="413052" y="12668"/>
                    </a:moveTo>
                    <a:lnTo>
                      <a:pt x="412201" y="12853"/>
                    </a:lnTo>
                    <a:lnTo>
                      <a:pt x="411789" y="12894"/>
                    </a:lnTo>
                    <a:lnTo>
                      <a:pt x="411895" y="12847"/>
                    </a:lnTo>
                    <a:close/>
                    <a:moveTo>
                      <a:pt x="536034" y="12641"/>
                    </a:moveTo>
                    <a:lnTo>
                      <a:pt x="537495" y="13636"/>
                    </a:lnTo>
                    <a:lnTo>
                      <a:pt x="537467" y="13978"/>
                    </a:lnTo>
                    <a:lnTo>
                      <a:pt x="536383" y="13427"/>
                    </a:lnTo>
                    <a:close/>
                    <a:moveTo>
                      <a:pt x="517984" y="12640"/>
                    </a:moveTo>
                    <a:lnTo>
                      <a:pt x="516760" y="13864"/>
                    </a:lnTo>
                    <a:lnTo>
                      <a:pt x="516420" y="13995"/>
                    </a:lnTo>
                    <a:lnTo>
                      <a:pt x="517448" y="12993"/>
                    </a:lnTo>
                    <a:close/>
                    <a:moveTo>
                      <a:pt x="406232" y="12638"/>
                    </a:moveTo>
                    <a:lnTo>
                      <a:pt x="405225" y="12874"/>
                    </a:lnTo>
                    <a:lnTo>
                      <a:pt x="402140" y="13414"/>
                    </a:lnTo>
                    <a:lnTo>
                      <a:pt x="402436" y="13303"/>
                    </a:lnTo>
                    <a:lnTo>
                      <a:pt x="405893" y="12660"/>
                    </a:lnTo>
                    <a:close/>
                    <a:moveTo>
                      <a:pt x="497568" y="12636"/>
                    </a:moveTo>
                    <a:lnTo>
                      <a:pt x="495819" y="13176"/>
                    </a:lnTo>
                    <a:lnTo>
                      <a:pt x="489777" y="14183"/>
                    </a:lnTo>
                    <a:lnTo>
                      <a:pt x="489888" y="14132"/>
                    </a:lnTo>
                    <a:lnTo>
                      <a:pt x="491501" y="13774"/>
                    </a:lnTo>
                    <a:lnTo>
                      <a:pt x="494799" y="13071"/>
                    </a:lnTo>
                    <a:close/>
                    <a:moveTo>
                      <a:pt x="526150" y="12628"/>
                    </a:moveTo>
                    <a:lnTo>
                      <a:pt x="526155" y="12631"/>
                    </a:lnTo>
                    <a:lnTo>
                      <a:pt x="525206" y="14149"/>
                    </a:lnTo>
                    <a:lnTo>
                      <a:pt x="522711" y="14692"/>
                    </a:lnTo>
                    <a:close/>
                    <a:moveTo>
                      <a:pt x="435257" y="12614"/>
                    </a:moveTo>
                    <a:lnTo>
                      <a:pt x="435027" y="12693"/>
                    </a:lnTo>
                    <a:lnTo>
                      <a:pt x="434449" y="12755"/>
                    </a:lnTo>
                    <a:lnTo>
                      <a:pt x="435193" y="12623"/>
                    </a:lnTo>
                    <a:close/>
                    <a:moveTo>
                      <a:pt x="534779" y="12611"/>
                    </a:moveTo>
                    <a:lnTo>
                      <a:pt x="535157" y="12730"/>
                    </a:lnTo>
                    <a:lnTo>
                      <a:pt x="535051" y="12749"/>
                    </a:lnTo>
                    <a:close/>
                    <a:moveTo>
                      <a:pt x="539715" y="12610"/>
                    </a:moveTo>
                    <a:lnTo>
                      <a:pt x="540354" y="13414"/>
                    </a:lnTo>
                    <a:lnTo>
                      <a:pt x="540438" y="13807"/>
                    </a:lnTo>
                    <a:lnTo>
                      <a:pt x="539400" y="13255"/>
                    </a:lnTo>
                    <a:close/>
                    <a:moveTo>
                      <a:pt x="501027" y="12586"/>
                    </a:moveTo>
                    <a:lnTo>
                      <a:pt x="496598" y="14661"/>
                    </a:lnTo>
                    <a:lnTo>
                      <a:pt x="487123" y="16635"/>
                    </a:lnTo>
                    <a:lnTo>
                      <a:pt x="491510" y="14990"/>
                    </a:lnTo>
                    <a:lnTo>
                      <a:pt x="495098" y="13645"/>
                    </a:lnTo>
                    <a:close/>
                    <a:moveTo>
                      <a:pt x="480761" y="12584"/>
                    </a:moveTo>
                    <a:lnTo>
                      <a:pt x="479985" y="12953"/>
                    </a:lnTo>
                    <a:lnTo>
                      <a:pt x="477865" y="13284"/>
                    </a:lnTo>
                    <a:lnTo>
                      <a:pt x="479772" y="12697"/>
                    </a:lnTo>
                    <a:close/>
                    <a:moveTo>
                      <a:pt x="536003" y="12572"/>
                    </a:moveTo>
                    <a:lnTo>
                      <a:pt x="536034" y="12641"/>
                    </a:lnTo>
                    <a:lnTo>
                      <a:pt x="535948" y="12582"/>
                    </a:lnTo>
                    <a:close/>
                    <a:moveTo>
                      <a:pt x="407236" y="12572"/>
                    </a:moveTo>
                    <a:lnTo>
                      <a:pt x="404702" y="12997"/>
                    </a:lnTo>
                    <a:lnTo>
                      <a:pt x="405225" y="12874"/>
                    </a:lnTo>
                    <a:lnTo>
                      <a:pt x="406780" y="12602"/>
                    </a:lnTo>
                    <a:close/>
                    <a:moveTo>
                      <a:pt x="466001" y="12566"/>
                    </a:moveTo>
                    <a:lnTo>
                      <a:pt x="457515" y="14991"/>
                    </a:lnTo>
                    <a:lnTo>
                      <a:pt x="452692" y="15733"/>
                    </a:lnTo>
                    <a:lnTo>
                      <a:pt x="455323" y="14716"/>
                    </a:lnTo>
                    <a:lnTo>
                      <a:pt x="455553" y="14596"/>
                    </a:lnTo>
                    <a:lnTo>
                      <a:pt x="463194" y="12987"/>
                    </a:lnTo>
                    <a:close/>
                    <a:moveTo>
                      <a:pt x="509717" y="12558"/>
                    </a:moveTo>
                    <a:lnTo>
                      <a:pt x="506375" y="13284"/>
                    </a:lnTo>
                    <a:lnTo>
                      <a:pt x="499816" y="14710"/>
                    </a:lnTo>
                    <a:lnTo>
                      <a:pt x="501342" y="14032"/>
                    </a:lnTo>
                    <a:lnTo>
                      <a:pt x="507139" y="13011"/>
                    </a:lnTo>
                    <a:close/>
                    <a:moveTo>
                      <a:pt x="449840" y="12554"/>
                    </a:moveTo>
                    <a:lnTo>
                      <a:pt x="448421" y="13436"/>
                    </a:lnTo>
                    <a:lnTo>
                      <a:pt x="443647" y="14004"/>
                    </a:lnTo>
                    <a:lnTo>
                      <a:pt x="447274" y="12839"/>
                    </a:lnTo>
                    <a:close/>
                    <a:moveTo>
                      <a:pt x="456057" y="12527"/>
                    </a:moveTo>
                    <a:lnTo>
                      <a:pt x="453731" y="13017"/>
                    </a:lnTo>
                    <a:lnTo>
                      <a:pt x="448962" y="13675"/>
                    </a:lnTo>
                    <a:lnTo>
                      <a:pt x="452273" y="12978"/>
                    </a:lnTo>
                    <a:close/>
                    <a:moveTo>
                      <a:pt x="534614" y="12527"/>
                    </a:moveTo>
                    <a:lnTo>
                      <a:pt x="534779" y="12611"/>
                    </a:lnTo>
                    <a:lnTo>
                      <a:pt x="534585" y="12550"/>
                    </a:lnTo>
                    <a:close/>
                    <a:moveTo>
                      <a:pt x="532674" y="12526"/>
                    </a:moveTo>
                    <a:lnTo>
                      <a:pt x="532016" y="13315"/>
                    </a:lnTo>
                    <a:lnTo>
                      <a:pt x="531957" y="13326"/>
                    </a:lnTo>
                    <a:lnTo>
                      <a:pt x="532007" y="12671"/>
                    </a:lnTo>
                    <a:close/>
                    <a:moveTo>
                      <a:pt x="413735" y="12520"/>
                    </a:moveTo>
                    <a:lnTo>
                      <a:pt x="413560" y="12558"/>
                    </a:lnTo>
                    <a:lnTo>
                      <a:pt x="412163" y="12728"/>
                    </a:lnTo>
                    <a:lnTo>
                      <a:pt x="412401" y="12622"/>
                    </a:lnTo>
                    <a:close/>
                    <a:moveTo>
                      <a:pt x="520316" y="12501"/>
                    </a:moveTo>
                    <a:lnTo>
                      <a:pt x="517827" y="14990"/>
                    </a:lnTo>
                    <a:lnTo>
                      <a:pt x="515127" y="16340"/>
                    </a:lnTo>
                    <a:lnTo>
                      <a:pt x="514050" y="16575"/>
                    </a:lnTo>
                    <a:lnTo>
                      <a:pt x="516760" y="13864"/>
                    </a:lnTo>
                    <a:close/>
                    <a:moveTo>
                      <a:pt x="436803" y="12499"/>
                    </a:moveTo>
                    <a:lnTo>
                      <a:pt x="432983" y="14197"/>
                    </a:lnTo>
                    <a:lnTo>
                      <a:pt x="428627" y="14911"/>
                    </a:lnTo>
                    <a:lnTo>
                      <a:pt x="424996" y="15314"/>
                    </a:lnTo>
                    <a:lnTo>
                      <a:pt x="432295" y="13620"/>
                    </a:lnTo>
                    <a:lnTo>
                      <a:pt x="435027" y="12693"/>
                    </a:lnTo>
                    <a:close/>
                    <a:moveTo>
                      <a:pt x="544197" y="12488"/>
                    </a:moveTo>
                    <a:lnTo>
                      <a:pt x="544209" y="12931"/>
                    </a:lnTo>
                    <a:lnTo>
                      <a:pt x="543606" y="14834"/>
                    </a:lnTo>
                    <a:lnTo>
                      <a:pt x="543492" y="14551"/>
                    </a:lnTo>
                    <a:close/>
                    <a:moveTo>
                      <a:pt x="414278" y="12479"/>
                    </a:moveTo>
                    <a:lnTo>
                      <a:pt x="413052" y="12668"/>
                    </a:lnTo>
                    <a:lnTo>
                      <a:pt x="413560" y="12558"/>
                    </a:lnTo>
                    <a:lnTo>
                      <a:pt x="414105" y="12492"/>
                    </a:lnTo>
                    <a:close/>
                    <a:moveTo>
                      <a:pt x="483253" y="12442"/>
                    </a:moveTo>
                    <a:lnTo>
                      <a:pt x="481711" y="13175"/>
                    </a:lnTo>
                    <a:lnTo>
                      <a:pt x="478390" y="13711"/>
                    </a:lnTo>
                    <a:lnTo>
                      <a:pt x="478966" y="13437"/>
                    </a:lnTo>
                    <a:lnTo>
                      <a:pt x="481020" y="12827"/>
                    </a:lnTo>
                    <a:lnTo>
                      <a:pt x="482737" y="12523"/>
                    </a:lnTo>
                    <a:lnTo>
                      <a:pt x="482739" y="12523"/>
                    </a:lnTo>
                    <a:close/>
                    <a:moveTo>
                      <a:pt x="532752" y="12432"/>
                    </a:moveTo>
                    <a:lnTo>
                      <a:pt x="532824" y="12493"/>
                    </a:lnTo>
                    <a:lnTo>
                      <a:pt x="532674" y="12526"/>
                    </a:lnTo>
                    <a:close/>
                    <a:moveTo>
                      <a:pt x="412863" y="12417"/>
                    </a:moveTo>
                    <a:lnTo>
                      <a:pt x="412401" y="12622"/>
                    </a:lnTo>
                    <a:lnTo>
                      <a:pt x="411668" y="12678"/>
                    </a:lnTo>
                    <a:lnTo>
                      <a:pt x="412232" y="12522"/>
                    </a:lnTo>
                    <a:close/>
                    <a:moveTo>
                      <a:pt x="427238" y="12417"/>
                    </a:moveTo>
                    <a:lnTo>
                      <a:pt x="425311" y="12898"/>
                    </a:lnTo>
                    <a:lnTo>
                      <a:pt x="422728" y="13327"/>
                    </a:lnTo>
                    <a:lnTo>
                      <a:pt x="424511" y="12849"/>
                    </a:lnTo>
                    <a:lnTo>
                      <a:pt x="424698" y="12812"/>
                    </a:lnTo>
                    <a:close/>
                    <a:moveTo>
                      <a:pt x="426269" y="12378"/>
                    </a:moveTo>
                    <a:lnTo>
                      <a:pt x="426054" y="12435"/>
                    </a:lnTo>
                    <a:lnTo>
                      <a:pt x="422018" y="13230"/>
                    </a:lnTo>
                    <a:lnTo>
                      <a:pt x="419875" y="13564"/>
                    </a:lnTo>
                    <a:lnTo>
                      <a:pt x="422351" y="12929"/>
                    </a:lnTo>
                    <a:close/>
                    <a:moveTo>
                      <a:pt x="537096" y="12368"/>
                    </a:moveTo>
                    <a:lnTo>
                      <a:pt x="538042" y="12834"/>
                    </a:lnTo>
                    <a:lnTo>
                      <a:pt x="538574" y="13218"/>
                    </a:lnTo>
                    <a:lnTo>
                      <a:pt x="538086" y="14038"/>
                    </a:lnTo>
                    <a:lnTo>
                      <a:pt x="537495" y="13636"/>
                    </a:lnTo>
                    <a:lnTo>
                      <a:pt x="537565" y="12797"/>
                    </a:lnTo>
                    <a:lnTo>
                      <a:pt x="536734" y="12436"/>
                    </a:lnTo>
                    <a:close/>
                    <a:moveTo>
                      <a:pt x="410691" y="12347"/>
                    </a:moveTo>
                    <a:lnTo>
                      <a:pt x="406411" y="13081"/>
                    </a:lnTo>
                    <a:lnTo>
                      <a:pt x="404469" y="13230"/>
                    </a:lnTo>
                    <a:lnTo>
                      <a:pt x="408520" y="12488"/>
                    </a:lnTo>
                    <a:close/>
                    <a:moveTo>
                      <a:pt x="407489" y="12342"/>
                    </a:moveTo>
                    <a:lnTo>
                      <a:pt x="407070" y="12441"/>
                    </a:lnTo>
                    <a:lnTo>
                      <a:pt x="405893" y="12660"/>
                    </a:lnTo>
                    <a:lnTo>
                      <a:pt x="403784" y="12797"/>
                    </a:lnTo>
                    <a:lnTo>
                      <a:pt x="406679" y="12411"/>
                    </a:lnTo>
                    <a:close/>
                    <a:moveTo>
                      <a:pt x="412884" y="12341"/>
                    </a:moveTo>
                    <a:lnTo>
                      <a:pt x="412232" y="12522"/>
                    </a:lnTo>
                    <a:lnTo>
                      <a:pt x="410962" y="12733"/>
                    </a:lnTo>
                    <a:lnTo>
                      <a:pt x="409085" y="12877"/>
                    </a:lnTo>
                    <a:lnTo>
                      <a:pt x="409140" y="12863"/>
                    </a:lnTo>
                    <a:close/>
                    <a:moveTo>
                      <a:pt x="421846" y="12336"/>
                    </a:moveTo>
                    <a:lnTo>
                      <a:pt x="420839" y="12624"/>
                    </a:lnTo>
                    <a:lnTo>
                      <a:pt x="408185" y="14496"/>
                    </a:lnTo>
                    <a:lnTo>
                      <a:pt x="410992" y="13249"/>
                    </a:lnTo>
                    <a:lnTo>
                      <a:pt x="416370" y="12748"/>
                    </a:lnTo>
                    <a:close/>
                    <a:moveTo>
                      <a:pt x="411447" y="12297"/>
                    </a:moveTo>
                    <a:lnTo>
                      <a:pt x="409792" y="12703"/>
                    </a:lnTo>
                    <a:lnTo>
                      <a:pt x="408521" y="12920"/>
                    </a:lnTo>
                    <a:lnTo>
                      <a:pt x="407877" y="12969"/>
                    </a:lnTo>
                    <a:lnTo>
                      <a:pt x="410905" y="12333"/>
                    </a:lnTo>
                    <a:close/>
                    <a:moveTo>
                      <a:pt x="533758" y="12290"/>
                    </a:moveTo>
                    <a:lnTo>
                      <a:pt x="534585" y="12550"/>
                    </a:lnTo>
                    <a:lnTo>
                      <a:pt x="534118" y="12923"/>
                    </a:lnTo>
                    <a:lnTo>
                      <a:pt x="533153" y="13103"/>
                    </a:lnTo>
                    <a:lnTo>
                      <a:pt x="533179" y="12797"/>
                    </a:lnTo>
                    <a:lnTo>
                      <a:pt x="532824" y="12493"/>
                    </a:lnTo>
                    <a:close/>
                    <a:moveTo>
                      <a:pt x="537565" y="12281"/>
                    </a:moveTo>
                    <a:lnTo>
                      <a:pt x="538525" y="12791"/>
                    </a:lnTo>
                    <a:lnTo>
                      <a:pt x="538662" y="13071"/>
                    </a:lnTo>
                    <a:lnTo>
                      <a:pt x="538631" y="13124"/>
                    </a:lnTo>
                    <a:lnTo>
                      <a:pt x="538042" y="12834"/>
                    </a:lnTo>
                    <a:lnTo>
                      <a:pt x="537334" y="12324"/>
                    </a:lnTo>
                    <a:close/>
                    <a:moveTo>
                      <a:pt x="483649" y="12254"/>
                    </a:moveTo>
                    <a:lnTo>
                      <a:pt x="483435" y="12356"/>
                    </a:lnTo>
                    <a:lnTo>
                      <a:pt x="482739" y="12523"/>
                    </a:lnTo>
                    <a:lnTo>
                      <a:pt x="481276" y="12751"/>
                    </a:lnTo>
                    <a:lnTo>
                      <a:pt x="482512" y="12384"/>
                    </a:lnTo>
                    <a:close/>
                    <a:moveTo>
                      <a:pt x="498818" y="12250"/>
                    </a:moveTo>
                    <a:lnTo>
                      <a:pt x="497948" y="12576"/>
                    </a:lnTo>
                    <a:lnTo>
                      <a:pt x="497568" y="12636"/>
                    </a:lnTo>
                    <a:close/>
                    <a:moveTo>
                      <a:pt x="413287" y="12229"/>
                    </a:moveTo>
                    <a:lnTo>
                      <a:pt x="413104" y="12310"/>
                    </a:lnTo>
                    <a:lnTo>
                      <a:pt x="412884" y="12341"/>
                    </a:lnTo>
                    <a:close/>
                    <a:moveTo>
                      <a:pt x="437412" y="12229"/>
                    </a:moveTo>
                    <a:lnTo>
                      <a:pt x="437110" y="12363"/>
                    </a:lnTo>
                    <a:lnTo>
                      <a:pt x="435257" y="12614"/>
                    </a:lnTo>
                    <a:lnTo>
                      <a:pt x="435274" y="12609"/>
                    </a:lnTo>
                    <a:close/>
                    <a:moveTo>
                      <a:pt x="408997" y="12214"/>
                    </a:moveTo>
                    <a:lnTo>
                      <a:pt x="406780" y="12602"/>
                    </a:lnTo>
                    <a:lnTo>
                      <a:pt x="406232" y="12638"/>
                    </a:lnTo>
                    <a:lnTo>
                      <a:pt x="407070" y="12441"/>
                    </a:lnTo>
                    <a:lnTo>
                      <a:pt x="407692" y="12325"/>
                    </a:lnTo>
                    <a:close/>
                    <a:moveTo>
                      <a:pt x="411498" y="12208"/>
                    </a:moveTo>
                    <a:lnTo>
                      <a:pt x="410905" y="12333"/>
                    </a:lnTo>
                    <a:lnTo>
                      <a:pt x="410691" y="12347"/>
                    </a:lnTo>
                    <a:close/>
                    <a:moveTo>
                      <a:pt x="412868" y="12205"/>
                    </a:moveTo>
                    <a:lnTo>
                      <a:pt x="409424" y="12793"/>
                    </a:lnTo>
                    <a:lnTo>
                      <a:pt x="409792" y="12703"/>
                    </a:lnTo>
                    <a:lnTo>
                      <a:pt x="412624" y="12221"/>
                    </a:lnTo>
                    <a:close/>
                    <a:moveTo>
                      <a:pt x="413528" y="12162"/>
                    </a:moveTo>
                    <a:lnTo>
                      <a:pt x="413287" y="12229"/>
                    </a:lnTo>
                    <a:lnTo>
                      <a:pt x="413422" y="12169"/>
                    </a:lnTo>
                    <a:close/>
                    <a:moveTo>
                      <a:pt x="488135" y="12159"/>
                    </a:moveTo>
                    <a:lnTo>
                      <a:pt x="487965" y="12221"/>
                    </a:lnTo>
                    <a:lnTo>
                      <a:pt x="486923" y="12419"/>
                    </a:lnTo>
                    <a:lnTo>
                      <a:pt x="484930" y="12797"/>
                    </a:lnTo>
                    <a:lnTo>
                      <a:pt x="486432" y="12498"/>
                    </a:lnTo>
                    <a:close/>
                    <a:moveTo>
                      <a:pt x="408618" y="12153"/>
                    </a:moveTo>
                    <a:lnTo>
                      <a:pt x="407692" y="12325"/>
                    </a:lnTo>
                    <a:lnTo>
                      <a:pt x="407489" y="12342"/>
                    </a:lnTo>
                    <a:lnTo>
                      <a:pt x="407874" y="12252"/>
                    </a:lnTo>
                    <a:close/>
                    <a:moveTo>
                      <a:pt x="460310" y="12109"/>
                    </a:moveTo>
                    <a:lnTo>
                      <a:pt x="459762" y="12396"/>
                    </a:lnTo>
                    <a:lnTo>
                      <a:pt x="453083" y="13560"/>
                    </a:lnTo>
                    <a:lnTo>
                      <a:pt x="446976" y="14439"/>
                    </a:lnTo>
                    <a:lnTo>
                      <a:pt x="453731" y="13017"/>
                    </a:lnTo>
                    <a:close/>
                    <a:moveTo>
                      <a:pt x="540072" y="12084"/>
                    </a:moveTo>
                    <a:lnTo>
                      <a:pt x="541096" y="12453"/>
                    </a:lnTo>
                    <a:lnTo>
                      <a:pt x="541946" y="14362"/>
                    </a:lnTo>
                    <a:lnTo>
                      <a:pt x="541913" y="14738"/>
                    </a:lnTo>
                    <a:lnTo>
                      <a:pt x="541083" y="14330"/>
                    </a:lnTo>
                    <a:lnTo>
                      <a:pt x="540961" y="14177"/>
                    </a:lnTo>
                    <a:lnTo>
                      <a:pt x="540924" y="14065"/>
                    </a:lnTo>
                    <a:lnTo>
                      <a:pt x="540834" y="14017"/>
                    </a:lnTo>
                    <a:lnTo>
                      <a:pt x="540354" y="13414"/>
                    </a:lnTo>
                    <a:close/>
                    <a:moveTo>
                      <a:pt x="413636" y="12074"/>
                    </a:moveTo>
                    <a:lnTo>
                      <a:pt x="413422" y="12169"/>
                    </a:lnTo>
                    <a:lnTo>
                      <a:pt x="412868" y="12205"/>
                    </a:lnTo>
                    <a:close/>
                    <a:moveTo>
                      <a:pt x="414965" y="12068"/>
                    </a:moveTo>
                    <a:lnTo>
                      <a:pt x="412863" y="12417"/>
                    </a:lnTo>
                    <a:lnTo>
                      <a:pt x="413104" y="12310"/>
                    </a:lnTo>
                    <a:lnTo>
                      <a:pt x="414729" y="12083"/>
                    </a:lnTo>
                    <a:close/>
                    <a:moveTo>
                      <a:pt x="535189" y="12066"/>
                    </a:moveTo>
                    <a:lnTo>
                      <a:pt x="535948" y="12582"/>
                    </a:lnTo>
                    <a:lnTo>
                      <a:pt x="535295" y="12704"/>
                    </a:lnTo>
                    <a:lnTo>
                      <a:pt x="535036" y="12188"/>
                    </a:lnTo>
                    <a:close/>
                    <a:moveTo>
                      <a:pt x="410909" y="12051"/>
                    </a:moveTo>
                    <a:lnTo>
                      <a:pt x="408520" y="12488"/>
                    </a:lnTo>
                    <a:lnTo>
                      <a:pt x="407236" y="12572"/>
                    </a:lnTo>
                    <a:lnTo>
                      <a:pt x="409762" y="12149"/>
                    </a:lnTo>
                    <a:close/>
                    <a:moveTo>
                      <a:pt x="488686" y="12050"/>
                    </a:moveTo>
                    <a:lnTo>
                      <a:pt x="488135" y="12159"/>
                    </a:lnTo>
                    <a:lnTo>
                      <a:pt x="488240" y="12122"/>
                    </a:lnTo>
                    <a:close/>
                    <a:moveTo>
                      <a:pt x="526524" y="12041"/>
                    </a:moveTo>
                    <a:lnTo>
                      <a:pt x="526161" y="12622"/>
                    </a:lnTo>
                    <a:lnTo>
                      <a:pt x="526150" y="12628"/>
                    </a:lnTo>
                    <a:lnTo>
                      <a:pt x="525733" y="12472"/>
                    </a:lnTo>
                    <a:close/>
                    <a:moveTo>
                      <a:pt x="428675" y="12039"/>
                    </a:moveTo>
                    <a:lnTo>
                      <a:pt x="424698" y="12812"/>
                    </a:lnTo>
                    <a:lnTo>
                      <a:pt x="424576" y="12831"/>
                    </a:lnTo>
                    <a:lnTo>
                      <a:pt x="426054" y="12435"/>
                    </a:lnTo>
                    <a:lnTo>
                      <a:pt x="426540" y="12339"/>
                    </a:lnTo>
                    <a:close/>
                    <a:moveTo>
                      <a:pt x="425834" y="12036"/>
                    </a:moveTo>
                    <a:lnTo>
                      <a:pt x="422351" y="12929"/>
                    </a:lnTo>
                    <a:lnTo>
                      <a:pt x="417269" y="13644"/>
                    </a:lnTo>
                    <a:lnTo>
                      <a:pt x="420839" y="12624"/>
                    </a:lnTo>
                    <a:lnTo>
                      <a:pt x="423756" y="12192"/>
                    </a:lnTo>
                    <a:close/>
                    <a:moveTo>
                      <a:pt x="534956" y="12029"/>
                    </a:moveTo>
                    <a:lnTo>
                      <a:pt x="535036" y="12188"/>
                    </a:lnTo>
                    <a:lnTo>
                      <a:pt x="534614" y="12527"/>
                    </a:lnTo>
                    <a:lnTo>
                      <a:pt x="534031" y="12230"/>
                    </a:lnTo>
                    <a:close/>
                    <a:moveTo>
                      <a:pt x="512819" y="12012"/>
                    </a:moveTo>
                    <a:lnTo>
                      <a:pt x="511735" y="12554"/>
                    </a:lnTo>
                    <a:lnTo>
                      <a:pt x="510151" y="13071"/>
                    </a:lnTo>
                    <a:cubicBezTo>
                      <a:pt x="505217" y="14442"/>
                      <a:pt x="500282" y="16087"/>
                      <a:pt x="495896" y="19377"/>
                    </a:cubicBezTo>
                    <a:lnTo>
                      <a:pt x="509053" y="13894"/>
                    </a:lnTo>
                    <a:lnTo>
                      <a:pt x="498089" y="19377"/>
                    </a:lnTo>
                    <a:lnTo>
                      <a:pt x="510721" y="15797"/>
                    </a:lnTo>
                    <a:lnTo>
                      <a:pt x="506345" y="18861"/>
                    </a:lnTo>
                    <a:lnTo>
                      <a:pt x="500282" y="21570"/>
                    </a:lnTo>
                    <a:lnTo>
                      <a:pt x="505079" y="19747"/>
                    </a:lnTo>
                    <a:lnTo>
                      <a:pt x="502475" y="21570"/>
                    </a:lnTo>
                    <a:lnTo>
                      <a:pt x="506262" y="19298"/>
                    </a:lnTo>
                    <a:lnTo>
                      <a:pt x="511054" y="17477"/>
                    </a:lnTo>
                    <a:lnTo>
                      <a:pt x="504668" y="21570"/>
                    </a:lnTo>
                    <a:lnTo>
                      <a:pt x="513441" y="17183"/>
                    </a:lnTo>
                    <a:lnTo>
                      <a:pt x="509054" y="21570"/>
                    </a:lnTo>
                    <a:lnTo>
                      <a:pt x="513002" y="19815"/>
                    </a:lnTo>
                    <a:lnTo>
                      <a:pt x="511248" y="21570"/>
                    </a:lnTo>
                    <a:lnTo>
                      <a:pt x="517514" y="17810"/>
                    </a:lnTo>
                    <a:lnTo>
                      <a:pt x="521391" y="16087"/>
                    </a:lnTo>
                    <a:lnTo>
                      <a:pt x="521940" y="15192"/>
                    </a:lnTo>
                    <a:lnTo>
                      <a:pt x="524864" y="14647"/>
                    </a:lnTo>
                    <a:lnTo>
                      <a:pt x="515634" y="21570"/>
                    </a:lnTo>
                    <a:cubicBezTo>
                      <a:pt x="517827" y="19377"/>
                      <a:pt x="521665" y="17184"/>
                      <a:pt x="524680" y="14990"/>
                    </a:cubicBezTo>
                    <a:lnTo>
                      <a:pt x="524899" y="14641"/>
                    </a:lnTo>
                    <a:lnTo>
                      <a:pt x="526283" y="14383"/>
                    </a:lnTo>
                    <a:lnTo>
                      <a:pt x="525503" y="18280"/>
                    </a:lnTo>
                    <a:cubicBezTo>
                      <a:pt x="523858" y="20473"/>
                      <a:pt x="521117" y="22666"/>
                      <a:pt x="517827" y="23762"/>
                    </a:cubicBezTo>
                    <a:cubicBezTo>
                      <a:pt x="520020" y="20473"/>
                      <a:pt x="524407" y="18828"/>
                      <a:pt x="527422" y="16909"/>
                    </a:cubicBezTo>
                    <a:lnTo>
                      <a:pt x="527877" y="14086"/>
                    </a:lnTo>
                    <a:lnTo>
                      <a:pt x="531957" y="13326"/>
                    </a:lnTo>
                    <a:lnTo>
                      <a:pt x="531952" y="13392"/>
                    </a:lnTo>
                    <a:lnTo>
                      <a:pt x="528792" y="17184"/>
                    </a:lnTo>
                    <a:lnTo>
                      <a:pt x="531848" y="14739"/>
                    </a:lnTo>
                    <a:lnTo>
                      <a:pt x="531318" y="21626"/>
                    </a:lnTo>
                    <a:lnTo>
                      <a:pt x="528792" y="25956"/>
                    </a:lnTo>
                    <a:lnTo>
                      <a:pt x="531193" y="23255"/>
                    </a:lnTo>
                    <a:lnTo>
                      <a:pt x="530985" y="25956"/>
                    </a:lnTo>
                    <a:lnTo>
                      <a:pt x="535442" y="18475"/>
                    </a:lnTo>
                    <a:lnTo>
                      <a:pt x="537067" y="16648"/>
                    </a:lnTo>
                    <a:lnTo>
                      <a:pt x="537216" y="16988"/>
                    </a:lnTo>
                    <a:lnTo>
                      <a:pt x="537143" y="17862"/>
                    </a:lnTo>
                    <a:lnTo>
                      <a:pt x="533179" y="25956"/>
                    </a:lnTo>
                    <a:cubicBezTo>
                      <a:pt x="534276" y="23763"/>
                      <a:pt x="535920" y="21570"/>
                      <a:pt x="537017" y="19377"/>
                    </a:cubicBezTo>
                    <a:lnTo>
                      <a:pt x="537143" y="17862"/>
                    </a:lnTo>
                    <a:lnTo>
                      <a:pt x="537384" y="17370"/>
                    </a:lnTo>
                    <a:lnTo>
                      <a:pt x="537662" y="18002"/>
                    </a:lnTo>
                    <a:lnTo>
                      <a:pt x="533179" y="28149"/>
                    </a:lnTo>
                    <a:cubicBezTo>
                      <a:pt x="535372" y="25955"/>
                      <a:pt x="537565" y="22666"/>
                      <a:pt x="538388" y="19650"/>
                    </a:cubicBezTo>
                    <a:lnTo>
                      <a:pt x="537662" y="18002"/>
                    </a:lnTo>
                    <a:lnTo>
                      <a:pt x="537799" y="17694"/>
                    </a:lnTo>
                    <a:lnTo>
                      <a:pt x="538878" y="19844"/>
                    </a:lnTo>
                    <a:lnTo>
                      <a:pt x="537565" y="30342"/>
                    </a:lnTo>
                    <a:lnTo>
                      <a:pt x="540007" y="22693"/>
                    </a:lnTo>
                    <a:lnTo>
                      <a:pt x="541951" y="30342"/>
                    </a:lnTo>
                    <a:lnTo>
                      <a:pt x="542123" y="26312"/>
                    </a:lnTo>
                    <a:lnTo>
                      <a:pt x="544145" y="30342"/>
                    </a:lnTo>
                    <a:lnTo>
                      <a:pt x="543113" y="20647"/>
                    </a:lnTo>
                    <a:lnTo>
                      <a:pt x="544143" y="23743"/>
                    </a:lnTo>
                    <a:lnTo>
                      <a:pt x="546338" y="30342"/>
                    </a:lnTo>
                    <a:cubicBezTo>
                      <a:pt x="544145" y="27052"/>
                      <a:pt x="544145" y="23763"/>
                      <a:pt x="544419" y="20473"/>
                    </a:cubicBezTo>
                    <a:lnTo>
                      <a:pt x="544363" y="18455"/>
                    </a:lnTo>
                    <a:lnTo>
                      <a:pt x="545778" y="20234"/>
                    </a:lnTo>
                    <a:lnTo>
                      <a:pt x="546067" y="20953"/>
                    </a:lnTo>
                    <a:lnTo>
                      <a:pt x="548531" y="32535"/>
                    </a:lnTo>
                    <a:lnTo>
                      <a:pt x="546483" y="21989"/>
                    </a:lnTo>
                    <a:lnTo>
                      <a:pt x="550724" y="32535"/>
                    </a:lnTo>
                    <a:lnTo>
                      <a:pt x="548952" y="24435"/>
                    </a:lnTo>
                    <a:lnTo>
                      <a:pt x="552917" y="32535"/>
                    </a:lnTo>
                    <a:lnTo>
                      <a:pt x="548997" y="24283"/>
                    </a:lnTo>
                    <a:lnTo>
                      <a:pt x="557303" y="34728"/>
                    </a:lnTo>
                    <a:cubicBezTo>
                      <a:pt x="556207" y="31438"/>
                      <a:pt x="554014" y="27601"/>
                      <a:pt x="552643" y="24311"/>
                    </a:cubicBezTo>
                    <a:lnTo>
                      <a:pt x="552813" y="19899"/>
                    </a:lnTo>
                    <a:lnTo>
                      <a:pt x="554836" y="22118"/>
                    </a:lnTo>
                    <a:lnTo>
                      <a:pt x="555111" y="22623"/>
                    </a:lnTo>
                    <a:lnTo>
                      <a:pt x="555110" y="25408"/>
                    </a:lnTo>
                    <a:cubicBezTo>
                      <a:pt x="557303" y="28149"/>
                      <a:pt x="560593" y="31438"/>
                      <a:pt x="561689" y="34728"/>
                    </a:cubicBezTo>
                    <a:lnTo>
                      <a:pt x="555111" y="22623"/>
                    </a:lnTo>
                    <a:lnTo>
                      <a:pt x="555111" y="19378"/>
                    </a:lnTo>
                    <a:lnTo>
                      <a:pt x="555111" y="19377"/>
                    </a:lnTo>
                    <a:lnTo>
                      <a:pt x="555351" y="19270"/>
                    </a:lnTo>
                    <a:lnTo>
                      <a:pt x="560867" y="28971"/>
                    </a:lnTo>
                    <a:cubicBezTo>
                      <a:pt x="563334" y="33632"/>
                      <a:pt x="566076" y="38018"/>
                      <a:pt x="570462" y="41308"/>
                    </a:cubicBezTo>
                    <a:cubicBezTo>
                      <a:pt x="568269" y="36922"/>
                      <a:pt x="568269" y="32535"/>
                      <a:pt x="563883" y="30342"/>
                    </a:cubicBezTo>
                    <a:lnTo>
                      <a:pt x="565354" y="30536"/>
                    </a:lnTo>
                    <a:lnTo>
                      <a:pt x="570462" y="36922"/>
                    </a:lnTo>
                    <a:lnTo>
                      <a:pt x="565708" y="30583"/>
                    </a:lnTo>
                    <a:lnTo>
                      <a:pt x="566871" y="30737"/>
                    </a:lnTo>
                    <a:lnTo>
                      <a:pt x="574849" y="43501"/>
                    </a:lnTo>
                    <a:lnTo>
                      <a:pt x="570759" y="35323"/>
                    </a:lnTo>
                    <a:lnTo>
                      <a:pt x="573478" y="38566"/>
                    </a:lnTo>
                    <a:cubicBezTo>
                      <a:pt x="577042" y="41308"/>
                      <a:pt x="581428" y="43501"/>
                      <a:pt x="581428" y="47888"/>
                    </a:cubicBezTo>
                    <a:cubicBezTo>
                      <a:pt x="577042" y="45694"/>
                      <a:pt x="574849" y="41308"/>
                      <a:pt x="577042" y="36922"/>
                    </a:cubicBezTo>
                    <a:lnTo>
                      <a:pt x="592249" y="46761"/>
                    </a:lnTo>
                    <a:lnTo>
                      <a:pt x="603359" y="61046"/>
                    </a:lnTo>
                    <a:lnTo>
                      <a:pt x="603264" y="59239"/>
                    </a:lnTo>
                    <a:lnTo>
                      <a:pt x="616518" y="72012"/>
                    </a:lnTo>
                    <a:lnTo>
                      <a:pt x="616518" y="69819"/>
                    </a:lnTo>
                    <a:cubicBezTo>
                      <a:pt x="647222" y="82977"/>
                      <a:pt x="664767" y="111488"/>
                      <a:pt x="693278" y="126840"/>
                    </a:cubicBezTo>
                    <a:cubicBezTo>
                      <a:pt x="675733" y="118067"/>
                      <a:pt x="660381" y="104909"/>
                      <a:pt x="642835" y="93943"/>
                    </a:cubicBezTo>
                    <a:cubicBezTo>
                      <a:pt x="660381" y="118067"/>
                      <a:pt x="686699" y="135613"/>
                      <a:pt x="710823" y="153158"/>
                    </a:cubicBezTo>
                    <a:cubicBezTo>
                      <a:pt x="704243" y="148772"/>
                      <a:pt x="688892" y="148772"/>
                      <a:pt x="691085" y="161931"/>
                    </a:cubicBezTo>
                    <a:cubicBezTo>
                      <a:pt x="695471" y="175308"/>
                      <a:pt x="704243" y="186274"/>
                      <a:pt x="711481" y="199871"/>
                    </a:cubicBezTo>
                    <a:cubicBezTo>
                      <a:pt x="715429" y="208644"/>
                      <a:pt x="720254" y="216978"/>
                      <a:pt x="725079" y="225312"/>
                    </a:cubicBezTo>
                    <a:cubicBezTo>
                      <a:pt x="730122" y="233646"/>
                      <a:pt x="734947" y="241980"/>
                      <a:pt x="739334" y="250533"/>
                    </a:cubicBezTo>
                    <a:cubicBezTo>
                      <a:pt x="748984" y="268078"/>
                      <a:pt x="753589" y="288036"/>
                      <a:pt x="754686" y="307993"/>
                    </a:cubicBezTo>
                    <a:cubicBezTo>
                      <a:pt x="755563" y="328390"/>
                      <a:pt x="756878" y="349005"/>
                      <a:pt x="754467" y="369401"/>
                    </a:cubicBezTo>
                    <a:cubicBezTo>
                      <a:pt x="752931" y="381902"/>
                      <a:pt x="754905" y="394842"/>
                      <a:pt x="762142" y="405369"/>
                    </a:cubicBezTo>
                    <a:cubicBezTo>
                      <a:pt x="775521" y="428396"/>
                      <a:pt x="791749" y="449889"/>
                      <a:pt x="803154" y="474014"/>
                    </a:cubicBezTo>
                    <a:cubicBezTo>
                      <a:pt x="807541" y="484102"/>
                      <a:pt x="811708" y="496165"/>
                      <a:pt x="805786" y="506472"/>
                    </a:cubicBezTo>
                    <a:cubicBezTo>
                      <a:pt x="799206" y="518096"/>
                      <a:pt x="785389" y="522482"/>
                      <a:pt x="773327" y="526430"/>
                    </a:cubicBezTo>
                    <a:cubicBezTo>
                      <a:pt x="763019" y="529939"/>
                      <a:pt x="751396" y="531036"/>
                      <a:pt x="742185" y="536956"/>
                    </a:cubicBezTo>
                    <a:cubicBezTo>
                      <a:pt x="739334" y="543097"/>
                      <a:pt x="743281" y="550116"/>
                      <a:pt x="745255" y="556037"/>
                    </a:cubicBezTo>
                    <a:cubicBezTo>
                      <a:pt x="750957" y="568976"/>
                      <a:pt x="752053" y="583452"/>
                      <a:pt x="753589" y="597487"/>
                    </a:cubicBezTo>
                    <a:cubicBezTo>
                      <a:pt x="754027" y="604944"/>
                      <a:pt x="754905" y="613059"/>
                      <a:pt x="750957" y="619858"/>
                    </a:cubicBezTo>
                    <a:cubicBezTo>
                      <a:pt x="754686" y="645079"/>
                      <a:pt x="755124" y="672054"/>
                      <a:pt x="744597" y="695740"/>
                    </a:cubicBezTo>
                    <a:cubicBezTo>
                      <a:pt x="739334" y="708460"/>
                      <a:pt x="725297" y="713504"/>
                      <a:pt x="713016" y="716794"/>
                    </a:cubicBezTo>
                    <a:cubicBezTo>
                      <a:pt x="672443" y="727321"/>
                      <a:pt x="629238" y="730830"/>
                      <a:pt x="591735" y="751007"/>
                    </a:cubicBezTo>
                    <a:cubicBezTo>
                      <a:pt x="576603" y="759122"/>
                      <a:pt x="564541" y="771841"/>
                      <a:pt x="557742" y="787413"/>
                    </a:cubicBezTo>
                    <a:cubicBezTo>
                      <a:pt x="540636" y="825135"/>
                      <a:pt x="534056" y="866366"/>
                      <a:pt x="528354" y="907158"/>
                    </a:cubicBezTo>
                    <a:cubicBezTo>
                      <a:pt x="525284" y="934791"/>
                      <a:pt x="522214" y="962645"/>
                      <a:pt x="523749" y="990497"/>
                    </a:cubicBezTo>
                    <a:cubicBezTo>
                      <a:pt x="523529" y="994664"/>
                      <a:pt x="525723" y="998392"/>
                      <a:pt x="529670" y="999708"/>
                    </a:cubicBezTo>
                    <a:cubicBezTo>
                      <a:pt x="542171" y="1004972"/>
                      <a:pt x="557742" y="1005849"/>
                      <a:pt x="566953" y="1017253"/>
                    </a:cubicBezTo>
                    <a:cubicBezTo>
                      <a:pt x="571669" y="1022627"/>
                      <a:pt x="573643" y="1029151"/>
                      <a:pt x="574163" y="1035978"/>
                    </a:cubicBezTo>
                    <a:lnTo>
                      <a:pt x="573341" y="1047182"/>
                    </a:lnTo>
                    <a:lnTo>
                      <a:pt x="0" y="1047182"/>
                    </a:lnTo>
                    <a:lnTo>
                      <a:pt x="3208" y="1033922"/>
                    </a:lnTo>
                    <a:cubicBezTo>
                      <a:pt x="4907" y="1022353"/>
                      <a:pt x="6059" y="1010674"/>
                      <a:pt x="8142" y="999270"/>
                    </a:cubicBezTo>
                    <a:cubicBezTo>
                      <a:pt x="10116" y="983260"/>
                      <a:pt x="16256" y="968127"/>
                      <a:pt x="21520" y="952995"/>
                    </a:cubicBezTo>
                    <a:cubicBezTo>
                      <a:pt x="27442" y="936327"/>
                      <a:pt x="35776" y="920098"/>
                      <a:pt x="48057" y="907158"/>
                    </a:cubicBezTo>
                    <a:cubicBezTo>
                      <a:pt x="63848" y="890271"/>
                      <a:pt x="85560" y="880621"/>
                      <a:pt x="102885" y="865489"/>
                    </a:cubicBezTo>
                    <a:cubicBezTo>
                      <a:pt x="141704" y="829082"/>
                      <a:pt x="182935" y="794212"/>
                      <a:pt x="214297" y="751007"/>
                    </a:cubicBezTo>
                    <a:cubicBezTo>
                      <a:pt x="224385" y="737190"/>
                      <a:pt x="227675" y="719865"/>
                      <a:pt x="227017" y="702977"/>
                    </a:cubicBezTo>
                    <a:cubicBezTo>
                      <a:pt x="226140" y="679511"/>
                      <a:pt x="219780" y="656263"/>
                      <a:pt x="210569" y="634771"/>
                    </a:cubicBezTo>
                    <a:cubicBezTo>
                      <a:pt x="203551" y="619200"/>
                      <a:pt x="188418" y="610208"/>
                      <a:pt x="177672" y="597487"/>
                    </a:cubicBezTo>
                    <a:cubicBezTo>
                      <a:pt x="155083" y="569196"/>
                      <a:pt x="129861" y="542220"/>
                      <a:pt x="115167" y="508665"/>
                    </a:cubicBezTo>
                    <a:cubicBezTo>
                      <a:pt x="102008" y="478839"/>
                      <a:pt x="99815" y="445723"/>
                      <a:pt x="98061" y="413483"/>
                    </a:cubicBezTo>
                    <a:cubicBezTo>
                      <a:pt x="95868" y="370278"/>
                      <a:pt x="99158" y="327074"/>
                      <a:pt x="101789" y="284088"/>
                    </a:cubicBezTo>
                    <a:cubicBezTo>
                      <a:pt x="102447" y="268736"/>
                      <a:pt x="102885" y="252945"/>
                      <a:pt x="103105" y="236716"/>
                    </a:cubicBezTo>
                    <a:cubicBezTo>
                      <a:pt x="109684" y="210399"/>
                      <a:pt x="111877" y="181888"/>
                      <a:pt x="118457" y="153377"/>
                    </a:cubicBezTo>
                    <a:cubicBezTo>
                      <a:pt x="105298" y="155570"/>
                      <a:pt x="100911" y="170922"/>
                      <a:pt x="92139" y="177502"/>
                    </a:cubicBezTo>
                    <a:cubicBezTo>
                      <a:pt x="100911" y="166536"/>
                      <a:pt x="109904" y="154913"/>
                      <a:pt x="119334" y="143947"/>
                    </a:cubicBezTo>
                    <a:cubicBezTo>
                      <a:pt x="128764" y="132981"/>
                      <a:pt x="139292" y="122454"/>
                      <a:pt x="151354" y="113681"/>
                    </a:cubicBezTo>
                    <a:lnTo>
                      <a:pt x="122940" y="126696"/>
                    </a:lnTo>
                    <a:lnTo>
                      <a:pt x="128107" y="122454"/>
                    </a:lnTo>
                    <a:cubicBezTo>
                      <a:pt x="138634" y="115216"/>
                      <a:pt x="150258" y="109295"/>
                      <a:pt x="162319" y="104690"/>
                    </a:cubicBezTo>
                    <a:lnTo>
                      <a:pt x="153142" y="107190"/>
                    </a:lnTo>
                    <a:lnTo>
                      <a:pt x="170544" y="98412"/>
                    </a:lnTo>
                    <a:lnTo>
                      <a:pt x="176513" y="91797"/>
                    </a:lnTo>
                    <a:lnTo>
                      <a:pt x="191324" y="87089"/>
                    </a:lnTo>
                    <a:lnTo>
                      <a:pt x="198623" y="82420"/>
                    </a:lnTo>
                    <a:lnTo>
                      <a:pt x="202614" y="80186"/>
                    </a:lnTo>
                    <a:lnTo>
                      <a:pt x="199823" y="82977"/>
                    </a:lnTo>
                    <a:lnTo>
                      <a:pt x="197629" y="85170"/>
                    </a:lnTo>
                    <a:lnTo>
                      <a:pt x="228275" y="70210"/>
                    </a:lnTo>
                    <a:lnTo>
                      <a:pt x="219560" y="76398"/>
                    </a:lnTo>
                    <a:lnTo>
                      <a:pt x="236780" y="65523"/>
                    </a:lnTo>
                    <a:lnTo>
                      <a:pt x="246147" y="59794"/>
                    </a:lnTo>
                    <a:lnTo>
                      <a:pt x="247496" y="59237"/>
                    </a:lnTo>
                    <a:lnTo>
                      <a:pt x="231622" y="69819"/>
                    </a:lnTo>
                    <a:lnTo>
                      <a:pt x="227014" y="72891"/>
                    </a:lnTo>
                    <a:lnTo>
                      <a:pt x="217367" y="78592"/>
                    </a:lnTo>
                    <a:lnTo>
                      <a:pt x="225698" y="73768"/>
                    </a:lnTo>
                    <a:lnTo>
                      <a:pt x="221753" y="76398"/>
                    </a:lnTo>
                    <a:lnTo>
                      <a:pt x="249908" y="61940"/>
                    </a:lnTo>
                    <a:lnTo>
                      <a:pt x="237106" y="69819"/>
                    </a:lnTo>
                    <a:lnTo>
                      <a:pt x="270868" y="51812"/>
                    </a:lnTo>
                    <a:lnTo>
                      <a:pt x="267810" y="54466"/>
                    </a:lnTo>
                    <a:lnTo>
                      <a:pt x="307680" y="39289"/>
                    </a:lnTo>
                    <a:lnTo>
                      <a:pt x="307681" y="39288"/>
                    </a:lnTo>
                    <a:lnTo>
                      <a:pt x="313512" y="37433"/>
                    </a:lnTo>
                    <a:lnTo>
                      <a:pt x="313533" y="37426"/>
                    </a:lnTo>
                    <a:lnTo>
                      <a:pt x="325928" y="33632"/>
                    </a:lnTo>
                    <a:lnTo>
                      <a:pt x="327216" y="33238"/>
                    </a:lnTo>
                    <a:lnTo>
                      <a:pt x="326639" y="33598"/>
                    </a:lnTo>
                    <a:lnTo>
                      <a:pt x="309479" y="41308"/>
                    </a:lnTo>
                    <a:lnTo>
                      <a:pt x="318365" y="37868"/>
                    </a:lnTo>
                    <a:lnTo>
                      <a:pt x="300707" y="45694"/>
                    </a:lnTo>
                    <a:lnTo>
                      <a:pt x="331490" y="32956"/>
                    </a:lnTo>
                    <a:lnTo>
                      <a:pt x="333031" y="32546"/>
                    </a:lnTo>
                    <a:lnTo>
                      <a:pt x="344459" y="29505"/>
                    </a:lnTo>
                    <a:lnTo>
                      <a:pt x="351751" y="27565"/>
                    </a:lnTo>
                    <a:lnTo>
                      <a:pt x="337990" y="34728"/>
                    </a:lnTo>
                    <a:lnTo>
                      <a:pt x="369002" y="25425"/>
                    </a:lnTo>
                    <a:lnTo>
                      <a:pt x="399132" y="19034"/>
                    </a:lnTo>
                    <a:lnTo>
                      <a:pt x="411823" y="16778"/>
                    </a:lnTo>
                    <a:lnTo>
                      <a:pt x="424996" y="15314"/>
                    </a:lnTo>
                    <a:lnTo>
                      <a:pt x="422196" y="15964"/>
                    </a:lnTo>
                    <a:lnTo>
                      <a:pt x="414750" y="17184"/>
                    </a:lnTo>
                    <a:lnTo>
                      <a:pt x="419811" y="16518"/>
                    </a:lnTo>
                    <a:lnTo>
                      <a:pt x="416942" y="17184"/>
                    </a:lnTo>
                    <a:lnTo>
                      <a:pt x="429673" y="15668"/>
                    </a:lnTo>
                    <a:lnTo>
                      <a:pt x="428506" y="16187"/>
                    </a:lnTo>
                    <a:lnTo>
                      <a:pt x="423522" y="17184"/>
                    </a:lnTo>
                    <a:lnTo>
                      <a:pt x="427134" y="16797"/>
                    </a:lnTo>
                    <a:lnTo>
                      <a:pt x="421329" y="19377"/>
                    </a:lnTo>
                    <a:lnTo>
                      <a:pt x="424818" y="18978"/>
                    </a:lnTo>
                    <a:lnTo>
                      <a:pt x="423522" y="19377"/>
                    </a:lnTo>
                    <a:lnTo>
                      <a:pt x="426127" y="18828"/>
                    </a:lnTo>
                    <a:lnTo>
                      <a:pt x="442822" y="16920"/>
                    </a:lnTo>
                    <a:lnTo>
                      <a:pt x="438874" y="19377"/>
                    </a:lnTo>
                    <a:lnTo>
                      <a:pt x="446239" y="18226"/>
                    </a:lnTo>
                    <a:lnTo>
                      <a:pt x="443261" y="19377"/>
                    </a:lnTo>
                    <a:lnTo>
                      <a:pt x="471010" y="14901"/>
                    </a:lnTo>
                    <a:lnTo>
                      <a:pt x="467706" y="15782"/>
                    </a:lnTo>
                    <a:lnTo>
                      <a:pt x="460806" y="17184"/>
                    </a:lnTo>
                    <a:lnTo>
                      <a:pt x="466525" y="16097"/>
                    </a:lnTo>
                    <a:lnTo>
                      <a:pt x="454226" y="19377"/>
                    </a:lnTo>
                    <a:lnTo>
                      <a:pt x="466692" y="16065"/>
                    </a:lnTo>
                    <a:lnTo>
                      <a:pt x="472274" y="15005"/>
                    </a:lnTo>
                    <a:lnTo>
                      <a:pt x="471053" y="15380"/>
                    </a:lnTo>
                    <a:lnTo>
                      <a:pt x="465192" y="17184"/>
                    </a:lnTo>
                    <a:lnTo>
                      <a:pt x="474541" y="15539"/>
                    </a:lnTo>
                    <a:lnTo>
                      <a:pt x="473964" y="15813"/>
                    </a:lnTo>
                    <a:lnTo>
                      <a:pt x="470498" y="16939"/>
                    </a:lnTo>
                    <a:lnTo>
                      <a:pt x="469578" y="17184"/>
                    </a:lnTo>
                    <a:lnTo>
                      <a:pt x="469984" y="17106"/>
                    </a:lnTo>
                    <a:lnTo>
                      <a:pt x="462999" y="19377"/>
                    </a:lnTo>
                    <a:lnTo>
                      <a:pt x="467867" y="18507"/>
                    </a:lnTo>
                    <a:lnTo>
                      <a:pt x="465192" y="19377"/>
                    </a:lnTo>
                    <a:lnTo>
                      <a:pt x="476581" y="16951"/>
                    </a:lnTo>
                    <a:lnTo>
                      <a:pt x="479632" y="16406"/>
                    </a:lnTo>
                    <a:lnTo>
                      <a:pt x="476157" y="17184"/>
                    </a:lnTo>
                    <a:lnTo>
                      <a:pt x="479748" y="16386"/>
                    </a:lnTo>
                    <a:lnTo>
                      <a:pt x="481060" y="16151"/>
                    </a:lnTo>
                    <a:lnTo>
                      <a:pt x="473964" y="19377"/>
                    </a:lnTo>
                    <a:lnTo>
                      <a:pt x="482061" y="17690"/>
                    </a:lnTo>
                    <a:lnTo>
                      <a:pt x="478350" y="19377"/>
                    </a:lnTo>
                    <a:lnTo>
                      <a:pt x="480377" y="18936"/>
                    </a:lnTo>
                    <a:lnTo>
                      <a:pt x="480864" y="18830"/>
                    </a:lnTo>
                    <a:lnTo>
                      <a:pt x="473964" y="21570"/>
                    </a:lnTo>
                    <a:lnTo>
                      <a:pt x="481830" y="18620"/>
                    </a:lnTo>
                    <a:lnTo>
                      <a:pt x="499816" y="14710"/>
                    </a:lnTo>
                    <a:lnTo>
                      <a:pt x="489316" y="19377"/>
                    </a:lnTo>
                    <a:lnTo>
                      <a:pt x="510983" y="12335"/>
                    </a:lnTo>
                    <a:close/>
                    <a:moveTo>
                      <a:pt x="535753" y="12010"/>
                    </a:moveTo>
                    <a:lnTo>
                      <a:pt x="536734" y="12436"/>
                    </a:lnTo>
                    <a:lnTo>
                      <a:pt x="536003" y="12572"/>
                    </a:lnTo>
                    <a:close/>
                    <a:moveTo>
                      <a:pt x="489113" y="12003"/>
                    </a:moveTo>
                    <a:lnTo>
                      <a:pt x="488988" y="12083"/>
                    </a:lnTo>
                    <a:lnTo>
                      <a:pt x="487036" y="13340"/>
                    </a:lnTo>
                    <a:lnTo>
                      <a:pt x="478181" y="14898"/>
                    </a:lnTo>
                    <a:lnTo>
                      <a:pt x="487123" y="12523"/>
                    </a:lnTo>
                    <a:lnTo>
                      <a:pt x="487820" y="12273"/>
                    </a:lnTo>
                    <a:lnTo>
                      <a:pt x="487965" y="12221"/>
                    </a:lnTo>
                    <a:close/>
                    <a:moveTo>
                      <a:pt x="539345" y="11989"/>
                    </a:moveTo>
                    <a:lnTo>
                      <a:pt x="539758" y="12523"/>
                    </a:lnTo>
                    <a:lnTo>
                      <a:pt x="539715" y="12610"/>
                    </a:lnTo>
                    <a:lnTo>
                      <a:pt x="539318" y="12111"/>
                    </a:lnTo>
                    <a:close/>
                    <a:moveTo>
                      <a:pt x="429005" y="11975"/>
                    </a:moveTo>
                    <a:lnTo>
                      <a:pt x="428843" y="12015"/>
                    </a:lnTo>
                    <a:lnTo>
                      <a:pt x="428675" y="12039"/>
                    </a:lnTo>
                    <a:close/>
                    <a:moveTo>
                      <a:pt x="539210" y="11975"/>
                    </a:moveTo>
                    <a:lnTo>
                      <a:pt x="539318" y="12111"/>
                    </a:lnTo>
                    <a:lnTo>
                      <a:pt x="539102" y="13097"/>
                    </a:lnTo>
                    <a:lnTo>
                      <a:pt x="538525" y="12791"/>
                    </a:lnTo>
                    <a:lnTo>
                      <a:pt x="538217" y="12160"/>
                    </a:lnTo>
                    <a:close/>
                    <a:moveTo>
                      <a:pt x="489197" y="11948"/>
                    </a:moveTo>
                    <a:lnTo>
                      <a:pt x="489157" y="11974"/>
                    </a:lnTo>
                    <a:lnTo>
                      <a:pt x="488686" y="12050"/>
                    </a:lnTo>
                    <a:close/>
                    <a:moveTo>
                      <a:pt x="535339" y="11946"/>
                    </a:moveTo>
                    <a:lnTo>
                      <a:pt x="535189" y="12066"/>
                    </a:lnTo>
                    <a:lnTo>
                      <a:pt x="535092" y="12000"/>
                    </a:lnTo>
                    <a:close/>
                    <a:moveTo>
                      <a:pt x="482123" y="11937"/>
                    </a:moveTo>
                    <a:lnTo>
                      <a:pt x="481905" y="12041"/>
                    </a:lnTo>
                    <a:lnTo>
                      <a:pt x="479772" y="12697"/>
                    </a:lnTo>
                    <a:lnTo>
                      <a:pt x="478899" y="12797"/>
                    </a:lnTo>
                    <a:close/>
                    <a:moveTo>
                      <a:pt x="523939" y="11934"/>
                    </a:moveTo>
                    <a:lnTo>
                      <a:pt x="523806" y="12150"/>
                    </a:lnTo>
                    <a:lnTo>
                      <a:pt x="522529" y="13109"/>
                    </a:lnTo>
                    <a:lnTo>
                      <a:pt x="523247" y="12280"/>
                    </a:lnTo>
                    <a:close/>
                    <a:moveTo>
                      <a:pt x="518538" y="11932"/>
                    </a:moveTo>
                    <a:lnTo>
                      <a:pt x="517448" y="12993"/>
                    </a:lnTo>
                    <a:lnTo>
                      <a:pt x="516598" y="13553"/>
                    </a:lnTo>
                    <a:lnTo>
                      <a:pt x="517945" y="12288"/>
                    </a:lnTo>
                    <a:close/>
                    <a:moveTo>
                      <a:pt x="468263" y="11920"/>
                    </a:moveTo>
                    <a:lnTo>
                      <a:pt x="468261" y="11920"/>
                    </a:lnTo>
                    <a:lnTo>
                      <a:pt x="463194" y="12987"/>
                    </a:lnTo>
                    <a:lnTo>
                      <a:pt x="456794" y="13947"/>
                    </a:lnTo>
                    <a:lnTo>
                      <a:pt x="457120" y="13777"/>
                    </a:lnTo>
                    <a:close/>
                    <a:moveTo>
                      <a:pt x="414412" y="11916"/>
                    </a:moveTo>
                    <a:lnTo>
                      <a:pt x="414180" y="11981"/>
                    </a:lnTo>
                    <a:lnTo>
                      <a:pt x="413636" y="12074"/>
                    </a:lnTo>
                    <a:lnTo>
                      <a:pt x="413728" y="12033"/>
                    </a:lnTo>
                    <a:close/>
                    <a:moveTo>
                      <a:pt x="486655" y="11911"/>
                    </a:moveTo>
                    <a:lnTo>
                      <a:pt x="483253" y="12442"/>
                    </a:lnTo>
                    <a:lnTo>
                      <a:pt x="483435" y="12356"/>
                    </a:lnTo>
                    <a:lnTo>
                      <a:pt x="484050" y="12208"/>
                    </a:lnTo>
                    <a:close/>
                    <a:moveTo>
                      <a:pt x="488893" y="11887"/>
                    </a:moveTo>
                    <a:lnTo>
                      <a:pt x="488240" y="12122"/>
                    </a:lnTo>
                    <a:lnTo>
                      <a:pt x="482984" y="12970"/>
                    </a:lnTo>
                    <a:lnTo>
                      <a:pt x="488220" y="11975"/>
                    </a:lnTo>
                    <a:close/>
                    <a:moveTo>
                      <a:pt x="524161" y="11884"/>
                    </a:moveTo>
                    <a:lnTo>
                      <a:pt x="525733" y="12472"/>
                    </a:lnTo>
                    <a:lnTo>
                      <a:pt x="522540" y="14214"/>
                    </a:lnTo>
                    <a:lnTo>
                      <a:pt x="523806" y="12150"/>
                    </a:lnTo>
                    <a:close/>
                    <a:moveTo>
                      <a:pt x="535433" y="11871"/>
                    </a:moveTo>
                    <a:lnTo>
                      <a:pt x="535518" y="11907"/>
                    </a:lnTo>
                    <a:lnTo>
                      <a:pt x="535339" y="11946"/>
                    </a:lnTo>
                    <a:close/>
                    <a:moveTo>
                      <a:pt x="535691" y="11870"/>
                    </a:moveTo>
                    <a:lnTo>
                      <a:pt x="535753" y="12010"/>
                    </a:lnTo>
                    <a:lnTo>
                      <a:pt x="535518" y="11907"/>
                    </a:lnTo>
                    <a:close/>
                    <a:moveTo>
                      <a:pt x="489860" y="11860"/>
                    </a:moveTo>
                    <a:lnTo>
                      <a:pt x="489113" y="12003"/>
                    </a:lnTo>
                    <a:lnTo>
                      <a:pt x="489157" y="11974"/>
                    </a:lnTo>
                    <a:close/>
                    <a:moveTo>
                      <a:pt x="413274" y="11850"/>
                    </a:moveTo>
                    <a:lnTo>
                      <a:pt x="412542" y="12029"/>
                    </a:lnTo>
                    <a:lnTo>
                      <a:pt x="411498" y="12208"/>
                    </a:lnTo>
                    <a:lnTo>
                      <a:pt x="413157" y="11860"/>
                    </a:lnTo>
                    <a:close/>
                    <a:moveTo>
                      <a:pt x="418362" y="11846"/>
                    </a:moveTo>
                    <a:lnTo>
                      <a:pt x="414513" y="12442"/>
                    </a:lnTo>
                    <a:lnTo>
                      <a:pt x="414105" y="12492"/>
                    </a:lnTo>
                    <a:lnTo>
                      <a:pt x="413735" y="12520"/>
                    </a:lnTo>
                    <a:lnTo>
                      <a:pt x="416187" y="11988"/>
                    </a:lnTo>
                    <a:close/>
                    <a:moveTo>
                      <a:pt x="534863" y="11844"/>
                    </a:moveTo>
                    <a:lnTo>
                      <a:pt x="535092" y="12000"/>
                    </a:lnTo>
                    <a:lnTo>
                      <a:pt x="534956" y="12029"/>
                    </a:lnTo>
                    <a:close/>
                    <a:moveTo>
                      <a:pt x="502617" y="11841"/>
                    </a:moveTo>
                    <a:lnTo>
                      <a:pt x="501948" y="12154"/>
                    </a:lnTo>
                    <a:lnTo>
                      <a:pt x="496772" y="13017"/>
                    </a:lnTo>
                    <a:lnTo>
                      <a:pt x="496991" y="12935"/>
                    </a:lnTo>
                    <a:lnTo>
                      <a:pt x="497948" y="12576"/>
                    </a:lnTo>
                    <a:lnTo>
                      <a:pt x="498416" y="12502"/>
                    </a:lnTo>
                    <a:close/>
                    <a:moveTo>
                      <a:pt x="426136" y="11840"/>
                    </a:moveTo>
                    <a:lnTo>
                      <a:pt x="423756" y="12192"/>
                    </a:lnTo>
                    <a:lnTo>
                      <a:pt x="421846" y="12336"/>
                    </a:lnTo>
                    <a:lnTo>
                      <a:pt x="422350" y="12192"/>
                    </a:lnTo>
                    <a:close/>
                    <a:moveTo>
                      <a:pt x="533251" y="11833"/>
                    </a:moveTo>
                    <a:lnTo>
                      <a:pt x="534031" y="12230"/>
                    </a:lnTo>
                    <a:lnTo>
                      <a:pt x="533758" y="12290"/>
                    </a:lnTo>
                    <a:lnTo>
                      <a:pt x="533054" y="12069"/>
                    </a:lnTo>
                    <a:close/>
                    <a:moveTo>
                      <a:pt x="418583" y="11832"/>
                    </a:moveTo>
                    <a:lnTo>
                      <a:pt x="418362" y="11846"/>
                    </a:lnTo>
                    <a:lnTo>
                      <a:pt x="418416" y="11838"/>
                    </a:lnTo>
                    <a:close/>
                    <a:moveTo>
                      <a:pt x="524005" y="11826"/>
                    </a:moveTo>
                    <a:lnTo>
                      <a:pt x="524091" y="11858"/>
                    </a:lnTo>
                    <a:lnTo>
                      <a:pt x="523939" y="11934"/>
                    </a:lnTo>
                    <a:close/>
                    <a:moveTo>
                      <a:pt x="433093" y="11805"/>
                    </a:moveTo>
                    <a:lnTo>
                      <a:pt x="420420" y="14121"/>
                    </a:lnTo>
                    <a:lnTo>
                      <a:pt x="424516" y="13097"/>
                    </a:lnTo>
                    <a:close/>
                    <a:moveTo>
                      <a:pt x="513273" y="11785"/>
                    </a:moveTo>
                    <a:lnTo>
                      <a:pt x="512935" y="11953"/>
                    </a:lnTo>
                    <a:lnTo>
                      <a:pt x="511248" y="12249"/>
                    </a:lnTo>
                    <a:lnTo>
                      <a:pt x="510983" y="12335"/>
                    </a:lnTo>
                    <a:lnTo>
                      <a:pt x="509717" y="12558"/>
                    </a:lnTo>
                    <a:close/>
                    <a:moveTo>
                      <a:pt x="514122" y="11782"/>
                    </a:moveTo>
                    <a:lnTo>
                      <a:pt x="509053" y="13894"/>
                    </a:lnTo>
                    <a:lnTo>
                      <a:pt x="511735" y="12554"/>
                    </a:lnTo>
                    <a:lnTo>
                      <a:pt x="514061" y="11793"/>
                    </a:lnTo>
                    <a:close/>
                    <a:moveTo>
                      <a:pt x="450614" y="11765"/>
                    </a:moveTo>
                    <a:lnTo>
                      <a:pt x="447274" y="12839"/>
                    </a:lnTo>
                    <a:lnTo>
                      <a:pt x="443699" y="13236"/>
                    </a:lnTo>
                    <a:lnTo>
                      <a:pt x="445453" y="12797"/>
                    </a:lnTo>
                    <a:close/>
                    <a:moveTo>
                      <a:pt x="532077" y="11762"/>
                    </a:moveTo>
                    <a:lnTo>
                      <a:pt x="533054" y="12069"/>
                    </a:lnTo>
                    <a:lnTo>
                      <a:pt x="532752" y="12432"/>
                    </a:lnTo>
                    <a:lnTo>
                      <a:pt x="532071" y="11847"/>
                    </a:lnTo>
                    <a:close/>
                    <a:moveTo>
                      <a:pt x="429476" y="11761"/>
                    </a:moveTo>
                    <a:lnTo>
                      <a:pt x="426540" y="12339"/>
                    </a:lnTo>
                    <a:lnTo>
                      <a:pt x="426269" y="12378"/>
                    </a:lnTo>
                    <a:lnTo>
                      <a:pt x="428213" y="11856"/>
                    </a:lnTo>
                    <a:close/>
                    <a:moveTo>
                      <a:pt x="414344" y="11759"/>
                    </a:moveTo>
                    <a:lnTo>
                      <a:pt x="413728" y="12033"/>
                    </a:lnTo>
                    <a:lnTo>
                      <a:pt x="412624" y="12221"/>
                    </a:lnTo>
                    <a:lnTo>
                      <a:pt x="411447" y="12297"/>
                    </a:lnTo>
                    <a:lnTo>
                      <a:pt x="412542" y="12029"/>
                    </a:lnTo>
                    <a:lnTo>
                      <a:pt x="413895" y="11797"/>
                    </a:lnTo>
                    <a:close/>
                    <a:moveTo>
                      <a:pt x="539166" y="11758"/>
                    </a:moveTo>
                    <a:lnTo>
                      <a:pt x="539379" y="11835"/>
                    </a:lnTo>
                    <a:lnTo>
                      <a:pt x="539345" y="11989"/>
                    </a:lnTo>
                    <a:close/>
                    <a:moveTo>
                      <a:pt x="423937" y="11739"/>
                    </a:moveTo>
                    <a:lnTo>
                      <a:pt x="422350" y="12192"/>
                    </a:lnTo>
                    <a:lnTo>
                      <a:pt x="416370" y="12748"/>
                    </a:lnTo>
                    <a:lnTo>
                      <a:pt x="411250" y="13134"/>
                    </a:lnTo>
                    <a:lnTo>
                      <a:pt x="411579" y="12988"/>
                    </a:lnTo>
                    <a:lnTo>
                      <a:pt x="412201" y="12853"/>
                    </a:lnTo>
                    <a:lnTo>
                      <a:pt x="421222" y="11947"/>
                    </a:lnTo>
                    <a:close/>
                    <a:moveTo>
                      <a:pt x="461039" y="11728"/>
                    </a:moveTo>
                    <a:lnTo>
                      <a:pt x="460529" y="11995"/>
                    </a:lnTo>
                    <a:lnTo>
                      <a:pt x="456057" y="12527"/>
                    </a:lnTo>
                    <a:lnTo>
                      <a:pt x="458745" y="11961"/>
                    </a:lnTo>
                    <a:close/>
                    <a:moveTo>
                      <a:pt x="514274" y="11719"/>
                    </a:moveTo>
                    <a:lnTo>
                      <a:pt x="514225" y="11740"/>
                    </a:lnTo>
                    <a:lnTo>
                      <a:pt x="514061" y="11793"/>
                    </a:lnTo>
                    <a:lnTo>
                      <a:pt x="512819" y="12012"/>
                    </a:lnTo>
                    <a:lnTo>
                      <a:pt x="512935" y="11953"/>
                    </a:lnTo>
                    <a:close/>
                    <a:moveTo>
                      <a:pt x="497019" y="11707"/>
                    </a:moveTo>
                    <a:lnTo>
                      <a:pt x="496082" y="12135"/>
                    </a:lnTo>
                    <a:lnTo>
                      <a:pt x="492982" y="12726"/>
                    </a:lnTo>
                    <a:lnTo>
                      <a:pt x="494530" y="12022"/>
                    </a:lnTo>
                    <a:lnTo>
                      <a:pt x="494799" y="11975"/>
                    </a:lnTo>
                    <a:close/>
                    <a:moveTo>
                      <a:pt x="479445" y="11701"/>
                    </a:moveTo>
                    <a:lnTo>
                      <a:pt x="467386" y="14113"/>
                    </a:lnTo>
                    <a:lnTo>
                      <a:pt x="464866" y="14401"/>
                    </a:lnTo>
                    <a:close/>
                    <a:moveTo>
                      <a:pt x="536469" y="11701"/>
                    </a:moveTo>
                    <a:lnTo>
                      <a:pt x="537334" y="12324"/>
                    </a:lnTo>
                    <a:lnTo>
                      <a:pt x="537096" y="12368"/>
                    </a:lnTo>
                    <a:lnTo>
                      <a:pt x="535962" y="11811"/>
                    </a:lnTo>
                    <a:close/>
                    <a:moveTo>
                      <a:pt x="524406" y="11700"/>
                    </a:moveTo>
                    <a:lnTo>
                      <a:pt x="524161" y="11884"/>
                    </a:lnTo>
                    <a:lnTo>
                      <a:pt x="524091" y="11858"/>
                    </a:lnTo>
                    <a:close/>
                    <a:moveTo>
                      <a:pt x="420619" y="11699"/>
                    </a:moveTo>
                    <a:lnTo>
                      <a:pt x="419936" y="11782"/>
                    </a:lnTo>
                    <a:lnTo>
                      <a:pt x="418583" y="11832"/>
                    </a:lnTo>
                    <a:close/>
                    <a:moveTo>
                      <a:pt x="433720" y="11697"/>
                    </a:moveTo>
                    <a:lnTo>
                      <a:pt x="433501" y="11744"/>
                    </a:lnTo>
                    <a:lnTo>
                      <a:pt x="433093" y="11805"/>
                    </a:lnTo>
                    <a:lnTo>
                      <a:pt x="433666" y="11701"/>
                    </a:lnTo>
                    <a:close/>
                    <a:moveTo>
                      <a:pt x="430499" y="11684"/>
                    </a:moveTo>
                    <a:lnTo>
                      <a:pt x="429005" y="11975"/>
                    </a:lnTo>
                    <a:lnTo>
                      <a:pt x="430024" y="11720"/>
                    </a:lnTo>
                    <a:close/>
                    <a:moveTo>
                      <a:pt x="427227" y="11679"/>
                    </a:moveTo>
                    <a:lnTo>
                      <a:pt x="426860" y="11773"/>
                    </a:lnTo>
                    <a:lnTo>
                      <a:pt x="426136" y="11840"/>
                    </a:lnTo>
                    <a:close/>
                    <a:moveTo>
                      <a:pt x="481894" y="11674"/>
                    </a:moveTo>
                    <a:lnTo>
                      <a:pt x="478351" y="12523"/>
                    </a:lnTo>
                    <a:lnTo>
                      <a:pt x="477409" y="12690"/>
                    </a:lnTo>
                    <a:lnTo>
                      <a:pt x="478715" y="12221"/>
                    </a:lnTo>
                    <a:close/>
                    <a:moveTo>
                      <a:pt x="535681" y="11673"/>
                    </a:moveTo>
                    <a:lnTo>
                      <a:pt x="535962" y="11811"/>
                    </a:lnTo>
                    <a:lnTo>
                      <a:pt x="535691" y="11870"/>
                    </a:lnTo>
                    <a:lnTo>
                      <a:pt x="535624" y="11719"/>
                    </a:lnTo>
                    <a:close/>
                    <a:moveTo>
                      <a:pt x="490654" y="11658"/>
                    </a:moveTo>
                    <a:lnTo>
                      <a:pt x="489197" y="11948"/>
                    </a:lnTo>
                    <a:lnTo>
                      <a:pt x="489392" y="11822"/>
                    </a:lnTo>
                    <a:close/>
                    <a:moveTo>
                      <a:pt x="490959" y="11652"/>
                    </a:moveTo>
                    <a:lnTo>
                      <a:pt x="490852" y="11701"/>
                    </a:lnTo>
                    <a:lnTo>
                      <a:pt x="489860" y="11860"/>
                    </a:lnTo>
                    <a:close/>
                    <a:moveTo>
                      <a:pt x="461837" y="11647"/>
                    </a:moveTo>
                    <a:lnTo>
                      <a:pt x="461039" y="11728"/>
                    </a:lnTo>
                    <a:lnTo>
                      <a:pt x="461156" y="11667"/>
                    </a:lnTo>
                    <a:close/>
                    <a:moveTo>
                      <a:pt x="424351" y="11620"/>
                    </a:moveTo>
                    <a:lnTo>
                      <a:pt x="424286" y="11639"/>
                    </a:lnTo>
                    <a:lnTo>
                      <a:pt x="421222" y="11947"/>
                    </a:lnTo>
                    <a:lnTo>
                      <a:pt x="414278" y="12479"/>
                    </a:lnTo>
                    <a:lnTo>
                      <a:pt x="414513" y="12442"/>
                    </a:lnTo>
                    <a:lnTo>
                      <a:pt x="419936" y="11782"/>
                    </a:lnTo>
                    <a:close/>
                    <a:moveTo>
                      <a:pt x="433044" y="11616"/>
                    </a:moveTo>
                    <a:lnTo>
                      <a:pt x="424520" y="13096"/>
                    </a:lnTo>
                    <a:lnTo>
                      <a:pt x="425311" y="12898"/>
                    </a:lnTo>
                    <a:close/>
                    <a:moveTo>
                      <a:pt x="416329" y="11590"/>
                    </a:moveTo>
                    <a:lnTo>
                      <a:pt x="414412" y="11916"/>
                    </a:lnTo>
                    <a:lnTo>
                      <a:pt x="415259" y="11681"/>
                    </a:lnTo>
                    <a:close/>
                    <a:moveTo>
                      <a:pt x="464141" y="11581"/>
                    </a:moveTo>
                    <a:lnTo>
                      <a:pt x="460310" y="12109"/>
                    </a:lnTo>
                    <a:lnTo>
                      <a:pt x="460529" y="11995"/>
                    </a:lnTo>
                    <a:lnTo>
                      <a:pt x="463962" y="11586"/>
                    </a:lnTo>
                    <a:close/>
                    <a:moveTo>
                      <a:pt x="489794" y="11563"/>
                    </a:moveTo>
                    <a:lnTo>
                      <a:pt x="489392" y="11822"/>
                    </a:lnTo>
                    <a:lnTo>
                      <a:pt x="488893" y="11887"/>
                    </a:lnTo>
                    <a:close/>
                    <a:moveTo>
                      <a:pt x="491171" y="11555"/>
                    </a:moveTo>
                    <a:lnTo>
                      <a:pt x="491061" y="11605"/>
                    </a:lnTo>
                    <a:lnTo>
                      <a:pt x="490654" y="11658"/>
                    </a:lnTo>
                    <a:close/>
                    <a:moveTo>
                      <a:pt x="410874" y="11547"/>
                    </a:moveTo>
                    <a:lnTo>
                      <a:pt x="407874" y="12252"/>
                    </a:lnTo>
                    <a:lnTo>
                      <a:pt x="406679" y="12411"/>
                    </a:lnTo>
                    <a:lnTo>
                      <a:pt x="400425" y="12944"/>
                    </a:lnTo>
                    <a:close/>
                    <a:moveTo>
                      <a:pt x="491511" y="11547"/>
                    </a:moveTo>
                    <a:lnTo>
                      <a:pt x="490959" y="11652"/>
                    </a:lnTo>
                    <a:lnTo>
                      <a:pt x="491061" y="11605"/>
                    </a:lnTo>
                    <a:close/>
                    <a:moveTo>
                      <a:pt x="489840" y="11547"/>
                    </a:moveTo>
                    <a:lnTo>
                      <a:pt x="489794" y="11563"/>
                    </a:lnTo>
                    <a:lnTo>
                      <a:pt x="489816" y="11550"/>
                    </a:lnTo>
                    <a:close/>
                    <a:moveTo>
                      <a:pt x="426525" y="11540"/>
                    </a:moveTo>
                    <a:lnTo>
                      <a:pt x="423937" y="11739"/>
                    </a:lnTo>
                    <a:lnTo>
                      <a:pt x="424286" y="11639"/>
                    </a:lnTo>
                    <a:lnTo>
                      <a:pt x="424540" y="11613"/>
                    </a:lnTo>
                    <a:close/>
                    <a:moveTo>
                      <a:pt x="429411" y="11536"/>
                    </a:moveTo>
                    <a:lnTo>
                      <a:pt x="428213" y="11856"/>
                    </a:lnTo>
                    <a:lnTo>
                      <a:pt x="425834" y="12036"/>
                    </a:lnTo>
                    <a:lnTo>
                      <a:pt x="426860" y="11773"/>
                    </a:lnTo>
                    <a:close/>
                    <a:moveTo>
                      <a:pt x="450526" y="11529"/>
                    </a:moveTo>
                    <a:lnTo>
                      <a:pt x="445453" y="12797"/>
                    </a:lnTo>
                    <a:lnTo>
                      <a:pt x="443886" y="13111"/>
                    </a:lnTo>
                    <a:lnTo>
                      <a:pt x="448167" y="11794"/>
                    </a:lnTo>
                    <a:close/>
                    <a:moveTo>
                      <a:pt x="414977" y="11478"/>
                    </a:moveTo>
                    <a:lnTo>
                      <a:pt x="414487" y="11695"/>
                    </a:lnTo>
                    <a:lnTo>
                      <a:pt x="413895" y="11797"/>
                    </a:lnTo>
                    <a:lnTo>
                      <a:pt x="413274" y="11850"/>
                    </a:lnTo>
                    <a:lnTo>
                      <a:pt x="413689" y="11748"/>
                    </a:lnTo>
                    <a:close/>
                    <a:moveTo>
                      <a:pt x="433287" y="11474"/>
                    </a:moveTo>
                    <a:lnTo>
                      <a:pt x="427238" y="12417"/>
                    </a:lnTo>
                    <a:lnTo>
                      <a:pt x="428843" y="12015"/>
                    </a:lnTo>
                    <a:lnTo>
                      <a:pt x="431999" y="11571"/>
                    </a:lnTo>
                    <a:close/>
                    <a:moveTo>
                      <a:pt x="523038" y="11464"/>
                    </a:moveTo>
                    <a:lnTo>
                      <a:pt x="523730" y="11723"/>
                    </a:lnTo>
                    <a:lnTo>
                      <a:pt x="523247" y="12280"/>
                    </a:lnTo>
                    <a:lnTo>
                      <a:pt x="520460" y="13674"/>
                    </a:lnTo>
                    <a:close/>
                    <a:moveTo>
                      <a:pt x="428699" y="11461"/>
                    </a:moveTo>
                    <a:lnTo>
                      <a:pt x="427227" y="11679"/>
                    </a:lnTo>
                    <a:lnTo>
                      <a:pt x="427973" y="11487"/>
                    </a:lnTo>
                    <a:close/>
                    <a:moveTo>
                      <a:pt x="523052" y="11452"/>
                    </a:moveTo>
                    <a:lnTo>
                      <a:pt x="523038" y="11464"/>
                    </a:lnTo>
                    <a:lnTo>
                      <a:pt x="523030" y="11461"/>
                    </a:lnTo>
                    <a:close/>
                    <a:moveTo>
                      <a:pt x="480921" y="11428"/>
                    </a:moveTo>
                    <a:lnTo>
                      <a:pt x="478715" y="12221"/>
                    </a:lnTo>
                    <a:lnTo>
                      <a:pt x="474251" y="12988"/>
                    </a:lnTo>
                    <a:lnTo>
                      <a:pt x="480733" y="11463"/>
                    </a:lnTo>
                    <a:close/>
                    <a:moveTo>
                      <a:pt x="414099" y="11422"/>
                    </a:moveTo>
                    <a:lnTo>
                      <a:pt x="409762" y="12149"/>
                    </a:lnTo>
                    <a:lnTo>
                      <a:pt x="408997" y="12214"/>
                    </a:lnTo>
                    <a:lnTo>
                      <a:pt x="411678" y="11745"/>
                    </a:lnTo>
                    <a:close/>
                    <a:moveTo>
                      <a:pt x="469725" y="11420"/>
                    </a:moveTo>
                    <a:lnTo>
                      <a:pt x="464095" y="11975"/>
                    </a:lnTo>
                    <a:lnTo>
                      <a:pt x="459227" y="12676"/>
                    </a:lnTo>
                    <a:lnTo>
                      <a:pt x="459762" y="12396"/>
                    </a:lnTo>
                    <a:lnTo>
                      <a:pt x="462176" y="11975"/>
                    </a:lnTo>
                    <a:lnTo>
                      <a:pt x="466179" y="11522"/>
                    </a:lnTo>
                    <a:close/>
                    <a:moveTo>
                      <a:pt x="446062" y="11409"/>
                    </a:moveTo>
                    <a:lnTo>
                      <a:pt x="445602" y="11542"/>
                    </a:lnTo>
                    <a:lnTo>
                      <a:pt x="436803" y="12499"/>
                    </a:lnTo>
                    <a:lnTo>
                      <a:pt x="437110" y="12363"/>
                    </a:lnTo>
                    <a:lnTo>
                      <a:pt x="439971" y="11975"/>
                    </a:lnTo>
                    <a:close/>
                    <a:moveTo>
                      <a:pt x="431279" y="11406"/>
                    </a:moveTo>
                    <a:lnTo>
                      <a:pt x="430024" y="11720"/>
                    </a:lnTo>
                    <a:lnTo>
                      <a:pt x="429476" y="11761"/>
                    </a:lnTo>
                    <a:close/>
                    <a:moveTo>
                      <a:pt x="428294" y="11405"/>
                    </a:moveTo>
                    <a:lnTo>
                      <a:pt x="427973" y="11487"/>
                    </a:lnTo>
                    <a:lnTo>
                      <a:pt x="426525" y="11540"/>
                    </a:lnTo>
                    <a:close/>
                    <a:moveTo>
                      <a:pt x="438855" y="11394"/>
                    </a:moveTo>
                    <a:lnTo>
                      <a:pt x="438449" y="11532"/>
                    </a:lnTo>
                    <a:lnTo>
                      <a:pt x="435274" y="12609"/>
                    </a:lnTo>
                    <a:lnTo>
                      <a:pt x="435193" y="12623"/>
                    </a:lnTo>
                    <a:lnTo>
                      <a:pt x="433288" y="12882"/>
                    </a:lnTo>
                    <a:lnTo>
                      <a:pt x="423916" y="13901"/>
                    </a:lnTo>
                    <a:lnTo>
                      <a:pt x="422713" y="14032"/>
                    </a:lnTo>
                    <a:lnTo>
                      <a:pt x="433501" y="11744"/>
                    </a:lnTo>
                    <a:lnTo>
                      <a:pt x="433867" y="11689"/>
                    </a:lnTo>
                    <a:close/>
                    <a:moveTo>
                      <a:pt x="470780" y="11390"/>
                    </a:moveTo>
                    <a:lnTo>
                      <a:pt x="468266" y="11919"/>
                    </a:lnTo>
                    <a:lnTo>
                      <a:pt x="468263" y="11920"/>
                    </a:lnTo>
                    <a:lnTo>
                      <a:pt x="470043" y="11411"/>
                    </a:lnTo>
                    <a:close/>
                    <a:moveTo>
                      <a:pt x="434410" y="11390"/>
                    </a:moveTo>
                    <a:lnTo>
                      <a:pt x="433044" y="11616"/>
                    </a:lnTo>
                    <a:lnTo>
                      <a:pt x="434301" y="11398"/>
                    </a:lnTo>
                    <a:close/>
                    <a:moveTo>
                      <a:pt x="481059" y="11378"/>
                    </a:moveTo>
                    <a:lnTo>
                      <a:pt x="480997" y="11400"/>
                    </a:lnTo>
                    <a:lnTo>
                      <a:pt x="480733" y="11463"/>
                    </a:lnTo>
                    <a:lnTo>
                      <a:pt x="479445" y="11701"/>
                    </a:lnTo>
                    <a:close/>
                    <a:moveTo>
                      <a:pt x="470162" y="11377"/>
                    </a:moveTo>
                    <a:lnTo>
                      <a:pt x="470043" y="11411"/>
                    </a:lnTo>
                    <a:lnTo>
                      <a:pt x="469725" y="11420"/>
                    </a:lnTo>
                    <a:close/>
                    <a:moveTo>
                      <a:pt x="490087" y="11374"/>
                    </a:moveTo>
                    <a:lnTo>
                      <a:pt x="489816" y="11550"/>
                    </a:lnTo>
                    <a:lnTo>
                      <a:pt x="486655" y="11911"/>
                    </a:lnTo>
                    <a:close/>
                    <a:moveTo>
                      <a:pt x="416370" y="11372"/>
                    </a:moveTo>
                    <a:lnTo>
                      <a:pt x="415259" y="11681"/>
                    </a:lnTo>
                    <a:lnTo>
                      <a:pt x="414344" y="11759"/>
                    </a:lnTo>
                    <a:lnTo>
                      <a:pt x="414487" y="11695"/>
                    </a:lnTo>
                    <a:close/>
                    <a:moveTo>
                      <a:pt x="431200" y="11369"/>
                    </a:moveTo>
                    <a:lnTo>
                      <a:pt x="429411" y="11536"/>
                    </a:lnTo>
                    <a:lnTo>
                      <a:pt x="429847" y="11419"/>
                    </a:lnTo>
                    <a:close/>
                    <a:moveTo>
                      <a:pt x="431531" y="11357"/>
                    </a:moveTo>
                    <a:lnTo>
                      <a:pt x="431279" y="11406"/>
                    </a:lnTo>
                    <a:lnTo>
                      <a:pt x="431468" y="11359"/>
                    </a:lnTo>
                    <a:close/>
                    <a:moveTo>
                      <a:pt x="481275" y="11335"/>
                    </a:moveTo>
                    <a:lnTo>
                      <a:pt x="481274" y="11335"/>
                    </a:lnTo>
                    <a:lnTo>
                      <a:pt x="481059" y="11378"/>
                    </a:lnTo>
                    <a:lnTo>
                      <a:pt x="481107" y="11361"/>
                    </a:lnTo>
                    <a:close/>
                    <a:moveTo>
                      <a:pt x="431564" y="11335"/>
                    </a:moveTo>
                    <a:lnTo>
                      <a:pt x="431468" y="11359"/>
                    </a:lnTo>
                    <a:lnTo>
                      <a:pt x="431200" y="11369"/>
                    </a:lnTo>
                    <a:close/>
                    <a:moveTo>
                      <a:pt x="528322" y="11325"/>
                    </a:moveTo>
                    <a:lnTo>
                      <a:pt x="528189" y="12153"/>
                    </a:lnTo>
                    <a:lnTo>
                      <a:pt x="526471" y="13442"/>
                    </a:lnTo>
                    <a:lnTo>
                      <a:pt x="526600" y="12797"/>
                    </a:lnTo>
                    <a:lnTo>
                      <a:pt x="526155" y="12631"/>
                    </a:lnTo>
                    <a:lnTo>
                      <a:pt x="526161" y="12622"/>
                    </a:lnTo>
                    <a:close/>
                    <a:moveTo>
                      <a:pt x="419443" y="11325"/>
                    </a:moveTo>
                    <a:lnTo>
                      <a:pt x="415624" y="11959"/>
                    </a:lnTo>
                    <a:lnTo>
                      <a:pt x="414729" y="12083"/>
                    </a:lnTo>
                    <a:lnTo>
                      <a:pt x="413528" y="12162"/>
                    </a:lnTo>
                    <a:lnTo>
                      <a:pt x="414180" y="11981"/>
                    </a:lnTo>
                    <a:lnTo>
                      <a:pt x="416607" y="11566"/>
                    </a:lnTo>
                    <a:close/>
                    <a:moveTo>
                      <a:pt x="483474" y="11296"/>
                    </a:moveTo>
                    <a:lnTo>
                      <a:pt x="483121" y="11463"/>
                    </a:lnTo>
                    <a:lnTo>
                      <a:pt x="481894" y="11674"/>
                    </a:lnTo>
                    <a:close/>
                    <a:moveTo>
                      <a:pt x="474569" y="11281"/>
                    </a:moveTo>
                    <a:lnTo>
                      <a:pt x="466001" y="12566"/>
                    </a:lnTo>
                    <a:lnTo>
                      <a:pt x="468261" y="11920"/>
                    </a:lnTo>
                    <a:lnTo>
                      <a:pt x="468266" y="11919"/>
                    </a:lnTo>
                    <a:lnTo>
                      <a:pt x="471580" y="11367"/>
                    </a:lnTo>
                    <a:close/>
                    <a:moveTo>
                      <a:pt x="434228" y="11258"/>
                    </a:moveTo>
                    <a:lnTo>
                      <a:pt x="431999" y="11571"/>
                    </a:lnTo>
                    <a:lnTo>
                      <a:pt x="430499" y="11684"/>
                    </a:lnTo>
                    <a:lnTo>
                      <a:pt x="432336" y="11327"/>
                    </a:lnTo>
                    <a:close/>
                    <a:moveTo>
                      <a:pt x="515703" y="11256"/>
                    </a:moveTo>
                    <a:lnTo>
                      <a:pt x="514303" y="11714"/>
                    </a:lnTo>
                    <a:lnTo>
                      <a:pt x="514274" y="11719"/>
                    </a:lnTo>
                    <a:lnTo>
                      <a:pt x="515037" y="11401"/>
                    </a:lnTo>
                    <a:close/>
                    <a:moveTo>
                      <a:pt x="531373" y="11249"/>
                    </a:moveTo>
                    <a:lnTo>
                      <a:pt x="532082" y="11700"/>
                    </a:lnTo>
                    <a:lnTo>
                      <a:pt x="532077" y="11762"/>
                    </a:lnTo>
                    <a:lnTo>
                      <a:pt x="531909" y="11709"/>
                    </a:lnTo>
                    <a:close/>
                    <a:moveTo>
                      <a:pt x="533966" y="11233"/>
                    </a:moveTo>
                    <a:lnTo>
                      <a:pt x="534722" y="11561"/>
                    </a:lnTo>
                    <a:lnTo>
                      <a:pt x="534863" y="11844"/>
                    </a:lnTo>
                    <a:close/>
                    <a:moveTo>
                      <a:pt x="430539" y="11233"/>
                    </a:moveTo>
                    <a:lnTo>
                      <a:pt x="429847" y="11419"/>
                    </a:lnTo>
                    <a:lnTo>
                      <a:pt x="428699" y="11461"/>
                    </a:lnTo>
                    <a:lnTo>
                      <a:pt x="429914" y="11281"/>
                    </a:lnTo>
                    <a:close/>
                    <a:moveTo>
                      <a:pt x="415532" y="11231"/>
                    </a:moveTo>
                    <a:lnTo>
                      <a:pt x="415203" y="11377"/>
                    </a:lnTo>
                    <a:lnTo>
                      <a:pt x="413689" y="11748"/>
                    </a:lnTo>
                    <a:lnTo>
                      <a:pt x="413157" y="11860"/>
                    </a:lnTo>
                    <a:lnTo>
                      <a:pt x="410909" y="12051"/>
                    </a:lnTo>
                    <a:lnTo>
                      <a:pt x="415011" y="11300"/>
                    </a:lnTo>
                    <a:close/>
                    <a:moveTo>
                      <a:pt x="435345" y="11217"/>
                    </a:moveTo>
                    <a:lnTo>
                      <a:pt x="434301" y="11398"/>
                    </a:lnTo>
                    <a:lnTo>
                      <a:pt x="433287" y="11474"/>
                    </a:lnTo>
                    <a:lnTo>
                      <a:pt x="434817" y="11236"/>
                    </a:lnTo>
                    <a:close/>
                    <a:moveTo>
                      <a:pt x="453410" y="11206"/>
                    </a:moveTo>
                    <a:lnTo>
                      <a:pt x="450614" y="11765"/>
                    </a:lnTo>
                    <a:lnTo>
                      <a:pt x="451788" y="11388"/>
                    </a:lnTo>
                    <a:close/>
                    <a:moveTo>
                      <a:pt x="484620" y="11206"/>
                    </a:moveTo>
                    <a:lnTo>
                      <a:pt x="483014" y="11700"/>
                    </a:lnTo>
                    <a:lnTo>
                      <a:pt x="482123" y="11937"/>
                    </a:lnTo>
                    <a:lnTo>
                      <a:pt x="483121" y="11463"/>
                    </a:lnTo>
                    <a:close/>
                    <a:moveTo>
                      <a:pt x="432967" y="11205"/>
                    </a:moveTo>
                    <a:lnTo>
                      <a:pt x="432336" y="11327"/>
                    </a:lnTo>
                    <a:lnTo>
                      <a:pt x="431531" y="11357"/>
                    </a:lnTo>
                    <a:lnTo>
                      <a:pt x="431710" y="11321"/>
                    </a:lnTo>
                    <a:close/>
                    <a:moveTo>
                      <a:pt x="482140" y="11202"/>
                    </a:moveTo>
                    <a:lnTo>
                      <a:pt x="480921" y="11428"/>
                    </a:lnTo>
                    <a:lnTo>
                      <a:pt x="480997" y="11400"/>
                    </a:lnTo>
                    <a:lnTo>
                      <a:pt x="481274" y="11335"/>
                    </a:lnTo>
                    <a:lnTo>
                      <a:pt x="481275" y="11335"/>
                    </a:lnTo>
                    <a:close/>
                    <a:moveTo>
                      <a:pt x="462057" y="11196"/>
                    </a:moveTo>
                    <a:lnTo>
                      <a:pt x="461156" y="11667"/>
                    </a:lnTo>
                    <a:lnTo>
                      <a:pt x="459983" y="11701"/>
                    </a:lnTo>
                    <a:lnTo>
                      <a:pt x="458745" y="11961"/>
                    </a:lnTo>
                    <a:lnTo>
                      <a:pt x="458612" y="11975"/>
                    </a:lnTo>
                    <a:lnTo>
                      <a:pt x="453269" y="12768"/>
                    </a:lnTo>
                    <a:lnTo>
                      <a:pt x="459257" y="11507"/>
                    </a:lnTo>
                    <a:close/>
                    <a:moveTo>
                      <a:pt x="507738" y="11189"/>
                    </a:moveTo>
                    <a:lnTo>
                      <a:pt x="506992" y="11521"/>
                    </a:lnTo>
                    <a:lnTo>
                      <a:pt x="501027" y="12586"/>
                    </a:lnTo>
                    <a:lnTo>
                      <a:pt x="501948" y="12154"/>
                    </a:lnTo>
                    <a:close/>
                    <a:moveTo>
                      <a:pt x="517305" y="11189"/>
                    </a:moveTo>
                    <a:lnTo>
                      <a:pt x="517242" y="11233"/>
                    </a:lnTo>
                    <a:lnTo>
                      <a:pt x="514122" y="11782"/>
                    </a:lnTo>
                    <a:lnTo>
                      <a:pt x="514225" y="11740"/>
                    </a:lnTo>
                    <a:lnTo>
                      <a:pt x="514303" y="11714"/>
                    </a:lnTo>
                    <a:close/>
                    <a:moveTo>
                      <a:pt x="436120" y="11188"/>
                    </a:moveTo>
                    <a:lnTo>
                      <a:pt x="435588" y="11301"/>
                    </a:lnTo>
                    <a:lnTo>
                      <a:pt x="434410" y="11390"/>
                    </a:lnTo>
                    <a:lnTo>
                      <a:pt x="435485" y="11212"/>
                    </a:lnTo>
                    <a:close/>
                    <a:moveTo>
                      <a:pt x="493068" y="11178"/>
                    </a:moveTo>
                    <a:lnTo>
                      <a:pt x="491171" y="11555"/>
                    </a:lnTo>
                    <a:lnTo>
                      <a:pt x="491644" y="11341"/>
                    </a:lnTo>
                    <a:close/>
                    <a:moveTo>
                      <a:pt x="501450" y="11174"/>
                    </a:moveTo>
                    <a:lnTo>
                      <a:pt x="496992" y="12523"/>
                    </a:lnTo>
                    <a:lnTo>
                      <a:pt x="493537" y="13296"/>
                    </a:lnTo>
                    <a:lnTo>
                      <a:pt x="496082" y="12135"/>
                    </a:lnTo>
                    <a:lnTo>
                      <a:pt x="500573" y="11280"/>
                    </a:lnTo>
                    <a:close/>
                    <a:moveTo>
                      <a:pt x="437292" y="11173"/>
                    </a:moveTo>
                    <a:lnTo>
                      <a:pt x="433867" y="11689"/>
                    </a:lnTo>
                    <a:lnTo>
                      <a:pt x="433720" y="11697"/>
                    </a:lnTo>
                    <a:lnTo>
                      <a:pt x="435588" y="11301"/>
                    </a:lnTo>
                    <a:close/>
                    <a:moveTo>
                      <a:pt x="519472" y="11152"/>
                    </a:moveTo>
                    <a:lnTo>
                      <a:pt x="518924" y="11700"/>
                    </a:lnTo>
                    <a:lnTo>
                      <a:pt x="518538" y="11932"/>
                    </a:lnTo>
                    <a:lnTo>
                      <a:pt x="519234" y="11254"/>
                    </a:lnTo>
                    <a:close/>
                    <a:moveTo>
                      <a:pt x="415709" y="11152"/>
                    </a:moveTo>
                    <a:lnTo>
                      <a:pt x="415631" y="11187"/>
                    </a:lnTo>
                    <a:lnTo>
                      <a:pt x="415011" y="11300"/>
                    </a:lnTo>
                    <a:lnTo>
                      <a:pt x="414099" y="11422"/>
                    </a:lnTo>
                    <a:close/>
                    <a:moveTo>
                      <a:pt x="433644" y="11142"/>
                    </a:moveTo>
                    <a:lnTo>
                      <a:pt x="432967" y="11205"/>
                    </a:lnTo>
                    <a:lnTo>
                      <a:pt x="433271" y="11145"/>
                    </a:lnTo>
                    <a:close/>
                    <a:moveTo>
                      <a:pt x="533829" y="11140"/>
                    </a:moveTo>
                    <a:lnTo>
                      <a:pt x="533966" y="11233"/>
                    </a:lnTo>
                    <a:lnTo>
                      <a:pt x="533808" y="11164"/>
                    </a:lnTo>
                    <a:close/>
                    <a:moveTo>
                      <a:pt x="475554" y="11133"/>
                    </a:moveTo>
                    <a:lnTo>
                      <a:pt x="474976" y="11269"/>
                    </a:lnTo>
                    <a:lnTo>
                      <a:pt x="474569" y="11281"/>
                    </a:lnTo>
                    <a:close/>
                    <a:moveTo>
                      <a:pt x="429358" y="11129"/>
                    </a:moveTo>
                    <a:lnTo>
                      <a:pt x="424540" y="11613"/>
                    </a:lnTo>
                    <a:lnTo>
                      <a:pt x="424351" y="11620"/>
                    </a:lnTo>
                    <a:lnTo>
                      <a:pt x="425097" y="11407"/>
                    </a:lnTo>
                    <a:close/>
                    <a:moveTo>
                      <a:pt x="435546" y="11123"/>
                    </a:moveTo>
                    <a:lnTo>
                      <a:pt x="434817" y="11236"/>
                    </a:lnTo>
                    <a:lnTo>
                      <a:pt x="434228" y="11258"/>
                    </a:lnTo>
                    <a:lnTo>
                      <a:pt x="435162" y="11126"/>
                    </a:lnTo>
                    <a:close/>
                    <a:moveTo>
                      <a:pt x="438005" y="11119"/>
                    </a:moveTo>
                    <a:lnTo>
                      <a:pt x="437292" y="11173"/>
                    </a:lnTo>
                    <a:lnTo>
                      <a:pt x="437534" y="11136"/>
                    </a:lnTo>
                    <a:close/>
                    <a:moveTo>
                      <a:pt x="436053" y="11117"/>
                    </a:moveTo>
                    <a:lnTo>
                      <a:pt x="435485" y="11212"/>
                    </a:lnTo>
                    <a:lnTo>
                      <a:pt x="435345" y="11217"/>
                    </a:lnTo>
                    <a:lnTo>
                      <a:pt x="435909" y="11119"/>
                    </a:lnTo>
                    <a:close/>
                    <a:moveTo>
                      <a:pt x="443729" y="11106"/>
                    </a:moveTo>
                    <a:lnTo>
                      <a:pt x="437412" y="12229"/>
                    </a:lnTo>
                    <a:lnTo>
                      <a:pt x="439289" y="11395"/>
                    </a:lnTo>
                    <a:lnTo>
                      <a:pt x="439358" y="11364"/>
                    </a:lnTo>
                    <a:lnTo>
                      <a:pt x="439544" y="11353"/>
                    </a:lnTo>
                    <a:close/>
                    <a:moveTo>
                      <a:pt x="535351" y="11105"/>
                    </a:moveTo>
                    <a:lnTo>
                      <a:pt x="535976" y="11437"/>
                    </a:lnTo>
                    <a:lnTo>
                      <a:pt x="535681" y="11673"/>
                    </a:lnTo>
                    <a:lnTo>
                      <a:pt x="535582" y="11624"/>
                    </a:lnTo>
                    <a:close/>
                    <a:moveTo>
                      <a:pt x="429607" y="11104"/>
                    </a:moveTo>
                    <a:lnTo>
                      <a:pt x="429499" y="11120"/>
                    </a:lnTo>
                    <a:lnTo>
                      <a:pt x="429358" y="11129"/>
                    </a:lnTo>
                    <a:close/>
                    <a:moveTo>
                      <a:pt x="437775" y="11100"/>
                    </a:moveTo>
                    <a:lnTo>
                      <a:pt x="437534" y="11136"/>
                    </a:lnTo>
                    <a:lnTo>
                      <a:pt x="436120" y="11188"/>
                    </a:lnTo>
                    <a:lnTo>
                      <a:pt x="436474" y="11113"/>
                    </a:lnTo>
                    <a:close/>
                    <a:moveTo>
                      <a:pt x="438805" y="11090"/>
                    </a:moveTo>
                    <a:lnTo>
                      <a:pt x="438005" y="11119"/>
                    </a:lnTo>
                    <a:lnTo>
                      <a:pt x="438332" y="11095"/>
                    </a:lnTo>
                    <a:close/>
                    <a:moveTo>
                      <a:pt x="534481" y="11083"/>
                    </a:moveTo>
                    <a:lnTo>
                      <a:pt x="535582" y="11624"/>
                    </a:lnTo>
                    <a:lnTo>
                      <a:pt x="535624" y="11719"/>
                    </a:lnTo>
                    <a:lnTo>
                      <a:pt x="535433" y="11871"/>
                    </a:lnTo>
                    <a:lnTo>
                      <a:pt x="534722" y="11561"/>
                    </a:lnTo>
                    <a:close/>
                    <a:moveTo>
                      <a:pt x="440002" y="11078"/>
                    </a:moveTo>
                    <a:lnTo>
                      <a:pt x="439358" y="11364"/>
                    </a:lnTo>
                    <a:lnTo>
                      <a:pt x="438855" y="11394"/>
                    </a:lnTo>
                    <a:lnTo>
                      <a:pt x="439780" y="11080"/>
                    </a:lnTo>
                    <a:close/>
                    <a:moveTo>
                      <a:pt x="481919" y="11069"/>
                    </a:moveTo>
                    <a:lnTo>
                      <a:pt x="481107" y="11361"/>
                    </a:lnTo>
                    <a:lnTo>
                      <a:pt x="462267" y="14260"/>
                    </a:lnTo>
                    <a:lnTo>
                      <a:pt x="474976" y="11269"/>
                    </a:lnTo>
                    <a:close/>
                    <a:moveTo>
                      <a:pt x="486173" y="11055"/>
                    </a:moveTo>
                    <a:lnTo>
                      <a:pt x="484814" y="11701"/>
                    </a:lnTo>
                    <a:lnTo>
                      <a:pt x="482512" y="12384"/>
                    </a:lnTo>
                    <a:lnTo>
                      <a:pt x="480761" y="12584"/>
                    </a:lnTo>
                    <a:lnTo>
                      <a:pt x="481905" y="12041"/>
                    </a:lnTo>
                    <a:lnTo>
                      <a:pt x="483014" y="11700"/>
                    </a:lnTo>
                    <a:lnTo>
                      <a:pt x="485124" y="11137"/>
                    </a:lnTo>
                    <a:close/>
                    <a:moveTo>
                      <a:pt x="416997" y="11053"/>
                    </a:moveTo>
                    <a:lnTo>
                      <a:pt x="414977" y="11478"/>
                    </a:lnTo>
                    <a:lnTo>
                      <a:pt x="415203" y="11377"/>
                    </a:lnTo>
                    <a:lnTo>
                      <a:pt x="416119" y="11152"/>
                    </a:lnTo>
                    <a:lnTo>
                      <a:pt x="416127" y="11151"/>
                    </a:lnTo>
                    <a:close/>
                    <a:moveTo>
                      <a:pt x="473477" y="11051"/>
                    </a:moveTo>
                    <a:lnTo>
                      <a:pt x="471580" y="11367"/>
                    </a:lnTo>
                    <a:lnTo>
                      <a:pt x="470780" y="11390"/>
                    </a:lnTo>
                    <a:lnTo>
                      <a:pt x="471437" y="11252"/>
                    </a:lnTo>
                    <a:close/>
                    <a:moveTo>
                      <a:pt x="439866" y="11051"/>
                    </a:moveTo>
                    <a:lnTo>
                      <a:pt x="439780" y="11080"/>
                    </a:lnTo>
                    <a:lnTo>
                      <a:pt x="438805" y="11090"/>
                    </a:lnTo>
                    <a:close/>
                    <a:moveTo>
                      <a:pt x="482719" y="11046"/>
                    </a:moveTo>
                    <a:lnTo>
                      <a:pt x="481275" y="11335"/>
                    </a:lnTo>
                    <a:lnTo>
                      <a:pt x="481275" y="11335"/>
                    </a:lnTo>
                    <a:lnTo>
                      <a:pt x="482472" y="11053"/>
                    </a:lnTo>
                    <a:close/>
                    <a:moveTo>
                      <a:pt x="483252" y="11031"/>
                    </a:moveTo>
                    <a:lnTo>
                      <a:pt x="482140" y="11202"/>
                    </a:lnTo>
                    <a:lnTo>
                      <a:pt x="483029" y="11038"/>
                    </a:lnTo>
                    <a:close/>
                    <a:moveTo>
                      <a:pt x="445064" y="11027"/>
                    </a:moveTo>
                    <a:lnTo>
                      <a:pt x="443729" y="11106"/>
                    </a:lnTo>
                    <a:lnTo>
                      <a:pt x="444119" y="11036"/>
                    </a:lnTo>
                    <a:close/>
                    <a:moveTo>
                      <a:pt x="492345" y="11022"/>
                    </a:moveTo>
                    <a:lnTo>
                      <a:pt x="491644" y="11341"/>
                    </a:lnTo>
                    <a:lnTo>
                      <a:pt x="489840" y="11547"/>
                    </a:lnTo>
                    <a:lnTo>
                      <a:pt x="490498" y="11310"/>
                    </a:lnTo>
                    <a:close/>
                    <a:moveTo>
                      <a:pt x="529705" y="11016"/>
                    </a:moveTo>
                    <a:lnTo>
                      <a:pt x="531909" y="11709"/>
                    </a:lnTo>
                    <a:lnTo>
                      <a:pt x="532071" y="11847"/>
                    </a:lnTo>
                    <a:lnTo>
                      <a:pt x="532007" y="12671"/>
                    </a:lnTo>
                    <a:lnTo>
                      <a:pt x="527964" y="13550"/>
                    </a:lnTo>
                    <a:lnTo>
                      <a:pt x="528189" y="12153"/>
                    </a:lnTo>
                    <a:close/>
                    <a:moveTo>
                      <a:pt x="502843" y="11006"/>
                    </a:moveTo>
                    <a:lnTo>
                      <a:pt x="498818" y="12250"/>
                    </a:lnTo>
                    <a:lnTo>
                      <a:pt x="501797" y="11132"/>
                    </a:lnTo>
                    <a:close/>
                    <a:moveTo>
                      <a:pt x="521812" y="11005"/>
                    </a:moveTo>
                    <a:lnTo>
                      <a:pt x="523030" y="11461"/>
                    </a:lnTo>
                    <a:lnTo>
                      <a:pt x="520316" y="12501"/>
                    </a:lnTo>
                    <a:close/>
                    <a:moveTo>
                      <a:pt x="431430" y="10994"/>
                    </a:moveTo>
                    <a:lnTo>
                      <a:pt x="430910" y="11133"/>
                    </a:lnTo>
                    <a:lnTo>
                      <a:pt x="429914" y="11281"/>
                    </a:lnTo>
                    <a:lnTo>
                      <a:pt x="428294" y="11405"/>
                    </a:lnTo>
                    <a:lnTo>
                      <a:pt x="429279" y="11152"/>
                    </a:lnTo>
                    <a:lnTo>
                      <a:pt x="429499" y="11120"/>
                    </a:lnTo>
                    <a:close/>
                    <a:moveTo>
                      <a:pt x="484760" y="10988"/>
                    </a:moveTo>
                    <a:lnTo>
                      <a:pt x="483474" y="11296"/>
                    </a:lnTo>
                    <a:lnTo>
                      <a:pt x="484082" y="11007"/>
                    </a:lnTo>
                    <a:close/>
                    <a:moveTo>
                      <a:pt x="450833" y="10973"/>
                    </a:moveTo>
                    <a:lnTo>
                      <a:pt x="448167" y="11794"/>
                    </a:lnTo>
                    <a:lnTo>
                      <a:pt x="446550" y="11975"/>
                    </a:lnTo>
                    <a:lnTo>
                      <a:pt x="440924" y="12896"/>
                    </a:lnTo>
                    <a:lnTo>
                      <a:pt x="445602" y="11542"/>
                    </a:lnTo>
                    <a:close/>
                    <a:moveTo>
                      <a:pt x="450800" y="10969"/>
                    </a:moveTo>
                    <a:lnTo>
                      <a:pt x="446062" y="11409"/>
                    </a:lnTo>
                    <a:lnTo>
                      <a:pt x="447466" y="11003"/>
                    </a:lnTo>
                    <a:close/>
                    <a:moveTo>
                      <a:pt x="450877" y="10968"/>
                    </a:moveTo>
                    <a:lnTo>
                      <a:pt x="450833" y="10973"/>
                    </a:lnTo>
                    <a:lnTo>
                      <a:pt x="450848" y="10969"/>
                    </a:lnTo>
                    <a:close/>
                    <a:moveTo>
                      <a:pt x="426638" y="10967"/>
                    </a:moveTo>
                    <a:lnTo>
                      <a:pt x="425097" y="11407"/>
                    </a:lnTo>
                    <a:lnTo>
                      <a:pt x="420619" y="11699"/>
                    </a:lnTo>
                    <a:close/>
                    <a:moveTo>
                      <a:pt x="450866" y="10963"/>
                    </a:moveTo>
                    <a:lnTo>
                      <a:pt x="450848" y="10969"/>
                    </a:lnTo>
                    <a:lnTo>
                      <a:pt x="450800" y="10969"/>
                    </a:lnTo>
                    <a:close/>
                    <a:moveTo>
                      <a:pt x="502262" y="10958"/>
                    </a:moveTo>
                    <a:lnTo>
                      <a:pt x="501797" y="11132"/>
                    </a:lnTo>
                    <a:lnTo>
                      <a:pt x="501450" y="11174"/>
                    </a:lnTo>
                    <a:lnTo>
                      <a:pt x="501998" y="11008"/>
                    </a:lnTo>
                    <a:close/>
                    <a:moveTo>
                      <a:pt x="485797" y="10958"/>
                    </a:moveTo>
                    <a:lnTo>
                      <a:pt x="485124" y="11137"/>
                    </a:lnTo>
                    <a:lnTo>
                      <a:pt x="484930" y="11152"/>
                    </a:lnTo>
                    <a:lnTo>
                      <a:pt x="484620" y="11206"/>
                    </a:lnTo>
                    <a:lnTo>
                      <a:pt x="485387" y="10969"/>
                    </a:lnTo>
                    <a:close/>
                    <a:moveTo>
                      <a:pt x="440297" y="10946"/>
                    </a:moveTo>
                    <a:lnTo>
                      <a:pt x="440080" y="11043"/>
                    </a:lnTo>
                    <a:lnTo>
                      <a:pt x="439866" y="11051"/>
                    </a:lnTo>
                    <a:lnTo>
                      <a:pt x="440138" y="10958"/>
                    </a:lnTo>
                    <a:close/>
                    <a:moveTo>
                      <a:pt x="453164" y="10945"/>
                    </a:moveTo>
                    <a:lnTo>
                      <a:pt x="451788" y="11388"/>
                    </a:lnTo>
                    <a:lnTo>
                      <a:pt x="450526" y="11529"/>
                    </a:lnTo>
                    <a:lnTo>
                      <a:pt x="452848" y="10948"/>
                    </a:lnTo>
                    <a:close/>
                    <a:moveTo>
                      <a:pt x="468751" y="10945"/>
                    </a:moveTo>
                    <a:lnTo>
                      <a:pt x="464998" y="11463"/>
                    </a:lnTo>
                    <a:lnTo>
                      <a:pt x="463962" y="11586"/>
                    </a:lnTo>
                    <a:lnTo>
                      <a:pt x="461837" y="11647"/>
                    </a:lnTo>
                    <a:close/>
                    <a:moveTo>
                      <a:pt x="434302" y="10945"/>
                    </a:moveTo>
                    <a:lnTo>
                      <a:pt x="433271" y="11145"/>
                    </a:lnTo>
                    <a:lnTo>
                      <a:pt x="432569" y="11152"/>
                    </a:lnTo>
                    <a:lnTo>
                      <a:pt x="431710" y="11321"/>
                    </a:lnTo>
                    <a:lnTo>
                      <a:pt x="431564" y="11335"/>
                    </a:lnTo>
                    <a:lnTo>
                      <a:pt x="432605" y="11075"/>
                    </a:lnTo>
                    <a:close/>
                    <a:moveTo>
                      <a:pt x="518905" y="10940"/>
                    </a:moveTo>
                    <a:lnTo>
                      <a:pt x="515634" y="12797"/>
                    </a:lnTo>
                    <a:lnTo>
                      <a:pt x="518887" y="11403"/>
                    </a:lnTo>
                    <a:lnTo>
                      <a:pt x="517945" y="12288"/>
                    </a:lnTo>
                    <a:lnTo>
                      <a:pt x="513325" y="15060"/>
                    </a:lnTo>
                    <a:lnTo>
                      <a:pt x="510721" y="15797"/>
                    </a:lnTo>
                    <a:lnTo>
                      <a:pt x="516666" y="11636"/>
                    </a:lnTo>
                    <a:lnTo>
                      <a:pt x="517242" y="11233"/>
                    </a:lnTo>
                    <a:lnTo>
                      <a:pt x="517919" y="11114"/>
                    </a:lnTo>
                    <a:close/>
                    <a:moveTo>
                      <a:pt x="455989" y="10917"/>
                    </a:moveTo>
                    <a:lnTo>
                      <a:pt x="453410" y="11206"/>
                    </a:lnTo>
                    <a:lnTo>
                      <a:pt x="454795" y="10929"/>
                    </a:lnTo>
                    <a:close/>
                    <a:moveTo>
                      <a:pt x="487480" y="10909"/>
                    </a:moveTo>
                    <a:lnTo>
                      <a:pt x="487280" y="10969"/>
                    </a:lnTo>
                    <a:lnTo>
                      <a:pt x="486173" y="11055"/>
                    </a:lnTo>
                    <a:lnTo>
                      <a:pt x="486416" y="10940"/>
                    </a:lnTo>
                    <a:close/>
                    <a:moveTo>
                      <a:pt x="424535" y="10891"/>
                    </a:moveTo>
                    <a:lnTo>
                      <a:pt x="418416" y="11838"/>
                    </a:lnTo>
                    <a:lnTo>
                      <a:pt x="416566" y="11906"/>
                    </a:lnTo>
                    <a:lnTo>
                      <a:pt x="416187" y="11988"/>
                    </a:lnTo>
                    <a:lnTo>
                      <a:pt x="414965" y="12068"/>
                    </a:lnTo>
                    <a:lnTo>
                      <a:pt x="415624" y="11959"/>
                    </a:lnTo>
                    <a:lnTo>
                      <a:pt x="421312" y="11166"/>
                    </a:lnTo>
                    <a:close/>
                    <a:moveTo>
                      <a:pt x="418123" y="10885"/>
                    </a:moveTo>
                    <a:lnTo>
                      <a:pt x="417876" y="10954"/>
                    </a:lnTo>
                    <a:lnTo>
                      <a:pt x="416997" y="11053"/>
                    </a:lnTo>
                    <a:lnTo>
                      <a:pt x="417228" y="11005"/>
                    </a:lnTo>
                    <a:close/>
                    <a:moveTo>
                      <a:pt x="536688" y="10867"/>
                    </a:moveTo>
                    <a:lnTo>
                      <a:pt x="537777" y="11259"/>
                    </a:lnTo>
                    <a:lnTo>
                      <a:pt x="538217" y="12160"/>
                    </a:lnTo>
                    <a:lnTo>
                      <a:pt x="537565" y="12281"/>
                    </a:lnTo>
                    <a:lnTo>
                      <a:pt x="535976" y="11437"/>
                    </a:lnTo>
                    <a:close/>
                    <a:moveTo>
                      <a:pt x="433456" y="10862"/>
                    </a:moveTo>
                    <a:lnTo>
                      <a:pt x="432605" y="11075"/>
                    </a:lnTo>
                    <a:lnTo>
                      <a:pt x="430539" y="11233"/>
                    </a:lnTo>
                    <a:lnTo>
                      <a:pt x="430910" y="11133"/>
                    </a:lnTo>
                    <a:lnTo>
                      <a:pt x="432183" y="10945"/>
                    </a:lnTo>
                    <a:close/>
                    <a:moveTo>
                      <a:pt x="524599" y="10859"/>
                    </a:moveTo>
                    <a:lnTo>
                      <a:pt x="524005" y="11826"/>
                    </a:lnTo>
                    <a:lnTo>
                      <a:pt x="523730" y="11723"/>
                    </a:lnTo>
                    <a:lnTo>
                      <a:pt x="524418" y="10928"/>
                    </a:lnTo>
                    <a:close/>
                    <a:moveTo>
                      <a:pt x="445124" y="10858"/>
                    </a:moveTo>
                    <a:lnTo>
                      <a:pt x="444119" y="11036"/>
                    </a:lnTo>
                    <a:lnTo>
                      <a:pt x="441314" y="11064"/>
                    </a:lnTo>
                    <a:lnTo>
                      <a:pt x="440002" y="11078"/>
                    </a:lnTo>
                    <a:lnTo>
                      <a:pt x="440080" y="11043"/>
                    </a:lnTo>
                    <a:lnTo>
                      <a:pt x="441843" y="10978"/>
                    </a:lnTo>
                    <a:close/>
                    <a:moveTo>
                      <a:pt x="447977" y="10854"/>
                    </a:moveTo>
                    <a:lnTo>
                      <a:pt x="447466" y="11003"/>
                    </a:lnTo>
                    <a:lnTo>
                      <a:pt x="445064" y="11027"/>
                    </a:lnTo>
                    <a:close/>
                    <a:moveTo>
                      <a:pt x="484405" y="10854"/>
                    </a:moveTo>
                    <a:lnTo>
                      <a:pt x="484082" y="11007"/>
                    </a:lnTo>
                    <a:lnTo>
                      <a:pt x="483252" y="11031"/>
                    </a:lnTo>
                    <a:close/>
                    <a:moveTo>
                      <a:pt x="462365" y="10853"/>
                    </a:moveTo>
                    <a:lnTo>
                      <a:pt x="459257" y="11507"/>
                    </a:lnTo>
                    <a:lnTo>
                      <a:pt x="449840" y="12554"/>
                    </a:lnTo>
                    <a:lnTo>
                      <a:pt x="451211" y="11701"/>
                    </a:lnTo>
                    <a:lnTo>
                      <a:pt x="461969" y="10857"/>
                    </a:lnTo>
                    <a:close/>
                    <a:moveTo>
                      <a:pt x="489745" y="10844"/>
                    </a:moveTo>
                    <a:lnTo>
                      <a:pt x="484050" y="12208"/>
                    </a:lnTo>
                    <a:lnTo>
                      <a:pt x="483649" y="12254"/>
                    </a:lnTo>
                    <a:lnTo>
                      <a:pt x="484814" y="11701"/>
                    </a:lnTo>
                    <a:lnTo>
                      <a:pt x="487280" y="10969"/>
                    </a:lnTo>
                    <a:lnTo>
                      <a:pt x="488368" y="10884"/>
                    </a:lnTo>
                    <a:close/>
                    <a:moveTo>
                      <a:pt x="556036" y="10844"/>
                    </a:moveTo>
                    <a:lnTo>
                      <a:pt x="559414" y="12863"/>
                    </a:lnTo>
                    <a:lnTo>
                      <a:pt x="554631" y="11620"/>
                    </a:lnTo>
                    <a:close/>
                    <a:moveTo>
                      <a:pt x="465422" y="10822"/>
                    </a:moveTo>
                    <a:lnTo>
                      <a:pt x="462057" y="11196"/>
                    </a:lnTo>
                    <a:lnTo>
                      <a:pt x="462720" y="10849"/>
                    </a:lnTo>
                    <a:close/>
                    <a:moveTo>
                      <a:pt x="437891" y="10813"/>
                    </a:moveTo>
                    <a:lnTo>
                      <a:pt x="436474" y="11113"/>
                    </a:lnTo>
                    <a:lnTo>
                      <a:pt x="436053" y="11117"/>
                    </a:lnTo>
                    <a:close/>
                    <a:moveTo>
                      <a:pt x="497204" y="10807"/>
                    </a:moveTo>
                    <a:lnTo>
                      <a:pt x="494530" y="12022"/>
                    </a:lnTo>
                    <a:lnTo>
                      <a:pt x="487375" y="13281"/>
                    </a:lnTo>
                    <a:lnTo>
                      <a:pt x="490579" y="11824"/>
                    </a:lnTo>
                    <a:lnTo>
                      <a:pt x="490852" y="11701"/>
                    </a:lnTo>
                    <a:lnTo>
                      <a:pt x="493025" y="11350"/>
                    </a:lnTo>
                    <a:lnTo>
                      <a:pt x="495392" y="11042"/>
                    </a:lnTo>
                    <a:close/>
                    <a:moveTo>
                      <a:pt x="415747" y="10802"/>
                    </a:moveTo>
                    <a:lnTo>
                      <a:pt x="412557" y="11152"/>
                    </a:lnTo>
                    <a:lnTo>
                      <a:pt x="411712" y="11350"/>
                    </a:lnTo>
                    <a:lnTo>
                      <a:pt x="399185" y="13049"/>
                    </a:lnTo>
                    <a:lnTo>
                      <a:pt x="399015" y="13064"/>
                    </a:lnTo>
                    <a:lnTo>
                      <a:pt x="404625" y="11582"/>
                    </a:lnTo>
                    <a:lnTo>
                      <a:pt x="410222" y="11006"/>
                    </a:lnTo>
                    <a:close/>
                    <a:moveTo>
                      <a:pt x="519700" y="10801"/>
                    </a:moveTo>
                    <a:lnTo>
                      <a:pt x="519234" y="11254"/>
                    </a:lnTo>
                    <a:lnTo>
                      <a:pt x="518887" y="11403"/>
                    </a:lnTo>
                    <a:lnTo>
                      <a:pt x="519489" y="10838"/>
                    </a:lnTo>
                    <a:close/>
                    <a:moveTo>
                      <a:pt x="519529" y="10799"/>
                    </a:moveTo>
                    <a:lnTo>
                      <a:pt x="519489" y="10838"/>
                    </a:lnTo>
                    <a:lnTo>
                      <a:pt x="518905" y="10940"/>
                    </a:lnTo>
                    <a:lnTo>
                      <a:pt x="518986" y="10894"/>
                    </a:lnTo>
                    <a:close/>
                    <a:moveTo>
                      <a:pt x="415912" y="10796"/>
                    </a:moveTo>
                    <a:lnTo>
                      <a:pt x="414415" y="11074"/>
                    </a:lnTo>
                    <a:lnTo>
                      <a:pt x="410874" y="11547"/>
                    </a:lnTo>
                    <a:lnTo>
                      <a:pt x="411712" y="11350"/>
                    </a:lnTo>
                    <a:lnTo>
                      <a:pt x="415764" y="10801"/>
                    </a:lnTo>
                    <a:close/>
                    <a:moveTo>
                      <a:pt x="415810" y="10795"/>
                    </a:moveTo>
                    <a:lnTo>
                      <a:pt x="415764" y="10801"/>
                    </a:lnTo>
                    <a:lnTo>
                      <a:pt x="415747" y="10802"/>
                    </a:lnTo>
                    <a:close/>
                    <a:moveTo>
                      <a:pt x="416516" y="10793"/>
                    </a:moveTo>
                    <a:lnTo>
                      <a:pt x="416128" y="10966"/>
                    </a:lnTo>
                    <a:lnTo>
                      <a:pt x="411678" y="11745"/>
                    </a:lnTo>
                    <a:lnTo>
                      <a:pt x="408618" y="12153"/>
                    </a:lnTo>
                    <a:lnTo>
                      <a:pt x="414415" y="11074"/>
                    </a:lnTo>
                    <a:close/>
                    <a:moveTo>
                      <a:pt x="462836" y="10789"/>
                    </a:moveTo>
                    <a:lnTo>
                      <a:pt x="462720" y="10849"/>
                    </a:lnTo>
                    <a:lnTo>
                      <a:pt x="462365" y="10853"/>
                    </a:lnTo>
                    <a:lnTo>
                      <a:pt x="462570" y="10810"/>
                    </a:lnTo>
                    <a:close/>
                    <a:moveTo>
                      <a:pt x="421177" y="10785"/>
                    </a:moveTo>
                    <a:lnTo>
                      <a:pt x="416607" y="11566"/>
                    </a:lnTo>
                    <a:lnTo>
                      <a:pt x="416329" y="11590"/>
                    </a:lnTo>
                    <a:lnTo>
                      <a:pt x="420507" y="10878"/>
                    </a:lnTo>
                    <a:close/>
                    <a:moveTo>
                      <a:pt x="491974" y="10780"/>
                    </a:moveTo>
                    <a:lnTo>
                      <a:pt x="490498" y="11310"/>
                    </a:lnTo>
                    <a:lnTo>
                      <a:pt x="490087" y="11374"/>
                    </a:lnTo>
                    <a:lnTo>
                      <a:pt x="490965" y="10809"/>
                    </a:lnTo>
                    <a:close/>
                    <a:moveTo>
                      <a:pt x="496583" y="10776"/>
                    </a:moveTo>
                    <a:lnTo>
                      <a:pt x="493025" y="11350"/>
                    </a:lnTo>
                    <a:lnTo>
                      <a:pt x="491511" y="11547"/>
                    </a:lnTo>
                    <a:lnTo>
                      <a:pt x="494034" y="11067"/>
                    </a:lnTo>
                    <a:close/>
                    <a:moveTo>
                      <a:pt x="470459" y="10771"/>
                    </a:moveTo>
                    <a:lnTo>
                      <a:pt x="468751" y="10945"/>
                    </a:lnTo>
                    <a:lnTo>
                      <a:pt x="469974" y="10776"/>
                    </a:lnTo>
                    <a:close/>
                    <a:moveTo>
                      <a:pt x="416724" y="10766"/>
                    </a:moveTo>
                    <a:lnTo>
                      <a:pt x="416516" y="10793"/>
                    </a:lnTo>
                    <a:lnTo>
                      <a:pt x="416565" y="10772"/>
                    </a:lnTo>
                    <a:close/>
                    <a:moveTo>
                      <a:pt x="528878" y="10757"/>
                    </a:moveTo>
                    <a:lnTo>
                      <a:pt x="529135" y="10837"/>
                    </a:lnTo>
                    <a:lnTo>
                      <a:pt x="528322" y="11325"/>
                    </a:lnTo>
                    <a:lnTo>
                      <a:pt x="528369" y="11034"/>
                    </a:lnTo>
                    <a:close/>
                    <a:moveTo>
                      <a:pt x="437805" y="10754"/>
                    </a:moveTo>
                    <a:lnTo>
                      <a:pt x="435162" y="11126"/>
                    </a:lnTo>
                    <a:lnTo>
                      <a:pt x="433644" y="11142"/>
                    </a:lnTo>
                    <a:close/>
                    <a:moveTo>
                      <a:pt x="472348" y="10752"/>
                    </a:moveTo>
                    <a:lnTo>
                      <a:pt x="471929" y="10872"/>
                    </a:lnTo>
                    <a:lnTo>
                      <a:pt x="466179" y="11522"/>
                    </a:lnTo>
                    <a:lnTo>
                      <a:pt x="464141" y="11581"/>
                    </a:lnTo>
                    <a:lnTo>
                      <a:pt x="464998" y="11463"/>
                    </a:lnTo>
                    <a:lnTo>
                      <a:pt x="470836" y="10768"/>
                    </a:lnTo>
                    <a:close/>
                    <a:moveTo>
                      <a:pt x="416203" y="10742"/>
                    </a:moveTo>
                    <a:lnTo>
                      <a:pt x="416070" y="10766"/>
                    </a:lnTo>
                    <a:lnTo>
                      <a:pt x="415810" y="10795"/>
                    </a:lnTo>
                    <a:close/>
                    <a:moveTo>
                      <a:pt x="473881" y="10737"/>
                    </a:moveTo>
                    <a:lnTo>
                      <a:pt x="471437" y="11252"/>
                    </a:lnTo>
                    <a:lnTo>
                      <a:pt x="470162" y="11377"/>
                    </a:lnTo>
                    <a:lnTo>
                      <a:pt x="471929" y="10872"/>
                    </a:lnTo>
                    <a:lnTo>
                      <a:pt x="473050" y="10745"/>
                    </a:lnTo>
                    <a:close/>
                    <a:moveTo>
                      <a:pt x="519888" y="10737"/>
                    </a:moveTo>
                    <a:lnTo>
                      <a:pt x="519850" y="10774"/>
                    </a:lnTo>
                    <a:lnTo>
                      <a:pt x="519700" y="10801"/>
                    </a:lnTo>
                    <a:lnTo>
                      <a:pt x="519739" y="10763"/>
                    </a:lnTo>
                    <a:close/>
                    <a:moveTo>
                      <a:pt x="438242" y="10714"/>
                    </a:moveTo>
                    <a:lnTo>
                      <a:pt x="435909" y="11119"/>
                    </a:lnTo>
                    <a:lnTo>
                      <a:pt x="435546" y="11123"/>
                    </a:lnTo>
                    <a:lnTo>
                      <a:pt x="438062" y="10731"/>
                    </a:lnTo>
                    <a:close/>
                    <a:moveTo>
                      <a:pt x="494325" y="10712"/>
                    </a:moveTo>
                    <a:lnTo>
                      <a:pt x="492345" y="11022"/>
                    </a:lnTo>
                    <a:lnTo>
                      <a:pt x="492938" y="10752"/>
                    </a:lnTo>
                    <a:close/>
                    <a:moveTo>
                      <a:pt x="418237" y="10710"/>
                    </a:moveTo>
                    <a:lnTo>
                      <a:pt x="417035" y="10930"/>
                    </a:lnTo>
                    <a:lnTo>
                      <a:pt x="415709" y="11152"/>
                    </a:lnTo>
                    <a:lnTo>
                      <a:pt x="416128" y="10966"/>
                    </a:lnTo>
                    <a:lnTo>
                      <a:pt x="417419" y="10740"/>
                    </a:lnTo>
                    <a:close/>
                    <a:moveTo>
                      <a:pt x="476978" y="10706"/>
                    </a:moveTo>
                    <a:lnTo>
                      <a:pt x="473477" y="11051"/>
                    </a:lnTo>
                    <a:lnTo>
                      <a:pt x="475454" y="10721"/>
                    </a:lnTo>
                    <a:close/>
                    <a:moveTo>
                      <a:pt x="416744" y="10692"/>
                    </a:moveTo>
                    <a:lnTo>
                      <a:pt x="416565" y="10772"/>
                    </a:lnTo>
                    <a:lnTo>
                      <a:pt x="415912" y="10796"/>
                    </a:lnTo>
                    <a:lnTo>
                      <a:pt x="416070" y="10766"/>
                    </a:lnTo>
                    <a:close/>
                    <a:moveTo>
                      <a:pt x="418716" y="10692"/>
                    </a:moveTo>
                    <a:lnTo>
                      <a:pt x="417228" y="11005"/>
                    </a:lnTo>
                    <a:lnTo>
                      <a:pt x="416127" y="11151"/>
                    </a:lnTo>
                    <a:lnTo>
                      <a:pt x="416120" y="11152"/>
                    </a:lnTo>
                    <a:lnTo>
                      <a:pt x="416119" y="11152"/>
                    </a:lnTo>
                    <a:lnTo>
                      <a:pt x="415532" y="11231"/>
                    </a:lnTo>
                    <a:lnTo>
                      <a:pt x="415631" y="11187"/>
                    </a:lnTo>
                    <a:lnTo>
                      <a:pt x="417035" y="10930"/>
                    </a:lnTo>
                    <a:lnTo>
                      <a:pt x="418379" y="10705"/>
                    </a:lnTo>
                    <a:close/>
                    <a:moveTo>
                      <a:pt x="478504" y="10691"/>
                    </a:moveTo>
                    <a:lnTo>
                      <a:pt x="475554" y="11133"/>
                    </a:lnTo>
                    <a:lnTo>
                      <a:pt x="477387" y="10702"/>
                    </a:lnTo>
                    <a:close/>
                    <a:moveTo>
                      <a:pt x="453928" y="10679"/>
                    </a:moveTo>
                    <a:lnTo>
                      <a:pt x="452848" y="10948"/>
                    </a:lnTo>
                    <a:lnTo>
                      <a:pt x="450877" y="10968"/>
                    </a:lnTo>
                    <a:lnTo>
                      <a:pt x="451278" y="10925"/>
                    </a:lnTo>
                    <a:close/>
                    <a:moveTo>
                      <a:pt x="491191" y="10663"/>
                    </a:moveTo>
                    <a:lnTo>
                      <a:pt x="490965" y="10809"/>
                    </a:lnTo>
                    <a:lnTo>
                      <a:pt x="489745" y="10844"/>
                    </a:lnTo>
                    <a:lnTo>
                      <a:pt x="490166" y="10743"/>
                    </a:lnTo>
                    <a:close/>
                    <a:moveTo>
                      <a:pt x="438799" y="10662"/>
                    </a:moveTo>
                    <a:lnTo>
                      <a:pt x="437891" y="10813"/>
                    </a:lnTo>
                    <a:lnTo>
                      <a:pt x="438446" y="10695"/>
                    </a:lnTo>
                    <a:close/>
                    <a:moveTo>
                      <a:pt x="496185" y="10659"/>
                    </a:moveTo>
                    <a:lnTo>
                      <a:pt x="494034" y="11067"/>
                    </a:lnTo>
                    <a:lnTo>
                      <a:pt x="493068" y="11178"/>
                    </a:lnTo>
                    <a:lnTo>
                      <a:pt x="495591" y="10676"/>
                    </a:lnTo>
                    <a:close/>
                    <a:moveTo>
                      <a:pt x="432717" y="10649"/>
                    </a:moveTo>
                    <a:lnTo>
                      <a:pt x="431865" y="10877"/>
                    </a:lnTo>
                    <a:lnTo>
                      <a:pt x="429607" y="11104"/>
                    </a:lnTo>
                    <a:close/>
                    <a:moveTo>
                      <a:pt x="419899" y="10649"/>
                    </a:moveTo>
                    <a:lnTo>
                      <a:pt x="418123" y="10885"/>
                    </a:lnTo>
                    <a:lnTo>
                      <a:pt x="418834" y="10688"/>
                    </a:lnTo>
                    <a:close/>
                    <a:moveTo>
                      <a:pt x="420603" y="10646"/>
                    </a:moveTo>
                    <a:lnTo>
                      <a:pt x="416370" y="11372"/>
                    </a:lnTo>
                    <a:lnTo>
                      <a:pt x="417876" y="10954"/>
                    </a:lnTo>
                    <a:close/>
                    <a:moveTo>
                      <a:pt x="477651" y="10640"/>
                    </a:moveTo>
                    <a:lnTo>
                      <a:pt x="477387" y="10702"/>
                    </a:lnTo>
                    <a:lnTo>
                      <a:pt x="476978" y="10706"/>
                    </a:lnTo>
                    <a:close/>
                    <a:moveTo>
                      <a:pt x="434279" y="10635"/>
                    </a:moveTo>
                    <a:lnTo>
                      <a:pt x="432183" y="10945"/>
                    </a:lnTo>
                    <a:lnTo>
                      <a:pt x="431430" y="10994"/>
                    </a:lnTo>
                    <a:lnTo>
                      <a:pt x="431865" y="10877"/>
                    </a:lnTo>
                    <a:close/>
                    <a:moveTo>
                      <a:pt x="484260" y="10633"/>
                    </a:moveTo>
                    <a:lnTo>
                      <a:pt x="482472" y="11053"/>
                    </a:lnTo>
                    <a:lnTo>
                      <a:pt x="481919" y="11069"/>
                    </a:lnTo>
                    <a:lnTo>
                      <a:pt x="483101" y="10645"/>
                    </a:lnTo>
                    <a:close/>
                    <a:moveTo>
                      <a:pt x="534254" y="10629"/>
                    </a:moveTo>
                    <a:lnTo>
                      <a:pt x="534481" y="11083"/>
                    </a:lnTo>
                    <a:lnTo>
                      <a:pt x="534052" y="10872"/>
                    </a:lnTo>
                    <a:close/>
                    <a:moveTo>
                      <a:pt x="484883" y="10626"/>
                    </a:moveTo>
                    <a:lnTo>
                      <a:pt x="484650" y="10738"/>
                    </a:lnTo>
                    <a:lnTo>
                      <a:pt x="483029" y="11038"/>
                    </a:lnTo>
                    <a:lnTo>
                      <a:pt x="482719" y="11046"/>
                    </a:lnTo>
                    <a:lnTo>
                      <a:pt x="484814" y="10627"/>
                    </a:lnTo>
                    <a:close/>
                    <a:moveTo>
                      <a:pt x="520706" y="10624"/>
                    </a:moveTo>
                    <a:lnTo>
                      <a:pt x="519472" y="11152"/>
                    </a:lnTo>
                    <a:lnTo>
                      <a:pt x="519850" y="10774"/>
                    </a:lnTo>
                    <a:close/>
                    <a:moveTo>
                      <a:pt x="497620" y="10617"/>
                    </a:moveTo>
                    <a:lnTo>
                      <a:pt x="497502" y="10671"/>
                    </a:lnTo>
                    <a:lnTo>
                      <a:pt x="496583" y="10776"/>
                    </a:lnTo>
                    <a:lnTo>
                      <a:pt x="497555" y="10619"/>
                    </a:lnTo>
                    <a:close/>
                    <a:moveTo>
                      <a:pt x="485950" y="10616"/>
                    </a:moveTo>
                    <a:lnTo>
                      <a:pt x="484405" y="10854"/>
                    </a:lnTo>
                    <a:lnTo>
                      <a:pt x="484650" y="10738"/>
                    </a:lnTo>
                    <a:lnTo>
                      <a:pt x="485269" y="10623"/>
                    </a:lnTo>
                    <a:close/>
                    <a:moveTo>
                      <a:pt x="520766" y="10613"/>
                    </a:moveTo>
                    <a:lnTo>
                      <a:pt x="520955" y="10684"/>
                    </a:lnTo>
                    <a:lnTo>
                      <a:pt x="517984" y="12640"/>
                    </a:lnTo>
                    <a:lnTo>
                      <a:pt x="518924" y="11700"/>
                    </a:lnTo>
                    <a:lnTo>
                      <a:pt x="520724" y="10620"/>
                    </a:lnTo>
                    <a:close/>
                    <a:moveTo>
                      <a:pt x="420910" y="10611"/>
                    </a:moveTo>
                    <a:lnTo>
                      <a:pt x="420603" y="10646"/>
                    </a:lnTo>
                    <a:lnTo>
                      <a:pt x="420776" y="10616"/>
                    </a:lnTo>
                    <a:close/>
                    <a:moveTo>
                      <a:pt x="486557" y="10610"/>
                    </a:moveTo>
                    <a:lnTo>
                      <a:pt x="485387" y="10969"/>
                    </a:lnTo>
                    <a:lnTo>
                      <a:pt x="484760" y="10988"/>
                    </a:lnTo>
                    <a:lnTo>
                      <a:pt x="486328" y="10612"/>
                    </a:lnTo>
                    <a:close/>
                    <a:moveTo>
                      <a:pt x="520747" y="10606"/>
                    </a:moveTo>
                    <a:lnTo>
                      <a:pt x="520748" y="10607"/>
                    </a:lnTo>
                    <a:lnTo>
                      <a:pt x="520724" y="10620"/>
                    </a:lnTo>
                    <a:lnTo>
                      <a:pt x="520706" y="10624"/>
                    </a:lnTo>
                    <a:close/>
                    <a:moveTo>
                      <a:pt x="454226" y="10604"/>
                    </a:moveTo>
                    <a:lnTo>
                      <a:pt x="454021" y="10670"/>
                    </a:lnTo>
                    <a:lnTo>
                      <a:pt x="453928" y="10679"/>
                    </a:lnTo>
                    <a:close/>
                    <a:moveTo>
                      <a:pt x="550724" y="10604"/>
                    </a:moveTo>
                    <a:lnTo>
                      <a:pt x="554631" y="11620"/>
                    </a:lnTo>
                    <a:lnTo>
                      <a:pt x="552408" y="12849"/>
                    </a:lnTo>
                    <a:close/>
                    <a:moveTo>
                      <a:pt x="487123" y="10604"/>
                    </a:moveTo>
                    <a:lnTo>
                      <a:pt x="486416" y="10940"/>
                    </a:lnTo>
                    <a:lnTo>
                      <a:pt x="485797" y="10958"/>
                    </a:lnTo>
                    <a:close/>
                    <a:moveTo>
                      <a:pt x="452033" y="10604"/>
                    </a:moveTo>
                    <a:lnTo>
                      <a:pt x="451989" y="10617"/>
                    </a:lnTo>
                    <a:lnTo>
                      <a:pt x="447977" y="10854"/>
                    </a:lnTo>
                    <a:lnTo>
                      <a:pt x="448379" y="10738"/>
                    </a:lnTo>
                    <a:close/>
                    <a:moveTo>
                      <a:pt x="441068" y="10604"/>
                    </a:moveTo>
                    <a:lnTo>
                      <a:pt x="440698" y="10768"/>
                    </a:lnTo>
                    <a:lnTo>
                      <a:pt x="440138" y="10958"/>
                    </a:lnTo>
                    <a:lnTo>
                      <a:pt x="438332" y="11095"/>
                    </a:lnTo>
                    <a:lnTo>
                      <a:pt x="437775" y="11100"/>
                    </a:lnTo>
                    <a:close/>
                    <a:moveTo>
                      <a:pt x="438874" y="10604"/>
                    </a:moveTo>
                    <a:lnTo>
                      <a:pt x="438062" y="10731"/>
                    </a:lnTo>
                    <a:lnTo>
                      <a:pt x="437805" y="10754"/>
                    </a:lnTo>
                    <a:close/>
                    <a:moveTo>
                      <a:pt x="438874" y="10604"/>
                    </a:moveTo>
                    <a:lnTo>
                      <a:pt x="438446" y="10695"/>
                    </a:lnTo>
                    <a:lnTo>
                      <a:pt x="438242" y="10714"/>
                    </a:lnTo>
                    <a:close/>
                    <a:moveTo>
                      <a:pt x="434488" y="10604"/>
                    </a:moveTo>
                    <a:lnTo>
                      <a:pt x="434422" y="10621"/>
                    </a:lnTo>
                    <a:lnTo>
                      <a:pt x="434279" y="10635"/>
                    </a:lnTo>
                    <a:close/>
                    <a:moveTo>
                      <a:pt x="419136" y="10604"/>
                    </a:moveTo>
                    <a:lnTo>
                      <a:pt x="418834" y="10688"/>
                    </a:lnTo>
                    <a:lnTo>
                      <a:pt x="418716" y="10692"/>
                    </a:lnTo>
                    <a:close/>
                    <a:moveTo>
                      <a:pt x="416942" y="10604"/>
                    </a:moveTo>
                    <a:lnTo>
                      <a:pt x="416821" y="10658"/>
                    </a:lnTo>
                    <a:lnTo>
                      <a:pt x="416203" y="10742"/>
                    </a:lnTo>
                    <a:close/>
                    <a:moveTo>
                      <a:pt x="456421" y="10604"/>
                    </a:moveTo>
                    <a:lnTo>
                      <a:pt x="456420" y="10604"/>
                    </a:lnTo>
                    <a:lnTo>
                      <a:pt x="456421" y="10604"/>
                    </a:lnTo>
                    <a:close/>
                    <a:moveTo>
                      <a:pt x="539651" y="10592"/>
                    </a:moveTo>
                    <a:lnTo>
                      <a:pt x="539758" y="10604"/>
                    </a:lnTo>
                    <a:lnTo>
                      <a:pt x="540072" y="12084"/>
                    </a:lnTo>
                    <a:lnTo>
                      <a:pt x="539379" y="11835"/>
                    </a:lnTo>
                    <a:close/>
                    <a:moveTo>
                      <a:pt x="439629" y="10585"/>
                    </a:moveTo>
                    <a:lnTo>
                      <a:pt x="438799" y="10662"/>
                    </a:lnTo>
                    <a:lnTo>
                      <a:pt x="439148" y="10604"/>
                    </a:lnTo>
                    <a:close/>
                    <a:moveTo>
                      <a:pt x="520795" y="10578"/>
                    </a:moveTo>
                    <a:lnTo>
                      <a:pt x="520752" y="10604"/>
                    </a:lnTo>
                    <a:lnTo>
                      <a:pt x="520747" y="10606"/>
                    </a:lnTo>
                    <a:lnTo>
                      <a:pt x="520711" y="10593"/>
                    </a:lnTo>
                    <a:close/>
                    <a:moveTo>
                      <a:pt x="441287" y="10569"/>
                    </a:moveTo>
                    <a:lnTo>
                      <a:pt x="441285" y="10569"/>
                    </a:lnTo>
                    <a:lnTo>
                      <a:pt x="441068" y="10604"/>
                    </a:lnTo>
                    <a:close/>
                    <a:moveTo>
                      <a:pt x="484539" y="10567"/>
                    </a:moveTo>
                    <a:lnTo>
                      <a:pt x="484930" y="10604"/>
                    </a:lnTo>
                    <a:lnTo>
                      <a:pt x="484930" y="10604"/>
                    </a:lnTo>
                    <a:lnTo>
                      <a:pt x="484814" y="10627"/>
                    </a:lnTo>
                    <a:lnTo>
                      <a:pt x="484260" y="10633"/>
                    </a:lnTo>
                    <a:close/>
                    <a:moveTo>
                      <a:pt x="486705" y="10564"/>
                    </a:moveTo>
                    <a:lnTo>
                      <a:pt x="487123" y="10604"/>
                    </a:lnTo>
                    <a:lnTo>
                      <a:pt x="486557" y="10610"/>
                    </a:lnTo>
                    <a:close/>
                    <a:moveTo>
                      <a:pt x="463806" y="10549"/>
                    </a:moveTo>
                    <a:lnTo>
                      <a:pt x="465192" y="10604"/>
                    </a:lnTo>
                    <a:lnTo>
                      <a:pt x="462836" y="10789"/>
                    </a:lnTo>
                    <a:lnTo>
                      <a:pt x="462948" y="10730"/>
                    </a:lnTo>
                    <a:close/>
                    <a:moveTo>
                      <a:pt x="486447" y="10539"/>
                    </a:moveTo>
                    <a:lnTo>
                      <a:pt x="486578" y="10552"/>
                    </a:lnTo>
                    <a:lnTo>
                      <a:pt x="486328" y="10612"/>
                    </a:lnTo>
                    <a:lnTo>
                      <a:pt x="485950" y="10616"/>
                    </a:lnTo>
                    <a:close/>
                    <a:moveTo>
                      <a:pt x="463538" y="10539"/>
                    </a:moveTo>
                    <a:lnTo>
                      <a:pt x="463597" y="10541"/>
                    </a:lnTo>
                    <a:lnTo>
                      <a:pt x="463238" y="10579"/>
                    </a:lnTo>
                    <a:lnTo>
                      <a:pt x="463247" y="10574"/>
                    </a:lnTo>
                    <a:close/>
                    <a:moveTo>
                      <a:pt x="422986" y="10535"/>
                    </a:moveTo>
                    <a:lnTo>
                      <a:pt x="421177" y="10785"/>
                    </a:lnTo>
                    <a:lnTo>
                      <a:pt x="422550" y="10551"/>
                    </a:lnTo>
                    <a:close/>
                    <a:moveTo>
                      <a:pt x="472806" y="10533"/>
                    </a:moveTo>
                    <a:lnTo>
                      <a:pt x="470836" y="10768"/>
                    </a:lnTo>
                    <a:lnTo>
                      <a:pt x="470459" y="10771"/>
                    </a:lnTo>
                    <a:close/>
                    <a:moveTo>
                      <a:pt x="521232" y="10501"/>
                    </a:moveTo>
                    <a:lnTo>
                      <a:pt x="521171" y="10542"/>
                    </a:lnTo>
                    <a:lnTo>
                      <a:pt x="520766" y="10613"/>
                    </a:lnTo>
                    <a:lnTo>
                      <a:pt x="520748" y="10607"/>
                    </a:lnTo>
                    <a:lnTo>
                      <a:pt x="520752" y="10604"/>
                    </a:lnTo>
                    <a:lnTo>
                      <a:pt x="520824" y="10573"/>
                    </a:lnTo>
                    <a:close/>
                    <a:moveTo>
                      <a:pt x="441701" y="10501"/>
                    </a:moveTo>
                    <a:lnTo>
                      <a:pt x="441287" y="10569"/>
                    </a:lnTo>
                    <a:lnTo>
                      <a:pt x="441456" y="10511"/>
                    </a:lnTo>
                    <a:close/>
                    <a:moveTo>
                      <a:pt x="464094" y="10489"/>
                    </a:moveTo>
                    <a:lnTo>
                      <a:pt x="463806" y="10549"/>
                    </a:lnTo>
                    <a:lnTo>
                      <a:pt x="463597" y="10541"/>
                    </a:lnTo>
                    <a:close/>
                    <a:moveTo>
                      <a:pt x="449258" y="10484"/>
                    </a:moveTo>
                    <a:lnTo>
                      <a:pt x="448379" y="10738"/>
                    </a:lnTo>
                    <a:lnTo>
                      <a:pt x="445124" y="10858"/>
                    </a:lnTo>
                    <a:lnTo>
                      <a:pt x="446550" y="10604"/>
                    </a:lnTo>
                    <a:close/>
                    <a:moveTo>
                      <a:pt x="493537" y="10480"/>
                    </a:moveTo>
                    <a:lnTo>
                      <a:pt x="492938" y="10752"/>
                    </a:lnTo>
                    <a:lnTo>
                      <a:pt x="491974" y="10780"/>
                    </a:lnTo>
                    <a:lnTo>
                      <a:pt x="492606" y="10553"/>
                    </a:lnTo>
                    <a:close/>
                    <a:moveTo>
                      <a:pt x="433379" y="10472"/>
                    </a:moveTo>
                    <a:lnTo>
                      <a:pt x="433358" y="10477"/>
                    </a:lnTo>
                    <a:lnTo>
                      <a:pt x="432295" y="10604"/>
                    </a:lnTo>
                    <a:close/>
                    <a:moveTo>
                      <a:pt x="473337" y="10470"/>
                    </a:moveTo>
                    <a:lnTo>
                      <a:pt x="473287" y="10485"/>
                    </a:lnTo>
                    <a:lnTo>
                      <a:pt x="472806" y="10533"/>
                    </a:lnTo>
                    <a:close/>
                    <a:moveTo>
                      <a:pt x="485640" y="10462"/>
                    </a:moveTo>
                    <a:lnTo>
                      <a:pt x="485967" y="10494"/>
                    </a:lnTo>
                    <a:lnTo>
                      <a:pt x="485269" y="10623"/>
                    </a:lnTo>
                    <a:lnTo>
                      <a:pt x="484883" y="10626"/>
                    </a:lnTo>
                    <a:lnTo>
                      <a:pt x="484930" y="10604"/>
                    </a:lnTo>
                    <a:close/>
                    <a:moveTo>
                      <a:pt x="530450" y="10458"/>
                    </a:moveTo>
                    <a:lnTo>
                      <a:pt x="531373" y="11249"/>
                    </a:lnTo>
                    <a:lnTo>
                      <a:pt x="530303" y="10568"/>
                    </a:lnTo>
                    <a:close/>
                    <a:moveTo>
                      <a:pt x="419043" y="10456"/>
                    </a:moveTo>
                    <a:lnTo>
                      <a:pt x="417419" y="10740"/>
                    </a:lnTo>
                    <a:lnTo>
                      <a:pt x="416724" y="10766"/>
                    </a:lnTo>
                    <a:close/>
                    <a:moveTo>
                      <a:pt x="454849" y="10448"/>
                    </a:moveTo>
                    <a:lnTo>
                      <a:pt x="454226" y="10604"/>
                    </a:lnTo>
                    <a:lnTo>
                      <a:pt x="451278" y="10925"/>
                    </a:lnTo>
                    <a:lnTo>
                      <a:pt x="450866" y="10963"/>
                    </a:lnTo>
                    <a:lnTo>
                      <a:pt x="451989" y="10617"/>
                    </a:lnTo>
                    <a:close/>
                    <a:moveTo>
                      <a:pt x="433477" y="10445"/>
                    </a:moveTo>
                    <a:lnTo>
                      <a:pt x="433452" y="10452"/>
                    </a:lnTo>
                    <a:lnTo>
                      <a:pt x="432295" y="10604"/>
                    </a:lnTo>
                    <a:close/>
                    <a:moveTo>
                      <a:pt x="487123" y="10435"/>
                    </a:moveTo>
                    <a:lnTo>
                      <a:pt x="486705" y="10564"/>
                    </a:lnTo>
                    <a:lnTo>
                      <a:pt x="486578" y="10552"/>
                    </a:lnTo>
                    <a:lnTo>
                      <a:pt x="486960" y="10460"/>
                    </a:lnTo>
                    <a:close/>
                    <a:moveTo>
                      <a:pt x="460448" y="10417"/>
                    </a:moveTo>
                    <a:lnTo>
                      <a:pt x="463330" y="10531"/>
                    </a:lnTo>
                    <a:lnTo>
                      <a:pt x="463247" y="10574"/>
                    </a:lnTo>
                    <a:lnTo>
                      <a:pt x="462999" y="10604"/>
                    </a:lnTo>
                    <a:lnTo>
                      <a:pt x="463238" y="10579"/>
                    </a:lnTo>
                    <a:lnTo>
                      <a:pt x="462948" y="10730"/>
                    </a:lnTo>
                    <a:lnTo>
                      <a:pt x="462570" y="10810"/>
                    </a:lnTo>
                    <a:lnTo>
                      <a:pt x="461969" y="10857"/>
                    </a:lnTo>
                    <a:lnTo>
                      <a:pt x="455989" y="10917"/>
                    </a:lnTo>
                    <a:close/>
                    <a:moveTo>
                      <a:pt x="520217" y="10408"/>
                    </a:moveTo>
                    <a:lnTo>
                      <a:pt x="520711" y="10593"/>
                    </a:lnTo>
                    <a:lnTo>
                      <a:pt x="519888" y="10737"/>
                    </a:lnTo>
                    <a:close/>
                    <a:moveTo>
                      <a:pt x="426862" y="10392"/>
                    </a:moveTo>
                    <a:lnTo>
                      <a:pt x="421312" y="11166"/>
                    </a:lnTo>
                    <a:lnTo>
                      <a:pt x="419443" y="11325"/>
                    </a:lnTo>
                    <a:lnTo>
                      <a:pt x="424549" y="10477"/>
                    </a:lnTo>
                    <a:close/>
                    <a:moveTo>
                      <a:pt x="441847" y="10378"/>
                    </a:moveTo>
                    <a:lnTo>
                      <a:pt x="441456" y="10511"/>
                    </a:lnTo>
                    <a:lnTo>
                      <a:pt x="439629" y="10585"/>
                    </a:lnTo>
                    <a:close/>
                    <a:moveTo>
                      <a:pt x="508085" y="10375"/>
                    </a:moveTo>
                    <a:lnTo>
                      <a:pt x="509054" y="10604"/>
                    </a:lnTo>
                    <a:lnTo>
                      <a:pt x="508276" y="10950"/>
                    </a:lnTo>
                    <a:lnTo>
                      <a:pt x="502617" y="11841"/>
                    </a:lnTo>
                    <a:lnTo>
                      <a:pt x="504934" y="10755"/>
                    </a:lnTo>
                    <a:close/>
                    <a:moveTo>
                      <a:pt x="419719" y="10365"/>
                    </a:moveTo>
                    <a:lnTo>
                      <a:pt x="419043" y="10456"/>
                    </a:lnTo>
                    <a:lnTo>
                      <a:pt x="419290" y="10413"/>
                    </a:lnTo>
                    <a:close/>
                    <a:moveTo>
                      <a:pt x="527581" y="10349"/>
                    </a:moveTo>
                    <a:lnTo>
                      <a:pt x="528436" y="10618"/>
                    </a:lnTo>
                    <a:lnTo>
                      <a:pt x="528369" y="11034"/>
                    </a:lnTo>
                    <a:lnTo>
                      <a:pt x="526524" y="12041"/>
                    </a:lnTo>
                    <a:close/>
                    <a:moveTo>
                      <a:pt x="529954" y="10346"/>
                    </a:moveTo>
                    <a:lnTo>
                      <a:pt x="530303" y="10568"/>
                    </a:lnTo>
                    <a:lnTo>
                      <a:pt x="529705" y="11016"/>
                    </a:lnTo>
                    <a:lnTo>
                      <a:pt x="529135" y="10837"/>
                    </a:lnTo>
                    <a:close/>
                    <a:moveTo>
                      <a:pt x="458614" y="10345"/>
                    </a:moveTo>
                    <a:lnTo>
                      <a:pt x="459677" y="10387"/>
                    </a:lnTo>
                    <a:lnTo>
                      <a:pt x="456421" y="10604"/>
                    </a:lnTo>
                    <a:close/>
                    <a:moveTo>
                      <a:pt x="537348" y="10339"/>
                    </a:moveTo>
                    <a:lnTo>
                      <a:pt x="538134" y="10425"/>
                    </a:lnTo>
                    <a:lnTo>
                      <a:pt x="539166" y="11758"/>
                    </a:lnTo>
                    <a:lnTo>
                      <a:pt x="537777" y="11259"/>
                    </a:lnTo>
                    <a:lnTo>
                      <a:pt x="537334" y="10350"/>
                    </a:lnTo>
                    <a:close/>
                    <a:moveTo>
                      <a:pt x="530307" y="10336"/>
                    </a:moveTo>
                    <a:lnTo>
                      <a:pt x="530489" y="10428"/>
                    </a:lnTo>
                    <a:lnTo>
                      <a:pt x="530450" y="10458"/>
                    </a:lnTo>
                    <a:close/>
                    <a:moveTo>
                      <a:pt x="520024" y="10335"/>
                    </a:moveTo>
                    <a:lnTo>
                      <a:pt x="520135" y="10377"/>
                    </a:lnTo>
                    <a:lnTo>
                      <a:pt x="519739" y="10763"/>
                    </a:lnTo>
                    <a:lnTo>
                      <a:pt x="519529" y="10799"/>
                    </a:lnTo>
                    <a:close/>
                    <a:moveTo>
                      <a:pt x="518528" y="10333"/>
                    </a:moveTo>
                    <a:lnTo>
                      <a:pt x="517887" y="10782"/>
                    </a:lnTo>
                    <a:lnTo>
                      <a:pt x="515703" y="11256"/>
                    </a:lnTo>
                    <a:close/>
                    <a:moveTo>
                      <a:pt x="519991" y="10324"/>
                    </a:moveTo>
                    <a:lnTo>
                      <a:pt x="518986" y="10894"/>
                    </a:lnTo>
                    <a:lnTo>
                      <a:pt x="518055" y="11057"/>
                    </a:lnTo>
                    <a:lnTo>
                      <a:pt x="517305" y="11189"/>
                    </a:lnTo>
                    <a:lnTo>
                      <a:pt x="517887" y="10782"/>
                    </a:lnTo>
                    <a:lnTo>
                      <a:pt x="519623" y="10404"/>
                    </a:lnTo>
                    <a:close/>
                    <a:moveTo>
                      <a:pt x="519992" y="10324"/>
                    </a:moveTo>
                    <a:lnTo>
                      <a:pt x="519993" y="10324"/>
                    </a:lnTo>
                    <a:lnTo>
                      <a:pt x="519991" y="10324"/>
                    </a:lnTo>
                    <a:close/>
                    <a:moveTo>
                      <a:pt x="457847" y="10315"/>
                    </a:moveTo>
                    <a:lnTo>
                      <a:pt x="457863" y="10316"/>
                    </a:lnTo>
                    <a:lnTo>
                      <a:pt x="456421" y="10604"/>
                    </a:lnTo>
                    <a:lnTo>
                      <a:pt x="456420" y="10604"/>
                    </a:lnTo>
                    <a:lnTo>
                      <a:pt x="454795" y="10929"/>
                    </a:lnTo>
                    <a:lnTo>
                      <a:pt x="453164" y="10945"/>
                    </a:lnTo>
                    <a:lnTo>
                      <a:pt x="454021" y="10670"/>
                    </a:lnTo>
                    <a:close/>
                    <a:moveTo>
                      <a:pt x="442549" y="10313"/>
                    </a:moveTo>
                    <a:lnTo>
                      <a:pt x="441847" y="10378"/>
                    </a:lnTo>
                    <a:lnTo>
                      <a:pt x="441891" y="10363"/>
                    </a:lnTo>
                    <a:close/>
                    <a:moveTo>
                      <a:pt x="520049" y="10312"/>
                    </a:moveTo>
                    <a:lnTo>
                      <a:pt x="520024" y="10335"/>
                    </a:lnTo>
                    <a:lnTo>
                      <a:pt x="519993" y="10324"/>
                    </a:lnTo>
                    <a:close/>
                    <a:moveTo>
                      <a:pt x="484036" y="10309"/>
                    </a:moveTo>
                    <a:lnTo>
                      <a:pt x="485175" y="10417"/>
                    </a:lnTo>
                    <a:lnTo>
                      <a:pt x="484539" y="10567"/>
                    </a:lnTo>
                    <a:lnTo>
                      <a:pt x="483571" y="10476"/>
                    </a:lnTo>
                    <a:close/>
                    <a:moveTo>
                      <a:pt x="522511" y="10306"/>
                    </a:moveTo>
                    <a:lnTo>
                      <a:pt x="521812" y="11005"/>
                    </a:lnTo>
                    <a:lnTo>
                      <a:pt x="520955" y="10684"/>
                    </a:lnTo>
                    <a:lnTo>
                      <a:pt x="521171" y="10542"/>
                    </a:lnTo>
                    <a:close/>
                    <a:moveTo>
                      <a:pt x="442079" y="10300"/>
                    </a:moveTo>
                    <a:lnTo>
                      <a:pt x="441891" y="10363"/>
                    </a:lnTo>
                    <a:lnTo>
                      <a:pt x="434302" y="10945"/>
                    </a:lnTo>
                    <a:lnTo>
                      <a:pt x="435370" y="10738"/>
                    </a:lnTo>
                    <a:close/>
                    <a:moveTo>
                      <a:pt x="437624" y="10299"/>
                    </a:moveTo>
                    <a:lnTo>
                      <a:pt x="435370" y="10738"/>
                    </a:lnTo>
                    <a:lnTo>
                      <a:pt x="433456" y="10862"/>
                    </a:lnTo>
                    <a:lnTo>
                      <a:pt x="434422" y="10621"/>
                    </a:lnTo>
                    <a:close/>
                    <a:moveTo>
                      <a:pt x="481404" y="10270"/>
                    </a:moveTo>
                    <a:lnTo>
                      <a:pt x="483571" y="10476"/>
                    </a:lnTo>
                    <a:lnTo>
                      <a:pt x="483101" y="10645"/>
                    </a:lnTo>
                    <a:lnTo>
                      <a:pt x="478504" y="10691"/>
                    </a:lnTo>
                    <a:lnTo>
                      <a:pt x="481124" y="10298"/>
                    </a:lnTo>
                    <a:close/>
                    <a:moveTo>
                      <a:pt x="443188" y="10264"/>
                    </a:moveTo>
                    <a:lnTo>
                      <a:pt x="441710" y="10501"/>
                    </a:lnTo>
                    <a:lnTo>
                      <a:pt x="441701" y="10501"/>
                    </a:lnTo>
                    <a:lnTo>
                      <a:pt x="443145" y="10267"/>
                    </a:lnTo>
                    <a:close/>
                    <a:moveTo>
                      <a:pt x="458184" y="10251"/>
                    </a:moveTo>
                    <a:lnTo>
                      <a:pt x="458072" y="10273"/>
                    </a:lnTo>
                    <a:lnTo>
                      <a:pt x="457882" y="10311"/>
                    </a:lnTo>
                    <a:lnTo>
                      <a:pt x="457847" y="10315"/>
                    </a:lnTo>
                    <a:lnTo>
                      <a:pt x="457672" y="10308"/>
                    </a:lnTo>
                    <a:lnTo>
                      <a:pt x="457404" y="10297"/>
                    </a:lnTo>
                    <a:close/>
                    <a:moveTo>
                      <a:pt x="443287" y="10244"/>
                    </a:moveTo>
                    <a:lnTo>
                      <a:pt x="443145" y="10267"/>
                    </a:lnTo>
                    <a:lnTo>
                      <a:pt x="442549" y="10313"/>
                    </a:lnTo>
                    <a:close/>
                    <a:moveTo>
                      <a:pt x="506034" y="10239"/>
                    </a:moveTo>
                    <a:lnTo>
                      <a:pt x="505543" y="10469"/>
                    </a:lnTo>
                    <a:lnTo>
                      <a:pt x="504668" y="10604"/>
                    </a:lnTo>
                    <a:lnTo>
                      <a:pt x="505514" y="10483"/>
                    </a:lnTo>
                    <a:lnTo>
                      <a:pt x="504934" y="10755"/>
                    </a:lnTo>
                    <a:lnTo>
                      <a:pt x="503671" y="10907"/>
                    </a:lnTo>
                    <a:lnTo>
                      <a:pt x="502843" y="11006"/>
                    </a:lnTo>
                    <a:lnTo>
                      <a:pt x="504188" y="10591"/>
                    </a:lnTo>
                    <a:lnTo>
                      <a:pt x="504200" y="10589"/>
                    </a:lnTo>
                    <a:close/>
                    <a:moveTo>
                      <a:pt x="517827" y="10238"/>
                    </a:moveTo>
                    <a:lnTo>
                      <a:pt x="515037" y="11401"/>
                    </a:lnTo>
                    <a:lnTo>
                      <a:pt x="513273" y="11785"/>
                    </a:lnTo>
                    <a:lnTo>
                      <a:pt x="515321" y="10761"/>
                    </a:lnTo>
                    <a:close/>
                    <a:moveTo>
                      <a:pt x="520386" y="10238"/>
                    </a:moveTo>
                    <a:lnTo>
                      <a:pt x="520217" y="10408"/>
                    </a:lnTo>
                    <a:lnTo>
                      <a:pt x="520135" y="10377"/>
                    </a:lnTo>
                    <a:lnTo>
                      <a:pt x="520246" y="10269"/>
                    </a:lnTo>
                    <a:close/>
                    <a:moveTo>
                      <a:pt x="422988" y="10237"/>
                    </a:moveTo>
                    <a:lnTo>
                      <a:pt x="420776" y="10616"/>
                    </a:lnTo>
                    <a:lnTo>
                      <a:pt x="419899" y="10649"/>
                    </a:lnTo>
                    <a:close/>
                    <a:moveTo>
                      <a:pt x="455719" y="10231"/>
                    </a:moveTo>
                    <a:lnTo>
                      <a:pt x="457404" y="10297"/>
                    </a:lnTo>
                    <a:lnTo>
                      <a:pt x="454849" y="10448"/>
                    </a:lnTo>
                    <a:close/>
                    <a:moveTo>
                      <a:pt x="498495" y="10220"/>
                    </a:moveTo>
                    <a:lnTo>
                      <a:pt x="498120" y="10391"/>
                    </a:lnTo>
                    <a:lnTo>
                      <a:pt x="497650" y="10604"/>
                    </a:lnTo>
                    <a:lnTo>
                      <a:pt x="497555" y="10619"/>
                    </a:lnTo>
                    <a:lnTo>
                      <a:pt x="496185" y="10659"/>
                    </a:lnTo>
                    <a:lnTo>
                      <a:pt x="497674" y="10376"/>
                    </a:lnTo>
                    <a:close/>
                    <a:moveTo>
                      <a:pt x="530169" y="10217"/>
                    </a:moveTo>
                    <a:lnTo>
                      <a:pt x="530307" y="10336"/>
                    </a:lnTo>
                    <a:lnTo>
                      <a:pt x="530125" y="10243"/>
                    </a:lnTo>
                    <a:close/>
                    <a:moveTo>
                      <a:pt x="462248" y="10215"/>
                    </a:moveTo>
                    <a:lnTo>
                      <a:pt x="460448" y="10417"/>
                    </a:lnTo>
                    <a:lnTo>
                      <a:pt x="459677" y="10387"/>
                    </a:lnTo>
                    <a:close/>
                    <a:moveTo>
                      <a:pt x="443575" y="10202"/>
                    </a:moveTo>
                    <a:lnTo>
                      <a:pt x="443345" y="10239"/>
                    </a:lnTo>
                    <a:lnTo>
                      <a:pt x="443287" y="10244"/>
                    </a:lnTo>
                    <a:lnTo>
                      <a:pt x="443530" y="10205"/>
                    </a:lnTo>
                    <a:close/>
                    <a:moveTo>
                      <a:pt x="507322" y="10196"/>
                    </a:moveTo>
                    <a:lnTo>
                      <a:pt x="507399" y="10214"/>
                    </a:lnTo>
                    <a:lnTo>
                      <a:pt x="505514" y="10483"/>
                    </a:lnTo>
                    <a:lnTo>
                      <a:pt x="505543" y="10469"/>
                    </a:lnTo>
                    <a:close/>
                    <a:moveTo>
                      <a:pt x="532438" y="10192"/>
                    </a:moveTo>
                    <a:lnTo>
                      <a:pt x="532874" y="10292"/>
                    </a:lnTo>
                    <a:lnTo>
                      <a:pt x="534052" y="10872"/>
                    </a:lnTo>
                    <a:lnTo>
                      <a:pt x="533829" y="11140"/>
                    </a:lnTo>
                    <a:close/>
                    <a:moveTo>
                      <a:pt x="455886" y="10189"/>
                    </a:moveTo>
                    <a:lnTo>
                      <a:pt x="455719" y="10231"/>
                    </a:lnTo>
                    <a:lnTo>
                      <a:pt x="455309" y="10215"/>
                    </a:lnTo>
                    <a:close/>
                    <a:moveTo>
                      <a:pt x="424705" y="10183"/>
                    </a:moveTo>
                    <a:lnTo>
                      <a:pt x="422550" y="10551"/>
                    </a:lnTo>
                    <a:lnTo>
                      <a:pt x="420910" y="10611"/>
                    </a:lnTo>
                    <a:close/>
                    <a:moveTo>
                      <a:pt x="421198" y="10168"/>
                    </a:moveTo>
                    <a:lnTo>
                      <a:pt x="420718" y="10256"/>
                    </a:lnTo>
                    <a:lnTo>
                      <a:pt x="419719" y="10365"/>
                    </a:lnTo>
                    <a:close/>
                    <a:moveTo>
                      <a:pt x="529967" y="10163"/>
                    </a:moveTo>
                    <a:lnTo>
                      <a:pt x="530125" y="10243"/>
                    </a:lnTo>
                    <a:lnTo>
                      <a:pt x="529954" y="10346"/>
                    </a:lnTo>
                    <a:lnTo>
                      <a:pt x="529805" y="10251"/>
                    </a:lnTo>
                    <a:close/>
                    <a:moveTo>
                      <a:pt x="500417" y="10158"/>
                    </a:moveTo>
                    <a:lnTo>
                      <a:pt x="499787" y="10445"/>
                    </a:lnTo>
                    <a:lnTo>
                      <a:pt x="499707" y="10481"/>
                    </a:lnTo>
                    <a:lnTo>
                      <a:pt x="497204" y="10807"/>
                    </a:lnTo>
                    <a:lnTo>
                      <a:pt x="497405" y="10715"/>
                    </a:lnTo>
                    <a:lnTo>
                      <a:pt x="497502" y="10671"/>
                    </a:lnTo>
                    <a:lnTo>
                      <a:pt x="498089" y="10604"/>
                    </a:lnTo>
                    <a:lnTo>
                      <a:pt x="497620" y="10617"/>
                    </a:lnTo>
                    <a:lnTo>
                      <a:pt x="497650" y="10604"/>
                    </a:lnTo>
                    <a:lnTo>
                      <a:pt x="498831" y="10414"/>
                    </a:lnTo>
                    <a:close/>
                    <a:moveTo>
                      <a:pt x="433327" y="10153"/>
                    </a:moveTo>
                    <a:lnTo>
                      <a:pt x="426638" y="10967"/>
                    </a:lnTo>
                    <a:lnTo>
                      <a:pt x="427908" y="10604"/>
                    </a:lnTo>
                    <a:lnTo>
                      <a:pt x="424535" y="10891"/>
                    </a:lnTo>
                    <a:lnTo>
                      <a:pt x="424619" y="10878"/>
                    </a:lnTo>
                    <a:lnTo>
                      <a:pt x="429052" y="10311"/>
                    </a:lnTo>
                    <a:close/>
                    <a:moveTo>
                      <a:pt x="450406" y="10151"/>
                    </a:moveTo>
                    <a:lnTo>
                      <a:pt x="450249" y="10197"/>
                    </a:lnTo>
                    <a:lnTo>
                      <a:pt x="443532" y="10703"/>
                    </a:lnTo>
                    <a:lnTo>
                      <a:pt x="440297" y="10946"/>
                    </a:lnTo>
                    <a:lnTo>
                      <a:pt x="440698" y="10768"/>
                    </a:lnTo>
                    <a:lnTo>
                      <a:pt x="441285" y="10569"/>
                    </a:lnTo>
                    <a:lnTo>
                      <a:pt x="441710" y="10501"/>
                    </a:lnTo>
                    <a:lnTo>
                      <a:pt x="445770" y="10338"/>
                    </a:lnTo>
                    <a:close/>
                    <a:moveTo>
                      <a:pt x="421703" y="10148"/>
                    </a:moveTo>
                    <a:lnTo>
                      <a:pt x="418379" y="10705"/>
                    </a:lnTo>
                    <a:lnTo>
                      <a:pt x="418237" y="10710"/>
                    </a:lnTo>
                    <a:lnTo>
                      <a:pt x="420718" y="10256"/>
                    </a:lnTo>
                    <a:close/>
                    <a:moveTo>
                      <a:pt x="534663" y="10138"/>
                    </a:moveTo>
                    <a:lnTo>
                      <a:pt x="534970" y="10249"/>
                    </a:lnTo>
                    <a:lnTo>
                      <a:pt x="535351" y="11105"/>
                    </a:lnTo>
                    <a:lnTo>
                      <a:pt x="534316" y="10555"/>
                    </a:lnTo>
                    <a:close/>
                    <a:moveTo>
                      <a:pt x="436216" y="10137"/>
                    </a:moveTo>
                    <a:lnTo>
                      <a:pt x="432717" y="10649"/>
                    </a:lnTo>
                    <a:lnTo>
                      <a:pt x="433358" y="10477"/>
                    </a:lnTo>
                    <a:close/>
                    <a:moveTo>
                      <a:pt x="482214" y="10134"/>
                    </a:moveTo>
                    <a:lnTo>
                      <a:pt x="482503" y="10162"/>
                    </a:lnTo>
                    <a:lnTo>
                      <a:pt x="481404" y="10270"/>
                    </a:lnTo>
                    <a:lnTo>
                      <a:pt x="481345" y="10264"/>
                    </a:lnTo>
                    <a:close/>
                    <a:moveTo>
                      <a:pt x="476754" y="10132"/>
                    </a:moveTo>
                    <a:lnTo>
                      <a:pt x="474758" y="10552"/>
                    </a:lnTo>
                    <a:lnTo>
                      <a:pt x="473050" y="10745"/>
                    </a:lnTo>
                    <a:lnTo>
                      <a:pt x="472348" y="10752"/>
                    </a:lnTo>
                    <a:lnTo>
                      <a:pt x="473287" y="10485"/>
                    </a:lnTo>
                    <a:close/>
                    <a:moveTo>
                      <a:pt x="479848" y="10123"/>
                    </a:moveTo>
                    <a:lnTo>
                      <a:pt x="481345" y="10264"/>
                    </a:lnTo>
                    <a:lnTo>
                      <a:pt x="481124" y="10298"/>
                    </a:lnTo>
                    <a:lnTo>
                      <a:pt x="477651" y="10640"/>
                    </a:lnTo>
                    <a:close/>
                    <a:moveTo>
                      <a:pt x="460635" y="10106"/>
                    </a:moveTo>
                    <a:lnTo>
                      <a:pt x="458614" y="10345"/>
                    </a:lnTo>
                    <a:lnTo>
                      <a:pt x="457863" y="10316"/>
                    </a:lnTo>
                    <a:lnTo>
                      <a:pt x="457882" y="10311"/>
                    </a:lnTo>
                    <a:lnTo>
                      <a:pt x="459140" y="10195"/>
                    </a:lnTo>
                    <a:close/>
                    <a:moveTo>
                      <a:pt x="498540" y="10089"/>
                    </a:moveTo>
                    <a:lnTo>
                      <a:pt x="497179" y="10360"/>
                    </a:lnTo>
                    <a:lnTo>
                      <a:pt x="495591" y="10676"/>
                    </a:lnTo>
                    <a:lnTo>
                      <a:pt x="494325" y="10712"/>
                    </a:lnTo>
                    <a:lnTo>
                      <a:pt x="496684" y="10344"/>
                    </a:lnTo>
                    <a:lnTo>
                      <a:pt x="498088" y="10124"/>
                    </a:lnTo>
                    <a:close/>
                    <a:moveTo>
                      <a:pt x="452037" y="10086"/>
                    </a:moveTo>
                    <a:lnTo>
                      <a:pt x="455309" y="10215"/>
                    </a:lnTo>
                    <a:lnTo>
                      <a:pt x="449258" y="10484"/>
                    </a:lnTo>
                    <a:lnTo>
                      <a:pt x="450249" y="10197"/>
                    </a:lnTo>
                    <a:lnTo>
                      <a:pt x="451362" y="10113"/>
                    </a:lnTo>
                    <a:close/>
                    <a:moveTo>
                      <a:pt x="534890" y="10068"/>
                    </a:moveTo>
                    <a:lnTo>
                      <a:pt x="537328" y="10337"/>
                    </a:lnTo>
                    <a:lnTo>
                      <a:pt x="537334" y="10350"/>
                    </a:lnTo>
                    <a:lnTo>
                      <a:pt x="536688" y="10867"/>
                    </a:lnTo>
                    <a:lnTo>
                      <a:pt x="534970" y="10249"/>
                    </a:lnTo>
                    <a:close/>
                    <a:moveTo>
                      <a:pt x="526674" y="10064"/>
                    </a:moveTo>
                    <a:lnTo>
                      <a:pt x="527291" y="10258"/>
                    </a:lnTo>
                    <a:lnTo>
                      <a:pt x="524406" y="11700"/>
                    </a:lnTo>
                    <a:lnTo>
                      <a:pt x="526499" y="10130"/>
                    </a:lnTo>
                    <a:close/>
                    <a:moveTo>
                      <a:pt x="479147" y="10056"/>
                    </a:moveTo>
                    <a:lnTo>
                      <a:pt x="479336" y="10074"/>
                    </a:lnTo>
                    <a:lnTo>
                      <a:pt x="475454" y="10721"/>
                    </a:lnTo>
                    <a:lnTo>
                      <a:pt x="473881" y="10737"/>
                    </a:lnTo>
                    <a:lnTo>
                      <a:pt x="474758" y="10552"/>
                    </a:lnTo>
                    <a:close/>
                    <a:moveTo>
                      <a:pt x="520466" y="10054"/>
                    </a:moveTo>
                    <a:lnTo>
                      <a:pt x="520246" y="10269"/>
                    </a:lnTo>
                    <a:lnTo>
                      <a:pt x="520049" y="10312"/>
                    </a:lnTo>
                    <a:lnTo>
                      <a:pt x="520103" y="10261"/>
                    </a:lnTo>
                    <a:close/>
                    <a:moveTo>
                      <a:pt x="488398" y="10043"/>
                    </a:moveTo>
                    <a:lnTo>
                      <a:pt x="488309" y="10070"/>
                    </a:lnTo>
                    <a:lnTo>
                      <a:pt x="487329" y="10372"/>
                    </a:lnTo>
                    <a:lnTo>
                      <a:pt x="486960" y="10460"/>
                    </a:lnTo>
                    <a:lnTo>
                      <a:pt x="486447" y="10539"/>
                    </a:lnTo>
                    <a:lnTo>
                      <a:pt x="485967" y="10494"/>
                    </a:lnTo>
                    <a:lnTo>
                      <a:pt x="488259" y="10069"/>
                    </a:lnTo>
                    <a:close/>
                    <a:moveTo>
                      <a:pt x="450801" y="10037"/>
                    </a:moveTo>
                    <a:lnTo>
                      <a:pt x="451830" y="10078"/>
                    </a:lnTo>
                    <a:lnTo>
                      <a:pt x="451362" y="10113"/>
                    </a:lnTo>
                    <a:lnTo>
                      <a:pt x="450406" y="10151"/>
                    </a:lnTo>
                    <a:close/>
                    <a:moveTo>
                      <a:pt x="436540" y="10035"/>
                    </a:moveTo>
                    <a:lnTo>
                      <a:pt x="433477" y="10445"/>
                    </a:lnTo>
                    <a:lnTo>
                      <a:pt x="434766" y="10100"/>
                    </a:lnTo>
                    <a:close/>
                    <a:moveTo>
                      <a:pt x="446422" y="10016"/>
                    </a:moveTo>
                    <a:lnTo>
                      <a:pt x="443188" y="10264"/>
                    </a:lnTo>
                    <a:lnTo>
                      <a:pt x="443345" y="10239"/>
                    </a:lnTo>
                    <a:lnTo>
                      <a:pt x="444134" y="10166"/>
                    </a:lnTo>
                    <a:close/>
                    <a:moveTo>
                      <a:pt x="437045" y="10016"/>
                    </a:moveTo>
                    <a:lnTo>
                      <a:pt x="436683" y="10069"/>
                    </a:lnTo>
                    <a:lnTo>
                      <a:pt x="433379" y="10472"/>
                    </a:lnTo>
                    <a:lnTo>
                      <a:pt x="433452" y="10452"/>
                    </a:lnTo>
                    <a:lnTo>
                      <a:pt x="436670" y="10030"/>
                    </a:lnTo>
                    <a:close/>
                    <a:moveTo>
                      <a:pt x="506527" y="10008"/>
                    </a:moveTo>
                    <a:lnTo>
                      <a:pt x="506849" y="10084"/>
                    </a:lnTo>
                    <a:lnTo>
                      <a:pt x="506034" y="10239"/>
                    </a:lnTo>
                    <a:close/>
                    <a:moveTo>
                      <a:pt x="527795" y="10006"/>
                    </a:moveTo>
                    <a:lnTo>
                      <a:pt x="527581" y="10349"/>
                    </a:lnTo>
                    <a:lnTo>
                      <a:pt x="527291" y="10258"/>
                    </a:lnTo>
                    <a:close/>
                    <a:moveTo>
                      <a:pt x="437320" y="10006"/>
                    </a:moveTo>
                    <a:lnTo>
                      <a:pt x="436216" y="10137"/>
                    </a:lnTo>
                    <a:lnTo>
                      <a:pt x="436683" y="10069"/>
                    </a:lnTo>
                    <a:lnTo>
                      <a:pt x="437149" y="10012"/>
                    </a:lnTo>
                    <a:close/>
                    <a:moveTo>
                      <a:pt x="499633" y="10004"/>
                    </a:moveTo>
                    <a:lnTo>
                      <a:pt x="498495" y="10220"/>
                    </a:lnTo>
                    <a:lnTo>
                      <a:pt x="498833" y="10066"/>
                    </a:lnTo>
                    <a:close/>
                    <a:moveTo>
                      <a:pt x="498972" y="10003"/>
                    </a:moveTo>
                    <a:lnTo>
                      <a:pt x="498833" y="10066"/>
                    </a:lnTo>
                    <a:lnTo>
                      <a:pt x="498540" y="10089"/>
                    </a:lnTo>
                    <a:close/>
                    <a:moveTo>
                      <a:pt x="534284" y="10002"/>
                    </a:moveTo>
                    <a:lnTo>
                      <a:pt x="534736" y="10051"/>
                    </a:lnTo>
                    <a:lnTo>
                      <a:pt x="534663" y="10138"/>
                    </a:lnTo>
                    <a:close/>
                    <a:moveTo>
                      <a:pt x="531085" y="9981"/>
                    </a:moveTo>
                    <a:lnTo>
                      <a:pt x="533808" y="11164"/>
                    </a:lnTo>
                    <a:lnTo>
                      <a:pt x="533251" y="11833"/>
                    </a:lnTo>
                    <a:lnTo>
                      <a:pt x="530489" y="10428"/>
                    </a:lnTo>
                    <a:close/>
                    <a:moveTo>
                      <a:pt x="519072" y="9979"/>
                    </a:moveTo>
                    <a:lnTo>
                      <a:pt x="519323" y="10073"/>
                    </a:lnTo>
                    <a:lnTo>
                      <a:pt x="518528" y="10333"/>
                    </a:lnTo>
                    <a:lnTo>
                      <a:pt x="519017" y="9991"/>
                    </a:lnTo>
                    <a:close/>
                    <a:moveTo>
                      <a:pt x="464393" y="9975"/>
                    </a:moveTo>
                    <a:lnTo>
                      <a:pt x="464179" y="10087"/>
                    </a:lnTo>
                    <a:lnTo>
                      <a:pt x="462248" y="10215"/>
                    </a:lnTo>
                    <a:close/>
                    <a:moveTo>
                      <a:pt x="540826" y="9962"/>
                    </a:moveTo>
                    <a:lnTo>
                      <a:pt x="544145" y="10604"/>
                    </a:lnTo>
                    <a:lnTo>
                      <a:pt x="544162" y="11242"/>
                    </a:lnTo>
                    <a:lnTo>
                      <a:pt x="543322" y="13071"/>
                    </a:lnTo>
                    <a:lnTo>
                      <a:pt x="543423" y="14378"/>
                    </a:lnTo>
                    <a:lnTo>
                      <a:pt x="542911" y="13105"/>
                    </a:lnTo>
                    <a:lnTo>
                      <a:pt x="542126" y="12823"/>
                    </a:lnTo>
                    <a:lnTo>
                      <a:pt x="542086" y="12748"/>
                    </a:lnTo>
                    <a:lnTo>
                      <a:pt x="542192" y="11529"/>
                    </a:lnTo>
                    <a:close/>
                    <a:moveTo>
                      <a:pt x="480180" y="9939"/>
                    </a:moveTo>
                    <a:lnTo>
                      <a:pt x="480497" y="9970"/>
                    </a:lnTo>
                    <a:lnTo>
                      <a:pt x="479848" y="10123"/>
                    </a:lnTo>
                    <a:lnTo>
                      <a:pt x="479336" y="10074"/>
                    </a:lnTo>
                    <a:lnTo>
                      <a:pt x="480069" y="9952"/>
                    </a:lnTo>
                    <a:close/>
                    <a:moveTo>
                      <a:pt x="534832" y="9936"/>
                    </a:moveTo>
                    <a:lnTo>
                      <a:pt x="534890" y="10068"/>
                    </a:lnTo>
                    <a:lnTo>
                      <a:pt x="534736" y="10051"/>
                    </a:lnTo>
                    <a:close/>
                    <a:moveTo>
                      <a:pt x="477846" y="9933"/>
                    </a:moveTo>
                    <a:lnTo>
                      <a:pt x="478295" y="9976"/>
                    </a:lnTo>
                    <a:lnTo>
                      <a:pt x="476754" y="10132"/>
                    </a:lnTo>
                    <a:lnTo>
                      <a:pt x="477509" y="9973"/>
                    </a:lnTo>
                    <a:close/>
                    <a:moveTo>
                      <a:pt x="499368" y="9924"/>
                    </a:moveTo>
                    <a:lnTo>
                      <a:pt x="498972" y="10003"/>
                    </a:lnTo>
                    <a:lnTo>
                      <a:pt x="499028" y="9978"/>
                    </a:lnTo>
                    <a:close/>
                    <a:moveTo>
                      <a:pt x="447730" y="9916"/>
                    </a:moveTo>
                    <a:lnTo>
                      <a:pt x="447872" y="9922"/>
                    </a:lnTo>
                    <a:lnTo>
                      <a:pt x="446422" y="10016"/>
                    </a:lnTo>
                    <a:close/>
                    <a:moveTo>
                      <a:pt x="466850" y="9909"/>
                    </a:moveTo>
                    <a:lnTo>
                      <a:pt x="464283" y="10449"/>
                    </a:lnTo>
                    <a:lnTo>
                      <a:pt x="463538" y="10539"/>
                    </a:lnTo>
                    <a:lnTo>
                      <a:pt x="463330" y="10531"/>
                    </a:lnTo>
                    <a:lnTo>
                      <a:pt x="464179" y="10087"/>
                    </a:lnTo>
                    <a:close/>
                    <a:moveTo>
                      <a:pt x="462241" y="9907"/>
                    </a:moveTo>
                    <a:lnTo>
                      <a:pt x="461012" y="10021"/>
                    </a:lnTo>
                    <a:lnTo>
                      <a:pt x="459140" y="10195"/>
                    </a:lnTo>
                    <a:lnTo>
                      <a:pt x="458657" y="10223"/>
                    </a:lnTo>
                    <a:lnTo>
                      <a:pt x="458184" y="10251"/>
                    </a:lnTo>
                    <a:lnTo>
                      <a:pt x="459239" y="10040"/>
                    </a:lnTo>
                    <a:close/>
                    <a:moveTo>
                      <a:pt x="485177" y="9898"/>
                    </a:moveTo>
                    <a:lnTo>
                      <a:pt x="484998" y="9963"/>
                    </a:lnTo>
                    <a:lnTo>
                      <a:pt x="484036" y="10309"/>
                    </a:lnTo>
                    <a:lnTo>
                      <a:pt x="482503" y="10162"/>
                    </a:lnTo>
                    <a:lnTo>
                      <a:pt x="484644" y="9951"/>
                    </a:lnTo>
                    <a:close/>
                    <a:moveTo>
                      <a:pt x="435599" y="9877"/>
                    </a:moveTo>
                    <a:lnTo>
                      <a:pt x="434766" y="10100"/>
                    </a:lnTo>
                    <a:lnTo>
                      <a:pt x="433327" y="10153"/>
                    </a:lnTo>
                    <a:close/>
                    <a:moveTo>
                      <a:pt x="462637" y="9870"/>
                    </a:moveTo>
                    <a:lnTo>
                      <a:pt x="462377" y="9901"/>
                    </a:lnTo>
                    <a:lnTo>
                      <a:pt x="462241" y="9907"/>
                    </a:lnTo>
                    <a:close/>
                    <a:moveTo>
                      <a:pt x="479392" y="9864"/>
                    </a:moveTo>
                    <a:lnTo>
                      <a:pt x="480157" y="9937"/>
                    </a:lnTo>
                    <a:lnTo>
                      <a:pt x="480069" y="9952"/>
                    </a:lnTo>
                    <a:lnTo>
                      <a:pt x="479147" y="10056"/>
                    </a:lnTo>
                    <a:lnTo>
                      <a:pt x="478295" y="9976"/>
                    </a:lnTo>
                    <a:close/>
                    <a:moveTo>
                      <a:pt x="524912" y="9857"/>
                    </a:moveTo>
                    <a:lnTo>
                      <a:pt x="524875" y="9890"/>
                    </a:lnTo>
                    <a:lnTo>
                      <a:pt x="522511" y="10306"/>
                    </a:lnTo>
                    <a:lnTo>
                      <a:pt x="522545" y="10272"/>
                    </a:lnTo>
                    <a:close/>
                    <a:moveTo>
                      <a:pt x="518744" y="9857"/>
                    </a:moveTo>
                    <a:lnTo>
                      <a:pt x="519047" y="9970"/>
                    </a:lnTo>
                    <a:lnTo>
                      <a:pt x="519017" y="9991"/>
                    </a:lnTo>
                    <a:lnTo>
                      <a:pt x="517827" y="10238"/>
                    </a:lnTo>
                    <a:close/>
                    <a:moveTo>
                      <a:pt x="505838" y="9846"/>
                    </a:moveTo>
                    <a:lnTo>
                      <a:pt x="506270" y="9948"/>
                    </a:lnTo>
                    <a:lnTo>
                      <a:pt x="504196" y="10589"/>
                    </a:lnTo>
                    <a:lnTo>
                      <a:pt x="504188" y="10591"/>
                    </a:lnTo>
                    <a:lnTo>
                      <a:pt x="502262" y="10958"/>
                    </a:lnTo>
                    <a:lnTo>
                      <a:pt x="502671" y="10805"/>
                    </a:lnTo>
                    <a:lnTo>
                      <a:pt x="503464" y="10565"/>
                    </a:lnTo>
                    <a:close/>
                    <a:moveTo>
                      <a:pt x="445827" y="9841"/>
                    </a:moveTo>
                    <a:lnTo>
                      <a:pt x="447087" y="9891"/>
                    </a:lnTo>
                    <a:lnTo>
                      <a:pt x="444134" y="10166"/>
                    </a:lnTo>
                    <a:lnTo>
                      <a:pt x="443575" y="10202"/>
                    </a:lnTo>
                    <a:close/>
                    <a:moveTo>
                      <a:pt x="476803" y="9834"/>
                    </a:moveTo>
                    <a:lnTo>
                      <a:pt x="477745" y="9924"/>
                    </a:lnTo>
                    <a:lnTo>
                      <a:pt x="477509" y="9973"/>
                    </a:lnTo>
                    <a:lnTo>
                      <a:pt x="473337" y="10470"/>
                    </a:lnTo>
                    <a:lnTo>
                      <a:pt x="474403" y="10166"/>
                    </a:lnTo>
                    <a:close/>
                    <a:moveTo>
                      <a:pt x="522246" y="9834"/>
                    </a:moveTo>
                    <a:lnTo>
                      <a:pt x="521682" y="10205"/>
                    </a:lnTo>
                    <a:lnTo>
                      <a:pt x="520824" y="10573"/>
                    </a:lnTo>
                    <a:lnTo>
                      <a:pt x="520795" y="10578"/>
                    </a:lnTo>
                    <a:lnTo>
                      <a:pt x="521915" y="9906"/>
                    </a:lnTo>
                    <a:close/>
                    <a:moveTo>
                      <a:pt x="525232" y="9827"/>
                    </a:moveTo>
                    <a:lnTo>
                      <a:pt x="524890" y="10384"/>
                    </a:lnTo>
                    <a:lnTo>
                      <a:pt x="524418" y="10928"/>
                    </a:lnTo>
                    <a:lnTo>
                      <a:pt x="523052" y="11452"/>
                    </a:lnTo>
                    <a:lnTo>
                      <a:pt x="524875" y="9890"/>
                    </a:lnTo>
                    <a:close/>
                    <a:moveTo>
                      <a:pt x="530823" y="9824"/>
                    </a:moveTo>
                    <a:lnTo>
                      <a:pt x="531185" y="9906"/>
                    </a:lnTo>
                    <a:lnTo>
                      <a:pt x="531085" y="9981"/>
                    </a:lnTo>
                    <a:lnTo>
                      <a:pt x="530782" y="9849"/>
                    </a:lnTo>
                    <a:close/>
                    <a:moveTo>
                      <a:pt x="442370" y="9819"/>
                    </a:moveTo>
                    <a:lnTo>
                      <a:pt x="442294" y="9830"/>
                    </a:lnTo>
                    <a:lnTo>
                      <a:pt x="437624" y="10299"/>
                    </a:lnTo>
                    <a:lnTo>
                      <a:pt x="439556" y="9923"/>
                    </a:lnTo>
                    <a:close/>
                    <a:moveTo>
                      <a:pt x="464736" y="9796"/>
                    </a:moveTo>
                    <a:lnTo>
                      <a:pt x="464589" y="9873"/>
                    </a:lnTo>
                    <a:lnTo>
                      <a:pt x="460635" y="10106"/>
                    </a:lnTo>
                    <a:lnTo>
                      <a:pt x="462287" y="9911"/>
                    </a:lnTo>
                    <a:lnTo>
                      <a:pt x="462377" y="9901"/>
                    </a:lnTo>
                    <a:lnTo>
                      <a:pt x="462446" y="9898"/>
                    </a:lnTo>
                    <a:close/>
                    <a:moveTo>
                      <a:pt x="530648" y="9791"/>
                    </a:moveTo>
                    <a:lnTo>
                      <a:pt x="530782" y="9849"/>
                    </a:lnTo>
                    <a:lnTo>
                      <a:pt x="530169" y="10217"/>
                    </a:lnTo>
                    <a:lnTo>
                      <a:pt x="530052" y="10116"/>
                    </a:lnTo>
                    <a:close/>
                    <a:moveTo>
                      <a:pt x="443204" y="9789"/>
                    </a:moveTo>
                    <a:lnTo>
                      <a:pt x="436681" y="10604"/>
                    </a:lnTo>
                    <a:lnTo>
                      <a:pt x="442294" y="9830"/>
                    </a:lnTo>
                    <a:lnTo>
                      <a:pt x="442414" y="9818"/>
                    </a:lnTo>
                    <a:close/>
                    <a:moveTo>
                      <a:pt x="539909" y="9784"/>
                    </a:moveTo>
                    <a:lnTo>
                      <a:pt x="540563" y="9911"/>
                    </a:lnTo>
                    <a:lnTo>
                      <a:pt x="542086" y="12748"/>
                    </a:lnTo>
                    <a:lnTo>
                      <a:pt x="542081" y="12807"/>
                    </a:lnTo>
                    <a:lnTo>
                      <a:pt x="541096" y="12453"/>
                    </a:lnTo>
                    <a:close/>
                    <a:moveTo>
                      <a:pt x="466110" y="9783"/>
                    </a:moveTo>
                    <a:lnTo>
                      <a:pt x="464393" y="9975"/>
                    </a:lnTo>
                    <a:lnTo>
                      <a:pt x="464589" y="9873"/>
                    </a:lnTo>
                    <a:close/>
                    <a:moveTo>
                      <a:pt x="530614" y="9776"/>
                    </a:moveTo>
                    <a:lnTo>
                      <a:pt x="530657" y="9786"/>
                    </a:lnTo>
                    <a:lnTo>
                      <a:pt x="530648" y="9791"/>
                    </a:lnTo>
                    <a:close/>
                    <a:moveTo>
                      <a:pt x="478454" y="9774"/>
                    </a:moveTo>
                    <a:lnTo>
                      <a:pt x="478856" y="9813"/>
                    </a:lnTo>
                    <a:lnTo>
                      <a:pt x="477846" y="9933"/>
                    </a:lnTo>
                    <a:lnTo>
                      <a:pt x="477745" y="9924"/>
                    </a:lnTo>
                    <a:close/>
                    <a:moveTo>
                      <a:pt x="423382" y="9768"/>
                    </a:moveTo>
                    <a:lnTo>
                      <a:pt x="423265" y="9790"/>
                    </a:lnTo>
                    <a:lnTo>
                      <a:pt x="421329" y="10056"/>
                    </a:lnTo>
                    <a:lnTo>
                      <a:pt x="419290" y="10413"/>
                    </a:lnTo>
                    <a:lnTo>
                      <a:pt x="416744" y="10692"/>
                    </a:lnTo>
                    <a:lnTo>
                      <a:pt x="416821" y="10658"/>
                    </a:lnTo>
                    <a:close/>
                    <a:moveTo>
                      <a:pt x="525424" y="9768"/>
                    </a:moveTo>
                    <a:lnTo>
                      <a:pt x="525398" y="9798"/>
                    </a:lnTo>
                    <a:lnTo>
                      <a:pt x="525232" y="9827"/>
                    </a:lnTo>
                    <a:lnTo>
                      <a:pt x="525249" y="9798"/>
                    </a:lnTo>
                    <a:close/>
                    <a:moveTo>
                      <a:pt x="443866" y="9764"/>
                    </a:moveTo>
                    <a:lnTo>
                      <a:pt x="445785" y="9840"/>
                    </a:lnTo>
                    <a:lnTo>
                      <a:pt x="443530" y="10205"/>
                    </a:lnTo>
                    <a:lnTo>
                      <a:pt x="442079" y="10300"/>
                    </a:lnTo>
                    <a:lnTo>
                      <a:pt x="443632" y="9773"/>
                    </a:lnTo>
                    <a:close/>
                    <a:moveTo>
                      <a:pt x="443512" y="9750"/>
                    </a:moveTo>
                    <a:lnTo>
                      <a:pt x="443679" y="9757"/>
                    </a:lnTo>
                    <a:lnTo>
                      <a:pt x="443632" y="9773"/>
                    </a:lnTo>
                    <a:lnTo>
                      <a:pt x="443204" y="9789"/>
                    </a:lnTo>
                    <a:close/>
                    <a:moveTo>
                      <a:pt x="525673" y="9749"/>
                    </a:moveTo>
                    <a:lnTo>
                      <a:pt x="526614" y="10045"/>
                    </a:lnTo>
                    <a:lnTo>
                      <a:pt x="526499" y="10130"/>
                    </a:lnTo>
                    <a:lnTo>
                      <a:pt x="524599" y="10859"/>
                    </a:lnTo>
                    <a:lnTo>
                      <a:pt x="524890" y="10384"/>
                    </a:lnTo>
                    <a:lnTo>
                      <a:pt x="525398" y="9798"/>
                    </a:lnTo>
                    <a:close/>
                    <a:moveTo>
                      <a:pt x="505396" y="9742"/>
                    </a:moveTo>
                    <a:lnTo>
                      <a:pt x="505463" y="9758"/>
                    </a:lnTo>
                    <a:lnTo>
                      <a:pt x="503323" y="10560"/>
                    </a:lnTo>
                    <a:lnTo>
                      <a:pt x="502671" y="10805"/>
                    </a:lnTo>
                    <a:lnTo>
                      <a:pt x="501998" y="11008"/>
                    </a:lnTo>
                    <a:lnTo>
                      <a:pt x="500573" y="11280"/>
                    </a:lnTo>
                    <a:lnTo>
                      <a:pt x="497019" y="11707"/>
                    </a:lnTo>
                    <a:lnTo>
                      <a:pt x="499707" y="10481"/>
                    </a:lnTo>
                    <a:lnTo>
                      <a:pt x="499948" y="10450"/>
                    </a:lnTo>
                    <a:close/>
                    <a:moveTo>
                      <a:pt x="503007" y="9740"/>
                    </a:moveTo>
                    <a:lnTo>
                      <a:pt x="500417" y="10158"/>
                    </a:lnTo>
                    <a:lnTo>
                      <a:pt x="500987" y="9898"/>
                    </a:lnTo>
                    <a:close/>
                    <a:moveTo>
                      <a:pt x="460764" y="9735"/>
                    </a:moveTo>
                    <a:lnTo>
                      <a:pt x="459239" y="10040"/>
                    </a:lnTo>
                    <a:lnTo>
                      <a:pt x="455886" y="10189"/>
                    </a:lnTo>
                    <a:lnTo>
                      <a:pt x="457115" y="9882"/>
                    </a:lnTo>
                    <a:close/>
                    <a:moveTo>
                      <a:pt x="443013" y="9731"/>
                    </a:moveTo>
                    <a:lnTo>
                      <a:pt x="443206" y="9738"/>
                    </a:lnTo>
                    <a:lnTo>
                      <a:pt x="442414" y="9818"/>
                    </a:lnTo>
                    <a:lnTo>
                      <a:pt x="442370" y="9819"/>
                    </a:lnTo>
                    <a:close/>
                    <a:moveTo>
                      <a:pt x="531748" y="9723"/>
                    </a:moveTo>
                    <a:lnTo>
                      <a:pt x="533010" y="9862"/>
                    </a:lnTo>
                    <a:lnTo>
                      <a:pt x="534316" y="10555"/>
                    </a:lnTo>
                    <a:lnTo>
                      <a:pt x="534254" y="10629"/>
                    </a:lnTo>
                    <a:lnTo>
                      <a:pt x="534241" y="10604"/>
                    </a:lnTo>
                    <a:lnTo>
                      <a:pt x="532874" y="10292"/>
                    </a:lnTo>
                    <a:lnTo>
                      <a:pt x="531829" y="9778"/>
                    </a:lnTo>
                    <a:close/>
                    <a:moveTo>
                      <a:pt x="475458" y="9707"/>
                    </a:moveTo>
                    <a:lnTo>
                      <a:pt x="475617" y="9722"/>
                    </a:lnTo>
                    <a:lnTo>
                      <a:pt x="475870" y="9746"/>
                    </a:lnTo>
                    <a:lnTo>
                      <a:pt x="474403" y="10166"/>
                    </a:lnTo>
                    <a:lnTo>
                      <a:pt x="469974" y="10776"/>
                    </a:lnTo>
                    <a:lnTo>
                      <a:pt x="465422" y="10822"/>
                    </a:lnTo>
                    <a:lnTo>
                      <a:pt x="467386" y="10604"/>
                    </a:lnTo>
                    <a:close/>
                    <a:moveTo>
                      <a:pt x="531470" y="9692"/>
                    </a:moveTo>
                    <a:lnTo>
                      <a:pt x="531708" y="9718"/>
                    </a:lnTo>
                    <a:lnTo>
                      <a:pt x="531829" y="9778"/>
                    </a:lnTo>
                    <a:lnTo>
                      <a:pt x="532438" y="10192"/>
                    </a:lnTo>
                    <a:lnTo>
                      <a:pt x="531185" y="9906"/>
                    </a:lnTo>
                    <a:close/>
                    <a:moveTo>
                      <a:pt x="525490" y="9692"/>
                    </a:moveTo>
                    <a:lnTo>
                      <a:pt x="525622" y="9733"/>
                    </a:lnTo>
                    <a:lnTo>
                      <a:pt x="525424" y="9768"/>
                    </a:lnTo>
                    <a:close/>
                    <a:moveTo>
                      <a:pt x="481797" y="9664"/>
                    </a:moveTo>
                    <a:lnTo>
                      <a:pt x="481073" y="9834"/>
                    </a:lnTo>
                    <a:lnTo>
                      <a:pt x="481040" y="9842"/>
                    </a:lnTo>
                    <a:lnTo>
                      <a:pt x="480180" y="9939"/>
                    </a:lnTo>
                    <a:lnTo>
                      <a:pt x="480157" y="9937"/>
                    </a:lnTo>
                    <a:lnTo>
                      <a:pt x="480823" y="9826"/>
                    </a:lnTo>
                    <a:close/>
                    <a:moveTo>
                      <a:pt x="443956" y="9663"/>
                    </a:moveTo>
                    <a:lnTo>
                      <a:pt x="443808" y="9713"/>
                    </a:lnTo>
                    <a:lnTo>
                      <a:pt x="443512" y="9750"/>
                    </a:lnTo>
                    <a:lnTo>
                      <a:pt x="443206" y="9738"/>
                    </a:lnTo>
                    <a:close/>
                    <a:moveTo>
                      <a:pt x="447039" y="9647"/>
                    </a:moveTo>
                    <a:lnTo>
                      <a:pt x="445827" y="9841"/>
                    </a:lnTo>
                    <a:lnTo>
                      <a:pt x="445785" y="9840"/>
                    </a:lnTo>
                    <a:lnTo>
                      <a:pt x="446955" y="9650"/>
                    </a:lnTo>
                    <a:close/>
                    <a:moveTo>
                      <a:pt x="468095" y="9646"/>
                    </a:moveTo>
                    <a:lnTo>
                      <a:pt x="467971" y="9673"/>
                    </a:lnTo>
                    <a:lnTo>
                      <a:pt x="466110" y="9783"/>
                    </a:lnTo>
                    <a:lnTo>
                      <a:pt x="466818" y="9703"/>
                    </a:lnTo>
                    <a:close/>
                    <a:moveTo>
                      <a:pt x="452167" y="9642"/>
                    </a:moveTo>
                    <a:lnTo>
                      <a:pt x="450801" y="10037"/>
                    </a:lnTo>
                    <a:lnTo>
                      <a:pt x="448234" y="9936"/>
                    </a:lnTo>
                    <a:lnTo>
                      <a:pt x="447872" y="9922"/>
                    </a:lnTo>
                    <a:lnTo>
                      <a:pt x="448620" y="9873"/>
                    </a:lnTo>
                    <a:close/>
                    <a:moveTo>
                      <a:pt x="501555" y="9638"/>
                    </a:moveTo>
                    <a:lnTo>
                      <a:pt x="500987" y="9898"/>
                    </a:lnTo>
                    <a:lnTo>
                      <a:pt x="499633" y="10004"/>
                    </a:lnTo>
                    <a:close/>
                    <a:moveTo>
                      <a:pt x="530937" y="9634"/>
                    </a:moveTo>
                    <a:lnTo>
                      <a:pt x="531109" y="9653"/>
                    </a:lnTo>
                    <a:lnTo>
                      <a:pt x="530823" y="9824"/>
                    </a:lnTo>
                    <a:lnTo>
                      <a:pt x="530657" y="9786"/>
                    </a:lnTo>
                    <a:close/>
                    <a:moveTo>
                      <a:pt x="440472" y="9631"/>
                    </a:moveTo>
                    <a:lnTo>
                      <a:pt x="440962" y="9650"/>
                    </a:lnTo>
                    <a:lnTo>
                      <a:pt x="439556" y="9923"/>
                    </a:lnTo>
                    <a:lnTo>
                      <a:pt x="437320" y="10006"/>
                    </a:lnTo>
                    <a:close/>
                    <a:moveTo>
                      <a:pt x="517583" y="9629"/>
                    </a:moveTo>
                    <a:lnTo>
                      <a:pt x="515321" y="10761"/>
                    </a:lnTo>
                    <a:lnTo>
                      <a:pt x="510809" y="11701"/>
                    </a:lnTo>
                    <a:lnTo>
                      <a:pt x="502862" y="13356"/>
                    </a:lnTo>
                    <a:lnTo>
                      <a:pt x="506992" y="11521"/>
                    </a:lnTo>
                    <a:lnTo>
                      <a:pt x="515634" y="9978"/>
                    </a:lnTo>
                    <a:close/>
                    <a:moveTo>
                      <a:pt x="523188" y="9629"/>
                    </a:moveTo>
                    <a:lnTo>
                      <a:pt x="522545" y="10272"/>
                    </a:lnTo>
                    <a:lnTo>
                      <a:pt x="521232" y="10501"/>
                    </a:lnTo>
                    <a:lnTo>
                      <a:pt x="521682" y="10205"/>
                    </a:lnTo>
                    <a:lnTo>
                      <a:pt x="522859" y="9701"/>
                    </a:lnTo>
                    <a:close/>
                    <a:moveTo>
                      <a:pt x="520782" y="9623"/>
                    </a:moveTo>
                    <a:lnTo>
                      <a:pt x="520211" y="10159"/>
                    </a:lnTo>
                    <a:lnTo>
                      <a:pt x="520103" y="10261"/>
                    </a:lnTo>
                    <a:lnTo>
                      <a:pt x="519992" y="10324"/>
                    </a:lnTo>
                    <a:lnTo>
                      <a:pt x="519900" y="10289"/>
                    </a:lnTo>
                    <a:lnTo>
                      <a:pt x="519323" y="10073"/>
                    </a:lnTo>
                    <a:lnTo>
                      <a:pt x="520554" y="9670"/>
                    </a:lnTo>
                    <a:close/>
                    <a:moveTo>
                      <a:pt x="531581" y="9609"/>
                    </a:moveTo>
                    <a:lnTo>
                      <a:pt x="531748" y="9723"/>
                    </a:lnTo>
                    <a:lnTo>
                      <a:pt x="531708" y="9718"/>
                    </a:lnTo>
                    <a:lnTo>
                      <a:pt x="531543" y="9637"/>
                    </a:lnTo>
                    <a:close/>
                    <a:moveTo>
                      <a:pt x="439887" y="9607"/>
                    </a:moveTo>
                    <a:lnTo>
                      <a:pt x="440325" y="9625"/>
                    </a:lnTo>
                    <a:lnTo>
                      <a:pt x="437149" y="10012"/>
                    </a:lnTo>
                    <a:lnTo>
                      <a:pt x="437045" y="10016"/>
                    </a:lnTo>
                    <a:lnTo>
                      <a:pt x="439390" y="9673"/>
                    </a:lnTo>
                    <a:close/>
                    <a:moveTo>
                      <a:pt x="525209" y="9603"/>
                    </a:moveTo>
                    <a:lnTo>
                      <a:pt x="525343" y="9646"/>
                    </a:lnTo>
                    <a:lnTo>
                      <a:pt x="525249" y="9798"/>
                    </a:lnTo>
                    <a:lnTo>
                      <a:pt x="524912" y="9857"/>
                    </a:lnTo>
                    <a:close/>
                    <a:moveTo>
                      <a:pt x="439761" y="9603"/>
                    </a:moveTo>
                    <a:lnTo>
                      <a:pt x="439847" y="9606"/>
                    </a:lnTo>
                    <a:lnTo>
                      <a:pt x="439390" y="9673"/>
                    </a:lnTo>
                    <a:lnTo>
                      <a:pt x="436670" y="10030"/>
                    </a:lnTo>
                    <a:lnTo>
                      <a:pt x="436540" y="10035"/>
                    </a:lnTo>
                    <a:close/>
                    <a:moveTo>
                      <a:pt x="507401" y="9599"/>
                    </a:moveTo>
                    <a:lnTo>
                      <a:pt x="506527" y="10008"/>
                    </a:lnTo>
                    <a:lnTo>
                      <a:pt x="506270" y="9948"/>
                    </a:lnTo>
                    <a:close/>
                    <a:moveTo>
                      <a:pt x="458271" y="9593"/>
                    </a:moveTo>
                    <a:lnTo>
                      <a:pt x="457115" y="9882"/>
                    </a:lnTo>
                    <a:lnTo>
                      <a:pt x="452037" y="10086"/>
                    </a:lnTo>
                    <a:lnTo>
                      <a:pt x="451830" y="10078"/>
                    </a:lnTo>
                    <a:close/>
                    <a:moveTo>
                      <a:pt x="476518" y="9589"/>
                    </a:moveTo>
                    <a:lnTo>
                      <a:pt x="476697" y="9606"/>
                    </a:lnTo>
                    <a:lnTo>
                      <a:pt x="477736" y="9706"/>
                    </a:lnTo>
                    <a:lnTo>
                      <a:pt x="477618" y="9722"/>
                    </a:lnTo>
                    <a:lnTo>
                      <a:pt x="476803" y="9834"/>
                    </a:lnTo>
                    <a:lnTo>
                      <a:pt x="475870" y="9746"/>
                    </a:lnTo>
                    <a:lnTo>
                      <a:pt x="476126" y="9673"/>
                    </a:lnTo>
                    <a:lnTo>
                      <a:pt x="476157" y="9664"/>
                    </a:lnTo>
                    <a:lnTo>
                      <a:pt x="476357" y="9607"/>
                    </a:lnTo>
                    <a:close/>
                    <a:moveTo>
                      <a:pt x="465165" y="9571"/>
                    </a:moveTo>
                    <a:lnTo>
                      <a:pt x="465017" y="9649"/>
                    </a:lnTo>
                    <a:lnTo>
                      <a:pt x="462637" y="9870"/>
                    </a:lnTo>
                    <a:close/>
                    <a:moveTo>
                      <a:pt x="521059" y="9565"/>
                    </a:moveTo>
                    <a:lnTo>
                      <a:pt x="520706" y="9918"/>
                    </a:lnTo>
                    <a:lnTo>
                      <a:pt x="520478" y="10048"/>
                    </a:lnTo>
                    <a:lnTo>
                      <a:pt x="520466" y="10054"/>
                    </a:lnTo>
                    <a:lnTo>
                      <a:pt x="520470" y="10051"/>
                    </a:lnTo>
                    <a:lnTo>
                      <a:pt x="520944" y="9589"/>
                    </a:lnTo>
                    <a:close/>
                    <a:moveTo>
                      <a:pt x="506775" y="9562"/>
                    </a:moveTo>
                    <a:lnTo>
                      <a:pt x="505838" y="9846"/>
                    </a:lnTo>
                    <a:lnTo>
                      <a:pt x="505463" y="9758"/>
                    </a:lnTo>
                    <a:lnTo>
                      <a:pt x="505563" y="9720"/>
                    </a:lnTo>
                    <a:close/>
                    <a:moveTo>
                      <a:pt x="528705" y="9551"/>
                    </a:moveTo>
                    <a:lnTo>
                      <a:pt x="529805" y="10251"/>
                    </a:lnTo>
                    <a:lnTo>
                      <a:pt x="528878" y="10757"/>
                    </a:lnTo>
                    <a:lnTo>
                      <a:pt x="528436" y="10618"/>
                    </a:lnTo>
                    <a:lnTo>
                      <a:pt x="528600" y="9603"/>
                    </a:lnTo>
                    <a:close/>
                    <a:moveTo>
                      <a:pt x="482474" y="9551"/>
                    </a:moveTo>
                    <a:lnTo>
                      <a:pt x="481797" y="9664"/>
                    </a:lnTo>
                    <a:lnTo>
                      <a:pt x="482127" y="9586"/>
                    </a:lnTo>
                    <a:close/>
                    <a:moveTo>
                      <a:pt x="465336" y="9551"/>
                    </a:moveTo>
                    <a:lnTo>
                      <a:pt x="465165" y="9571"/>
                    </a:lnTo>
                    <a:lnTo>
                      <a:pt x="465192" y="9557"/>
                    </a:lnTo>
                    <a:close/>
                    <a:moveTo>
                      <a:pt x="492931" y="9542"/>
                    </a:moveTo>
                    <a:lnTo>
                      <a:pt x="491928" y="10188"/>
                    </a:lnTo>
                    <a:lnTo>
                      <a:pt x="491600" y="10400"/>
                    </a:lnTo>
                    <a:lnTo>
                      <a:pt x="490166" y="10743"/>
                    </a:lnTo>
                    <a:lnTo>
                      <a:pt x="488368" y="10884"/>
                    </a:lnTo>
                    <a:lnTo>
                      <a:pt x="487480" y="10909"/>
                    </a:lnTo>
                    <a:lnTo>
                      <a:pt x="490108" y="10129"/>
                    </a:lnTo>
                    <a:lnTo>
                      <a:pt x="491178" y="9811"/>
                    </a:lnTo>
                    <a:close/>
                    <a:moveTo>
                      <a:pt x="531319" y="9527"/>
                    </a:moveTo>
                    <a:lnTo>
                      <a:pt x="531543" y="9637"/>
                    </a:lnTo>
                    <a:lnTo>
                      <a:pt x="531470" y="9692"/>
                    </a:lnTo>
                    <a:lnTo>
                      <a:pt x="531109" y="9653"/>
                    </a:lnTo>
                    <a:close/>
                    <a:moveTo>
                      <a:pt x="521016" y="9519"/>
                    </a:moveTo>
                    <a:lnTo>
                      <a:pt x="520944" y="9589"/>
                    </a:lnTo>
                    <a:lnTo>
                      <a:pt x="520782" y="9623"/>
                    </a:lnTo>
                    <a:lnTo>
                      <a:pt x="520826" y="9581"/>
                    </a:lnTo>
                    <a:close/>
                    <a:moveTo>
                      <a:pt x="504420" y="9512"/>
                    </a:moveTo>
                    <a:lnTo>
                      <a:pt x="504795" y="9600"/>
                    </a:lnTo>
                    <a:lnTo>
                      <a:pt x="503007" y="9740"/>
                    </a:lnTo>
                    <a:close/>
                    <a:moveTo>
                      <a:pt x="517821" y="9511"/>
                    </a:moveTo>
                    <a:lnTo>
                      <a:pt x="517959" y="9562"/>
                    </a:lnTo>
                    <a:lnTo>
                      <a:pt x="517583" y="9629"/>
                    </a:lnTo>
                    <a:close/>
                    <a:moveTo>
                      <a:pt x="517827" y="9507"/>
                    </a:moveTo>
                    <a:lnTo>
                      <a:pt x="517821" y="9511"/>
                    </a:lnTo>
                    <a:lnTo>
                      <a:pt x="517817" y="9509"/>
                    </a:lnTo>
                    <a:close/>
                    <a:moveTo>
                      <a:pt x="437024" y="9495"/>
                    </a:moveTo>
                    <a:lnTo>
                      <a:pt x="438319" y="9546"/>
                    </a:lnTo>
                    <a:lnTo>
                      <a:pt x="435599" y="9877"/>
                    </a:lnTo>
                    <a:close/>
                    <a:moveTo>
                      <a:pt x="538405" y="9493"/>
                    </a:moveTo>
                    <a:lnTo>
                      <a:pt x="538641" y="9539"/>
                    </a:lnTo>
                    <a:lnTo>
                      <a:pt x="539656" y="10570"/>
                    </a:lnTo>
                    <a:lnTo>
                      <a:pt x="539651" y="10592"/>
                    </a:lnTo>
                    <a:lnTo>
                      <a:pt x="538134" y="10425"/>
                    </a:lnTo>
                    <a:lnTo>
                      <a:pt x="537792" y="9984"/>
                    </a:lnTo>
                    <a:close/>
                    <a:moveTo>
                      <a:pt x="506168" y="9493"/>
                    </a:moveTo>
                    <a:lnTo>
                      <a:pt x="505563" y="9720"/>
                    </a:lnTo>
                    <a:lnTo>
                      <a:pt x="505396" y="9742"/>
                    </a:lnTo>
                    <a:lnTo>
                      <a:pt x="504795" y="9600"/>
                    </a:lnTo>
                    <a:close/>
                    <a:moveTo>
                      <a:pt x="473151" y="9489"/>
                    </a:moveTo>
                    <a:lnTo>
                      <a:pt x="473393" y="9511"/>
                    </a:lnTo>
                    <a:lnTo>
                      <a:pt x="472866" y="9567"/>
                    </a:lnTo>
                    <a:lnTo>
                      <a:pt x="464094" y="10489"/>
                    </a:lnTo>
                    <a:lnTo>
                      <a:pt x="464283" y="10449"/>
                    </a:lnTo>
                    <a:lnTo>
                      <a:pt x="471117" y="9624"/>
                    </a:lnTo>
                    <a:lnTo>
                      <a:pt x="472269" y="9547"/>
                    </a:lnTo>
                    <a:close/>
                    <a:moveTo>
                      <a:pt x="528620" y="9477"/>
                    </a:moveTo>
                    <a:lnTo>
                      <a:pt x="528735" y="9536"/>
                    </a:lnTo>
                    <a:lnTo>
                      <a:pt x="528705" y="9551"/>
                    </a:lnTo>
                    <a:lnTo>
                      <a:pt x="528617" y="9495"/>
                    </a:lnTo>
                    <a:close/>
                    <a:moveTo>
                      <a:pt x="517702" y="9466"/>
                    </a:moveTo>
                    <a:lnTo>
                      <a:pt x="517817" y="9509"/>
                    </a:lnTo>
                    <a:lnTo>
                      <a:pt x="516182" y="9782"/>
                    </a:lnTo>
                    <a:lnTo>
                      <a:pt x="507738" y="11189"/>
                    </a:lnTo>
                    <a:lnTo>
                      <a:pt x="508276" y="10950"/>
                    </a:lnTo>
                    <a:lnTo>
                      <a:pt x="516563" y="9645"/>
                    </a:lnTo>
                    <a:close/>
                    <a:moveTo>
                      <a:pt x="472586" y="9447"/>
                    </a:moveTo>
                    <a:lnTo>
                      <a:pt x="471863" y="9534"/>
                    </a:lnTo>
                    <a:lnTo>
                      <a:pt x="471117" y="9624"/>
                    </a:lnTo>
                    <a:lnTo>
                      <a:pt x="466850" y="9909"/>
                    </a:lnTo>
                    <a:lnTo>
                      <a:pt x="467971" y="9673"/>
                    </a:lnTo>
                    <a:lnTo>
                      <a:pt x="469376" y="9590"/>
                    </a:lnTo>
                    <a:lnTo>
                      <a:pt x="471147" y="9511"/>
                    </a:lnTo>
                    <a:close/>
                    <a:moveTo>
                      <a:pt x="529201" y="9443"/>
                    </a:moveTo>
                    <a:lnTo>
                      <a:pt x="530065" y="9538"/>
                    </a:lnTo>
                    <a:lnTo>
                      <a:pt x="530614" y="9776"/>
                    </a:lnTo>
                    <a:lnTo>
                      <a:pt x="529248" y="9465"/>
                    </a:lnTo>
                    <a:close/>
                    <a:moveTo>
                      <a:pt x="472641" y="9440"/>
                    </a:moveTo>
                    <a:lnTo>
                      <a:pt x="472671" y="9443"/>
                    </a:lnTo>
                    <a:lnTo>
                      <a:pt x="472586" y="9447"/>
                    </a:lnTo>
                    <a:close/>
                    <a:moveTo>
                      <a:pt x="452895" y="9431"/>
                    </a:moveTo>
                    <a:lnTo>
                      <a:pt x="452474" y="9553"/>
                    </a:lnTo>
                    <a:lnTo>
                      <a:pt x="448910" y="9826"/>
                    </a:lnTo>
                    <a:lnTo>
                      <a:pt x="447730" y="9916"/>
                    </a:lnTo>
                    <a:lnTo>
                      <a:pt x="447087" y="9891"/>
                    </a:lnTo>
                    <a:lnTo>
                      <a:pt x="450402" y="9583"/>
                    </a:lnTo>
                    <a:lnTo>
                      <a:pt x="451464" y="9484"/>
                    </a:lnTo>
                    <a:close/>
                    <a:moveTo>
                      <a:pt x="531315" y="9428"/>
                    </a:moveTo>
                    <a:lnTo>
                      <a:pt x="531394" y="9482"/>
                    </a:lnTo>
                    <a:lnTo>
                      <a:pt x="531319" y="9527"/>
                    </a:lnTo>
                    <a:lnTo>
                      <a:pt x="531221" y="9479"/>
                    </a:lnTo>
                    <a:close/>
                    <a:moveTo>
                      <a:pt x="528972" y="9417"/>
                    </a:moveTo>
                    <a:lnTo>
                      <a:pt x="529107" y="9432"/>
                    </a:lnTo>
                    <a:lnTo>
                      <a:pt x="529248" y="9465"/>
                    </a:lnTo>
                    <a:lnTo>
                      <a:pt x="529341" y="9507"/>
                    </a:lnTo>
                    <a:lnTo>
                      <a:pt x="530052" y="10116"/>
                    </a:lnTo>
                    <a:lnTo>
                      <a:pt x="529967" y="10163"/>
                    </a:lnTo>
                    <a:lnTo>
                      <a:pt x="528735" y="9536"/>
                    </a:lnTo>
                    <a:close/>
                    <a:moveTo>
                      <a:pt x="527457" y="9412"/>
                    </a:moveTo>
                    <a:lnTo>
                      <a:pt x="527417" y="9442"/>
                    </a:lnTo>
                    <a:lnTo>
                      <a:pt x="525673" y="9749"/>
                    </a:lnTo>
                    <a:lnTo>
                      <a:pt x="525622" y="9733"/>
                    </a:lnTo>
                    <a:close/>
                    <a:moveTo>
                      <a:pt x="474516" y="9398"/>
                    </a:moveTo>
                    <a:lnTo>
                      <a:pt x="476444" y="9582"/>
                    </a:lnTo>
                    <a:lnTo>
                      <a:pt x="476357" y="9607"/>
                    </a:lnTo>
                    <a:lnTo>
                      <a:pt x="475845" y="9664"/>
                    </a:lnTo>
                    <a:lnTo>
                      <a:pt x="475458" y="9707"/>
                    </a:lnTo>
                    <a:lnTo>
                      <a:pt x="474563" y="9622"/>
                    </a:lnTo>
                    <a:lnTo>
                      <a:pt x="473393" y="9511"/>
                    </a:lnTo>
                    <a:lnTo>
                      <a:pt x="474408" y="9405"/>
                    </a:lnTo>
                    <a:close/>
                    <a:moveTo>
                      <a:pt x="508059" y="9396"/>
                    </a:moveTo>
                    <a:lnTo>
                      <a:pt x="507401" y="9599"/>
                    </a:lnTo>
                    <a:lnTo>
                      <a:pt x="507749" y="9436"/>
                    </a:lnTo>
                    <a:close/>
                    <a:moveTo>
                      <a:pt x="469305" y="9392"/>
                    </a:moveTo>
                    <a:lnTo>
                      <a:pt x="469062" y="9443"/>
                    </a:lnTo>
                    <a:lnTo>
                      <a:pt x="468972" y="9462"/>
                    </a:lnTo>
                    <a:lnTo>
                      <a:pt x="466818" y="9703"/>
                    </a:lnTo>
                    <a:lnTo>
                      <a:pt x="464736" y="9796"/>
                    </a:lnTo>
                    <a:lnTo>
                      <a:pt x="464953" y="9682"/>
                    </a:lnTo>
                    <a:lnTo>
                      <a:pt x="465017" y="9649"/>
                    </a:lnTo>
                    <a:lnTo>
                      <a:pt x="466628" y="9500"/>
                    </a:lnTo>
                    <a:lnTo>
                      <a:pt x="467478" y="9465"/>
                    </a:lnTo>
                    <a:lnTo>
                      <a:pt x="468494" y="9425"/>
                    </a:lnTo>
                    <a:close/>
                    <a:moveTo>
                      <a:pt x="528441" y="9386"/>
                    </a:moveTo>
                    <a:lnTo>
                      <a:pt x="528463" y="9397"/>
                    </a:lnTo>
                    <a:lnTo>
                      <a:pt x="528617" y="9495"/>
                    </a:lnTo>
                    <a:lnTo>
                      <a:pt x="528600" y="9603"/>
                    </a:lnTo>
                    <a:lnTo>
                      <a:pt x="527795" y="10006"/>
                    </a:lnTo>
                    <a:lnTo>
                      <a:pt x="528101" y="9516"/>
                    </a:lnTo>
                    <a:close/>
                    <a:moveTo>
                      <a:pt x="434116" y="9380"/>
                    </a:moveTo>
                    <a:lnTo>
                      <a:pt x="435804" y="9447"/>
                    </a:lnTo>
                    <a:lnTo>
                      <a:pt x="429052" y="10311"/>
                    </a:lnTo>
                    <a:lnTo>
                      <a:pt x="426862" y="10392"/>
                    </a:lnTo>
                    <a:close/>
                    <a:moveTo>
                      <a:pt x="529056" y="9376"/>
                    </a:moveTo>
                    <a:lnTo>
                      <a:pt x="529201" y="9443"/>
                    </a:lnTo>
                    <a:lnTo>
                      <a:pt x="529107" y="9432"/>
                    </a:lnTo>
                    <a:lnTo>
                      <a:pt x="528994" y="9406"/>
                    </a:lnTo>
                    <a:close/>
                    <a:moveTo>
                      <a:pt x="442380" y="9374"/>
                    </a:moveTo>
                    <a:lnTo>
                      <a:pt x="441992" y="9450"/>
                    </a:lnTo>
                    <a:lnTo>
                      <a:pt x="440472" y="9631"/>
                    </a:lnTo>
                    <a:lnTo>
                      <a:pt x="440325" y="9625"/>
                    </a:lnTo>
                    <a:close/>
                    <a:moveTo>
                      <a:pt x="502136" y="9373"/>
                    </a:moveTo>
                    <a:lnTo>
                      <a:pt x="501742" y="9553"/>
                    </a:lnTo>
                    <a:lnTo>
                      <a:pt x="499368" y="9924"/>
                    </a:lnTo>
                    <a:close/>
                    <a:moveTo>
                      <a:pt x="474256" y="9373"/>
                    </a:moveTo>
                    <a:lnTo>
                      <a:pt x="474496" y="9396"/>
                    </a:lnTo>
                    <a:lnTo>
                      <a:pt x="474408" y="9405"/>
                    </a:lnTo>
                    <a:lnTo>
                      <a:pt x="473151" y="9489"/>
                    </a:lnTo>
                    <a:lnTo>
                      <a:pt x="472671" y="9443"/>
                    </a:lnTo>
                    <a:close/>
                    <a:moveTo>
                      <a:pt x="495896" y="9370"/>
                    </a:moveTo>
                    <a:lnTo>
                      <a:pt x="493479" y="10239"/>
                    </a:lnTo>
                    <a:lnTo>
                      <a:pt x="492606" y="10553"/>
                    </a:lnTo>
                    <a:lnTo>
                      <a:pt x="491191" y="10663"/>
                    </a:lnTo>
                    <a:lnTo>
                      <a:pt x="491600" y="10400"/>
                    </a:lnTo>
                    <a:lnTo>
                      <a:pt x="492415" y="10204"/>
                    </a:lnTo>
                    <a:close/>
                    <a:moveTo>
                      <a:pt x="528496" y="9365"/>
                    </a:moveTo>
                    <a:lnTo>
                      <a:pt x="528636" y="9380"/>
                    </a:lnTo>
                    <a:lnTo>
                      <a:pt x="528620" y="9477"/>
                    </a:lnTo>
                    <a:lnTo>
                      <a:pt x="528463" y="9397"/>
                    </a:lnTo>
                    <a:lnTo>
                      <a:pt x="528444" y="9385"/>
                    </a:lnTo>
                    <a:close/>
                    <a:moveTo>
                      <a:pt x="490606" y="9364"/>
                    </a:moveTo>
                    <a:lnTo>
                      <a:pt x="489629" y="9664"/>
                    </a:lnTo>
                    <a:lnTo>
                      <a:pt x="487698" y="10051"/>
                    </a:lnTo>
                    <a:lnTo>
                      <a:pt x="485640" y="10462"/>
                    </a:lnTo>
                    <a:lnTo>
                      <a:pt x="485175" y="10417"/>
                    </a:lnTo>
                    <a:lnTo>
                      <a:pt x="486851" y="10023"/>
                    </a:lnTo>
                    <a:lnTo>
                      <a:pt x="488967" y="9525"/>
                    </a:lnTo>
                    <a:close/>
                    <a:moveTo>
                      <a:pt x="507919" y="9356"/>
                    </a:moveTo>
                    <a:lnTo>
                      <a:pt x="507749" y="9436"/>
                    </a:lnTo>
                    <a:lnTo>
                      <a:pt x="506775" y="9562"/>
                    </a:lnTo>
                    <a:lnTo>
                      <a:pt x="507296" y="9405"/>
                    </a:lnTo>
                    <a:close/>
                    <a:moveTo>
                      <a:pt x="473351" y="9355"/>
                    </a:moveTo>
                    <a:lnTo>
                      <a:pt x="472641" y="9440"/>
                    </a:lnTo>
                    <a:lnTo>
                      <a:pt x="472357" y="9413"/>
                    </a:lnTo>
                    <a:close/>
                    <a:moveTo>
                      <a:pt x="426444" y="9353"/>
                    </a:moveTo>
                    <a:lnTo>
                      <a:pt x="423091" y="9915"/>
                    </a:lnTo>
                    <a:lnTo>
                      <a:pt x="421198" y="10168"/>
                    </a:lnTo>
                    <a:lnTo>
                      <a:pt x="423265" y="9790"/>
                    </a:lnTo>
                    <a:lnTo>
                      <a:pt x="426179" y="9389"/>
                    </a:lnTo>
                    <a:close/>
                    <a:moveTo>
                      <a:pt x="528373" y="9352"/>
                    </a:moveTo>
                    <a:lnTo>
                      <a:pt x="528395" y="9354"/>
                    </a:lnTo>
                    <a:lnTo>
                      <a:pt x="528444" y="9385"/>
                    </a:lnTo>
                    <a:lnTo>
                      <a:pt x="528441" y="9386"/>
                    </a:lnTo>
                    <a:close/>
                    <a:moveTo>
                      <a:pt x="545350" y="9334"/>
                    </a:moveTo>
                    <a:lnTo>
                      <a:pt x="547041" y="9733"/>
                    </a:lnTo>
                    <a:lnTo>
                      <a:pt x="550724" y="10604"/>
                    </a:lnTo>
                    <a:lnTo>
                      <a:pt x="547909" y="14072"/>
                    </a:lnTo>
                    <a:lnTo>
                      <a:pt x="547717" y="14309"/>
                    </a:lnTo>
                    <a:lnTo>
                      <a:pt x="546338" y="12797"/>
                    </a:lnTo>
                    <a:lnTo>
                      <a:pt x="544286" y="15671"/>
                    </a:lnTo>
                    <a:lnTo>
                      <a:pt x="544209" y="12931"/>
                    </a:lnTo>
                    <a:close/>
                    <a:moveTo>
                      <a:pt x="528645" y="9327"/>
                    </a:moveTo>
                    <a:lnTo>
                      <a:pt x="528994" y="9406"/>
                    </a:lnTo>
                    <a:lnTo>
                      <a:pt x="528972" y="9417"/>
                    </a:lnTo>
                    <a:lnTo>
                      <a:pt x="528636" y="9380"/>
                    </a:lnTo>
                    <a:close/>
                    <a:moveTo>
                      <a:pt x="503210" y="9324"/>
                    </a:moveTo>
                    <a:lnTo>
                      <a:pt x="501555" y="9638"/>
                    </a:lnTo>
                    <a:lnTo>
                      <a:pt x="501742" y="9553"/>
                    </a:lnTo>
                    <a:close/>
                    <a:moveTo>
                      <a:pt x="528102" y="9322"/>
                    </a:moveTo>
                    <a:lnTo>
                      <a:pt x="528215" y="9334"/>
                    </a:lnTo>
                    <a:lnTo>
                      <a:pt x="528101" y="9516"/>
                    </a:lnTo>
                    <a:lnTo>
                      <a:pt x="526674" y="10064"/>
                    </a:lnTo>
                    <a:lnTo>
                      <a:pt x="526614" y="10045"/>
                    </a:lnTo>
                    <a:lnTo>
                      <a:pt x="527417" y="9442"/>
                    </a:lnTo>
                    <a:close/>
                    <a:moveTo>
                      <a:pt x="473668" y="9316"/>
                    </a:moveTo>
                    <a:lnTo>
                      <a:pt x="473794" y="9328"/>
                    </a:lnTo>
                    <a:lnTo>
                      <a:pt x="473351" y="9355"/>
                    </a:lnTo>
                    <a:close/>
                    <a:moveTo>
                      <a:pt x="432406" y="9313"/>
                    </a:moveTo>
                    <a:lnTo>
                      <a:pt x="433419" y="9353"/>
                    </a:lnTo>
                    <a:lnTo>
                      <a:pt x="427086" y="10056"/>
                    </a:lnTo>
                    <a:lnTo>
                      <a:pt x="424549" y="10477"/>
                    </a:lnTo>
                    <a:lnTo>
                      <a:pt x="422986" y="10535"/>
                    </a:lnTo>
                    <a:lnTo>
                      <a:pt x="429151" y="9680"/>
                    </a:lnTo>
                    <a:close/>
                    <a:moveTo>
                      <a:pt x="471287" y="9312"/>
                    </a:moveTo>
                    <a:lnTo>
                      <a:pt x="472357" y="9413"/>
                    </a:lnTo>
                    <a:lnTo>
                      <a:pt x="470864" y="9502"/>
                    </a:lnTo>
                    <a:lnTo>
                      <a:pt x="469376" y="9590"/>
                    </a:lnTo>
                    <a:lnTo>
                      <a:pt x="468095" y="9646"/>
                    </a:lnTo>
                    <a:lnTo>
                      <a:pt x="468972" y="9462"/>
                    </a:lnTo>
                    <a:lnTo>
                      <a:pt x="469124" y="9445"/>
                    </a:lnTo>
                    <a:lnTo>
                      <a:pt x="469762" y="9373"/>
                    </a:lnTo>
                    <a:close/>
                    <a:moveTo>
                      <a:pt x="426711" y="9308"/>
                    </a:moveTo>
                    <a:lnTo>
                      <a:pt x="426461" y="9350"/>
                    </a:lnTo>
                    <a:lnTo>
                      <a:pt x="426179" y="9389"/>
                    </a:lnTo>
                    <a:lnTo>
                      <a:pt x="423382" y="9768"/>
                    </a:lnTo>
                    <a:lnTo>
                      <a:pt x="424845" y="9500"/>
                    </a:lnTo>
                    <a:close/>
                    <a:moveTo>
                      <a:pt x="528648" y="9307"/>
                    </a:moveTo>
                    <a:lnTo>
                      <a:pt x="528645" y="9327"/>
                    </a:lnTo>
                    <a:lnTo>
                      <a:pt x="528614" y="9320"/>
                    </a:lnTo>
                    <a:close/>
                    <a:moveTo>
                      <a:pt x="528260" y="9294"/>
                    </a:moveTo>
                    <a:lnTo>
                      <a:pt x="528373" y="9352"/>
                    </a:lnTo>
                    <a:lnTo>
                      <a:pt x="528215" y="9334"/>
                    </a:lnTo>
                    <a:lnTo>
                      <a:pt x="528238" y="9298"/>
                    </a:lnTo>
                    <a:close/>
                    <a:moveTo>
                      <a:pt x="480764" y="9288"/>
                    </a:moveTo>
                    <a:lnTo>
                      <a:pt x="478557" y="9753"/>
                    </a:lnTo>
                    <a:lnTo>
                      <a:pt x="478454" y="9774"/>
                    </a:lnTo>
                    <a:lnTo>
                      <a:pt x="478053" y="9736"/>
                    </a:lnTo>
                    <a:lnTo>
                      <a:pt x="477736" y="9706"/>
                    </a:lnTo>
                    <a:close/>
                    <a:moveTo>
                      <a:pt x="476158" y="9288"/>
                    </a:moveTo>
                    <a:lnTo>
                      <a:pt x="474516" y="9398"/>
                    </a:lnTo>
                    <a:lnTo>
                      <a:pt x="474496" y="9396"/>
                    </a:lnTo>
                    <a:lnTo>
                      <a:pt x="475049" y="9337"/>
                    </a:lnTo>
                    <a:close/>
                    <a:moveTo>
                      <a:pt x="426972" y="9281"/>
                    </a:moveTo>
                    <a:lnTo>
                      <a:pt x="426444" y="9353"/>
                    </a:lnTo>
                    <a:lnTo>
                      <a:pt x="426461" y="9350"/>
                    </a:lnTo>
                    <a:lnTo>
                      <a:pt x="426928" y="9286"/>
                    </a:lnTo>
                    <a:close/>
                    <a:moveTo>
                      <a:pt x="503438" y="9281"/>
                    </a:moveTo>
                    <a:lnTo>
                      <a:pt x="503458" y="9285"/>
                    </a:lnTo>
                    <a:lnTo>
                      <a:pt x="503210" y="9324"/>
                    </a:lnTo>
                    <a:close/>
                    <a:moveTo>
                      <a:pt x="528227" y="9277"/>
                    </a:moveTo>
                    <a:lnTo>
                      <a:pt x="528245" y="9286"/>
                    </a:lnTo>
                    <a:lnTo>
                      <a:pt x="528238" y="9298"/>
                    </a:lnTo>
                    <a:lnTo>
                      <a:pt x="528102" y="9322"/>
                    </a:lnTo>
                    <a:lnTo>
                      <a:pt x="528023" y="9313"/>
                    </a:lnTo>
                    <a:close/>
                    <a:moveTo>
                      <a:pt x="527645" y="9271"/>
                    </a:moveTo>
                    <a:lnTo>
                      <a:pt x="528023" y="9313"/>
                    </a:lnTo>
                    <a:lnTo>
                      <a:pt x="527457" y="9412"/>
                    </a:lnTo>
                    <a:close/>
                    <a:moveTo>
                      <a:pt x="528264" y="9271"/>
                    </a:moveTo>
                    <a:lnTo>
                      <a:pt x="528292" y="9288"/>
                    </a:lnTo>
                    <a:lnTo>
                      <a:pt x="528260" y="9294"/>
                    </a:lnTo>
                    <a:lnTo>
                      <a:pt x="528245" y="9286"/>
                    </a:lnTo>
                    <a:lnTo>
                      <a:pt x="528254" y="9273"/>
                    </a:lnTo>
                    <a:close/>
                    <a:moveTo>
                      <a:pt x="528396" y="9270"/>
                    </a:moveTo>
                    <a:lnTo>
                      <a:pt x="528614" y="9320"/>
                    </a:lnTo>
                    <a:lnTo>
                      <a:pt x="528496" y="9365"/>
                    </a:lnTo>
                    <a:lnTo>
                      <a:pt x="528395" y="9354"/>
                    </a:lnTo>
                    <a:lnTo>
                      <a:pt x="528292" y="9288"/>
                    </a:lnTo>
                    <a:close/>
                    <a:moveTo>
                      <a:pt x="509028" y="9270"/>
                    </a:moveTo>
                    <a:lnTo>
                      <a:pt x="508059" y="9396"/>
                    </a:lnTo>
                    <a:lnTo>
                      <a:pt x="508277" y="9328"/>
                    </a:lnTo>
                    <a:close/>
                    <a:moveTo>
                      <a:pt x="545070" y="9267"/>
                    </a:moveTo>
                    <a:lnTo>
                      <a:pt x="545280" y="9317"/>
                    </a:lnTo>
                    <a:lnTo>
                      <a:pt x="544197" y="12488"/>
                    </a:lnTo>
                    <a:lnTo>
                      <a:pt x="544162" y="11242"/>
                    </a:lnTo>
                    <a:close/>
                    <a:moveTo>
                      <a:pt x="540212" y="9257"/>
                    </a:moveTo>
                    <a:lnTo>
                      <a:pt x="540826" y="9962"/>
                    </a:lnTo>
                    <a:lnTo>
                      <a:pt x="540563" y="9911"/>
                    </a:lnTo>
                    <a:close/>
                    <a:moveTo>
                      <a:pt x="483529" y="9257"/>
                    </a:moveTo>
                    <a:lnTo>
                      <a:pt x="482127" y="9586"/>
                    </a:lnTo>
                    <a:lnTo>
                      <a:pt x="480022" y="9800"/>
                    </a:lnTo>
                    <a:lnTo>
                      <a:pt x="479392" y="9864"/>
                    </a:lnTo>
                    <a:lnTo>
                      <a:pt x="478856" y="9813"/>
                    </a:lnTo>
                    <a:lnTo>
                      <a:pt x="479190" y="9773"/>
                    </a:lnTo>
                    <a:close/>
                    <a:moveTo>
                      <a:pt x="528273" y="9242"/>
                    </a:moveTo>
                    <a:lnTo>
                      <a:pt x="528341" y="9257"/>
                    </a:lnTo>
                    <a:lnTo>
                      <a:pt x="528264" y="9271"/>
                    </a:lnTo>
                    <a:lnTo>
                      <a:pt x="528257" y="9266"/>
                    </a:lnTo>
                    <a:close/>
                    <a:moveTo>
                      <a:pt x="430484" y="9237"/>
                    </a:moveTo>
                    <a:lnTo>
                      <a:pt x="431937" y="9294"/>
                    </a:lnTo>
                    <a:lnTo>
                      <a:pt x="429151" y="9680"/>
                    </a:lnTo>
                    <a:lnTo>
                      <a:pt x="424705" y="10183"/>
                    </a:lnTo>
                    <a:lnTo>
                      <a:pt x="429368" y="9386"/>
                    </a:lnTo>
                    <a:close/>
                    <a:moveTo>
                      <a:pt x="496289" y="9229"/>
                    </a:moveTo>
                    <a:lnTo>
                      <a:pt x="496070" y="9329"/>
                    </a:lnTo>
                    <a:lnTo>
                      <a:pt x="495896" y="9370"/>
                    </a:lnTo>
                    <a:close/>
                    <a:moveTo>
                      <a:pt x="531817" y="9228"/>
                    </a:moveTo>
                    <a:lnTo>
                      <a:pt x="531976" y="9313"/>
                    </a:lnTo>
                    <a:lnTo>
                      <a:pt x="531581" y="9609"/>
                    </a:lnTo>
                    <a:lnTo>
                      <a:pt x="531394" y="9482"/>
                    </a:lnTo>
                    <a:close/>
                    <a:moveTo>
                      <a:pt x="430121" y="9223"/>
                    </a:moveTo>
                    <a:lnTo>
                      <a:pt x="430285" y="9229"/>
                    </a:lnTo>
                    <a:lnTo>
                      <a:pt x="429368" y="9386"/>
                    </a:lnTo>
                    <a:lnTo>
                      <a:pt x="422988" y="10237"/>
                    </a:lnTo>
                    <a:lnTo>
                      <a:pt x="426718" y="9597"/>
                    </a:lnTo>
                    <a:close/>
                    <a:moveTo>
                      <a:pt x="523984" y="9219"/>
                    </a:moveTo>
                    <a:lnTo>
                      <a:pt x="524431" y="9359"/>
                    </a:lnTo>
                    <a:lnTo>
                      <a:pt x="523188" y="9629"/>
                    </a:lnTo>
                    <a:lnTo>
                      <a:pt x="523309" y="9508"/>
                    </a:lnTo>
                    <a:close/>
                    <a:moveTo>
                      <a:pt x="458662" y="9218"/>
                    </a:moveTo>
                    <a:lnTo>
                      <a:pt x="452167" y="9642"/>
                    </a:lnTo>
                    <a:lnTo>
                      <a:pt x="452474" y="9553"/>
                    </a:lnTo>
                    <a:lnTo>
                      <a:pt x="455154" y="9348"/>
                    </a:lnTo>
                    <a:close/>
                    <a:moveTo>
                      <a:pt x="532103" y="9217"/>
                    </a:moveTo>
                    <a:lnTo>
                      <a:pt x="534284" y="10002"/>
                    </a:lnTo>
                    <a:lnTo>
                      <a:pt x="533010" y="9862"/>
                    </a:lnTo>
                    <a:lnTo>
                      <a:pt x="531976" y="9313"/>
                    </a:lnTo>
                    <a:close/>
                    <a:moveTo>
                      <a:pt x="521943" y="9216"/>
                    </a:moveTo>
                    <a:lnTo>
                      <a:pt x="521484" y="9477"/>
                    </a:lnTo>
                    <a:lnTo>
                      <a:pt x="521059" y="9565"/>
                    </a:lnTo>
                    <a:lnTo>
                      <a:pt x="521148" y="9476"/>
                    </a:lnTo>
                    <a:close/>
                    <a:moveTo>
                      <a:pt x="528708" y="9215"/>
                    </a:moveTo>
                    <a:lnTo>
                      <a:pt x="528789" y="9253"/>
                    </a:lnTo>
                    <a:lnTo>
                      <a:pt x="528648" y="9307"/>
                    </a:lnTo>
                    <a:lnTo>
                      <a:pt x="528661" y="9223"/>
                    </a:lnTo>
                    <a:close/>
                    <a:moveTo>
                      <a:pt x="492188" y="9208"/>
                    </a:moveTo>
                    <a:lnTo>
                      <a:pt x="489737" y="9795"/>
                    </a:lnTo>
                    <a:lnTo>
                      <a:pt x="488398" y="10043"/>
                    </a:lnTo>
                    <a:lnTo>
                      <a:pt x="489629" y="9664"/>
                    </a:lnTo>
                    <a:lnTo>
                      <a:pt x="491641" y="9262"/>
                    </a:lnTo>
                    <a:close/>
                    <a:moveTo>
                      <a:pt x="470181" y="9207"/>
                    </a:moveTo>
                    <a:lnTo>
                      <a:pt x="470322" y="9221"/>
                    </a:lnTo>
                    <a:lnTo>
                      <a:pt x="470757" y="9262"/>
                    </a:lnTo>
                    <a:lnTo>
                      <a:pt x="469762" y="9373"/>
                    </a:lnTo>
                    <a:lnTo>
                      <a:pt x="469305" y="9392"/>
                    </a:lnTo>
                    <a:lnTo>
                      <a:pt x="469976" y="9250"/>
                    </a:lnTo>
                    <a:close/>
                    <a:moveTo>
                      <a:pt x="528665" y="9201"/>
                    </a:moveTo>
                    <a:lnTo>
                      <a:pt x="528661" y="9223"/>
                    </a:lnTo>
                    <a:lnTo>
                      <a:pt x="528396" y="9270"/>
                    </a:lnTo>
                    <a:lnTo>
                      <a:pt x="528341" y="9257"/>
                    </a:lnTo>
                    <a:close/>
                    <a:moveTo>
                      <a:pt x="528666" y="9196"/>
                    </a:moveTo>
                    <a:lnTo>
                      <a:pt x="528673" y="9199"/>
                    </a:lnTo>
                    <a:lnTo>
                      <a:pt x="528665" y="9201"/>
                    </a:lnTo>
                    <a:close/>
                    <a:moveTo>
                      <a:pt x="528064" y="9194"/>
                    </a:moveTo>
                    <a:lnTo>
                      <a:pt x="528189" y="9223"/>
                    </a:lnTo>
                    <a:lnTo>
                      <a:pt x="528257" y="9266"/>
                    </a:lnTo>
                    <a:lnTo>
                      <a:pt x="528254" y="9273"/>
                    </a:lnTo>
                    <a:lnTo>
                      <a:pt x="528227" y="9277"/>
                    </a:lnTo>
                    <a:close/>
                    <a:moveTo>
                      <a:pt x="536761" y="9175"/>
                    </a:moveTo>
                    <a:lnTo>
                      <a:pt x="537238" y="9267"/>
                    </a:lnTo>
                    <a:lnTo>
                      <a:pt x="537792" y="9984"/>
                    </a:lnTo>
                    <a:lnTo>
                      <a:pt x="537348" y="10339"/>
                    </a:lnTo>
                    <a:lnTo>
                      <a:pt x="537328" y="10337"/>
                    </a:lnTo>
                    <a:close/>
                    <a:moveTo>
                      <a:pt x="477873" y="9174"/>
                    </a:moveTo>
                    <a:lnTo>
                      <a:pt x="477716" y="9219"/>
                    </a:lnTo>
                    <a:lnTo>
                      <a:pt x="476158" y="9288"/>
                    </a:lnTo>
                    <a:close/>
                    <a:moveTo>
                      <a:pt x="428691" y="9167"/>
                    </a:moveTo>
                    <a:lnTo>
                      <a:pt x="429125" y="9184"/>
                    </a:lnTo>
                    <a:lnTo>
                      <a:pt x="426718" y="9597"/>
                    </a:lnTo>
                    <a:lnTo>
                      <a:pt x="421703" y="10148"/>
                    </a:lnTo>
                    <a:lnTo>
                      <a:pt x="423091" y="9915"/>
                    </a:lnTo>
                    <a:close/>
                    <a:moveTo>
                      <a:pt x="474911" y="9166"/>
                    </a:moveTo>
                    <a:lnTo>
                      <a:pt x="473668" y="9316"/>
                    </a:lnTo>
                    <a:lnTo>
                      <a:pt x="472931" y="9246"/>
                    </a:lnTo>
                    <a:close/>
                    <a:moveTo>
                      <a:pt x="520201" y="9162"/>
                    </a:moveTo>
                    <a:lnTo>
                      <a:pt x="519892" y="9378"/>
                    </a:lnTo>
                    <a:lnTo>
                      <a:pt x="518744" y="9857"/>
                    </a:lnTo>
                    <a:lnTo>
                      <a:pt x="517959" y="9562"/>
                    </a:lnTo>
                    <a:close/>
                    <a:moveTo>
                      <a:pt x="476858" y="9147"/>
                    </a:moveTo>
                    <a:lnTo>
                      <a:pt x="475049" y="9337"/>
                    </a:lnTo>
                    <a:lnTo>
                      <a:pt x="474256" y="9373"/>
                    </a:lnTo>
                    <a:lnTo>
                      <a:pt x="473794" y="9328"/>
                    </a:lnTo>
                    <a:close/>
                    <a:moveTo>
                      <a:pt x="471835" y="9141"/>
                    </a:moveTo>
                    <a:lnTo>
                      <a:pt x="472931" y="9246"/>
                    </a:lnTo>
                    <a:lnTo>
                      <a:pt x="471287" y="9312"/>
                    </a:lnTo>
                    <a:lnTo>
                      <a:pt x="470757" y="9262"/>
                    </a:lnTo>
                    <a:close/>
                    <a:moveTo>
                      <a:pt x="428015" y="9140"/>
                    </a:moveTo>
                    <a:lnTo>
                      <a:pt x="428254" y="9149"/>
                    </a:lnTo>
                    <a:lnTo>
                      <a:pt x="426972" y="9281"/>
                    </a:lnTo>
                    <a:close/>
                    <a:moveTo>
                      <a:pt x="470503" y="9139"/>
                    </a:moveTo>
                    <a:lnTo>
                      <a:pt x="470181" y="9207"/>
                    </a:lnTo>
                    <a:lnTo>
                      <a:pt x="469979" y="9188"/>
                    </a:lnTo>
                    <a:close/>
                    <a:moveTo>
                      <a:pt x="529146" y="9138"/>
                    </a:moveTo>
                    <a:lnTo>
                      <a:pt x="529352" y="9228"/>
                    </a:lnTo>
                    <a:lnTo>
                      <a:pt x="529056" y="9376"/>
                    </a:lnTo>
                    <a:lnTo>
                      <a:pt x="528789" y="9253"/>
                    </a:lnTo>
                    <a:lnTo>
                      <a:pt x="529039" y="9157"/>
                    </a:lnTo>
                    <a:close/>
                    <a:moveTo>
                      <a:pt x="487303" y="9134"/>
                    </a:moveTo>
                    <a:lnTo>
                      <a:pt x="486174" y="9540"/>
                    </a:lnTo>
                    <a:lnTo>
                      <a:pt x="483651" y="9919"/>
                    </a:lnTo>
                    <a:lnTo>
                      <a:pt x="482214" y="10134"/>
                    </a:lnTo>
                    <a:lnTo>
                      <a:pt x="480497" y="9970"/>
                    </a:lnTo>
                    <a:lnTo>
                      <a:pt x="481040" y="9842"/>
                    </a:lnTo>
                    <a:lnTo>
                      <a:pt x="481101" y="9835"/>
                    </a:lnTo>
                    <a:close/>
                    <a:moveTo>
                      <a:pt x="427772" y="9130"/>
                    </a:moveTo>
                    <a:lnTo>
                      <a:pt x="427995" y="9139"/>
                    </a:lnTo>
                    <a:lnTo>
                      <a:pt x="426928" y="9286"/>
                    </a:lnTo>
                    <a:lnTo>
                      <a:pt x="426711" y="9308"/>
                    </a:lnTo>
                    <a:close/>
                    <a:moveTo>
                      <a:pt x="531860" y="9130"/>
                    </a:moveTo>
                    <a:lnTo>
                      <a:pt x="531935" y="9157"/>
                    </a:lnTo>
                    <a:lnTo>
                      <a:pt x="531817" y="9228"/>
                    </a:lnTo>
                    <a:lnTo>
                      <a:pt x="531748" y="9191"/>
                    </a:lnTo>
                    <a:close/>
                    <a:moveTo>
                      <a:pt x="529110" y="9123"/>
                    </a:moveTo>
                    <a:lnTo>
                      <a:pt x="529119" y="9126"/>
                    </a:lnTo>
                    <a:lnTo>
                      <a:pt x="529039" y="9157"/>
                    </a:lnTo>
                    <a:lnTo>
                      <a:pt x="528708" y="9215"/>
                    </a:lnTo>
                    <a:lnTo>
                      <a:pt x="528673" y="9199"/>
                    </a:lnTo>
                    <a:close/>
                    <a:moveTo>
                      <a:pt x="460160" y="9120"/>
                    </a:moveTo>
                    <a:lnTo>
                      <a:pt x="460047" y="9149"/>
                    </a:lnTo>
                    <a:lnTo>
                      <a:pt x="459961" y="9170"/>
                    </a:lnTo>
                    <a:lnTo>
                      <a:pt x="458662" y="9218"/>
                    </a:lnTo>
                    <a:lnTo>
                      <a:pt x="459833" y="9142"/>
                    </a:lnTo>
                    <a:close/>
                    <a:moveTo>
                      <a:pt x="523240" y="9111"/>
                    </a:moveTo>
                    <a:lnTo>
                      <a:pt x="521915" y="9906"/>
                    </a:lnTo>
                    <a:lnTo>
                      <a:pt x="520386" y="10238"/>
                    </a:lnTo>
                    <a:lnTo>
                      <a:pt x="520647" y="9978"/>
                    </a:lnTo>
                    <a:lnTo>
                      <a:pt x="520706" y="9918"/>
                    </a:lnTo>
                    <a:lnTo>
                      <a:pt x="521484" y="9477"/>
                    </a:lnTo>
                    <a:lnTo>
                      <a:pt x="522213" y="9325"/>
                    </a:lnTo>
                    <a:close/>
                    <a:moveTo>
                      <a:pt x="502714" y="9110"/>
                    </a:moveTo>
                    <a:lnTo>
                      <a:pt x="503056" y="9190"/>
                    </a:lnTo>
                    <a:lnTo>
                      <a:pt x="502136" y="9373"/>
                    </a:lnTo>
                    <a:close/>
                    <a:moveTo>
                      <a:pt x="518629" y="9106"/>
                    </a:moveTo>
                    <a:lnTo>
                      <a:pt x="518005" y="9419"/>
                    </a:lnTo>
                    <a:lnTo>
                      <a:pt x="517702" y="9466"/>
                    </a:lnTo>
                    <a:lnTo>
                      <a:pt x="517391" y="9350"/>
                    </a:lnTo>
                    <a:lnTo>
                      <a:pt x="517200" y="9278"/>
                    </a:lnTo>
                    <a:lnTo>
                      <a:pt x="517790" y="9207"/>
                    </a:lnTo>
                    <a:close/>
                    <a:moveTo>
                      <a:pt x="469109" y="9106"/>
                    </a:moveTo>
                    <a:lnTo>
                      <a:pt x="469979" y="9188"/>
                    </a:lnTo>
                    <a:lnTo>
                      <a:pt x="467711" y="9399"/>
                    </a:lnTo>
                    <a:lnTo>
                      <a:pt x="466628" y="9500"/>
                    </a:lnTo>
                    <a:lnTo>
                      <a:pt x="465336" y="9551"/>
                    </a:lnTo>
                    <a:lnTo>
                      <a:pt x="466862" y="9371"/>
                    </a:lnTo>
                    <a:close/>
                    <a:moveTo>
                      <a:pt x="438482" y="9104"/>
                    </a:moveTo>
                    <a:lnTo>
                      <a:pt x="437024" y="9495"/>
                    </a:lnTo>
                    <a:lnTo>
                      <a:pt x="435804" y="9447"/>
                    </a:lnTo>
                    <a:close/>
                    <a:moveTo>
                      <a:pt x="527875" y="9098"/>
                    </a:moveTo>
                    <a:lnTo>
                      <a:pt x="528064" y="9194"/>
                    </a:lnTo>
                    <a:lnTo>
                      <a:pt x="527821" y="9139"/>
                    </a:lnTo>
                    <a:close/>
                    <a:moveTo>
                      <a:pt x="525687" y="9086"/>
                    </a:moveTo>
                    <a:lnTo>
                      <a:pt x="525547" y="9314"/>
                    </a:lnTo>
                    <a:lnTo>
                      <a:pt x="525209" y="9603"/>
                    </a:lnTo>
                    <a:lnTo>
                      <a:pt x="524431" y="9359"/>
                    </a:lnTo>
                    <a:close/>
                    <a:moveTo>
                      <a:pt x="525829" y="9072"/>
                    </a:moveTo>
                    <a:lnTo>
                      <a:pt x="526010" y="9092"/>
                    </a:lnTo>
                    <a:lnTo>
                      <a:pt x="525490" y="9692"/>
                    </a:lnTo>
                    <a:lnTo>
                      <a:pt x="525343" y="9646"/>
                    </a:lnTo>
                    <a:lnTo>
                      <a:pt x="525547" y="9314"/>
                    </a:lnTo>
                    <a:close/>
                    <a:moveTo>
                      <a:pt x="493668" y="9067"/>
                    </a:moveTo>
                    <a:lnTo>
                      <a:pt x="493653" y="9077"/>
                    </a:lnTo>
                    <a:lnTo>
                      <a:pt x="491178" y="9811"/>
                    </a:lnTo>
                    <a:lnTo>
                      <a:pt x="489287" y="10102"/>
                    </a:lnTo>
                    <a:lnTo>
                      <a:pt x="487123" y="10435"/>
                    </a:lnTo>
                    <a:lnTo>
                      <a:pt x="487329" y="10372"/>
                    </a:lnTo>
                    <a:lnTo>
                      <a:pt x="488554" y="10078"/>
                    </a:lnTo>
                    <a:lnTo>
                      <a:pt x="489737" y="9795"/>
                    </a:lnTo>
                    <a:close/>
                    <a:moveTo>
                      <a:pt x="523481" y="9061"/>
                    </a:moveTo>
                    <a:lnTo>
                      <a:pt x="523691" y="9126"/>
                    </a:lnTo>
                    <a:lnTo>
                      <a:pt x="523309" y="9508"/>
                    </a:lnTo>
                    <a:lnTo>
                      <a:pt x="522859" y="9701"/>
                    </a:lnTo>
                    <a:lnTo>
                      <a:pt x="522246" y="9834"/>
                    </a:lnTo>
                    <a:lnTo>
                      <a:pt x="523392" y="9079"/>
                    </a:lnTo>
                    <a:close/>
                    <a:moveTo>
                      <a:pt x="481274" y="9061"/>
                    </a:moveTo>
                    <a:lnTo>
                      <a:pt x="476518" y="9589"/>
                    </a:lnTo>
                    <a:lnTo>
                      <a:pt x="476444" y="9582"/>
                    </a:lnTo>
                    <a:lnTo>
                      <a:pt x="477716" y="9219"/>
                    </a:lnTo>
                    <a:close/>
                    <a:moveTo>
                      <a:pt x="525704" y="9058"/>
                    </a:moveTo>
                    <a:lnTo>
                      <a:pt x="525778" y="9066"/>
                    </a:lnTo>
                    <a:lnTo>
                      <a:pt x="525687" y="9086"/>
                    </a:lnTo>
                    <a:close/>
                    <a:moveTo>
                      <a:pt x="493719" y="9057"/>
                    </a:moveTo>
                    <a:lnTo>
                      <a:pt x="493714" y="9059"/>
                    </a:lnTo>
                    <a:lnTo>
                      <a:pt x="493668" y="9067"/>
                    </a:lnTo>
                    <a:lnTo>
                      <a:pt x="493677" y="9061"/>
                    </a:lnTo>
                    <a:close/>
                    <a:moveTo>
                      <a:pt x="470914" y="9053"/>
                    </a:moveTo>
                    <a:lnTo>
                      <a:pt x="471171" y="9078"/>
                    </a:lnTo>
                    <a:lnTo>
                      <a:pt x="470503" y="9139"/>
                    </a:lnTo>
                    <a:close/>
                    <a:moveTo>
                      <a:pt x="525855" y="9049"/>
                    </a:moveTo>
                    <a:lnTo>
                      <a:pt x="525829" y="9072"/>
                    </a:lnTo>
                    <a:lnTo>
                      <a:pt x="525778" y="9066"/>
                    </a:lnTo>
                    <a:close/>
                    <a:moveTo>
                      <a:pt x="520365" y="9047"/>
                    </a:moveTo>
                    <a:lnTo>
                      <a:pt x="520295" y="9096"/>
                    </a:lnTo>
                    <a:lnTo>
                      <a:pt x="517827" y="9507"/>
                    </a:lnTo>
                    <a:lnTo>
                      <a:pt x="518005" y="9419"/>
                    </a:lnTo>
                    <a:close/>
                    <a:moveTo>
                      <a:pt x="418528" y="9038"/>
                    </a:moveTo>
                    <a:lnTo>
                      <a:pt x="415540" y="9475"/>
                    </a:lnTo>
                    <a:lnTo>
                      <a:pt x="407074" y="10056"/>
                    </a:lnTo>
                    <a:cubicBezTo>
                      <a:pt x="388432" y="12797"/>
                      <a:pt x="369791" y="16087"/>
                      <a:pt x="351149" y="17184"/>
                    </a:cubicBezTo>
                    <a:cubicBezTo>
                      <a:pt x="368694" y="16087"/>
                      <a:pt x="386239" y="12797"/>
                      <a:pt x="404058" y="10056"/>
                    </a:cubicBezTo>
                    <a:close/>
                    <a:moveTo>
                      <a:pt x="523378" y="9028"/>
                    </a:moveTo>
                    <a:lnTo>
                      <a:pt x="523440" y="9048"/>
                    </a:lnTo>
                    <a:lnTo>
                      <a:pt x="523392" y="9079"/>
                    </a:lnTo>
                    <a:lnTo>
                      <a:pt x="523240" y="9111"/>
                    </a:lnTo>
                    <a:close/>
                    <a:moveTo>
                      <a:pt x="478389" y="9026"/>
                    </a:moveTo>
                    <a:lnTo>
                      <a:pt x="478255" y="9065"/>
                    </a:lnTo>
                    <a:lnTo>
                      <a:pt x="476858" y="9147"/>
                    </a:lnTo>
                    <a:lnTo>
                      <a:pt x="477771" y="9051"/>
                    </a:lnTo>
                    <a:close/>
                    <a:moveTo>
                      <a:pt x="520752" y="9020"/>
                    </a:moveTo>
                    <a:lnTo>
                      <a:pt x="520569" y="9096"/>
                    </a:lnTo>
                    <a:lnTo>
                      <a:pt x="520201" y="9162"/>
                    </a:lnTo>
                    <a:lnTo>
                      <a:pt x="520295" y="9096"/>
                    </a:lnTo>
                    <a:close/>
                    <a:moveTo>
                      <a:pt x="428904" y="9019"/>
                    </a:moveTo>
                    <a:lnTo>
                      <a:pt x="428015" y="9140"/>
                    </a:lnTo>
                    <a:lnTo>
                      <a:pt x="427995" y="9139"/>
                    </a:lnTo>
                    <a:lnTo>
                      <a:pt x="428776" y="9032"/>
                    </a:lnTo>
                    <a:close/>
                    <a:moveTo>
                      <a:pt x="464408" y="9006"/>
                    </a:moveTo>
                    <a:lnTo>
                      <a:pt x="463412" y="9206"/>
                    </a:lnTo>
                    <a:lnTo>
                      <a:pt x="462920" y="9243"/>
                    </a:lnTo>
                    <a:lnTo>
                      <a:pt x="458271" y="9593"/>
                    </a:lnTo>
                    <a:lnTo>
                      <a:pt x="459961" y="9170"/>
                    </a:lnTo>
                    <a:lnTo>
                      <a:pt x="460310" y="9157"/>
                    </a:lnTo>
                    <a:close/>
                    <a:moveTo>
                      <a:pt x="529804" y="9001"/>
                    </a:moveTo>
                    <a:lnTo>
                      <a:pt x="529740" y="9034"/>
                    </a:lnTo>
                    <a:lnTo>
                      <a:pt x="529146" y="9138"/>
                    </a:lnTo>
                    <a:lnTo>
                      <a:pt x="529119" y="9126"/>
                    </a:lnTo>
                    <a:lnTo>
                      <a:pt x="529143" y="9117"/>
                    </a:lnTo>
                    <a:close/>
                    <a:moveTo>
                      <a:pt x="466278" y="8990"/>
                    </a:moveTo>
                    <a:lnTo>
                      <a:pt x="465625" y="9331"/>
                    </a:lnTo>
                    <a:lnTo>
                      <a:pt x="465192" y="9557"/>
                    </a:lnTo>
                    <a:lnTo>
                      <a:pt x="460764" y="9735"/>
                    </a:lnTo>
                    <a:lnTo>
                      <a:pt x="463184" y="9251"/>
                    </a:lnTo>
                    <a:lnTo>
                      <a:pt x="463412" y="9206"/>
                    </a:lnTo>
                    <a:close/>
                    <a:moveTo>
                      <a:pt x="482952" y="8986"/>
                    </a:moveTo>
                    <a:lnTo>
                      <a:pt x="480764" y="9288"/>
                    </a:lnTo>
                    <a:lnTo>
                      <a:pt x="481900" y="9049"/>
                    </a:lnTo>
                    <a:lnTo>
                      <a:pt x="481996" y="9029"/>
                    </a:lnTo>
                    <a:lnTo>
                      <a:pt x="482153" y="9022"/>
                    </a:lnTo>
                    <a:close/>
                    <a:moveTo>
                      <a:pt x="444420" y="8977"/>
                    </a:moveTo>
                    <a:lnTo>
                      <a:pt x="443865" y="9085"/>
                    </a:lnTo>
                    <a:lnTo>
                      <a:pt x="439887" y="9607"/>
                    </a:lnTo>
                    <a:lnTo>
                      <a:pt x="439847" y="9606"/>
                    </a:lnTo>
                    <a:lnTo>
                      <a:pt x="441072" y="9426"/>
                    </a:lnTo>
                    <a:close/>
                    <a:moveTo>
                      <a:pt x="445986" y="8974"/>
                    </a:moveTo>
                    <a:lnTo>
                      <a:pt x="444266" y="9558"/>
                    </a:lnTo>
                    <a:lnTo>
                      <a:pt x="443013" y="9731"/>
                    </a:lnTo>
                    <a:lnTo>
                      <a:pt x="440962" y="9650"/>
                    </a:lnTo>
                    <a:lnTo>
                      <a:pt x="441992" y="9450"/>
                    </a:lnTo>
                    <a:close/>
                    <a:moveTo>
                      <a:pt x="530164" y="8959"/>
                    </a:moveTo>
                    <a:lnTo>
                      <a:pt x="531221" y="9479"/>
                    </a:lnTo>
                    <a:lnTo>
                      <a:pt x="530937" y="9634"/>
                    </a:lnTo>
                    <a:lnTo>
                      <a:pt x="530065" y="9538"/>
                    </a:lnTo>
                    <a:lnTo>
                      <a:pt x="529352" y="9228"/>
                    </a:lnTo>
                    <a:lnTo>
                      <a:pt x="529740" y="9034"/>
                    </a:lnTo>
                    <a:close/>
                    <a:moveTo>
                      <a:pt x="516302" y="8942"/>
                    </a:moveTo>
                    <a:lnTo>
                      <a:pt x="517200" y="9278"/>
                    </a:lnTo>
                    <a:lnTo>
                      <a:pt x="508085" y="10375"/>
                    </a:lnTo>
                    <a:lnTo>
                      <a:pt x="507399" y="10214"/>
                    </a:lnTo>
                    <a:close/>
                    <a:moveTo>
                      <a:pt x="528096" y="8933"/>
                    </a:moveTo>
                    <a:lnTo>
                      <a:pt x="528383" y="9065"/>
                    </a:lnTo>
                    <a:lnTo>
                      <a:pt x="528273" y="9242"/>
                    </a:lnTo>
                    <a:lnTo>
                      <a:pt x="528189" y="9223"/>
                    </a:lnTo>
                    <a:lnTo>
                      <a:pt x="527930" y="9058"/>
                    </a:lnTo>
                    <a:close/>
                    <a:moveTo>
                      <a:pt x="432794" y="8929"/>
                    </a:moveTo>
                    <a:lnTo>
                      <a:pt x="430484" y="9237"/>
                    </a:lnTo>
                    <a:lnTo>
                      <a:pt x="430285" y="9229"/>
                    </a:lnTo>
                    <a:lnTo>
                      <a:pt x="430688" y="9161"/>
                    </a:lnTo>
                    <a:close/>
                    <a:moveTo>
                      <a:pt x="482479" y="8927"/>
                    </a:moveTo>
                    <a:lnTo>
                      <a:pt x="481996" y="9029"/>
                    </a:lnTo>
                    <a:lnTo>
                      <a:pt x="481274" y="9061"/>
                    </a:lnTo>
                    <a:close/>
                    <a:moveTo>
                      <a:pt x="521524" y="8925"/>
                    </a:moveTo>
                    <a:lnTo>
                      <a:pt x="520826" y="9581"/>
                    </a:lnTo>
                    <a:lnTo>
                      <a:pt x="520554" y="9670"/>
                    </a:lnTo>
                    <a:lnTo>
                      <a:pt x="519072" y="9979"/>
                    </a:lnTo>
                    <a:lnTo>
                      <a:pt x="519047" y="9970"/>
                    </a:lnTo>
                    <a:lnTo>
                      <a:pt x="519892" y="9378"/>
                    </a:lnTo>
                    <a:lnTo>
                      <a:pt x="520569" y="9096"/>
                    </a:lnTo>
                    <a:close/>
                    <a:moveTo>
                      <a:pt x="467034" y="8909"/>
                    </a:moveTo>
                    <a:lnTo>
                      <a:pt x="467172" y="8922"/>
                    </a:lnTo>
                    <a:lnTo>
                      <a:pt x="466278" y="8990"/>
                    </a:lnTo>
                    <a:lnTo>
                      <a:pt x="466386" y="8933"/>
                    </a:lnTo>
                    <a:close/>
                    <a:moveTo>
                      <a:pt x="524257" y="8899"/>
                    </a:moveTo>
                    <a:lnTo>
                      <a:pt x="524633" y="8940"/>
                    </a:lnTo>
                    <a:lnTo>
                      <a:pt x="523984" y="9219"/>
                    </a:lnTo>
                    <a:lnTo>
                      <a:pt x="523691" y="9126"/>
                    </a:lnTo>
                    <a:lnTo>
                      <a:pt x="523829" y="8988"/>
                    </a:lnTo>
                    <a:close/>
                    <a:moveTo>
                      <a:pt x="430718" y="8896"/>
                    </a:moveTo>
                    <a:lnTo>
                      <a:pt x="428691" y="9167"/>
                    </a:lnTo>
                    <a:lnTo>
                      <a:pt x="428254" y="9149"/>
                    </a:lnTo>
                    <a:close/>
                    <a:moveTo>
                      <a:pt x="451645" y="8890"/>
                    </a:moveTo>
                    <a:lnTo>
                      <a:pt x="446955" y="9650"/>
                    </a:lnTo>
                    <a:lnTo>
                      <a:pt x="443866" y="9764"/>
                    </a:lnTo>
                    <a:lnTo>
                      <a:pt x="443679" y="9757"/>
                    </a:lnTo>
                    <a:lnTo>
                      <a:pt x="443808" y="9713"/>
                    </a:lnTo>
                    <a:lnTo>
                      <a:pt x="445252" y="9533"/>
                    </a:lnTo>
                    <a:close/>
                    <a:moveTo>
                      <a:pt x="521737" y="8888"/>
                    </a:moveTo>
                    <a:lnTo>
                      <a:pt x="521148" y="9476"/>
                    </a:lnTo>
                    <a:lnTo>
                      <a:pt x="521016" y="9519"/>
                    </a:lnTo>
                    <a:lnTo>
                      <a:pt x="521649" y="8903"/>
                    </a:lnTo>
                    <a:close/>
                    <a:moveTo>
                      <a:pt x="526661" y="8874"/>
                    </a:moveTo>
                    <a:lnTo>
                      <a:pt x="527821" y="9139"/>
                    </a:lnTo>
                    <a:lnTo>
                      <a:pt x="527645" y="9271"/>
                    </a:lnTo>
                    <a:lnTo>
                      <a:pt x="526010" y="9092"/>
                    </a:lnTo>
                    <a:lnTo>
                      <a:pt x="526091" y="8998"/>
                    </a:lnTo>
                    <a:close/>
                    <a:moveTo>
                      <a:pt x="497281" y="8872"/>
                    </a:moveTo>
                    <a:lnTo>
                      <a:pt x="496289" y="9229"/>
                    </a:lnTo>
                    <a:lnTo>
                      <a:pt x="496967" y="8921"/>
                    </a:lnTo>
                    <a:close/>
                    <a:moveTo>
                      <a:pt x="437799" y="8867"/>
                    </a:moveTo>
                    <a:lnTo>
                      <a:pt x="434116" y="9380"/>
                    </a:lnTo>
                    <a:lnTo>
                      <a:pt x="433419" y="9353"/>
                    </a:lnTo>
                    <a:close/>
                    <a:moveTo>
                      <a:pt x="521689" y="8864"/>
                    </a:moveTo>
                    <a:lnTo>
                      <a:pt x="521649" y="8903"/>
                    </a:lnTo>
                    <a:lnTo>
                      <a:pt x="521524" y="8925"/>
                    </a:lnTo>
                    <a:lnTo>
                      <a:pt x="521569" y="8884"/>
                    </a:lnTo>
                    <a:close/>
                    <a:moveTo>
                      <a:pt x="528510" y="8862"/>
                    </a:moveTo>
                    <a:lnTo>
                      <a:pt x="528706" y="8947"/>
                    </a:lnTo>
                    <a:lnTo>
                      <a:pt x="528666" y="9196"/>
                    </a:lnTo>
                    <a:lnTo>
                      <a:pt x="528383" y="9065"/>
                    </a:lnTo>
                    <a:close/>
                    <a:moveTo>
                      <a:pt x="482656" y="8855"/>
                    </a:moveTo>
                    <a:lnTo>
                      <a:pt x="477873" y="9174"/>
                    </a:lnTo>
                    <a:lnTo>
                      <a:pt x="478255" y="9065"/>
                    </a:lnTo>
                    <a:lnTo>
                      <a:pt x="479991" y="8962"/>
                    </a:lnTo>
                    <a:close/>
                    <a:moveTo>
                      <a:pt x="521602" y="8852"/>
                    </a:moveTo>
                    <a:lnTo>
                      <a:pt x="521569" y="8884"/>
                    </a:lnTo>
                    <a:lnTo>
                      <a:pt x="520752" y="9020"/>
                    </a:lnTo>
                    <a:lnTo>
                      <a:pt x="520882" y="8966"/>
                    </a:lnTo>
                    <a:close/>
                    <a:moveTo>
                      <a:pt x="468752" y="8846"/>
                    </a:moveTo>
                    <a:lnTo>
                      <a:pt x="470165" y="8981"/>
                    </a:lnTo>
                    <a:lnTo>
                      <a:pt x="469109" y="9106"/>
                    </a:lnTo>
                    <a:lnTo>
                      <a:pt x="467172" y="8922"/>
                    </a:lnTo>
                    <a:lnTo>
                      <a:pt x="467644" y="8887"/>
                    </a:lnTo>
                    <a:close/>
                    <a:moveTo>
                      <a:pt x="431101" y="8844"/>
                    </a:moveTo>
                    <a:lnTo>
                      <a:pt x="430930" y="8874"/>
                    </a:lnTo>
                    <a:lnTo>
                      <a:pt x="430718" y="8896"/>
                    </a:lnTo>
                    <a:close/>
                    <a:moveTo>
                      <a:pt x="523750" y="8843"/>
                    </a:moveTo>
                    <a:lnTo>
                      <a:pt x="523952" y="8865"/>
                    </a:lnTo>
                    <a:lnTo>
                      <a:pt x="523829" y="8988"/>
                    </a:lnTo>
                    <a:lnTo>
                      <a:pt x="523481" y="9061"/>
                    </a:lnTo>
                    <a:lnTo>
                      <a:pt x="523440" y="9048"/>
                    </a:lnTo>
                    <a:close/>
                    <a:moveTo>
                      <a:pt x="482897" y="8839"/>
                    </a:moveTo>
                    <a:lnTo>
                      <a:pt x="482860" y="8847"/>
                    </a:lnTo>
                    <a:lnTo>
                      <a:pt x="482656" y="8855"/>
                    </a:lnTo>
                    <a:close/>
                    <a:moveTo>
                      <a:pt x="483393" y="8825"/>
                    </a:moveTo>
                    <a:lnTo>
                      <a:pt x="482479" y="8927"/>
                    </a:lnTo>
                    <a:lnTo>
                      <a:pt x="482860" y="8847"/>
                    </a:lnTo>
                    <a:close/>
                    <a:moveTo>
                      <a:pt x="431273" y="8821"/>
                    </a:moveTo>
                    <a:lnTo>
                      <a:pt x="431101" y="8844"/>
                    </a:lnTo>
                    <a:lnTo>
                      <a:pt x="431233" y="8822"/>
                    </a:lnTo>
                    <a:close/>
                    <a:moveTo>
                      <a:pt x="521804" y="8820"/>
                    </a:moveTo>
                    <a:lnTo>
                      <a:pt x="521775" y="8849"/>
                    </a:lnTo>
                    <a:lnTo>
                      <a:pt x="521689" y="8864"/>
                    </a:lnTo>
                    <a:lnTo>
                      <a:pt x="521720" y="8834"/>
                    </a:lnTo>
                    <a:close/>
                    <a:moveTo>
                      <a:pt x="486924" y="8810"/>
                    </a:moveTo>
                    <a:lnTo>
                      <a:pt x="486024" y="8959"/>
                    </a:lnTo>
                    <a:lnTo>
                      <a:pt x="483529" y="9257"/>
                    </a:lnTo>
                    <a:lnTo>
                      <a:pt x="485080" y="8892"/>
                    </a:lnTo>
                    <a:close/>
                    <a:moveTo>
                      <a:pt x="522668" y="8805"/>
                    </a:moveTo>
                    <a:lnTo>
                      <a:pt x="522940" y="8890"/>
                    </a:lnTo>
                    <a:lnTo>
                      <a:pt x="521943" y="9216"/>
                    </a:lnTo>
                    <a:close/>
                    <a:moveTo>
                      <a:pt x="432772" y="8804"/>
                    </a:moveTo>
                    <a:lnTo>
                      <a:pt x="430688" y="9161"/>
                    </a:lnTo>
                    <a:lnTo>
                      <a:pt x="430121" y="9223"/>
                    </a:lnTo>
                    <a:lnTo>
                      <a:pt x="429125" y="9184"/>
                    </a:lnTo>
                    <a:lnTo>
                      <a:pt x="430930" y="8874"/>
                    </a:lnTo>
                    <a:lnTo>
                      <a:pt x="431459" y="8819"/>
                    </a:lnTo>
                    <a:close/>
                    <a:moveTo>
                      <a:pt x="530947" y="8801"/>
                    </a:moveTo>
                    <a:lnTo>
                      <a:pt x="531151" y="8875"/>
                    </a:lnTo>
                    <a:lnTo>
                      <a:pt x="531748" y="9191"/>
                    </a:lnTo>
                    <a:lnTo>
                      <a:pt x="531315" y="9428"/>
                    </a:lnTo>
                    <a:lnTo>
                      <a:pt x="530508" y="8878"/>
                    </a:lnTo>
                    <a:close/>
                    <a:moveTo>
                      <a:pt x="434063" y="8790"/>
                    </a:moveTo>
                    <a:lnTo>
                      <a:pt x="432794" y="8929"/>
                    </a:lnTo>
                    <a:lnTo>
                      <a:pt x="433819" y="8792"/>
                    </a:lnTo>
                    <a:close/>
                    <a:moveTo>
                      <a:pt x="523252" y="8788"/>
                    </a:moveTo>
                    <a:lnTo>
                      <a:pt x="523449" y="8810"/>
                    </a:lnTo>
                    <a:lnTo>
                      <a:pt x="523696" y="8837"/>
                    </a:lnTo>
                    <a:lnTo>
                      <a:pt x="523378" y="9028"/>
                    </a:lnTo>
                    <a:lnTo>
                      <a:pt x="523120" y="8947"/>
                    </a:lnTo>
                    <a:lnTo>
                      <a:pt x="522940" y="8890"/>
                    </a:lnTo>
                    <a:close/>
                    <a:moveTo>
                      <a:pt x="521323" y="8782"/>
                    </a:moveTo>
                    <a:lnTo>
                      <a:pt x="520882" y="8966"/>
                    </a:lnTo>
                    <a:lnTo>
                      <a:pt x="520365" y="9047"/>
                    </a:lnTo>
                    <a:lnTo>
                      <a:pt x="520623" y="8866"/>
                    </a:lnTo>
                    <a:close/>
                    <a:moveTo>
                      <a:pt x="465581" y="8772"/>
                    </a:moveTo>
                    <a:lnTo>
                      <a:pt x="466524" y="8861"/>
                    </a:lnTo>
                    <a:lnTo>
                      <a:pt x="466386" y="8933"/>
                    </a:lnTo>
                    <a:lnTo>
                      <a:pt x="464408" y="9006"/>
                    </a:lnTo>
                    <a:close/>
                    <a:moveTo>
                      <a:pt x="526186" y="8766"/>
                    </a:moveTo>
                    <a:lnTo>
                      <a:pt x="526275" y="8786"/>
                    </a:lnTo>
                    <a:lnTo>
                      <a:pt x="526091" y="8998"/>
                    </a:lnTo>
                    <a:lnTo>
                      <a:pt x="525855" y="9049"/>
                    </a:lnTo>
                    <a:close/>
                    <a:moveTo>
                      <a:pt x="465616" y="8765"/>
                    </a:moveTo>
                    <a:lnTo>
                      <a:pt x="465581" y="8772"/>
                    </a:lnTo>
                    <a:lnTo>
                      <a:pt x="465552" y="8769"/>
                    </a:lnTo>
                    <a:close/>
                    <a:moveTo>
                      <a:pt x="494142" y="8762"/>
                    </a:moveTo>
                    <a:lnTo>
                      <a:pt x="493677" y="9061"/>
                    </a:lnTo>
                    <a:lnTo>
                      <a:pt x="492188" y="9208"/>
                    </a:lnTo>
                    <a:lnTo>
                      <a:pt x="493589" y="8872"/>
                    </a:lnTo>
                    <a:close/>
                    <a:moveTo>
                      <a:pt x="437369" y="8752"/>
                    </a:moveTo>
                    <a:lnTo>
                      <a:pt x="432406" y="9313"/>
                    </a:lnTo>
                    <a:lnTo>
                      <a:pt x="431937" y="9294"/>
                    </a:lnTo>
                    <a:lnTo>
                      <a:pt x="435714" y="8771"/>
                    </a:lnTo>
                    <a:close/>
                    <a:moveTo>
                      <a:pt x="530314" y="8746"/>
                    </a:moveTo>
                    <a:lnTo>
                      <a:pt x="530508" y="8878"/>
                    </a:lnTo>
                    <a:lnTo>
                      <a:pt x="529804" y="9001"/>
                    </a:lnTo>
                    <a:close/>
                    <a:moveTo>
                      <a:pt x="488388" y="8745"/>
                    </a:moveTo>
                    <a:lnTo>
                      <a:pt x="487588" y="9032"/>
                    </a:lnTo>
                    <a:lnTo>
                      <a:pt x="482474" y="9551"/>
                    </a:lnTo>
                    <a:lnTo>
                      <a:pt x="486024" y="8959"/>
                    </a:lnTo>
                    <a:lnTo>
                      <a:pt x="487498" y="8784"/>
                    </a:lnTo>
                    <a:close/>
                    <a:moveTo>
                      <a:pt x="515770" y="8743"/>
                    </a:moveTo>
                    <a:lnTo>
                      <a:pt x="516060" y="8851"/>
                    </a:lnTo>
                    <a:lnTo>
                      <a:pt x="507322" y="10196"/>
                    </a:lnTo>
                    <a:lnTo>
                      <a:pt x="506849" y="10084"/>
                    </a:lnTo>
                    <a:lnTo>
                      <a:pt x="512584" y="8992"/>
                    </a:lnTo>
                    <a:close/>
                    <a:moveTo>
                      <a:pt x="522451" y="8737"/>
                    </a:moveTo>
                    <a:lnTo>
                      <a:pt x="522498" y="8752"/>
                    </a:lnTo>
                    <a:lnTo>
                      <a:pt x="521737" y="8888"/>
                    </a:lnTo>
                    <a:lnTo>
                      <a:pt x="521775" y="8849"/>
                    </a:lnTo>
                    <a:close/>
                    <a:moveTo>
                      <a:pt x="438997" y="8734"/>
                    </a:moveTo>
                    <a:lnTo>
                      <a:pt x="437799" y="8867"/>
                    </a:lnTo>
                    <a:lnTo>
                      <a:pt x="438731" y="8737"/>
                    </a:lnTo>
                    <a:close/>
                    <a:moveTo>
                      <a:pt x="509248" y="8733"/>
                    </a:moveTo>
                    <a:lnTo>
                      <a:pt x="508761" y="8962"/>
                    </a:lnTo>
                    <a:lnTo>
                      <a:pt x="507296" y="9405"/>
                    </a:lnTo>
                    <a:lnTo>
                      <a:pt x="506168" y="9493"/>
                    </a:lnTo>
                    <a:lnTo>
                      <a:pt x="507399" y="9032"/>
                    </a:lnTo>
                    <a:close/>
                    <a:moveTo>
                      <a:pt x="426381" y="8731"/>
                    </a:moveTo>
                    <a:lnTo>
                      <a:pt x="412557" y="10604"/>
                    </a:lnTo>
                    <a:lnTo>
                      <a:pt x="425861" y="9314"/>
                    </a:lnTo>
                    <a:lnTo>
                      <a:pt x="424845" y="9500"/>
                    </a:lnTo>
                    <a:lnTo>
                      <a:pt x="410222" y="11006"/>
                    </a:lnTo>
                    <a:lnTo>
                      <a:pt x="406251" y="11152"/>
                    </a:lnTo>
                    <a:lnTo>
                      <a:pt x="404625" y="11582"/>
                    </a:lnTo>
                    <a:lnTo>
                      <a:pt x="392818" y="12797"/>
                    </a:lnTo>
                    <a:lnTo>
                      <a:pt x="415540" y="9475"/>
                    </a:lnTo>
                    <a:close/>
                    <a:moveTo>
                      <a:pt x="485767" y="8730"/>
                    </a:moveTo>
                    <a:lnTo>
                      <a:pt x="485080" y="8892"/>
                    </a:lnTo>
                    <a:lnTo>
                      <a:pt x="482952" y="8986"/>
                    </a:lnTo>
                    <a:lnTo>
                      <a:pt x="484417" y="8784"/>
                    </a:lnTo>
                    <a:close/>
                    <a:moveTo>
                      <a:pt x="522659" y="8723"/>
                    </a:moveTo>
                    <a:lnTo>
                      <a:pt x="522787" y="8737"/>
                    </a:lnTo>
                    <a:lnTo>
                      <a:pt x="522668" y="8805"/>
                    </a:lnTo>
                    <a:lnTo>
                      <a:pt x="522498" y="8752"/>
                    </a:lnTo>
                    <a:close/>
                    <a:moveTo>
                      <a:pt x="521837" y="8720"/>
                    </a:moveTo>
                    <a:lnTo>
                      <a:pt x="521720" y="8834"/>
                    </a:lnTo>
                    <a:lnTo>
                      <a:pt x="521602" y="8852"/>
                    </a:lnTo>
                    <a:lnTo>
                      <a:pt x="521729" y="8733"/>
                    </a:lnTo>
                    <a:close/>
                    <a:moveTo>
                      <a:pt x="527391" y="8715"/>
                    </a:moveTo>
                    <a:lnTo>
                      <a:pt x="527930" y="9058"/>
                    </a:lnTo>
                    <a:lnTo>
                      <a:pt x="527875" y="9098"/>
                    </a:lnTo>
                    <a:lnTo>
                      <a:pt x="527203" y="8756"/>
                    </a:lnTo>
                    <a:close/>
                    <a:moveTo>
                      <a:pt x="522520" y="8708"/>
                    </a:moveTo>
                    <a:lnTo>
                      <a:pt x="522583" y="8715"/>
                    </a:lnTo>
                    <a:lnTo>
                      <a:pt x="522451" y="8737"/>
                    </a:lnTo>
                    <a:lnTo>
                      <a:pt x="522412" y="8725"/>
                    </a:lnTo>
                    <a:close/>
                    <a:moveTo>
                      <a:pt x="472566" y="8705"/>
                    </a:moveTo>
                    <a:lnTo>
                      <a:pt x="470914" y="9053"/>
                    </a:lnTo>
                    <a:lnTo>
                      <a:pt x="470165" y="8981"/>
                    </a:lnTo>
                    <a:lnTo>
                      <a:pt x="472474" y="8709"/>
                    </a:lnTo>
                    <a:close/>
                    <a:moveTo>
                      <a:pt x="441608" y="8704"/>
                    </a:moveTo>
                    <a:lnTo>
                      <a:pt x="438482" y="9104"/>
                    </a:lnTo>
                    <a:lnTo>
                      <a:pt x="439902" y="8723"/>
                    </a:lnTo>
                    <a:close/>
                    <a:moveTo>
                      <a:pt x="446790" y="8701"/>
                    </a:moveTo>
                    <a:lnTo>
                      <a:pt x="446169" y="8912"/>
                    </a:lnTo>
                    <a:lnTo>
                      <a:pt x="442380" y="9374"/>
                    </a:lnTo>
                    <a:lnTo>
                      <a:pt x="443865" y="9085"/>
                    </a:lnTo>
                    <a:close/>
                    <a:moveTo>
                      <a:pt x="485070" y="8694"/>
                    </a:moveTo>
                    <a:lnTo>
                      <a:pt x="484581" y="8762"/>
                    </a:lnTo>
                    <a:lnTo>
                      <a:pt x="484417" y="8784"/>
                    </a:lnTo>
                    <a:lnTo>
                      <a:pt x="484341" y="8787"/>
                    </a:lnTo>
                    <a:lnTo>
                      <a:pt x="483393" y="8825"/>
                    </a:lnTo>
                    <a:lnTo>
                      <a:pt x="483832" y="8777"/>
                    </a:lnTo>
                    <a:close/>
                    <a:moveTo>
                      <a:pt x="484630" y="8688"/>
                    </a:moveTo>
                    <a:lnTo>
                      <a:pt x="483832" y="8777"/>
                    </a:lnTo>
                    <a:lnTo>
                      <a:pt x="482897" y="8839"/>
                    </a:lnTo>
                    <a:lnTo>
                      <a:pt x="483218" y="8771"/>
                    </a:lnTo>
                    <a:close/>
                    <a:moveTo>
                      <a:pt x="497483" y="8686"/>
                    </a:moveTo>
                    <a:lnTo>
                      <a:pt x="496967" y="8921"/>
                    </a:lnTo>
                    <a:lnTo>
                      <a:pt x="492931" y="9542"/>
                    </a:lnTo>
                    <a:lnTo>
                      <a:pt x="493653" y="9077"/>
                    </a:lnTo>
                    <a:lnTo>
                      <a:pt x="493714" y="9059"/>
                    </a:lnTo>
                    <a:lnTo>
                      <a:pt x="493725" y="9057"/>
                    </a:lnTo>
                    <a:close/>
                    <a:moveTo>
                      <a:pt x="432785" y="8683"/>
                    </a:moveTo>
                    <a:lnTo>
                      <a:pt x="431459" y="8819"/>
                    </a:lnTo>
                    <a:lnTo>
                      <a:pt x="431273" y="8821"/>
                    </a:lnTo>
                    <a:lnTo>
                      <a:pt x="432142" y="8705"/>
                    </a:lnTo>
                    <a:lnTo>
                      <a:pt x="432356" y="8685"/>
                    </a:lnTo>
                    <a:close/>
                    <a:moveTo>
                      <a:pt x="539419" y="8682"/>
                    </a:moveTo>
                    <a:lnTo>
                      <a:pt x="539909" y="9784"/>
                    </a:lnTo>
                    <a:lnTo>
                      <a:pt x="538641" y="9539"/>
                    </a:lnTo>
                    <a:lnTo>
                      <a:pt x="538512" y="9408"/>
                    </a:lnTo>
                    <a:close/>
                    <a:moveTo>
                      <a:pt x="466976" y="8676"/>
                    </a:moveTo>
                    <a:lnTo>
                      <a:pt x="468503" y="8822"/>
                    </a:lnTo>
                    <a:lnTo>
                      <a:pt x="467644" y="8887"/>
                    </a:lnTo>
                    <a:lnTo>
                      <a:pt x="467034" y="8909"/>
                    </a:lnTo>
                    <a:lnTo>
                      <a:pt x="466524" y="8861"/>
                    </a:lnTo>
                    <a:lnTo>
                      <a:pt x="466864" y="8684"/>
                    </a:lnTo>
                    <a:close/>
                    <a:moveTo>
                      <a:pt x="434703" y="8675"/>
                    </a:moveTo>
                    <a:lnTo>
                      <a:pt x="433819" y="8792"/>
                    </a:lnTo>
                    <a:lnTo>
                      <a:pt x="432772" y="8804"/>
                    </a:lnTo>
                    <a:lnTo>
                      <a:pt x="433502" y="8680"/>
                    </a:lnTo>
                    <a:close/>
                    <a:moveTo>
                      <a:pt x="522217" y="8675"/>
                    </a:moveTo>
                    <a:lnTo>
                      <a:pt x="522271" y="8680"/>
                    </a:lnTo>
                    <a:lnTo>
                      <a:pt x="522412" y="8725"/>
                    </a:lnTo>
                    <a:lnTo>
                      <a:pt x="521804" y="8820"/>
                    </a:lnTo>
                    <a:lnTo>
                      <a:pt x="521914" y="8711"/>
                    </a:lnTo>
                    <a:close/>
                    <a:moveTo>
                      <a:pt x="436465" y="8667"/>
                    </a:moveTo>
                    <a:lnTo>
                      <a:pt x="435714" y="8771"/>
                    </a:lnTo>
                    <a:lnTo>
                      <a:pt x="434063" y="8790"/>
                    </a:lnTo>
                    <a:lnTo>
                      <a:pt x="435128" y="8673"/>
                    </a:lnTo>
                    <a:close/>
                    <a:moveTo>
                      <a:pt x="522928" y="8657"/>
                    </a:moveTo>
                    <a:lnTo>
                      <a:pt x="522883" y="8683"/>
                    </a:lnTo>
                    <a:lnTo>
                      <a:pt x="522659" y="8723"/>
                    </a:lnTo>
                    <a:lnTo>
                      <a:pt x="522583" y="8715"/>
                    </a:lnTo>
                    <a:close/>
                    <a:moveTo>
                      <a:pt x="439319" y="8655"/>
                    </a:moveTo>
                    <a:lnTo>
                      <a:pt x="438731" y="8737"/>
                    </a:lnTo>
                    <a:lnTo>
                      <a:pt x="437369" y="8752"/>
                    </a:lnTo>
                    <a:lnTo>
                      <a:pt x="438189" y="8660"/>
                    </a:lnTo>
                    <a:close/>
                    <a:moveTo>
                      <a:pt x="446089" y="8653"/>
                    </a:moveTo>
                    <a:lnTo>
                      <a:pt x="445269" y="8812"/>
                    </a:lnTo>
                    <a:lnTo>
                      <a:pt x="441072" y="9426"/>
                    </a:lnTo>
                    <a:lnTo>
                      <a:pt x="439761" y="9603"/>
                    </a:lnTo>
                    <a:lnTo>
                      <a:pt x="438319" y="9546"/>
                    </a:lnTo>
                    <a:lnTo>
                      <a:pt x="445611" y="8658"/>
                    </a:lnTo>
                    <a:close/>
                    <a:moveTo>
                      <a:pt x="440172" y="8651"/>
                    </a:moveTo>
                    <a:lnTo>
                      <a:pt x="439902" y="8723"/>
                    </a:lnTo>
                    <a:lnTo>
                      <a:pt x="438997" y="8734"/>
                    </a:lnTo>
                    <a:lnTo>
                      <a:pt x="439724" y="8653"/>
                    </a:lnTo>
                    <a:close/>
                    <a:moveTo>
                      <a:pt x="464281" y="8649"/>
                    </a:moveTo>
                    <a:lnTo>
                      <a:pt x="465552" y="8769"/>
                    </a:lnTo>
                    <a:lnTo>
                      <a:pt x="460160" y="9120"/>
                    </a:lnTo>
                    <a:lnTo>
                      <a:pt x="461061" y="8895"/>
                    </a:lnTo>
                    <a:close/>
                    <a:moveTo>
                      <a:pt x="506776" y="8646"/>
                    </a:moveTo>
                    <a:lnTo>
                      <a:pt x="503438" y="9281"/>
                    </a:lnTo>
                    <a:lnTo>
                      <a:pt x="503056" y="9190"/>
                    </a:lnTo>
                    <a:lnTo>
                      <a:pt x="505079" y="8788"/>
                    </a:lnTo>
                    <a:close/>
                    <a:moveTo>
                      <a:pt x="446908" y="8644"/>
                    </a:moveTo>
                    <a:lnTo>
                      <a:pt x="444420" y="8977"/>
                    </a:lnTo>
                    <a:lnTo>
                      <a:pt x="445269" y="8812"/>
                    </a:lnTo>
                    <a:lnTo>
                      <a:pt x="446381" y="8650"/>
                    </a:lnTo>
                    <a:close/>
                    <a:moveTo>
                      <a:pt x="521918" y="8641"/>
                    </a:moveTo>
                    <a:lnTo>
                      <a:pt x="521977" y="8648"/>
                    </a:lnTo>
                    <a:lnTo>
                      <a:pt x="521914" y="8711"/>
                    </a:lnTo>
                    <a:lnTo>
                      <a:pt x="521837" y="8720"/>
                    </a:lnTo>
                    <a:close/>
                    <a:moveTo>
                      <a:pt x="447261" y="8640"/>
                    </a:moveTo>
                    <a:lnTo>
                      <a:pt x="446790" y="8701"/>
                    </a:lnTo>
                    <a:lnTo>
                      <a:pt x="446962" y="8643"/>
                    </a:lnTo>
                    <a:close/>
                    <a:moveTo>
                      <a:pt x="446994" y="8632"/>
                    </a:moveTo>
                    <a:lnTo>
                      <a:pt x="446962" y="8643"/>
                    </a:lnTo>
                    <a:lnTo>
                      <a:pt x="446908" y="8644"/>
                    </a:lnTo>
                    <a:close/>
                    <a:moveTo>
                      <a:pt x="445874" y="8626"/>
                    </a:moveTo>
                    <a:lnTo>
                      <a:pt x="445611" y="8658"/>
                    </a:lnTo>
                    <a:lnTo>
                      <a:pt x="441608" y="8704"/>
                    </a:lnTo>
                    <a:lnTo>
                      <a:pt x="442086" y="8643"/>
                    </a:lnTo>
                    <a:close/>
                    <a:moveTo>
                      <a:pt x="525571" y="8625"/>
                    </a:moveTo>
                    <a:lnTo>
                      <a:pt x="525920" y="8705"/>
                    </a:lnTo>
                    <a:lnTo>
                      <a:pt x="525704" y="9058"/>
                    </a:lnTo>
                    <a:lnTo>
                      <a:pt x="524633" y="8940"/>
                    </a:lnTo>
                    <a:lnTo>
                      <a:pt x="525176" y="8707"/>
                    </a:lnTo>
                    <a:close/>
                    <a:moveTo>
                      <a:pt x="446560" y="8623"/>
                    </a:moveTo>
                    <a:lnTo>
                      <a:pt x="446381" y="8650"/>
                    </a:lnTo>
                    <a:lnTo>
                      <a:pt x="446089" y="8653"/>
                    </a:lnTo>
                    <a:lnTo>
                      <a:pt x="446233" y="8625"/>
                    </a:lnTo>
                    <a:close/>
                    <a:moveTo>
                      <a:pt x="447075" y="8621"/>
                    </a:moveTo>
                    <a:lnTo>
                      <a:pt x="446994" y="8632"/>
                    </a:lnTo>
                    <a:lnTo>
                      <a:pt x="447025" y="8621"/>
                    </a:lnTo>
                    <a:close/>
                    <a:moveTo>
                      <a:pt x="448957" y="8620"/>
                    </a:moveTo>
                    <a:lnTo>
                      <a:pt x="445986" y="8974"/>
                    </a:lnTo>
                    <a:lnTo>
                      <a:pt x="446169" y="8912"/>
                    </a:lnTo>
                    <a:lnTo>
                      <a:pt x="448520" y="8625"/>
                    </a:lnTo>
                    <a:close/>
                    <a:moveTo>
                      <a:pt x="530441" y="8619"/>
                    </a:moveTo>
                    <a:lnTo>
                      <a:pt x="530515" y="8646"/>
                    </a:lnTo>
                    <a:lnTo>
                      <a:pt x="530314" y="8746"/>
                    </a:lnTo>
                    <a:lnTo>
                      <a:pt x="530240" y="8696"/>
                    </a:lnTo>
                    <a:close/>
                    <a:moveTo>
                      <a:pt x="521714" y="8619"/>
                    </a:moveTo>
                    <a:lnTo>
                      <a:pt x="521836" y="8632"/>
                    </a:lnTo>
                    <a:lnTo>
                      <a:pt x="521729" y="8733"/>
                    </a:lnTo>
                    <a:lnTo>
                      <a:pt x="521323" y="8782"/>
                    </a:lnTo>
                    <a:close/>
                    <a:moveTo>
                      <a:pt x="466356" y="8617"/>
                    </a:moveTo>
                    <a:lnTo>
                      <a:pt x="466893" y="8668"/>
                    </a:lnTo>
                    <a:lnTo>
                      <a:pt x="466864" y="8684"/>
                    </a:lnTo>
                    <a:lnTo>
                      <a:pt x="465616" y="8765"/>
                    </a:lnTo>
                    <a:close/>
                    <a:moveTo>
                      <a:pt x="448607" y="8615"/>
                    </a:moveTo>
                    <a:lnTo>
                      <a:pt x="448520" y="8625"/>
                    </a:lnTo>
                    <a:lnTo>
                      <a:pt x="447261" y="8640"/>
                    </a:lnTo>
                    <a:lnTo>
                      <a:pt x="447412" y="8620"/>
                    </a:lnTo>
                    <a:close/>
                    <a:moveTo>
                      <a:pt x="488764" y="8609"/>
                    </a:moveTo>
                    <a:lnTo>
                      <a:pt x="488664" y="8645"/>
                    </a:lnTo>
                    <a:lnTo>
                      <a:pt x="487498" y="8784"/>
                    </a:lnTo>
                    <a:lnTo>
                      <a:pt x="486924" y="8810"/>
                    </a:lnTo>
                    <a:lnTo>
                      <a:pt x="487922" y="8643"/>
                    </a:lnTo>
                    <a:close/>
                    <a:moveTo>
                      <a:pt x="449981" y="8609"/>
                    </a:moveTo>
                    <a:lnTo>
                      <a:pt x="448957" y="8620"/>
                    </a:lnTo>
                    <a:lnTo>
                      <a:pt x="449020" y="8613"/>
                    </a:lnTo>
                    <a:close/>
                    <a:moveTo>
                      <a:pt x="527912" y="8602"/>
                    </a:moveTo>
                    <a:lnTo>
                      <a:pt x="528308" y="8774"/>
                    </a:lnTo>
                    <a:lnTo>
                      <a:pt x="528096" y="8933"/>
                    </a:lnTo>
                    <a:lnTo>
                      <a:pt x="527550" y="8681"/>
                    </a:lnTo>
                    <a:close/>
                    <a:moveTo>
                      <a:pt x="522022" y="8602"/>
                    </a:moveTo>
                    <a:lnTo>
                      <a:pt x="522243" y="8671"/>
                    </a:lnTo>
                    <a:lnTo>
                      <a:pt x="522217" y="8675"/>
                    </a:lnTo>
                    <a:lnTo>
                      <a:pt x="521977" y="8648"/>
                    </a:lnTo>
                    <a:close/>
                    <a:moveTo>
                      <a:pt x="452738" y="8597"/>
                    </a:moveTo>
                    <a:lnTo>
                      <a:pt x="445252" y="9533"/>
                    </a:lnTo>
                    <a:lnTo>
                      <a:pt x="443956" y="9663"/>
                    </a:lnTo>
                    <a:lnTo>
                      <a:pt x="444266" y="9558"/>
                    </a:lnTo>
                    <a:lnTo>
                      <a:pt x="451184" y="8603"/>
                    </a:lnTo>
                    <a:close/>
                    <a:moveTo>
                      <a:pt x="451251" y="8594"/>
                    </a:moveTo>
                    <a:lnTo>
                      <a:pt x="451184" y="8603"/>
                    </a:lnTo>
                    <a:lnTo>
                      <a:pt x="449981" y="8609"/>
                    </a:lnTo>
                    <a:close/>
                    <a:moveTo>
                      <a:pt x="453616" y="8593"/>
                    </a:moveTo>
                    <a:lnTo>
                      <a:pt x="451954" y="8859"/>
                    </a:lnTo>
                    <a:lnTo>
                      <a:pt x="451645" y="8890"/>
                    </a:lnTo>
                    <a:lnTo>
                      <a:pt x="453477" y="8594"/>
                    </a:lnTo>
                    <a:close/>
                    <a:moveTo>
                      <a:pt x="530621" y="8593"/>
                    </a:moveTo>
                    <a:lnTo>
                      <a:pt x="530997" y="8793"/>
                    </a:lnTo>
                    <a:lnTo>
                      <a:pt x="530947" y="8801"/>
                    </a:lnTo>
                    <a:lnTo>
                      <a:pt x="530515" y="8646"/>
                    </a:lnTo>
                    <a:close/>
                    <a:moveTo>
                      <a:pt x="486387" y="8584"/>
                    </a:moveTo>
                    <a:lnTo>
                      <a:pt x="486256" y="8615"/>
                    </a:lnTo>
                    <a:lnTo>
                      <a:pt x="485443" y="8669"/>
                    </a:lnTo>
                    <a:lnTo>
                      <a:pt x="485070" y="8694"/>
                    </a:lnTo>
                    <a:lnTo>
                      <a:pt x="485479" y="8638"/>
                    </a:lnTo>
                    <a:lnTo>
                      <a:pt x="486054" y="8604"/>
                    </a:lnTo>
                    <a:close/>
                    <a:moveTo>
                      <a:pt x="455822" y="8584"/>
                    </a:moveTo>
                    <a:lnTo>
                      <a:pt x="454495" y="8968"/>
                    </a:lnTo>
                    <a:lnTo>
                      <a:pt x="453304" y="9313"/>
                    </a:lnTo>
                    <a:lnTo>
                      <a:pt x="451464" y="9484"/>
                    </a:lnTo>
                    <a:lnTo>
                      <a:pt x="450874" y="9506"/>
                    </a:lnTo>
                    <a:lnTo>
                      <a:pt x="447039" y="9647"/>
                    </a:lnTo>
                    <a:lnTo>
                      <a:pt x="451954" y="8859"/>
                    </a:lnTo>
                    <a:lnTo>
                      <a:pt x="454649" y="8589"/>
                    </a:lnTo>
                    <a:close/>
                    <a:moveTo>
                      <a:pt x="492281" y="8571"/>
                    </a:moveTo>
                    <a:lnTo>
                      <a:pt x="487303" y="9134"/>
                    </a:lnTo>
                    <a:lnTo>
                      <a:pt x="487588" y="9032"/>
                    </a:lnTo>
                    <a:lnTo>
                      <a:pt x="491996" y="8584"/>
                    </a:lnTo>
                    <a:close/>
                    <a:moveTo>
                      <a:pt x="523081" y="8571"/>
                    </a:moveTo>
                    <a:lnTo>
                      <a:pt x="522961" y="8638"/>
                    </a:lnTo>
                    <a:lnTo>
                      <a:pt x="522520" y="8708"/>
                    </a:lnTo>
                    <a:lnTo>
                      <a:pt x="522271" y="8680"/>
                    </a:lnTo>
                    <a:lnTo>
                      <a:pt x="522243" y="8671"/>
                    </a:lnTo>
                    <a:close/>
                    <a:moveTo>
                      <a:pt x="453640" y="8567"/>
                    </a:moveTo>
                    <a:lnTo>
                      <a:pt x="453477" y="8594"/>
                    </a:lnTo>
                    <a:lnTo>
                      <a:pt x="452738" y="8597"/>
                    </a:lnTo>
                    <a:lnTo>
                      <a:pt x="452910" y="8575"/>
                    </a:lnTo>
                    <a:close/>
                    <a:moveTo>
                      <a:pt x="521907" y="8566"/>
                    </a:moveTo>
                    <a:lnTo>
                      <a:pt x="521974" y="8587"/>
                    </a:lnTo>
                    <a:lnTo>
                      <a:pt x="521918" y="8641"/>
                    </a:lnTo>
                    <a:lnTo>
                      <a:pt x="521836" y="8632"/>
                    </a:lnTo>
                    <a:close/>
                    <a:moveTo>
                      <a:pt x="462422" y="8555"/>
                    </a:moveTo>
                    <a:lnTo>
                      <a:pt x="461061" y="8895"/>
                    </a:lnTo>
                    <a:lnTo>
                      <a:pt x="458436" y="9097"/>
                    </a:lnTo>
                    <a:lnTo>
                      <a:pt x="455154" y="9348"/>
                    </a:lnTo>
                    <a:lnTo>
                      <a:pt x="452895" y="9431"/>
                    </a:lnTo>
                    <a:lnTo>
                      <a:pt x="453304" y="9313"/>
                    </a:lnTo>
                    <a:lnTo>
                      <a:pt x="456358" y="9029"/>
                    </a:lnTo>
                    <a:lnTo>
                      <a:pt x="461400" y="8559"/>
                    </a:lnTo>
                    <a:close/>
                    <a:moveTo>
                      <a:pt x="455019" y="8551"/>
                    </a:moveTo>
                    <a:lnTo>
                      <a:pt x="454649" y="8589"/>
                    </a:lnTo>
                    <a:lnTo>
                      <a:pt x="453616" y="8593"/>
                    </a:lnTo>
                    <a:lnTo>
                      <a:pt x="453788" y="8565"/>
                    </a:lnTo>
                    <a:close/>
                    <a:moveTo>
                      <a:pt x="480085" y="8542"/>
                    </a:moveTo>
                    <a:lnTo>
                      <a:pt x="478611" y="8963"/>
                    </a:lnTo>
                    <a:lnTo>
                      <a:pt x="477771" y="9051"/>
                    </a:lnTo>
                    <a:lnTo>
                      <a:pt x="474911" y="9166"/>
                    </a:lnTo>
                    <a:close/>
                    <a:moveTo>
                      <a:pt x="465571" y="8541"/>
                    </a:moveTo>
                    <a:lnTo>
                      <a:pt x="465619" y="8546"/>
                    </a:lnTo>
                    <a:lnTo>
                      <a:pt x="464281" y="8649"/>
                    </a:lnTo>
                    <a:lnTo>
                      <a:pt x="463256" y="8551"/>
                    </a:lnTo>
                    <a:close/>
                    <a:moveTo>
                      <a:pt x="466757" y="8536"/>
                    </a:moveTo>
                    <a:lnTo>
                      <a:pt x="466356" y="8617"/>
                    </a:lnTo>
                    <a:lnTo>
                      <a:pt x="465619" y="8546"/>
                    </a:lnTo>
                    <a:lnTo>
                      <a:pt x="465685" y="8541"/>
                    </a:lnTo>
                    <a:close/>
                    <a:moveTo>
                      <a:pt x="477274" y="8531"/>
                    </a:moveTo>
                    <a:lnTo>
                      <a:pt x="473760" y="8925"/>
                    </a:lnTo>
                    <a:lnTo>
                      <a:pt x="471835" y="9141"/>
                    </a:lnTo>
                    <a:lnTo>
                      <a:pt x="471558" y="9115"/>
                    </a:lnTo>
                    <a:lnTo>
                      <a:pt x="471171" y="9078"/>
                    </a:lnTo>
                    <a:lnTo>
                      <a:pt x="476904" y="8545"/>
                    </a:lnTo>
                    <a:close/>
                    <a:moveTo>
                      <a:pt x="493192" y="8531"/>
                    </a:moveTo>
                    <a:lnTo>
                      <a:pt x="488967" y="9525"/>
                    </a:lnTo>
                    <a:lnTo>
                      <a:pt x="485177" y="9898"/>
                    </a:lnTo>
                    <a:lnTo>
                      <a:pt x="486174" y="9540"/>
                    </a:lnTo>
                    <a:lnTo>
                      <a:pt x="492779" y="8549"/>
                    </a:lnTo>
                    <a:close/>
                    <a:moveTo>
                      <a:pt x="469283" y="8525"/>
                    </a:moveTo>
                    <a:lnTo>
                      <a:pt x="466976" y="8676"/>
                    </a:lnTo>
                    <a:lnTo>
                      <a:pt x="466893" y="8668"/>
                    </a:lnTo>
                    <a:lnTo>
                      <a:pt x="467148" y="8535"/>
                    </a:lnTo>
                    <a:close/>
                    <a:moveTo>
                      <a:pt x="521959" y="8517"/>
                    </a:moveTo>
                    <a:lnTo>
                      <a:pt x="521907" y="8566"/>
                    </a:lnTo>
                    <a:lnTo>
                      <a:pt x="521870" y="8554"/>
                    </a:lnTo>
                    <a:close/>
                    <a:moveTo>
                      <a:pt x="446812" y="8512"/>
                    </a:moveTo>
                    <a:lnTo>
                      <a:pt x="446233" y="8625"/>
                    </a:lnTo>
                    <a:lnTo>
                      <a:pt x="445874" y="8626"/>
                    </a:lnTo>
                    <a:close/>
                    <a:moveTo>
                      <a:pt x="473506" y="8507"/>
                    </a:moveTo>
                    <a:lnTo>
                      <a:pt x="472647" y="8688"/>
                    </a:lnTo>
                    <a:lnTo>
                      <a:pt x="472474" y="8709"/>
                    </a:lnTo>
                    <a:lnTo>
                      <a:pt x="468752" y="8846"/>
                    </a:lnTo>
                    <a:lnTo>
                      <a:pt x="468503" y="8822"/>
                    </a:lnTo>
                    <a:lnTo>
                      <a:pt x="472633" y="8511"/>
                    </a:lnTo>
                    <a:close/>
                    <a:moveTo>
                      <a:pt x="447368" y="8505"/>
                    </a:moveTo>
                    <a:lnTo>
                      <a:pt x="447025" y="8621"/>
                    </a:lnTo>
                    <a:lnTo>
                      <a:pt x="446560" y="8623"/>
                    </a:lnTo>
                    <a:close/>
                    <a:moveTo>
                      <a:pt x="434543" y="8502"/>
                    </a:moveTo>
                    <a:lnTo>
                      <a:pt x="433502" y="8680"/>
                    </a:lnTo>
                    <a:lnTo>
                      <a:pt x="432785" y="8683"/>
                    </a:lnTo>
                    <a:close/>
                    <a:moveTo>
                      <a:pt x="462661" y="8495"/>
                    </a:moveTo>
                    <a:lnTo>
                      <a:pt x="463256" y="8551"/>
                    </a:lnTo>
                    <a:lnTo>
                      <a:pt x="462422" y="8555"/>
                    </a:lnTo>
                    <a:close/>
                    <a:moveTo>
                      <a:pt x="477496" y="8490"/>
                    </a:moveTo>
                    <a:lnTo>
                      <a:pt x="476904" y="8545"/>
                    </a:lnTo>
                    <a:lnTo>
                      <a:pt x="472566" y="8705"/>
                    </a:lnTo>
                    <a:lnTo>
                      <a:pt x="472647" y="8688"/>
                    </a:lnTo>
                    <a:lnTo>
                      <a:pt x="474204" y="8504"/>
                    </a:lnTo>
                    <a:close/>
                    <a:moveTo>
                      <a:pt x="478513" y="8486"/>
                    </a:moveTo>
                    <a:lnTo>
                      <a:pt x="477274" y="8531"/>
                    </a:lnTo>
                    <a:lnTo>
                      <a:pt x="477648" y="8489"/>
                    </a:lnTo>
                    <a:close/>
                    <a:moveTo>
                      <a:pt x="515076" y="8483"/>
                    </a:moveTo>
                    <a:lnTo>
                      <a:pt x="515136" y="8506"/>
                    </a:lnTo>
                    <a:lnTo>
                      <a:pt x="512584" y="8992"/>
                    </a:lnTo>
                    <a:lnTo>
                      <a:pt x="509028" y="9270"/>
                    </a:lnTo>
                    <a:close/>
                    <a:moveTo>
                      <a:pt x="480625" y="8477"/>
                    </a:moveTo>
                    <a:lnTo>
                      <a:pt x="480085" y="8542"/>
                    </a:lnTo>
                    <a:lnTo>
                      <a:pt x="480309" y="8478"/>
                    </a:lnTo>
                    <a:close/>
                    <a:moveTo>
                      <a:pt x="499635" y="8475"/>
                    </a:moveTo>
                    <a:lnTo>
                      <a:pt x="499217" y="8575"/>
                    </a:lnTo>
                    <a:lnTo>
                      <a:pt x="497281" y="8872"/>
                    </a:lnTo>
                    <a:lnTo>
                      <a:pt x="497918" y="8644"/>
                    </a:lnTo>
                    <a:close/>
                    <a:moveTo>
                      <a:pt x="508897" y="8470"/>
                    </a:moveTo>
                    <a:lnTo>
                      <a:pt x="507399" y="9032"/>
                    </a:lnTo>
                    <a:lnTo>
                      <a:pt x="504420" y="9512"/>
                    </a:lnTo>
                    <a:lnTo>
                      <a:pt x="503458" y="9285"/>
                    </a:lnTo>
                    <a:lnTo>
                      <a:pt x="508427" y="8509"/>
                    </a:lnTo>
                    <a:close/>
                    <a:moveTo>
                      <a:pt x="494597" y="8469"/>
                    </a:moveTo>
                    <a:lnTo>
                      <a:pt x="494196" y="8727"/>
                    </a:lnTo>
                    <a:lnTo>
                      <a:pt x="493589" y="8872"/>
                    </a:lnTo>
                    <a:lnTo>
                      <a:pt x="491641" y="9262"/>
                    </a:lnTo>
                    <a:lnTo>
                      <a:pt x="490606" y="9364"/>
                    </a:lnTo>
                    <a:lnTo>
                      <a:pt x="493332" y="8525"/>
                    </a:lnTo>
                    <a:close/>
                    <a:moveTo>
                      <a:pt x="462372" y="8468"/>
                    </a:moveTo>
                    <a:lnTo>
                      <a:pt x="462379" y="8468"/>
                    </a:lnTo>
                    <a:lnTo>
                      <a:pt x="461400" y="8559"/>
                    </a:lnTo>
                    <a:lnTo>
                      <a:pt x="455822" y="8584"/>
                    </a:lnTo>
                    <a:lnTo>
                      <a:pt x="455971" y="8541"/>
                    </a:lnTo>
                    <a:close/>
                    <a:moveTo>
                      <a:pt x="462790" y="8463"/>
                    </a:moveTo>
                    <a:lnTo>
                      <a:pt x="462661" y="8495"/>
                    </a:lnTo>
                    <a:lnTo>
                      <a:pt x="462379" y="8468"/>
                    </a:lnTo>
                    <a:lnTo>
                      <a:pt x="462388" y="8468"/>
                    </a:lnTo>
                    <a:close/>
                    <a:moveTo>
                      <a:pt x="499959" y="8461"/>
                    </a:moveTo>
                    <a:lnTo>
                      <a:pt x="501544" y="8834"/>
                    </a:lnTo>
                    <a:lnTo>
                      <a:pt x="499028" y="9978"/>
                    </a:lnTo>
                    <a:lnTo>
                      <a:pt x="498088" y="10124"/>
                    </a:lnTo>
                    <a:lnTo>
                      <a:pt x="495694" y="10311"/>
                    </a:lnTo>
                    <a:lnTo>
                      <a:pt x="493537" y="10480"/>
                    </a:lnTo>
                    <a:lnTo>
                      <a:pt x="494028" y="10257"/>
                    </a:lnTo>
                    <a:lnTo>
                      <a:pt x="496070" y="9329"/>
                    </a:lnTo>
                    <a:lnTo>
                      <a:pt x="499217" y="8575"/>
                    </a:lnTo>
                    <a:close/>
                    <a:moveTo>
                      <a:pt x="484701" y="8459"/>
                    </a:moveTo>
                    <a:lnTo>
                      <a:pt x="483218" y="8771"/>
                    </a:lnTo>
                    <a:lnTo>
                      <a:pt x="479991" y="8962"/>
                    </a:lnTo>
                    <a:lnTo>
                      <a:pt x="478389" y="9026"/>
                    </a:lnTo>
                    <a:lnTo>
                      <a:pt x="478611" y="8963"/>
                    </a:lnTo>
                    <a:lnTo>
                      <a:pt x="483350" y="8465"/>
                    </a:lnTo>
                    <a:close/>
                    <a:moveTo>
                      <a:pt x="486840" y="8450"/>
                    </a:moveTo>
                    <a:lnTo>
                      <a:pt x="485479" y="8638"/>
                    </a:lnTo>
                    <a:lnTo>
                      <a:pt x="484630" y="8688"/>
                    </a:lnTo>
                    <a:lnTo>
                      <a:pt x="486769" y="8450"/>
                    </a:lnTo>
                    <a:close/>
                    <a:moveTo>
                      <a:pt x="488799" y="8441"/>
                    </a:moveTo>
                    <a:lnTo>
                      <a:pt x="486387" y="8584"/>
                    </a:lnTo>
                    <a:lnTo>
                      <a:pt x="486512" y="8554"/>
                    </a:lnTo>
                    <a:lnTo>
                      <a:pt x="486960" y="8449"/>
                    </a:lnTo>
                    <a:lnTo>
                      <a:pt x="487517" y="8447"/>
                    </a:lnTo>
                    <a:close/>
                    <a:moveTo>
                      <a:pt x="489142" y="8440"/>
                    </a:moveTo>
                    <a:lnTo>
                      <a:pt x="487922" y="8643"/>
                    </a:lnTo>
                    <a:lnTo>
                      <a:pt x="485767" y="8730"/>
                    </a:lnTo>
                    <a:lnTo>
                      <a:pt x="486256" y="8615"/>
                    </a:lnTo>
                    <a:lnTo>
                      <a:pt x="488863" y="8441"/>
                    </a:lnTo>
                    <a:close/>
                    <a:moveTo>
                      <a:pt x="526577" y="8438"/>
                    </a:moveTo>
                    <a:lnTo>
                      <a:pt x="527203" y="8756"/>
                    </a:lnTo>
                    <a:lnTo>
                      <a:pt x="526661" y="8874"/>
                    </a:lnTo>
                    <a:lnTo>
                      <a:pt x="526275" y="8786"/>
                    </a:lnTo>
                    <a:close/>
                    <a:moveTo>
                      <a:pt x="490436" y="8434"/>
                    </a:moveTo>
                    <a:lnTo>
                      <a:pt x="489068" y="8597"/>
                    </a:lnTo>
                    <a:lnTo>
                      <a:pt x="488764" y="8609"/>
                    </a:lnTo>
                    <a:lnTo>
                      <a:pt x="489236" y="8440"/>
                    </a:lnTo>
                    <a:close/>
                    <a:moveTo>
                      <a:pt x="499825" y="8429"/>
                    </a:moveTo>
                    <a:lnTo>
                      <a:pt x="499905" y="8448"/>
                    </a:lnTo>
                    <a:lnTo>
                      <a:pt x="499635" y="8475"/>
                    </a:lnTo>
                    <a:close/>
                    <a:moveTo>
                      <a:pt x="519984" y="8429"/>
                    </a:moveTo>
                    <a:lnTo>
                      <a:pt x="521076" y="8549"/>
                    </a:lnTo>
                    <a:lnTo>
                      <a:pt x="520623" y="8866"/>
                    </a:lnTo>
                    <a:lnTo>
                      <a:pt x="518629" y="9106"/>
                    </a:lnTo>
                    <a:close/>
                    <a:moveTo>
                      <a:pt x="526546" y="8422"/>
                    </a:moveTo>
                    <a:lnTo>
                      <a:pt x="526572" y="8435"/>
                    </a:lnTo>
                    <a:lnTo>
                      <a:pt x="526186" y="8766"/>
                    </a:lnTo>
                    <a:lnTo>
                      <a:pt x="525920" y="8705"/>
                    </a:lnTo>
                    <a:lnTo>
                      <a:pt x="526028" y="8530"/>
                    </a:lnTo>
                    <a:close/>
                    <a:moveTo>
                      <a:pt x="493605" y="8421"/>
                    </a:moveTo>
                    <a:lnTo>
                      <a:pt x="491996" y="8584"/>
                    </a:lnTo>
                    <a:lnTo>
                      <a:pt x="488388" y="8745"/>
                    </a:lnTo>
                    <a:lnTo>
                      <a:pt x="488664" y="8645"/>
                    </a:lnTo>
                    <a:lnTo>
                      <a:pt x="489068" y="8597"/>
                    </a:lnTo>
                    <a:lnTo>
                      <a:pt x="493439" y="8421"/>
                    </a:lnTo>
                    <a:close/>
                    <a:moveTo>
                      <a:pt x="493662" y="8421"/>
                    </a:moveTo>
                    <a:lnTo>
                      <a:pt x="493672" y="8421"/>
                    </a:lnTo>
                    <a:lnTo>
                      <a:pt x="493332" y="8525"/>
                    </a:lnTo>
                    <a:lnTo>
                      <a:pt x="493192" y="8531"/>
                    </a:lnTo>
                    <a:close/>
                    <a:moveTo>
                      <a:pt x="493638" y="8421"/>
                    </a:moveTo>
                    <a:lnTo>
                      <a:pt x="492779" y="8549"/>
                    </a:lnTo>
                    <a:lnTo>
                      <a:pt x="492281" y="8571"/>
                    </a:lnTo>
                    <a:lnTo>
                      <a:pt x="493616" y="8421"/>
                    </a:lnTo>
                    <a:close/>
                    <a:moveTo>
                      <a:pt x="519903" y="8420"/>
                    </a:moveTo>
                    <a:lnTo>
                      <a:pt x="519934" y="8423"/>
                    </a:lnTo>
                    <a:lnTo>
                      <a:pt x="516302" y="8942"/>
                    </a:lnTo>
                    <a:lnTo>
                      <a:pt x="516060" y="8851"/>
                    </a:lnTo>
                    <a:lnTo>
                      <a:pt x="517793" y="8585"/>
                    </a:lnTo>
                    <a:close/>
                    <a:moveTo>
                      <a:pt x="495508" y="8412"/>
                    </a:moveTo>
                    <a:lnTo>
                      <a:pt x="495428" y="8432"/>
                    </a:lnTo>
                    <a:lnTo>
                      <a:pt x="494597" y="8469"/>
                    </a:lnTo>
                    <a:lnTo>
                      <a:pt x="494678" y="8416"/>
                    </a:lnTo>
                    <a:close/>
                    <a:moveTo>
                      <a:pt x="524405" y="8412"/>
                    </a:moveTo>
                    <a:lnTo>
                      <a:pt x="524404" y="8412"/>
                    </a:lnTo>
                    <a:lnTo>
                      <a:pt x="523750" y="8843"/>
                    </a:lnTo>
                    <a:lnTo>
                      <a:pt x="523696" y="8837"/>
                    </a:lnTo>
                    <a:close/>
                    <a:moveTo>
                      <a:pt x="489312" y="8411"/>
                    </a:moveTo>
                    <a:lnTo>
                      <a:pt x="488863" y="8441"/>
                    </a:lnTo>
                    <a:lnTo>
                      <a:pt x="488799" y="8441"/>
                    </a:lnTo>
                    <a:close/>
                    <a:moveTo>
                      <a:pt x="520020" y="8411"/>
                    </a:moveTo>
                    <a:lnTo>
                      <a:pt x="519984" y="8429"/>
                    </a:lnTo>
                    <a:lnTo>
                      <a:pt x="519973" y="8428"/>
                    </a:lnTo>
                    <a:lnTo>
                      <a:pt x="519934" y="8423"/>
                    </a:lnTo>
                    <a:lnTo>
                      <a:pt x="520019" y="8411"/>
                    </a:lnTo>
                    <a:close/>
                    <a:moveTo>
                      <a:pt x="489316" y="8411"/>
                    </a:moveTo>
                    <a:lnTo>
                      <a:pt x="489236" y="8440"/>
                    </a:lnTo>
                    <a:lnTo>
                      <a:pt x="489142" y="8440"/>
                    </a:lnTo>
                    <a:lnTo>
                      <a:pt x="489316" y="8411"/>
                    </a:lnTo>
                    <a:close/>
                    <a:moveTo>
                      <a:pt x="539758" y="8411"/>
                    </a:moveTo>
                    <a:lnTo>
                      <a:pt x="540212" y="9257"/>
                    </a:lnTo>
                    <a:lnTo>
                      <a:pt x="539592" y="8544"/>
                    </a:lnTo>
                    <a:close/>
                    <a:moveTo>
                      <a:pt x="533179" y="8411"/>
                    </a:moveTo>
                    <a:lnTo>
                      <a:pt x="531860" y="9130"/>
                    </a:lnTo>
                    <a:lnTo>
                      <a:pt x="531151" y="8875"/>
                    </a:lnTo>
                    <a:lnTo>
                      <a:pt x="530997" y="8793"/>
                    </a:lnTo>
                    <a:close/>
                    <a:moveTo>
                      <a:pt x="533179" y="8411"/>
                    </a:moveTo>
                    <a:lnTo>
                      <a:pt x="532103" y="9217"/>
                    </a:lnTo>
                    <a:lnTo>
                      <a:pt x="531935" y="9157"/>
                    </a:lnTo>
                    <a:close/>
                    <a:moveTo>
                      <a:pt x="530985" y="8411"/>
                    </a:moveTo>
                    <a:lnTo>
                      <a:pt x="530621" y="8593"/>
                    </a:lnTo>
                    <a:lnTo>
                      <a:pt x="530574" y="8568"/>
                    </a:lnTo>
                    <a:close/>
                    <a:moveTo>
                      <a:pt x="528792" y="8411"/>
                    </a:moveTo>
                    <a:lnTo>
                      <a:pt x="528510" y="8862"/>
                    </a:lnTo>
                    <a:lnTo>
                      <a:pt x="528308" y="8774"/>
                    </a:lnTo>
                    <a:close/>
                    <a:moveTo>
                      <a:pt x="526600" y="8411"/>
                    </a:moveTo>
                    <a:lnTo>
                      <a:pt x="526577" y="8438"/>
                    </a:lnTo>
                    <a:lnTo>
                      <a:pt x="526572" y="8435"/>
                    </a:lnTo>
                    <a:close/>
                    <a:moveTo>
                      <a:pt x="524407" y="8411"/>
                    </a:moveTo>
                    <a:lnTo>
                      <a:pt x="524405" y="8412"/>
                    </a:lnTo>
                    <a:lnTo>
                      <a:pt x="524405" y="8412"/>
                    </a:lnTo>
                    <a:lnTo>
                      <a:pt x="524406" y="8411"/>
                    </a:lnTo>
                    <a:close/>
                    <a:moveTo>
                      <a:pt x="524406" y="8411"/>
                    </a:moveTo>
                    <a:lnTo>
                      <a:pt x="522928" y="8657"/>
                    </a:lnTo>
                    <a:lnTo>
                      <a:pt x="522961" y="8638"/>
                    </a:lnTo>
                    <a:close/>
                    <a:moveTo>
                      <a:pt x="524406" y="8411"/>
                    </a:moveTo>
                    <a:lnTo>
                      <a:pt x="524406" y="8411"/>
                    </a:lnTo>
                    <a:lnTo>
                      <a:pt x="523252" y="8788"/>
                    </a:lnTo>
                    <a:lnTo>
                      <a:pt x="522787" y="8737"/>
                    </a:lnTo>
                    <a:lnTo>
                      <a:pt x="522883" y="8683"/>
                    </a:lnTo>
                    <a:close/>
                    <a:moveTo>
                      <a:pt x="522214" y="8411"/>
                    </a:moveTo>
                    <a:lnTo>
                      <a:pt x="522022" y="8602"/>
                    </a:lnTo>
                    <a:lnTo>
                      <a:pt x="521974" y="8587"/>
                    </a:lnTo>
                    <a:lnTo>
                      <a:pt x="522110" y="8454"/>
                    </a:lnTo>
                    <a:close/>
                    <a:moveTo>
                      <a:pt x="520020" y="8411"/>
                    </a:moveTo>
                    <a:lnTo>
                      <a:pt x="520020" y="8411"/>
                    </a:lnTo>
                    <a:lnTo>
                      <a:pt x="520020" y="8411"/>
                    </a:lnTo>
                    <a:close/>
                    <a:moveTo>
                      <a:pt x="511248" y="8411"/>
                    </a:moveTo>
                    <a:lnTo>
                      <a:pt x="508277" y="9328"/>
                    </a:lnTo>
                    <a:lnTo>
                      <a:pt x="507919" y="9356"/>
                    </a:lnTo>
                    <a:lnTo>
                      <a:pt x="508761" y="8962"/>
                    </a:lnTo>
                    <a:lnTo>
                      <a:pt x="509820" y="8641"/>
                    </a:lnTo>
                    <a:close/>
                    <a:moveTo>
                      <a:pt x="500282" y="8411"/>
                    </a:moveTo>
                    <a:lnTo>
                      <a:pt x="499959" y="8461"/>
                    </a:lnTo>
                    <a:lnTo>
                      <a:pt x="499905" y="8448"/>
                    </a:lnTo>
                    <a:close/>
                    <a:moveTo>
                      <a:pt x="495896" y="8411"/>
                    </a:moveTo>
                    <a:lnTo>
                      <a:pt x="494142" y="8762"/>
                    </a:lnTo>
                    <a:lnTo>
                      <a:pt x="494196" y="8727"/>
                    </a:lnTo>
                    <a:lnTo>
                      <a:pt x="495428" y="8432"/>
                    </a:lnTo>
                    <a:close/>
                    <a:moveTo>
                      <a:pt x="493703" y="8411"/>
                    </a:moveTo>
                    <a:lnTo>
                      <a:pt x="493616" y="8421"/>
                    </a:lnTo>
                    <a:lnTo>
                      <a:pt x="493605" y="8421"/>
                    </a:lnTo>
                    <a:close/>
                    <a:moveTo>
                      <a:pt x="493703" y="8411"/>
                    </a:moveTo>
                    <a:lnTo>
                      <a:pt x="493662" y="8421"/>
                    </a:lnTo>
                    <a:lnTo>
                      <a:pt x="493638" y="8421"/>
                    </a:lnTo>
                    <a:close/>
                    <a:moveTo>
                      <a:pt x="489316" y="8411"/>
                    </a:moveTo>
                    <a:lnTo>
                      <a:pt x="489316" y="8411"/>
                    </a:lnTo>
                    <a:lnTo>
                      <a:pt x="489312" y="8411"/>
                    </a:lnTo>
                    <a:close/>
                    <a:moveTo>
                      <a:pt x="489316" y="8411"/>
                    </a:moveTo>
                    <a:lnTo>
                      <a:pt x="489316" y="8411"/>
                    </a:lnTo>
                    <a:lnTo>
                      <a:pt x="489316" y="8411"/>
                    </a:lnTo>
                    <a:close/>
                    <a:moveTo>
                      <a:pt x="487123" y="8411"/>
                    </a:moveTo>
                    <a:lnTo>
                      <a:pt x="486960" y="8449"/>
                    </a:lnTo>
                    <a:lnTo>
                      <a:pt x="486840" y="8450"/>
                    </a:lnTo>
                    <a:close/>
                    <a:moveTo>
                      <a:pt x="480544" y="8411"/>
                    </a:moveTo>
                    <a:lnTo>
                      <a:pt x="480309" y="8478"/>
                    </a:lnTo>
                    <a:lnTo>
                      <a:pt x="478893" y="8484"/>
                    </a:lnTo>
                    <a:lnTo>
                      <a:pt x="478513" y="8486"/>
                    </a:lnTo>
                    <a:lnTo>
                      <a:pt x="479146" y="8462"/>
                    </a:lnTo>
                    <a:close/>
                    <a:moveTo>
                      <a:pt x="478350" y="8411"/>
                    </a:moveTo>
                    <a:lnTo>
                      <a:pt x="477648" y="8489"/>
                    </a:lnTo>
                    <a:lnTo>
                      <a:pt x="477496" y="8490"/>
                    </a:lnTo>
                    <a:close/>
                    <a:moveTo>
                      <a:pt x="467385" y="8411"/>
                    </a:moveTo>
                    <a:lnTo>
                      <a:pt x="465685" y="8541"/>
                    </a:lnTo>
                    <a:lnTo>
                      <a:pt x="465571" y="8541"/>
                    </a:lnTo>
                    <a:lnTo>
                      <a:pt x="464543" y="8443"/>
                    </a:lnTo>
                    <a:close/>
                    <a:moveTo>
                      <a:pt x="467385" y="8411"/>
                    </a:moveTo>
                    <a:lnTo>
                      <a:pt x="467148" y="8535"/>
                    </a:lnTo>
                    <a:lnTo>
                      <a:pt x="466757" y="8536"/>
                    </a:lnTo>
                    <a:close/>
                    <a:moveTo>
                      <a:pt x="456419" y="8411"/>
                    </a:moveTo>
                    <a:lnTo>
                      <a:pt x="455971" y="8541"/>
                    </a:lnTo>
                    <a:lnTo>
                      <a:pt x="455019" y="8551"/>
                    </a:lnTo>
                    <a:close/>
                    <a:moveTo>
                      <a:pt x="441068" y="8411"/>
                    </a:moveTo>
                    <a:lnTo>
                      <a:pt x="440476" y="8569"/>
                    </a:lnTo>
                    <a:lnTo>
                      <a:pt x="439724" y="8653"/>
                    </a:lnTo>
                    <a:lnTo>
                      <a:pt x="439319" y="8655"/>
                    </a:lnTo>
                    <a:close/>
                    <a:moveTo>
                      <a:pt x="520020" y="8411"/>
                    </a:moveTo>
                    <a:lnTo>
                      <a:pt x="520020" y="8411"/>
                    </a:lnTo>
                    <a:lnTo>
                      <a:pt x="520020" y="8411"/>
                    </a:lnTo>
                    <a:close/>
                    <a:moveTo>
                      <a:pt x="526503" y="8400"/>
                    </a:moveTo>
                    <a:lnTo>
                      <a:pt x="526600" y="8411"/>
                    </a:lnTo>
                    <a:lnTo>
                      <a:pt x="526546" y="8422"/>
                    </a:lnTo>
                    <a:close/>
                    <a:moveTo>
                      <a:pt x="522166" y="8400"/>
                    </a:moveTo>
                    <a:lnTo>
                      <a:pt x="522214" y="8411"/>
                    </a:lnTo>
                    <a:lnTo>
                      <a:pt x="522159" y="8406"/>
                    </a:lnTo>
                    <a:close/>
                    <a:moveTo>
                      <a:pt x="522084" y="8400"/>
                    </a:moveTo>
                    <a:lnTo>
                      <a:pt x="522159" y="8406"/>
                    </a:lnTo>
                    <a:lnTo>
                      <a:pt x="522110" y="8454"/>
                    </a:lnTo>
                    <a:lnTo>
                      <a:pt x="521959" y="8517"/>
                    </a:lnTo>
                    <a:close/>
                    <a:moveTo>
                      <a:pt x="499698" y="8399"/>
                    </a:moveTo>
                    <a:lnTo>
                      <a:pt x="499945" y="8400"/>
                    </a:lnTo>
                    <a:lnTo>
                      <a:pt x="499825" y="8429"/>
                    </a:lnTo>
                    <a:close/>
                    <a:moveTo>
                      <a:pt x="497779" y="8391"/>
                    </a:moveTo>
                    <a:lnTo>
                      <a:pt x="498611" y="8395"/>
                    </a:lnTo>
                    <a:lnTo>
                      <a:pt x="497918" y="8644"/>
                    </a:lnTo>
                    <a:lnTo>
                      <a:pt x="497483" y="8686"/>
                    </a:lnTo>
                    <a:lnTo>
                      <a:pt x="498089" y="8411"/>
                    </a:lnTo>
                    <a:close/>
                    <a:moveTo>
                      <a:pt x="495634" y="8382"/>
                    </a:moveTo>
                    <a:lnTo>
                      <a:pt x="497328" y="8389"/>
                    </a:lnTo>
                    <a:lnTo>
                      <a:pt x="493725" y="9057"/>
                    </a:lnTo>
                    <a:lnTo>
                      <a:pt x="493719" y="9057"/>
                    </a:lnTo>
                    <a:lnTo>
                      <a:pt x="495896" y="8411"/>
                    </a:lnTo>
                    <a:lnTo>
                      <a:pt x="495508" y="8412"/>
                    </a:lnTo>
                    <a:close/>
                    <a:moveTo>
                      <a:pt x="521317" y="8380"/>
                    </a:moveTo>
                    <a:lnTo>
                      <a:pt x="521870" y="8554"/>
                    </a:lnTo>
                    <a:lnTo>
                      <a:pt x="521714" y="8619"/>
                    </a:lnTo>
                    <a:lnTo>
                      <a:pt x="521076" y="8549"/>
                    </a:lnTo>
                    <a:close/>
                    <a:moveTo>
                      <a:pt x="493297" y="8373"/>
                    </a:moveTo>
                    <a:lnTo>
                      <a:pt x="494736" y="8379"/>
                    </a:lnTo>
                    <a:lnTo>
                      <a:pt x="494678" y="8416"/>
                    </a:lnTo>
                    <a:lnTo>
                      <a:pt x="493672" y="8421"/>
                    </a:lnTo>
                    <a:lnTo>
                      <a:pt x="493703" y="8411"/>
                    </a:lnTo>
                    <a:close/>
                    <a:moveTo>
                      <a:pt x="497435" y="8369"/>
                    </a:moveTo>
                    <a:lnTo>
                      <a:pt x="497779" y="8391"/>
                    </a:lnTo>
                    <a:lnTo>
                      <a:pt x="497328" y="8389"/>
                    </a:lnTo>
                    <a:close/>
                    <a:moveTo>
                      <a:pt x="524448" y="8369"/>
                    </a:moveTo>
                    <a:lnTo>
                      <a:pt x="525438" y="8595"/>
                    </a:lnTo>
                    <a:lnTo>
                      <a:pt x="525176" y="8707"/>
                    </a:lnTo>
                    <a:lnTo>
                      <a:pt x="524257" y="8899"/>
                    </a:lnTo>
                    <a:lnTo>
                      <a:pt x="523952" y="8865"/>
                    </a:lnTo>
                    <a:lnTo>
                      <a:pt x="524404" y="8412"/>
                    </a:lnTo>
                    <a:lnTo>
                      <a:pt x="524407" y="8411"/>
                    </a:lnTo>
                    <a:lnTo>
                      <a:pt x="524406" y="8411"/>
                    </a:lnTo>
                    <a:close/>
                    <a:moveTo>
                      <a:pt x="491034" y="8363"/>
                    </a:moveTo>
                    <a:lnTo>
                      <a:pt x="493005" y="8371"/>
                    </a:lnTo>
                    <a:lnTo>
                      <a:pt x="493703" y="8411"/>
                    </a:lnTo>
                    <a:lnTo>
                      <a:pt x="493439" y="8421"/>
                    </a:lnTo>
                    <a:lnTo>
                      <a:pt x="490436" y="8434"/>
                    </a:lnTo>
                    <a:close/>
                    <a:moveTo>
                      <a:pt x="489638" y="8357"/>
                    </a:moveTo>
                    <a:lnTo>
                      <a:pt x="490092" y="8359"/>
                    </a:lnTo>
                    <a:lnTo>
                      <a:pt x="489316" y="8411"/>
                    </a:lnTo>
                    <a:close/>
                    <a:moveTo>
                      <a:pt x="526017" y="8347"/>
                    </a:moveTo>
                    <a:lnTo>
                      <a:pt x="526132" y="8360"/>
                    </a:lnTo>
                    <a:lnTo>
                      <a:pt x="526028" y="8530"/>
                    </a:lnTo>
                    <a:lnTo>
                      <a:pt x="525571" y="8625"/>
                    </a:lnTo>
                    <a:lnTo>
                      <a:pt x="525438" y="8595"/>
                    </a:lnTo>
                    <a:close/>
                    <a:moveTo>
                      <a:pt x="435493" y="8340"/>
                    </a:moveTo>
                    <a:lnTo>
                      <a:pt x="434939" y="8434"/>
                    </a:lnTo>
                    <a:lnTo>
                      <a:pt x="432356" y="8685"/>
                    </a:lnTo>
                    <a:lnTo>
                      <a:pt x="432295" y="8685"/>
                    </a:lnTo>
                    <a:lnTo>
                      <a:pt x="432142" y="8705"/>
                    </a:lnTo>
                    <a:lnTo>
                      <a:pt x="428904" y="9019"/>
                    </a:lnTo>
                    <a:lnTo>
                      <a:pt x="433392" y="8411"/>
                    </a:lnTo>
                    <a:close/>
                    <a:moveTo>
                      <a:pt x="484574" y="8336"/>
                    </a:moveTo>
                    <a:lnTo>
                      <a:pt x="486356" y="8344"/>
                    </a:lnTo>
                    <a:lnTo>
                      <a:pt x="487123" y="8411"/>
                    </a:lnTo>
                    <a:lnTo>
                      <a:pt x="486769" y="8450"/>
                    </a:lnTo>
                    <a:lnTo>
                      <a:pt x="484701" y="8459"/>
                    </a:lnTo>
                    <a:lnTo>
                      <a:pt x="484930" y="8411"/>
                    </a:lnTo>
                    <a:lnTo>
                      <a:pt x="484252" y="8370"/>
                    </a:lnTo>
                    <a:close/>
                    <a:moveTo>
                      <a:pt x="481882" y="8325"/>
                    </a:moveTo>
                    <a:lnTo>
                      <a:pt x="483622" y="8332"/>
                    </a:lnTo>
                    <a:lnTo>
                      <a:pt x="484252" y="8370"/>
                    </a:lnTo>
                    <a:lnTo>
                      <a:pt x="483350" y="8465"/>
                    </a:lnTo>
                    <a:lnTo>
                      <a:pt x="480625" y="8477"/>
                    </a:lnTo>
                    <a:close/>
                    <a:moveTo>
                      <a:pt x="519484" y="8325"/>
                    </a:moveTo>
                    <a:lnTo>
                      <a:pt x="520020" y="8411"/>
                    </a:lnTo>
                    <a:lnTo>
                      <a:pt x="520020" y="8411"/>
                    </a:lnTo>
                    <a:lnTo>
                      <a:pt x="520019" y="8411"/>
                    </a:lnTo>
                    <a:lnTo>
                      <a:pt x="519903" y="8420"/>
                    </a:lnTo>
                    <a:lnTo>
                      <a:pt x="519298" y="8353"/>
                    </a:lnTo>
                    <a:close/>
                    <a:moveTo>
                      <a:pt x="526775" y="8323"/>
                    </a:moveTo>
                    <a:lnTo>
                      <a:pt x="527550" y="8681"/>
                    </a:lnTo>
                    <a:lnTo>
                      <a:pt x="527391" y="8715"/>
                    </a:lnTo>
                    <a:close/>
                    <a:moveTo>
                      <a:pt x="521115" y="8317"/>
                    </a:moveTo>
                    <a:lnTo>
                      <a:pt x="521376" y="8339"/>
                    </a:lnTo>
                    <a:lnTo>
                      <a:pt x="521317" y="8380"/>
                    </a:lnTo>
                    <a:close/>
                    <a:moveTo>
                      <a:pt x="436428" y="8308"/>
                    </a:moveTo>
                    <a:lnTo>
                      <a:pt x="434543" y="8502"/>
                    </a:lnTo>
                    <a:lnTo>
                      <a:pt x="434939" y="8434"/>
                    </a:lnTo>
                    <a:lnTo>
                      <a:pt x="436143" y="8318"/>
                    </a:lnTo>
                    <a:close/>
                    <a:moveTo>
                      <a:pt x="510952" y="8299"/>
                    </a:moveTo>
                    <a:lnTo>
                      <a:pt x="509820" y="8641"/>
                    </a:lnTo>
                    <a:lnTo>
                      <a:pt x="509248" y="8733"/>
                    </a:lnTo>
                    <a:lnTo>
                      <a:pt x="510008" y="8377"/>
                    </a:lnTo>
                    <a:close/>
                    <a:moveTo>
                      <a:pt x="472930" y="8288"/>
                    </a:moveTo>
                    <a:lnTo>
                      <a:pt x="475933" y="8300"/>
                    </a:lnTo>
                    <a:lnTo>
                      <a:pt x="474204" y="8504"/>
                    </a:lnTo>
                    <a:lnTo>
                      <a:pt x="473506" y="8507"/>
                    </a:lnTo>
                    <a:lnTo>
                      <a:pt x="473964" y="8411"/>
                    </a:lnTo>
                    <a:lnTo>
                      <a:pt x="472633" y="8511"/>
                    </a:lnTo>
                    <a:lnTo>
                      <a:pt x="469283" y="8525"/>
                    </a:lnTo>
                    <a:close/>
                    <a:moveTo>
                      <a:pt x="491330" y="8277"/>
                    </a:moveTo>
                    <a:lnTo>
                      <a:pt x="491622" y="8293"/>
                    </a:lnTo>
                    <a:lnTo>
                      <a:pt x="491034" y="8363"/>
                    </a:lnTo>
                    <a:lnTo>
                      <a:pt x="490092" y="8359"/>
                    </a:lnTo>
                    <a:close/>
                    <a:moveTo>
                      <a:pt x="520978" y="8274"/>
                    </a:moveTo>
                    <a:lnTo>
                      <a:pt x="521115" y="8317"/>
                    </a:lnTo>
                    <a:lnTo>
                      <a:pt x="520841" y="8294"/>
                    </a:lnTo>
                    <a:close/>
                    <a:moveTo>
                      <a:pt x="526224" y="8258"/>
                    </a:moveTo>
                    <a:lnTo>
                      <a:pt x="526503" y="8400"/>
                    </a:lnTo>
                    <a:lnTo>
                      <a:pt x="526132" y="8360"/>
                    </a:lnTo>
                    <a:lnTo>
                      <a:pt x="526184" y="8276"/>
                    </a:lnTo>
                    <a:close/>
                    <a:moveTo>
                      <a:pt x="491990" y="8249"/>
                    </a:moveTo>
                    <a:lnTo>
                      <a:pt x="493297" y="8373"/>
                    </a:lnTo>
                    <a:lnTo>
                      <a:pt x="493005" y="8371"/>
                    </a:lnTo>
                    <a:lnTo>
                      <a:pt x="491622" y="8293"/>
                    </a:lnTo>
                    <a:close/>
                    <a:moveTo>
                      <a:pt x="521507" y="8248"/>
                    </a:moveTo>
                    <a:lnTo>
                      <a:pt x="522100" y="8385"/>
                    </a:lnTo>
                    <a:lnTo>
                      <a:pt x="522084" y="8400"/>
                    </a:lnTo>
                    <a:lnTo>
                      <a:pt x="521376" y="8339"/>
                    </a:lnTo>
                    <a:close/>
                    <a:moveTo>
                      <a:pt x="523654" y="8245"/>
                    </a:moveTo>
                    <a:lnTo>
                      <a:pt x="524406" y="8411"/>
                    </a:lnTo>
                    <a:lnTo>
                      <a:pt x="524406" y="8411"/>
                    </a:lnTo>
                    <a:lnTo>
                      <a:pt x="523081" y="8571"/>
                    </a:lnTo>
                    <a:close/>
                    <a:moveTo>
                      <a:pt x="499034" y="8243"/>
                    </a:moveTo>
                    <a:lnTo>
                      <a:pt x="499698" y="8399"/>
                    </a:lnTo>
                    <a:lnTo>
                      <a:pt x="498611" y="8395"/>
                    </a:lnTo>
                    <a:close/>
                    <a:moveTo>
                      <a:pt x="459897" y="8234"/>
                    </a:moveTo>
                    <a:lnTo>
                      <a:pt x="462462" y="8244"/>
                    </a:lnTo>
                    <a:lnTo>
                      <a:pt x="464543" y="8443"/>
                    </a:lnTo>
                    <a:lnTo>
                      <a:pt x="462790" y="8463"/>
                    </a:lnTo>
                    <a:lnTo>
                      <a:pt x="462999" y="8411"/>
                    </a:lnTo>
                    <a:lnTo>
                      <a:pt x="462388" y="8468"/>
                    </a:lnTo>
                    <a:lnTo>
                      <a:pt x="462372" y="8468"/>
                    </a:lnTo>
                    <a:close/>
                    <a:moveTo>
                      <a:pt x="520098" y="8230"/>
                    </a:moveTo>
                    <a:lnTo>
                      <a:pt x="520841" y="8294"/>
                    </a:lnTo>
                    <a:lnTo>
                      <a:pt x="520020" y="8411"/>
                    </a:lnTo>
                    <a:lnTo>
                      <a:pt x="519548" y="8315"/>
                    </a:lnTo>
                    <a:close/>
                    <a:moveTo>
                      <a:pt x="455806" y="8216"/>
                    </a:moveTo>
                    <a:lnTo>
                      <a:pt x="455962" y="8217"/>
                    </a:lnTo>
                    <a:lnTo>
                      <a:pt x="453788" y="8565"/>
                    </a:lnTo>
                    <a:lnTo>
                      <a:pt x="453640" y="8567"/>
                    </a:lnTo>
                    <a:close/>
                    <a:moveTo>
                      <a:pt x="494990" y="8215"/>
                    </a:moveTo>
                    <a:lnTo>
                      <a:pt x="496052" y="8282"/>
                    </a:lnTo>
                    <a:lnTo>
                      <a:pt x="495634" y="8382"/>
                    </a:lnTo>
                    <a:lnTo>
                      <a:pt x="494736" y="8379"/>
                    </a:lnTo>
                    <a:close/>
                    <a:moveTo>
                      <a:pt x="492307" y="8211"/>
                    </a:moveTo>
                    <a:lnTo>
                      <a:pt x="491990" y="8249"/>
                    </a:lnTo>
                    <a:lnTo>
                      <a:pt x="491886" y="8240"/>
                    </a:lnTo>
                    <a:close/>
                    <a:moveTo>
                      <a:pt x="454045" y="8209"/>
                    </a:moveTo>
                    <a:lnTo>
                      <a:pt x="455783" y="8216"/>
                    </a:lnTo>
                    <a:lnTo>
                      <a:pt x="452910" y="8575"/>
                    </a:lnTo>
                    <a:lnTo>
                      <a:pt x="451251" y="8594"/>
                    </a:lnTo>
                    <a:close/>
                    <a:moveTo>
                      <a:pt x="439352" y="8209"/>
                    </a:moveTo>
                    <a:lnTo>
                      <a:pt x="435128" y="8673"/>
                    </a:lnTo>
                    <a:lnTo>
                      <a:pt x="434703" y="8675"/>
                    </a:lnTo>
                    <a:lnTo>
                      <a:pt x="437803" y="8261"/>
                    </a:lnTo>
                    <a:close/>
                    <a:moveTo>
                      <a:pt x="455884" y="8204"/>
                    </a:moveTo>
                    <a:lnTo>
                      <a:pt x="455806" y="8216"/>
                    </a:lnTo>
                    <a:lnTo>
                      <a:pt x="455783" y="8216"/>
                    </a:lnTo>
                    <a:close/>
                    <a:moveTo>
                      <a:pt x="452004" y="8200"/>
                    </a:moveTo>
                    <a:lnTo>
                      <a:pt x="452468" y="8202"/>
                    </a:lnTo>
                    <a:lnTo>
                      <a:pt x="449020" y="8613"/>
                    </a:lnTo>
                    <a:lnTo>
                      <a:pt x="448607" y="8615"/>
                    </a:lnTo>
                    <a:close/>
                    <a:moveTo>
                      <a:pt x="450266" y="8193"/>
                    </a:moveTo>
                    <a:lnTo>
                      <a:pt x="450650" y="8195"/>
                    </a:lnTo>
                    <a:lnTo>
                      <a:pt x="447412" y="8620"/>
                    </a:lnTo>
                    <a:lnTo>
                      <a:pt x="447075" y="8621"/>
                    </a:lnTo>
                    <a:close/>
                    <a:moveTo>
                      <a:pt x="521595" y="8186"/>
                    </a:moveTo>
                    <a:lnTo>
                      <a:pt x="521507" y="8248"/>
                    </a:lnTo>
                    <a:lnTo>
                      <a:pt x="521374" y="8217"/>
                    </a:lnTo>
                    <a:close/>
                    <a:moveTo>
                      <a:pt x="448491" y="8186"/>
                    </a:moveTo>
                    <a:lnTo>
                      <a:pt x="449521" y="8190"/>
                    </a:lnTo>
                    <a:lnTo>
                      <a:pt x="447368" y="8505"/>
                    </a:lnTo>
                    <a:lnTo>
                      <a:pt x="447646" y="8411"/>
                    </a:lnTo>
                    <a:lnTo>
                      <a:pt x="446812" y="8512"/>
                    </a:lnTo>
                    <a:close/>
                    <a:moveTo>
                      <a:pt x="444096" y="8168"/>
                    </a:moveTo>
                    <a:lnTo>
                      <a:pt x="445745" y="8174"/>
                    </a:lnTo>
                    <a:lnTo>
                      <a:pt x="442086" y="8643"/>
                    </a:lnTo>
                    <a:lnTo>
                      <a:pt x="440172" y="8651"/>
                    </a:lnTo>
                    <a:lnTo>
                      <a:pt x="440476" y="8569"/>
                    </a:lnTo>
                    <a:close/>
                    <a:moveTo>
                      <a:pt x="443493" y="8165"/>
                    </a:moveTo>
                    <a:lnTo>
                      <a:pt x="443556" y="8165"/>
                    </a:lnTo>
                    <a:lnTo>
                      <a:pt x="441068" y="8411"/>
                    </a:lnTo>
                    <a:close/>
                    <a:moveTo>
                      <a:pt x="440955" y="8154"/>
                    </a:moveTo>
                    <a:lnTo>
                      <a:pt x="442600" y="8161"/>
                    </a:lnTo>
                    <a:lnTo>
                      <a:pt x="438189" y="8660"/>
                    </a:lnTo>
                    <a:lnTo>
                      <a:pt x="436465" y="8667"/>
                    </a:lnTo>
                    <a:lnTo>
                      <a:pt x="439908" y="8190"/>
                    </a:lnTo>
                    <a:close/>
                    <a:moveTo>
                      <a:pt x="439887" y="8150"/>
                    </a:moveTo>
                    <a:lnTo>
                      <a:pt x="440187" y="8151"/>
                    </a:lnTo>
                    <a:lnTo>
                      <a:pt x="439908" y="8190"/>
                    </a:lnTo>
                    <a:lnTo>
                      <a:pt x="439352" y="8209"/>
                    </a:lnTo>
                    <a:close/>
                    <a:moveTo>
                      <a:pt x="490901" y="8147"/>
                    </a:moveTo>
                    <a:lnTo>
                      <a:pt x="491886" y="8240"/>
                    </a:lnTo>
                    <a:lnTo>
                      <a:pt x="491330" y="8277"/>
                    </a:lnTo>
                    <a:lnTo>
                      <a:pt x="490428" y="8226"/>
                    </a:lnTo>
                    <a:close/>
                    <a:moveTo>
                      <a:pt x="526493" y="8143"/>
                    </a:moveTo>
                    <a:lnTo>
                      <a:pt x="526775" y="8323"/>
                    </a:lnTo>
                    <a:lnTo>
                      <a:pt x="526437" y="8167"/>
                    </a:lnTo>
                    <a:close/>
                    <a:moveTo>
                      <a:pt x="438037" y="8142"/>
                    </a:moveTo>
                    <a:lnTo>
                      <a:pt x="438676" y="8145"/>
                    </a:lnTo>
                    <a:lnTo>
                      <a:pt x="437803" y="8261"/>
                    </a:lnTo>
                    <a:lnTo>
                      <a:pt x="436428" y="8308"/>
                    </a:lnTo>
                    <a:close/>
                    <a:moveTo>
                      <a:pt x="436681" y="8137"/>
                    </a:moveTo>
                    <a:lnTo>
                      <a:pt x="437955" y="8142"/>
                    </a:lnTo>
                    <a:lnTo>
                      <a:pt x="436143" y="8318"/>
                    </a:lnTo>
                    <a:lnTo>
                      <a:pt x="435493" y="8340"/>
                    </a:lnTo>
                    <a:close/>
                    <a:moveTo>
                      <a:pt x="523884" y="8115"/>
                    </a:moveTo>
                    <a:lnTo>
                      <a:pt x="524622" y="8195"/>
                    </a:lnTo>
                    <a:lnTo>
                      <a:pt x="524448" y="8369"/>
                    </a:lnTo>
                    <a:lnTo>
                      <a:pt x="523726" y="8205"/>
                    </a:lnTo>
                    <a:close/>
                    <a:moveTo>
                      <a:pt x="483672" y="8109"/>
                    </a:moveTo>
                    <a:lnTo>
                      <a:pt x="485345" y="8255"/>
                    </a:lnTo>
                    <a:lnTo>
                      <a:pt x="484574" y="8336"/>
                    </a:lnTo>
                    <a:lnTo>
                      <a:pt x="483622" y="8332"/>
                    </a:lnTo>
                    <a:lnTo>
                      <a:pt x="482420" y="8260"/>
                    </a:lnTo>
                    <a:close/>
                    <a:moveTo>
                      <a:pt x="520897" y="8107"/>
                    </a:moveTo>
                    <a:lnTo>
                      <a:pt x="521374" y="8217"/>
                    </a:lnTo>
                    <a:lnTo>
                      <a:pt x="520978" y="8274"/>
                    </a:lnTo>
                    <a:lnTo>
                      <a:pt x="520595" y="8154"/>
                    </a:lnTo>
                    <a:close/>
                    <a:moveTo>
                      <a:pt x="493218" y="8103"/>
                    </a:moveTo>
                    <a:lnTo>
                      <a:pt x="493585" y="8126"/>
                    </a:lnTo>
                    <a:lnTo>
                      <a:pt x="492307" y="8211"/>
                    </a:lnTo>
                    <a:close/>
                    <a:moveTo>
                      <a:pt x="435533" y="8103"/>
                    </a:moveTo>
                    <a:lnTo>
                      <a:pt x="428776" y="9032"/>
                    </a:lnTo>
                    <a:lnTo>
                      <a:pt x="425861" y="9314"/>
                    </a:lnTo>
                    <a:lnTo>
                      <a:pt x="430650" y="8438"/>
                    </a:lnTo>
                    <a:close/>
                    <a:moveTo>
                      <a:pt x="526292" y="8100"/>
                    </a:moveTo>
                    <a:lnTo>
                      <a:pt x="526437" y="8167"/>
                    </a:lnTo>
                    <a:lnTo>
                      <a:pt x="526224" y="8258"/>
                    </a:lnTo>
                    <a:lnTo>
                      <a:pt x="526201" y="8247"/>
                    </a:lnTo>
                    <a:close/>
                    <a:moveTo>
                      <a:pt x="516584" y="8055"/>
                    </a:moveTo>
                    <a:lnTo>
                      <a:pt x="519298" y="8353"/>
                    </a:lnTo>
                    <a:lnTo>
                      <a:pt x="517793" y="8585"/>
                    </a:lnTo>
                    <a:lnTo>
                      <a:pt x="515770" y="8743"/>
                    </a:lnTo>
                    <a:lnTo>
                      <a:pt x="515136" y="8506"/>
                    </a:lnTo>
                    <a:lnTo>
                      <a:pt x="515634" y="8411"/>
                    </a:lnTo>
                    <a:close/>
                    <a:moveTo>
                      <a:pt x="522521" y="8054"/>
                    </a:moveTo>
                    <a:lnTo>
                      <a:pt x="522166" y="8400"/>
                    </a:lnTo>
                    <a:lnTo>
                      <a:pt x="522100" y="8385"/>
                    </a:lnTo>
                    <a:lnTo>
                      <a:pt x="522440" y="8065"/>
                    </a:lnTo>
                    <a:close/>
                    <a:moveTo>
                      <a:pt x="487365" y="8052"/>
                    </a:moveTo>
                    <a:lnTo>
                      <a:pt x="489874" y="8194"/>
                    </a:lnTo>
                    <a:lnTo>
                      <a:pt x="490428" y="8226"/>
                    </a:lnTo>
                    <a:lnTo>
                      <a:pt x="489638" y="8357"/>
                    </a:lnTo>
                    <a:lnTo>
                      <a:pt x="488401" y="8352"/>
                    </a:lnTo>
                    <a:lnTo>
                      <a:pt x="486356" y="8344"/>
                    </a:lnTo>
                    <a:lnTo>
                      <a:pt x="485345" y="8255"/>
                    </a:lnTo>
                    <a:lnTo>
                      <a:pt x="486472" y="8137"/>
                    </a:lnTo>
                    <a:close/>
                    <a:moveTo>
                      <a:pt x="444925" y="8020"/>
                    </a:moveTo>
                    <a:lnTo>
                      <a:pt x="443493" y="8165"/>
                    </a:lnTo>
                    <a:lnTo>
                      <a:pt x="442600" y="8161"/>
                    </a:lnTo>
                    <a:lnTo>
                      <a:pt x="443393" y="8072"/>
                    </a:lnTo>
                    <a:close/>
                    <a:moveTo>
                      <a:pt x="478346" y="8015"/>
                    </a:moveTo>
                    <a:lnTo>
                      <a:pt x="481879" y="8227"/>
                    </a:lnTo>
                    <a:lnTo>
                      <a:pt x="482420" y="8260"/>
                    </a:lnTo>
                    <a:lnTo>
                      <a:pt x="481882" y="8325"/>
                    </a:lnTo>
                    <a:lnTo>
                      <a:pt x="480797" y="8320"/>
                    </a:lnTo>
                    <a:lnTo>
                      <a:pt x="475933" y="8300"/>
                    </a:lnTo>
                    <a:close/>
                    <a:moveTo>
                      <a:pt x="495306" y="8012"/>
                    </a:moveTo>
                    <a:lnTo>
                      <a:pt x="494990" y="8215"/>
                    </a:lnTo>
                    <a:lnTo>
                      <a:pt x="493585" y="8126"/>
                    </a:lnTo>
                    <a:close/>
                    <a:moveTo>
                      <a:pt x="517534" y="8011"/>
                    </a:moveTo>
                    <a:lnTo>
                      <a:pt x="518436" y="8088"/>
                    </a:lnTo>
                    <a:lnTo>
                      <a:pt x="519548" y="8315"/>
                    </a:lnTo>
                    <a:lnTo>
                      <a:pt x="519484" y="8325"/>
                    </a:lnTo>
                    <a:close/>
                    <a:moveTo>
                      <a:pt x="522569" y="8007"/>
                    </a:moveTo>
                    <a:lnTo>
                      <a:pt x="522680" y="8031"/>
                    </a:lnTo>
                    <a:lnTo>
                      <a:pt x="522521" y="8054"/>
                    </a:lnTo>
                    <a:close/>
                    <a:moveTo>
                      <a:pt x="522856" y="8006"/>
                    </a:moveTo>
                    <a:lnTo>
                      <a:pt x="523726" y="8205"/>
                    </a:lnTo>
                    <a:lnTo>
                      <a:pt x="523654" y="8245"/>
                    </a:lnTo>
                    <a:lnTo>
                      <a:pt x="522680" y="8031"/>
                    </a:lnTo>
                    <a:close/>
                    <a:moveTo>
                      <a:pt x="457478" y="8004"/>
                    </a:moveTo>
                    <a:lnTo>
                      <a:pt x="459897" y="8234"/>
                    </a:lnTo>
                    <a:lnTo>
                      <a:pt x="455962" y="8217"/>
                    </a:lnTo>
                    <a:lnTo>
                      <a:pt x="456620" y="8112"/>
                    </a:lnTo>
                    <a:close/>
                    <a:moveTo>
                      <a:pt x="522831" y="8000"/>
                    </a:moveTo>
                    <a:lnTo>
                      <a:pt x="522868" y="8004"/>
                    </a:lnTo>
                    <a:lnTo>
                      <a:pt x="522856" y="8006"/>
                    </a:lnTo>
                    <a:close/>
                    <a:moveTo>
                      <a:pt x="439418" y="8000"/>
                    </a:moveTo>
                    <a:lnTo>
                      <a:pt x="438037" y="8142"/>
                    </a:lnTo>
                    <a:lnTo>
                      <a:pt x="437955" y="8142"/>
                    </a:lnTo>
                    <a:close/>
                    <a:moveTo>
                      <a:pt x="445647" y="7995"/>
                    </a:moveTo>
                    <a:lnTo>
                      <a:pt x="444096" y="8168"/>
                    </a:lnTo>
                    <a:lnTo>
                      <a:pt x="443556" y="8165"/>
                    </a:lnTo>
                    <a:lnTo>
                      <a:pt x="445084" y="8014"/>
                    </a:lnTo>
                    <a:close/>
                    <a:moveTo>
                      <a:pt x="457248" y="7983"/>
                    </a:moveTo>
                    <a:lnTo>
                      <a:pt x="457360" y="7993"/>
                    </a:lnTo>
                    <a:lnTo>
                      <a:pt x="456620" y="8112"/>
                    </a:lnTo>
                    <a:lnTo>
                      <a:pt x="455884" y="8204"/>
                    </a:lnTo>
                    <a:close/>
                    <a:moveTo>
                      <a:pt x="522543" y="7969"/>
                    </a:moveTo>
                    <a:lnTo>
                      <a:pt x="522602" y="7975"/>
                    </a:lnTo>
                    <a:lnTo>
                      <a:pt x="522569" y="8007"/>
                    </a:lnTo>
                    <a:lnTo>
                      <a:pt x="522515" y="7995"/>
                    </a:lnTo>
                    <a:close/>
                    <a:moveTo>
                      <a:pt x="522625" y="7953"/>
                    </a:moveTo>
                    <a:lnTo>
                      <a:pt x="522831" y="8000"/>
                    </a:lnTo>
                    <a:lnTo>
                      <a:pt x="522602" y="7975"/>
                    </a:lnTo>
                    <a:close/>
                    <a:moveTo>
                      <a:pt x="516791" y="7948"/>
                    </a:moveTo>
                    <a:lnTo>
                      <a:pt x="516854" y="7953"/>
                    </a:lnTo>
                    <a:lnTo>
                      <a:pt x="516584" y="8055"/>
                    </a:lnTo>
                    <a:lnTo>
                      <a:pt x="516537" y="8050"/>
                    </a:lnTo>
                    <a:close/>
                    <a:moveTo>
                      <a:pt x="526389" y="7940"/>
                    </a:moveTo>
                    <a:lnTo>
                      <a:pt x="526676" y="8065"/>
                    </a:lnTo>
                    <a:lnTo>
                      <a:pt x="526493" y="8143"/>
                    </a:lnTo>
                    <a:lnTo>
                      <a:pt x="526329" y="8039"/>
                    </a:lnTo>
                    <a:close/>
                    <a:moveTo>
                      <a:pt x="515416" y="7926"/>
                    </a:moveTo>
                    <a:lnTo>
                      <a:pt x="516537" y="8050"/>
                    </a:lnTo>
                    <a:lnTo>
                      <a:pt x="515634" y="8411"/>
                    </a:lnTo>
                    <a:lnTo>
                      <a:pt x="515076" y="8483"/>
                    </a:lnTo>
                    <a:lnTo>
                      <a:pt x="513921" y="8051"/>
                    </a:lnTo>
                    <a:close/>
                    <a:moveTo>
                      <a:pt x="522107" y="7921"/>
                    </a:moveTo>
                    <a:lnTo>
                      <a:pt x="522251" y="7937"/>
                    </a:lnTo>
                    <a:lnTo>
                      <a:pt x="522515" y="7995"/>
                    </a:lnTo>
                    <a:lnTo>
                      <a:pt x="522440" y="8065"/>
                    </a:lnTo>
                    <a:lnTo>
                      <a:pt x="521595" y="8186"/>
                    </a:lnTo>
                    <a:lnTo>
                      <a:pt x="521936" y="7947"/>
                    </a:lnTo>
                    <a:close/>
                    <a:moveTo>
                      <a:pt x="516950" y="7917"/>
                    </a:moveTo>
                    <a:lnTo>
                      <a:pt x="517534" y="8011"/>
                    </a:lnTo>
                    <a:lnTo>
                      <a:pt x="516854" y="7953"/>
                    </a:lnTo>
                    <a:close/>
                    <a:moveTo>
                      <a:pt x="497614" y="7908"/>
                    </a:moveTo>
                    <a:lnTo>
                      <a:pt x="498632" y="8148"/>
                    </a:lnTo>
                    <a:lnTo>
                      <a:pt x="497435" y="8369"/>
                    </a:lnTo>
                    <a:lnTo>
                      <a:pt x="496052" y="8282"/>
                    </a:lnTo>
                    <a:close/>
                    <a:moveTo>
                      <a:pt x="500005" y="7894"/>
                    </a:moveTo>
                    <a:lnTo>
                      <a:pt x="499034" y="8243"/>
                    </a:lnTo>
                    <a:lnTo>
                      <a:pt x="498632" y="8148"/>
                    </a:lnTo>
                    <a:close/>
                    <a:moveTo>
                      <a:pt x="522023" y="7887"/>
                    </a:moveTo>
                    <a:lnTo>
                      <a:pt x="522150" y="7915"/>
                    </a:lnTo>
                    <a:lnTo>
                      <a:pt x="522107" y="7921"/>
                    </a:lnTo>
                    <a:lnTo>
                      <a:pt x="521991" y="7909"/>
                    </a:lnTo>
                    <a:close/>
                    <a:moveTo>
                      <a:pt x="522333" y="7887"/>
                    </a:moveTo>
                    <a:lnTo>
                      <a:pt x="522572" y="7941"/>
                    </a:lnTo>
                    <a:lnTo>
                      <a:pt x="522543" y="7969"/>
                    </a:lnTo>
                    <a:lnTo>
                      <a:pt x="522251" y="7937"/>
                    </a:lnTo>
                    <a:lnTo>
                      <a:pt x="522150" y="7915"/>
                    </a:lnTo>
                    <a:close/>
                    <a:moveTo>
                      <a:pt x="489390" y="7861"/>
                    </a:moveTo>
                    <a:lnTo>
                      <a:pt x="491650" y="8004"/>
                    </a:lnTo>
                    <a:lnTo>
                      <a:pt x="491727" y="8009"/>
                    </a:lnTo>
                    <a:lnTo>
                      <a:pt x="490901" y="8147"/>
                    </a:lnTo>
                    <a:lnTo>
                      <a:pt x="490591" y="8117"/>
                    </a:lnTo>
                    <a:lnTo>
                      <a:pt x="488632" y="7933"/>
                    </a:lnTo>
                    <a:close/>
                    <a:moveTo>
                      <a:pt x="440928" y="7845"/>
                    </a:moveTo>
                    <a:lnTo>
                      <a:pt x="440679" y="7878"/>
                    </a:lnTo>
                    <a:lnTo>
                      <a:pt x="439418" y="8000"/>
                    </a:lnTo>
                    <a:close/>
                    <a:moveTo>
                      <a:pt x="458287" y="7844"/>
                    </a:moveTo>
                    <a:lnTo>
                      <a:pt x="458553" y="7870"/>
                    </a:lnTo>
                    <a:lnTo>
                      <a:pt x="457478" y="8004"/>
                    </a:lnTo>
                    <a:lnTo>
                      <a:pt x="457360" y="7993"/>
                    </a:lnTo>
                    <a:close/>
                    <a:moveTo>
                      <a:pt x="516463" y="7839"/>
                    </a:moveTo>
                    <a:lnTo>
                      <a:pt x="516891" y="7908"/>
                    </a:lnTo>
                    <a:lnTo>
                      <a:pt x="516791" y="7948"/>
                    </a:lnTo>
                    <a:lnTo>
                      <a:pt x="515984" y="7879"/>
                    </a:lnTo>
                    <a:close/>
                    <a:moveTo>
                      <a:pt x="497904" y="7838"/>
                    </a:moveTo>
                    <a:lnTo>
                      <a:pt x="497614" y="7908"/>
                    </a:lnTo>
                    <a:lnTo>
                      <a:pt x="497447" y="7869"/>
                    </a:lnTo>
                    <a:close/>
                    <a:moveTo>
                      <a:pt x="450278" y="7838"/>
                    </a:moveTo>
                    <a:lnTo>
                      <a:pt x="448491" y="8186"/>
                    </a:lnTo>
                    <a:lnTo>
                      <a:pt x="445745" y="8174"/>
                    </a:lnTo>
                    <a:lnTo>
                      <a:pt x="447683" y="7926"/>
                    </a:lnTo>
                    <a:close/>
                    <a:moveTo>
                      <a:pt x="479876" y="7835"/>
                    </a:moveTo>
                    <a:lnTo>
                      <a:pt x="478346" y="8015"/>
                    </a:lnTo>
                    <a:lnTo>
                      <a:pt x="477701" y="7977"/>
                    </a:lnTo>
                    <a:close/>
                    <a:moveTo>
                      <a:pt x="455614" y="7828"/>
                    </a:moveTo>
                    <a:lnTo>
                      <a:pt x="456322" y="7895"/>
                    </a:lnTo>
                    <a:lnTo>
                      <a:pt x="454045" y="8209"/>
                    </a:lnTo>
                    <a:lnTo>
                      <a:pt x="452468" y="8202"/>
                    </a:lnTo>
                    <a:close/>
                    <a:moveTo>
                      <a:pt x="522761" y="7821"/>
                    </a:moveTo>
                    <a:lnTo>
                      <a:pt x="522625" y="7953"/>
                    </a:lnTo>
                    <a:lnTo>
                      <a:pt x="522572" y="7941"/>
                    </a:lnTo>
                    <a:lnTo>
                      <a:pt x="522689" y="7832"/>
                    </a:lnTo>
                    <a:close/>
                    <a:moveTo>
                      <a:pt x="517114" y="7819"/>
                    </a:moveTo>
                    <a:lnTo>
                      <a:pt x="517177" y="7832"/>
                    </a:lnTo>
                    <a:lnTo>
                      <a:pt x="516950" y="7917"/>
                    </a:lnTo>
                    <a:lnTo>
                      <a:pt x="516891" y="7908"/>
                    </a:lnTo>
                    <a:close/>
                    <a:moveTo>
                      <a:pt x="480158" y="7802"/>
                    </a:moveTo>
                    <a:lnTo>
                      <a:pt x="480256" y="7810"/>
                    </a:lnTo>
                    <a:lnTo>
                      <a:pt x="479876" y="7835"/>
                    </a:lnTo>
                    <a:close/>
                    <a:moveTo>
                      <a:pt x="517221" y="7776"/>
                    </a:moveTo>
                    <a:lnTo>
                      <a:pt x="517114" y="7819"/>
                    </a:lnTo>
                    <a:lnTo>
                      <a:pt x="516995" y="7795"/>
                    </a:lnTo>
                    <a:close/>
                    <a:moveTo>
                      <a:pt x="436464" y="7776"/>
                    </a:moveTo>
                    <a:lnTo>
                      <a:pt x="432295" y="8137"/>
                    </a:lnTo>
                    <a:lnTo>
                      <a:pt x="430650" y="8438"/>
                    </a:lnTo>
                    <a:lnTo>
                      <a:pt x="426381" y="8731"/>
                    </a:lnTo>
                    <a:lnTo>
                      <a:pt x="430147" y="8220"/>
                    </a:lnTo>
                    <a:close/>
                    <a:moveTo>
                      <a:pt x="524486" y="7773"/>
                    </a:moveTo>
                    <a:lnTo>
                      <a:pt x="523884" y="8115"/>
                    </a:lnTo>
                    <a:lnTo>
                      <a:pt x="522868" y="8004"/>
                    </a:lnTo>
                    <a:close/>
                    <a:moveTo>
                      <a:pt x="457342" y="7754"/>
                    </a:moveTo>
                    <a:lnTo>
                      <a:pt x="458170" y="7833"/>
                    </a:lnTo>
                    <a:lnTo>
                      <a:pt x="457248" y="7983"/>
                    </a:lnTo>
                    <a:lnTo>
                      <a:pt x="456322" y="7895"/>
                    </a:lnTo>
                    <a:close/>
                    <a:moveTo>
                      <a:pt x="486665" y="7748"/>
                    </a:moveTo>
                    <a:lnTo>
                      <a:pt x="487046" y="7783"/>
                    </a:lnTo>
                    <a:lnTo>
                      <a:pt x="488632" y="7933"/>
                    </a:lnTo>
                    <a:lnTo>
                      <a:pt x="487365" y="8052"/>
                    </a:lnTo>
                    <a:lnTo>
                      <a:pt x="485285" y="7935"/>
                    </a:lnTo>
                    <a:lnTo>
                      <a:pt x="485169" y="7928"/>
                    </a:lnTo>
                    <a:close/>
                    <a:moveTo>
                      <a:pt x="528012" y="7746"/>
                    </a:moveTo>
                    <a:lnTo>
                      <a:pt x="529776" y="8380"/>
                    </a:lnTo>
                    <a:lnTo>
                      <a:pt x="530240" y="8696"/>
                    </a:lnTo>
                    <a:lnTo>
                      <a:pt x="529143" y="9117"/>
                    </a:lnTo>
                    <a:lnTo>
                      <a:pt x="529110" y="9123"/>
                    </a:lnTo>
                    <a:lnTo>
                      <a:pt x="528706" y="8947"/>
                    </a:lnTo>
                    <a:lnTo>
                      <a:pt x="528792" y="8411"/>
                    </a:lnTo>
                    <a:close/>
                    <a:moveTo>
                      <a:pt x="513084" y="7737"/>
                    </a:moveTo>
                    <a:lnTo>
                      <a:pt x="513921" y="8051"/>
                    </a:lnTo>
                    <a:lnTo>
                      <a:pt x="510952" y="8299"/>
                    </a:lnTo>
                    <a:lnTo>
                      <a:pt x="512754" y="7753"/>
                    </a:lnTo>
                    <a:close/>
                    <a:moveTo>
                      <a:pt x="481566" y="7724"/>
                    </a:moveTo>
                    <a:lnTo>
                      <a:pt x="485169" y="7928"/>
                    </a:lnTo>
                    <a:lnTo>
                      <a:pt x="484694" y="7986"/>
                    </a:lnTo>
                    <a:lnTo>
                      <a:pt x="483672" y="8109"/>
                    </a:lnTo>
                    <a:lnTo>
                      <a:pt x="483468" y="8091"/>
                    </a:lnTo>
                    <a:lnTo>
                      <a:pt x="480256" y="7810"/>
                    </a:lnTo>
                    <a:close/>
                    <a:moveTo>
                      <a:pt x="453801" y="7719"/>
                    </a:moveTo>
                    <a:lnTo>
                      <a:pt x="450266" y="8193"/>
                    </a:lnTo>
                    <a:lnTo>
                      <a:pt x="449521" y="8190"/>
                    </a:lnTo>
                    <a:lnTo>
                      <a:pt x="452421" y="7766"/>
                    </a:lnTo>
                    <a:close/>
                    <a:moveTo>
                      <a:pt x="454355" y="7708"/>
                    </a:moveTo>
                    <a:lnTo>
                      <a:pt x="455302" y="7798"/>
                    </a:lnTo>
                    <a:lnTo>
                      <a:pt x="452004" y="8200"/>
                    </a:lnTo>
                    <a:lnTo>
                      <a:pt x="450650" y="8195"/>
                    </a:lnTo>
                    <a:close/>
                    <a:moveTo>
                      <a:pt x="513880" y="7699"/>
                    </a:moveTo>
                    <a:lnTo>
                      <a:pt x="515984" y="7879"/>
                    </a:lnTo>
                    <a:lnTo>
                      <a:pt x="515416" y="7926"/>
                    </a:lnTo>
                    <a:lnTo>
                      <a:pt x="513512" y="7717"/>
                    </a:lnTo>
                    <a:close/>
                    <a:moveTo>
                      <a:pt x="454440" y="7697"/>
                    </a:moveTo>
                    <a:lnTo>
                      <a:pt x="454355" y="7708"/>
                    </a:lnTo>
                    <a:lnTo>
                      <a:pt x="454290" y="7702"/>
                    </a:lnTo>
                    <a:close/>
                    <a:moveTo>
                      <a:pt x="525120" y="7697"/>
                    </a:moveTo>
                    <a:lnTo>
                      <a:pt x="526201" y="8247"/>
                    </a:lnTo>
                    <a:lnTo>
                      <a:pt x="526184" y="8276"/>
                    </a:lnTo>
                    <a:lnTo>
                      <a:pt x="526017" y="8347"/>
                    </a:lnTo>
                    <a:lnTo>
                      <a:pt x="524622" y="8195"/>
                    </a:lnTo>
                    <a:close/>
                    <a:moveTo>
                      <a:pt x="496688" y="7690"/>
                    </a:moveTo>
                    <a:lnTo>
                      <a:pt x="497447" y="7869"/>
                    </a:lnTo>
                    <a:lnTo>
                      <a:pt x="495306" y="8012"/>
                    </a:lnTo>
                    <a:lnTo>
                      <a:pt x="495605" y="7819"/>
                    </a:lnTo>
                    <a:close/>
                    <a:moveTo>
                      <a:pt x="454076" y="7682"/>
                    </a:moveTo>
                    <a:lnTo>
                      <a:pt x="454290" y="7702"/>
                    </a:lnTo>
                    <a:lnTo>
                      <a:pt x="453801" y="7719"/>
                    </a:lnTo>
                    <a:close/>
                    <a:moveTo>
                      <a:pt x="525137" y="7680"/>
                    </a:moveTo>
                    <a:lnTo>
                      <a:pt x="525120" y="7697"/>
                    </a:lnTo>
                    <a:lnTo>
                      <a:pt x="525098" y="7685"/>
                    </a:lnTo>
                    <a:close/>
                    <a:moveTo>
                      <a:pt x="513044" y="7665"/>
                    </a:moveTo>
                    <a:lnTo>
                      <a:pt x="513512" y="7717"/>
                    </a:lnTo>
                    <a:lnTo>
                      <a:pt x="513084" y="7737"/>
                    </a:lnTo>
                    <a:lnTo>
                      <a:pt x="512960" y="7691"/>
                    </a:lnTo>
                    <a:close/>
                    <a:moveTo>
                      <a:pt x="456402" y="7664"/>
                    </a:moveTo>
                    <a:lnTo>
                      <a:pt x="456728" y="7695"/>
                    </a:lnTo>
                    <a:lnTo>
                      <a:pt x="455614" y="7828"/>
                    </a:lnTo>
                    <a:lnTo>
                      <a:pt x="455302" y="7798"/>
                    </a:lnTo>
                    <a:close/>
                    <a:moveTo>
                      <a:pt x="518864" y="7639"/>
                    </a:moveTo>
                    <a:lnTo>
                      <a:pt x="519215" y="7720"/>
                    </a:lnTo>
                    <a:lnTo>
                      <a:pt x="520595" y="8154"/>
                    </a:lnTo>
                    <a:lnTo>
                      <a:pt x="520098" y="8230"/>
                    </a:lnTo>
                    <a:lnTo>
                      <a:pt x="518436" y="8088"/>
                    </a:lnTo>
                    <a:lnTo>
                      <a:pt x="517177" y="7832"/>
                    </a:lnTo>
                    <a:lnTo>
                      <a:pt x="517357" y="7765"/>
                    </a:lnTo>
                    <a:close/>
                    <a:moveTo>
                      <a:pt x="527685" y="7632"/>
                    </a:moveTo>
                    <a:lnTo>
                      <a:pt x="528792" y="8411"/>
                    </a:lnTo>
                    <a:lnTo>
                      <a:pt x="527912" y="8602"/>
                    </a:lnTo>
                    <a:lnTo>
                      <a:pt x="526676" y="8065"/>
                    </a:lnTo>
                    <a:close/>
                    <a:moveTo>
                      <a:pt x="527672" y="7623"/>
                    </a:moveTo>
                    <a:lnTo>
                      <a:pt x="527691" y="7630"/>
                    </a:lnTo>
                    <a:lnTo>
                      <a:pt x="527685" y="7632"/>
                    </a:lnTo>
                    <a:close/>
                    <a:moveTo>
                      <a:pt x="456780" y="7618"/>
                    </a:moveTo>
                    <a:lnTo>
                      <a:pt x="456402" y="7664"/>
                    </a:lnTo>
                    <a:lnTo>
                      <a:pt x="456145" y="7639"/>
                    </a:lnTo>
                    <a:close/>
                    <a:moveTo>
                      <a:pt x="525629" y="7610"/>
                    </a:moveTo>
                    <a:lnTo>
                      <a:pt x="525709" y="7645"/>
                    </a:lnTo>
                    <a:lnTo>
                      <a:pt x="526329" y="8039"/>
                    </a:lnTo>
                    <a:lnTo>
                      <a:pt x="526292" y="8100"/>
                    </a:lnTo>
                    <a:lnTo>
                      <a:pt x="525324" y="7653"/>
                    </a:lnTo>
                    <a:close/>
                    <a:moveTo>
                      <a:pt x="519235" y="7608"/>
                    </a:moveTo>
                    <a:lnTo>
                      <a:pt x="521991" y="7909"/>
                    </a:lnTo>
                    <a:lnTo>
                      <a:pt x="521936" y="7947"/>
                    </a:lnTo>
                    <a:lnTo>
                      <a:pt x="520897" y="8107"/>
                    </a:lnTo>
                    <a:lnTo>
                      <a:pt x="519215" y="7720"/>
                    </a:lnTo>
                    <a:lnTo>
                      <a:pt x="518938" y="7633"/>
                    </a:lnTo>
                    <a:close/>
                    <a:moveTo>
                      <a:pt x="525214" y="7603"/>
                    </a:moveTo>
                    <a:lnTo>
                      <a:pt x="525324" y="7653"/>
                    </a:lnTo>
                    <a:lnTo>
                      <a:pt x="525137" y="7680"/>
                    </a:lnTo>
                    <a:close/>
                    <a:moveTo>
                      <a:pt x="512717" y="7600"/>
                    </a:moveTo>
                    <a:lnTo>
                      <a:pt x="513140" y="7636"/>
                    </a:lnTo>
                    <a:lnTo>
                      <a:pt x="513044" y="7665"/>
                    </a:lnTo>
                    <a:lnTo>
                      <a:pt x="512828" y="7642"/>
                    </a:lnTo>
                    <a:close/>
                    <a:moveTo>
                      <a:pt x="516023" y="7597"/>
                    </a:moveTo>
                    <a:lnTo>
                      <a:pt x="516995" y="7795"/>
                    </a:lnTo>
                    <a:lnTo>
                      <a:pt x="516463" y="7839"/>
                    </a:lnTo>
                    <a:lnTo>
                      <a:pt x="515200" y="7636"/>
                    </a:lnTo>
                    <a:close/>
                    <a:moveTo>
                      <a:pt x="512344" y="7588"/>
                    </a:moveTo>
                    <a:lnTo>
                      <a:pt x="512828" y="7642"/>
                    </a:lnTo>
                    <a:lnTo>
                      <a:pt x="512960" y="7691"/>
                    </a:lnTo>
                    <a:lnTo>
                      <a:pt x="512754" y="7753"/>
                    </a:lnTo>
                    <a:lnTo>
                      <a:pt x="511179" y="7828"/>
                    </a:lnTo>
                    <a:lnTo>
                      <a:pt x="510008" y="8377"/>
                    </a:lnTo>
                    <a:lnTo>
                      <a:pt x="508897" y="8470"/>
                    </a:lnTo>
                    <a:lnTo>
                      <a:pt x="509054" y="8411"/>
                    </a:lnTo>
                    <a:lnTo>
                      <a:pt x="508427" y="8509"/>
                    </a:lnTo>
                    <a:lnTo>
                      <a:pt x="506776" y="8646"/>
                    </a:lnTo>
                    <a:close/>
                    <a:moveTo>
                      <a:pt x="501653" y="7588"/>
                    </a:moveTo>
                    <a:lnTo>
                      <a:pt x="500005" y="7894"/>
                    </a:lnTo>
                    <a:lnTo>
                      <a:pt x="500672" y="7654"/>
                    </a:lnTo>
                    <a:close/>
                    <a:moveTo>
                      <a:pt x="527814" y="7577"/>
                    </a:moveTo>
                    <a:lnTo>
                      <a:pt x="528012" y="7746"/>
                    </a:lnTo>
                    <a:lnTo>
                      <a:pt x="527691" y="7630"/>
                    </a:lnTo>
                    <a:close/>
                    <a:moveTo>
                      <a:pt x="484789" y="7571"/>
                    </a:moveTo>
                    <a:lnTo>
                      <a:pt x="486983" y="7709"/>
                    </a:lnTo>
                    <a:lnTo>
                      <a:pt x="486665" y="7748"/>
                    </a:lnTo>
                    <a:close/>
                    <a:moveTo>
                      <a:pt x="455414" y="7569"/>
                    </a:moveTo>
                    <a:lnTo>
                      <a:pt x="456145" y="7639"/>
                    </a:lnTo>
                    <a:lnTo>
                      <a:pt x="454440" y="7697"/>
                    </a:lnTo>
                    <a:close/>
                    <a:moveTo>
                      <a:pt x="524857" y="7562"/>
                    </a:moveTo>
                    <a:lnTo>
                      <a:pt x="525098" y="7685"/>
                    </a:lnTo>
                    <a:lnTo>
                      <a:pt x="524486" y="7773"/>
                    </a:lnTo>
                    <a:close/>
                    <a:moveTo>
                      <a:pt x="458834" y="7549"/>
                    </a:moveTo>
                    <a:lnTo>
                      <a:pt x="457342" y="7754"/>
                    </a:lnTo>
                    <a:lnTo>
                      <a:pt x="456728" y="7695"/>
                    </a:lnTo>
                    <a:lnTo>
                      <a:pt x="457615" y="7590"/>
                    </a:lnTo>
                    <a:close/>
                    <a:moveTo>
                      <a:pt x="484435" y="7537"/>
                    </a:moveTo>
                    <a:lnTo>
                      <a:pt x="484789" y="7571"/>
                    </a:lnTo>
                    <a:lnTo>
                      <a:pt x="484349" y="7543"/>
                    </a:lnTo>
                    <a:close/>
                    <a:moveTo>
                      <a:pt x="444198" y="7508"/>
                    </a:moveTo>
                    <a:lnTo>
                      <a:pt x="440928" y="7845"/>
                    </a:lnTo>
                    <a:lnTo>
                      <a:pt x="442662" y="7614"/>
                    </a:lnTo>
                    <a:close/>
                    <a:moveTo>
                      <a:pt x="518276" y="7504"/>
                    </a:moveTo>
                    <a:lnTo>
                      <a:pt x="518660" y="7545"/>
                    </a:lnTo>
                    <a:lnTo>
                      <a:pt x="518938" y="7633"/>
                    </a:lnTo>
                    <a:lnTo>
                      <a:pt x="518864" y="7639"/>
                    </a:lnTo>
                    <a:close/>
                    <a:moveTo>
                      <a:pt x="518064" y="7500"/>
                    </a:moveTo>
                    <a:lnTo>
                      <a:pt x="517357" y="7765"/>
                    </a:lnTo>
                    <a:lnTo>
                      <a:pt x="517221" y="7776"/>
                    </a:lnTo>
                    <a:lnTo>
                      <a:pt x="517891" y="7508"/>
                    </a:lnTo>
                    <a:close/>
                    <a:moveTo>
                      <a:pt x="520611" y="7493"/>
                    </a:moveTo>
                    <a:lnTo>
                      <a:pt x="522099" y="7833"/>
                    </a:lnTo>
                    <a:lnTo>
                      <a:pt x="522023" y="7887"/>
                    </a:lnTo>
                    <a:lnTo>
                      <a:pt x="520338" y="7516"/>
                    </a:lnTo>
                    <a:close/>
                    <a:moveTo>
                      <a:pt x="460483" y="7493"/>
                    </a:moveTo>
                    <a:lnTo>
                      <a:pt x="458287" y="7844"/>
                    </a:lnTo>
                    <a:lnTo>
                      <a:pt x="458170" y="7833"/>
                    </a:lnTo>
                    <a:lnTo>
                      <a:pt x="460218" y="7502"/>
                    </a:lnTo>
                    <a:close/>
                    <a:moveTo>
                      <a:pt x="518225" y="7492"/>
                    </a:moveTo>
                    <a:lnTo>
                      <a:pt x="518276" y="7504"/>
                    </a:lnTo>
                    <a:lnTo>
                      <a:pt x="518186" y="7494"/>
                    </a:lnTo>
                    <a:close/>
                    <a:moveTo>
                      <a:pt x="452062" y="7491"/>
                    </a:moveTo>
                    <a:lnTo>
                      <a:pt x="453418" y="7620"/>
                    </a:lnTo>
                    <a:lnTo>
                      <a:pt x="452421" y="7766"/>
                    </a:lnTo>
                    <a:lnTo>
                      <a:pt x="450278" y="7838"/>
                    </a:lnTo>
                    <a:close/>
                    <a:moveTo>
                      <a:pt x="518103" y="7485"/>
                    </a:moveTo>
                    <a:lnTo>
                      <a:pt x="518186" y="7494"/>
                    </a:lnTo>
                    <a:lnTo>
                      <a:pt x="518064" y="7500"/>
                    </a:lnTo>
                    <a:close/>
                    <a:moveTo>
                      <a:pt x="524955" y="7483"/>
                    </a:moveTo>
                    <a:lnTo>
                      <a:pt x="524978" y="7494"/>
                    </a:lnTo>
                    <a:lnTo>
                      <a:pt x="524857" y="7562"/>
                    </a:lnTo>
                    <a:lnTo>
                      <a:pt x="524760" y="7513"/>
                    </a:lnTo>
                    <a:close/>
                    <a:moveTo>
                      <a:pt x="454415" y="7474"/>
                    </a:moveTo>
                    <a:lnTo>
                      <a:pt x="455123" y="7542"/>
                    </a:lnTo>
                    <a:lnTo>
                      <a:pt x="454076" y="7682"/>
                    </a:lnTo>
                    <a:lnTo>
                      <a:pt x="453418" y="7620"/>
                    </a:lnTo>
                    <a:close/>
                    <a:moveTo>
                      <a:pt x="483045" y="7461"/>
                    </a:moveTo>
                    <a:lnTo>
                      <a:pt x="484349" y="7543"/>
                    </a:lnTo>
                    <a:lnTo>
                      <a:pt x="481566" y="7724"/>
                    </a:lnTo>
                    <a:lnTo>
                      <a:pt x="481054" y="7696"/>
                    </a:lnTo>
                    <a:close/>
                    <a:moveTo>
                      <a:pt x="526685" y="7459"/>
                    </a:moveTo>
                    <a:lnTo>
                      <a:pt x="526389" y="7940"/>
                    </a:lnTo>
                    <a:lnTo>
                      <a:pt x="525709" y="7645"/>
                    </a:lnTo>
                    <a:lnTo>
                      <a:pt x="525649" y="7607"/>
                    </a:lnTo>
                    <a:close/>
                    <a:moveTo>
                      <a:pt x="518039" y="7449"/>
                    </a:moveTo>
                    <a:lnTo>
                      <a:pt x="518138" y="7472"/>
                    </a:lnTo>
                    <a:lnTo>
                      <a:pt x="518103" y="7485"/>
                    </a:lnTo>
                    <a:lnTo>
                      <a:pt x="517982" y="7472"/>
                    </a:lnTo>
                    <a:close/>
                    <a:moveTo>
                      <a:pt x="525237" y="7440"/>
                    </a:moveTo>
                    <a:lnTo>
                      <a:pt x="525335" y="7482"/>
                    </a:lnTo>
                    <a:lnTo>
                      <a:pt x="525214" y="7603"/>
                    </a:lnTo>
                    <a:lnTo>
                      <a:pt x="524978" y="7494"/>
                    </a:lnTo>
                    <a:lnTo>
                      <a:pt x="525012" y="7474"/>
                    </a:lnTo>
                    <a:close/>
                    <a:moveTo>
                      <a:pt x="440361" y="7439"/>
                    </a:moveTo>
                    <a:lnTo>
                      <a:pt x="439423" y="7568"/>
                    </a:lnTo>
                    <a:lnTo>
                      <a:pt x="436464" y="7776"/>
                    </a:lnTo>
                    <a:close/>
                    <a:moveTo>
                      <a:pt x="525381" y="7436"/>
                    </a:moveTo>
                    <a:lnTo>
                      <a:pt x="525649" y="7607"/>
                    </a:lnTo>
                    <a:lnTo>
                      <a:pt x="525629" y="7610"/>
                    </a:lnTo>
                    <a:lnTo>
                      <a:pt x="525335" y="7482"/>
                    </a:lnTo>
                    <a:close/>
                    <a:moveTo>
                      <a:pt x="450695" y="7435"/>
                    </a:moveTo>
                    <a:lnTo>
                      <a:pt x="448611" y="7666"/>
                    </a:lnTo>
                    <a:lnTo>
                      <a:pt x="445084" y="8014"/>
                    </a:lnTo>
                    <a:lnTo>
                      <a:pt x="444925" y="8020"/>
                    </a:lnTo>
                    <a:close/>
                    <a:moveTo>
                      <a:pt x="518269" y="7423"/>
                    </a:moveTo>
                    <a:lnTo>
                      <a:pt x="518455" y="7481"/>
                    </a:lnTo>
                    <a:lnTo>
                      <a:pt x="518225" y="7492"/>
                    </a:lnTo>
                    <a:lnTo>
                      <a:pt x="518138" y="7472"/>
                    </a:lnTo>
                    <a:close/>
                    <a:moveTo>
                      <a:pt x="445448" y="7422"/>
                    </a:moveTo>
                    <a:lnTo>
                      <a:pt x="441376" y="7986"/>
                    </a:lnTo>
                    <a:lnTo>
                      <a:pt x="439887" y="8150"/>
                    </a:lnTo>
                    <a:lnTo>
                      <a:pt x="438676" y="8145"/>
                    </a:lnTo>
                    <a:lnTo>
                      <a:pt x="440679" y="7878"/>
                    </a:lnTo>
                    <a:lnTo>
                      <a:pt x="445211" y="7438"/>
                    </a:lnTo>
                    <a:close/>
                    <a:moveTo>
                      <a:pt x="513854" y="7420"/>
                    </a:moveTo>
                    <a:lnTo>
                      <a:pt x="515200" y="7636"/>
                    </a:lnTo>
                    <a:lnTo>
                      <a:pt x="513880" y="7699"/>
                    </a:lnTo>
                    <a:lnTo>
                      <a:pt x="513140" y="7636"/>
                    </a:lnTo>
                    <a:close/>
                    <a:moveTo>
                      <a:pt x="525403" y="7414"/>
                    </a:moveTo>
                    <a:lnTo>
                      <a:pt x="525381" y="7436"/>
                    </a:lnTo>
                    <a:lnTo>
                      <a:pt x="525358" y="7421"/>
                    </a:lnTo>
                    <a:close/>
                    <a:moveTo>
                      <a:pt x="519871" y="7413"/>
                    </a:moveTo>
                    <a:lnTo>
                      <a:pt x="520338" y="7516"/>
                    </a:lnTo>
                    <a:lnTo>
                      <a:pt x="519235" y="7608"/>
                    </a:lnTo>
                    <a:lnTo>
                      <a:pt x="518660" y="7545"/>
                    </a:lnTo>
                    <a:lnTo>
                      <a:pt x="518455" y="7481"/>
                    </a:lnTo>
                    <a:close/>
                    <a:moveTo>
                      <a:pt x="451206" y="7410"/>
                    </a:moveTo>
                    <a:lnTo>
                      <a:pt x="451499" y="7438"/>
                    </a:lnTo>
                    <a:lnTo>
                      <a:pt x="447683" y="7926"/>
                    </a:lnTo>
                    <a:lnTo>
                      <a:pt x="445647" y="7995"/>
                    </a:lnTo>
                    <a:lnTo>
                      <a:pt x="448611" y="7666"/>
                    </a:lnTo>
                    <a:close/>
                    <a:moveTo>
                      <a:pt x="451050" y="7396"/>
                    </a:moveTo>
                    <a:lnTo>
                      <a:pt x="451068" y="7397"/>
                    </a:lnTo>
                    <a:lnTo>
                      <a:pt x="450695" y="7435"/>
                    </a:lnTo>
                    <a:close/>
                    <a:moveTo>
                      <a:pt x="495426" y="7392"/>
                    </a:moveTo>
                    <a:lnTo>
                      <a:pt x="496030" y="7535"/>
                    </a:lnTo>
                    <a:lnTo>
                      <a:pt x="496041" y="7537"/>
                    </a:lnTo>
                    <a:lnTo>
                      <a:pt x="495605" y="7819"/>
                    </a:lnTo>
                    <a:lnTo>
                      <a:pt x="493218" y="8103"/>
                    </a:lnTo>
                    <a:lnTo>
                      <a:pt x="491727" y="8009"/>
                    </a:lnTo>
                    <a:lnTo>
                      <a:pt x="491950" y="7972"/>
                    </a:lnTo>
                    <a:close/>
                    <a:moveTo>
                      <a:pt x="527311" y="7369"/>
                    </a:moveTo>
                    <a:lnTo>
                      <a:pt x="527672" y="7623"/>
                    </a:lnTo>
                    <a:lnTo>
                      <a:pt x="527065" y="7405"/>
                    </a:lnTo>
                    <a:close/>
                    <a:moveTo>
                      <a:pt x="528309" y="7365"/>
                    </a:moveTo>
                    <a:lnTo>
                      <a:pt x="530574" y="8568"/>
                    </a:lnTo>
                    <a:lnTo>
                      <a:pt x="530441" y="8619"/>
                    </a:lnTo>
                    <a:lnTo>
                      <a:pt x="529776" y="8380"/>
                    </a:lnTo>
                    <a:lnTo>
                      <a:pt x="528294" y="7371"/>
                    </a:lnTo>
                    <a:close/>
                    <a:moveTo>
                      <a:pt x="535878" y="7364"/>
                    </a:moveTo>
                    <a:lnTo>
                      <a:pt x="536687" y="7553"/>
                    </a:lnTo>
                    <a:lnTo>
                      <a:pt x="538512" y="9408"/>
                    </a:lnTo>
                    <a:lnTo>
                      <a:pt x="538405" y="9493"/>
                    </a:lnTo>
                    <a:lnTo>
                      <a:pt x="537238" y="9267"/>
                    </a:lnTo>
                    <a:lnTo>
                      <a:pt x="536071" y="7760"/>
                    </a:lnTo>
                    <a:close/>
                    <a:moveTo>
                      <a:pt x="475103" y="7359"/>
                    </a:moveTo>
                    <a:lnTo>
                      <a:pt x="481054" y="7696"/>
                    </a:lnTo>
                    <a:lnTo>
                      <a:pt x="480158" y="7802"/>
                    </a:lnTo>
                    <a:close/>
                    <a:moveTo>
                      <a:pt x="525239" y="7345"/>
                    </a:moveTo>
                    <a:lnTo>
                      <a:pt x="525358" y="7421"/>
                    </a:lnTo>
                    <a:lnTo>
                      <a:pt x="525237" y="7440"/>
                    </a:lnTo>
                    <a:lnTo>
                      <a:pt x="525144" y="7399"/>
                    </a:lnTo>
                    <a:close/>
                    <a:moveTo>
                      <a:pt x="526781" y="7302"/>
                    </a:moveTo>
                    <a:lnTo>
                      <a:pt x="527065" y="7405"/>
                    </a:lnTo>
                    <a:lnTo>
                      <a:pt x="526685" y="7459"/>
                    </a:lnTo>
                    <a:close/>
                    <a:moveTo>
                      <a:pt x="452586" y="7299"/>
                    </a:moveTo>
                    <a:lnTo>
                      <a:pt x="452898" y="7329"/>
                    </a:lnTo>
                    <a:lnTo>
                      <a:pt x="452062" y="7491"/>
                    </a:lnTo>
                    <a:lnTo>
                      <a:pt x="451499" y="7438"/>
                    </a:lnTo>
                    <a:close/>
                    <a:moveTo>
                      <a:pt x="466338" y="7294"/>
                    </a:moveTo>
                    <a:lnTo>
                      <a:pt x="477701" y="7977"/>
                    </a:lnTo>
                    <a:lnTo>
                      <a:pt x="472930" y="8288"/>
                    </a:lnTo>
                    <a:lnTo>
                      <a:pt x="462462" y="8244"/>
                    </a:lnTo>
                    <a:lnTo>
                      <a:pt x="458553" y="7870"/>
                    </a:lnTo>
                    <a:lnTo>
                      <a:pt x="461978" y="7442"/>
                    </a:lnTo>
                    <a:close/>
                    <a:moveTo>
                      <a:pt x="452304" y="7272"/>
                    </a:moveTo>
                    <a:lnTo>
                      <a:pt x="452458" y="7287"/>
                    </a:lnTo>
                    <a:lnTo>
                      <a:pt x="451206" y="7410"/>
                    </a:lnTo>
                    <a:lnTo>
                      <a:pt x="451068" y="7397"/>
                    </a:lnTo>
                    <a:close/>
                    <a:moveTo>
                      <a:pt x="523286" y="7270"/>
                    </a:moveTo>
                    <a:lnTo>
                      <a:pt x="522689" y="7832"/>
                    </a:lnTo>
                    <a:lnTo>
                      <a:pt x="522333" y="7887"/>
                    </a:lnTo>
                    <a:lnTo>
                      <a:pt x="522099" y="7833"/>
                    </a:lnTo>
                    <a:lnTo>
                      <a:pt x="522851" y="7307"/>
                    </a:lnTo>
                    <a:close/>
                    <a:moveTo>
                      <a:pt x="522906" y="7269"/>
                    </a:moveTo>
                    <a:lnTo>
                      <a:pt x="522851" y="7307"/>
                    </a:lnTo>
                    <a:lnTo>
                      <a:pt x="520611" y="7493"/>
                    </a:lnTo>
                    <a:lnTo>
                      <a:pt x="520193" y="7398"/>
                    </a:lnTo>
                    <a:close/>
                    <a:moveTo>
                      <a:pt x="528104" y="7256"/>
                    </a:moveTo>
                    <a:lnTo>
                      <a:pt x="528202" y="7309"/>
                    </a:lnTo>
                    <a:lnTo>
                      <a:pt x="528294" y="7371"/>
                    </a:lnTo>
                    <a:lnTo>
                      <a:pt x="527814" y="7577"/>
                    </a:lnTo>
                    <a:lnTo>
                      <a:pt x="527534" y="7338"/>
                    </a:lnTo>
                    <a:close/>
                    <a:moveTo>
                      <a:pt x="446652" y="7255"/>
                    </a:moveTo>
                    <a:lnTo>
                      <a:pt x="445609" y="7400"/>
                    </a:lnTo>
                    <a:lnTo>
                      <a:pt x="445211" y="7438"/>
                    </a:lnTo>
                    <a:lnTo>
                      <a:pt x="444198" y="7508"/>
                    </a:lnTo>
                    <a:close/>
                    <a:moveTo>
                      <a:pt x="523349" y="7247"/>
                    </a:moveTo>
                    <a:lnTo>
                      <a:pt x="523329" y="7267"/>
                    </a:lnTo>
                    <a:lnTo>
                      <a:pt x="523286" y="7270"/>
                    </a:lnTo>
                    <a:lnTo>
                      <a:pt x="523309" y="7249"/>
                    </a:lnTo>
                    <a:close/>
                    <a:moveTo>
                      <a:pt x="506802" y="7245"/>
                    </a:moveTo>
                    <a:lnTo>
                      <a:pt x="502714" y="9110"/>
                    </a:lnTo>
                    <a:lnTo>
                      <a:pt x="501544" y="8834"/>
                    </a:lnTo>
                    <a:lnTo>
                      <a:pt x="502475" y="8411"/>
                    </a:lnTo>
                    <a:lnTo>
                      <a:pt x="499945" y="8400"/>
                    </a:lnTo>
                    <a:lnTo>
                      <a:pt x="503981" y="7433"/>
                    </a:lnTo>
                    <a:close/>
                    <a:moveTo>
                      <a:pt x="524161" y="7209"/>
                    </a:moveTo>
                    <a:lnTo>
                      <a:pt x="524760" y="7513"/>
                    </a:lnTo>
                    <a:lnTo>
                      <a:pt x="522761" y="7821"/>
                    </a:lnTo>
                    <a:lnTo>
                      <a:pt x="523329" y="7267"/>
                    </a:lnTo>
                    <a:lnTo>
                      <a:pt x="523850" y="7224"/>
                    </a:lnTo>
                    <a:close/>
                    <a:moveTo>
                      <a:pt x="526849" y="7192"/>
                    </a:moveTo>
                    <a:lnTo>
                      <a:pt x="526781" y="7302"/>
                    </a:lnTo>
                    <a:lnTo>
                      <a:pt x="526585" y="7232"/>
                    </a:lnTo>
                    <a:close/>
                    <a:moveTo>
                      <a:pt x="453434" y="7190"/>
                    </a:moveTo>
                    <a:lnTo>
                      <a:pt x="452586" y="7299"/>
                    </a:lnTo>
                    <a:lnTo>
                      <a:pt x="452458" y="7287"/>
                    </a:lnTo>
                    <a:close/>
                    <a:moveTo>
                      <a:pt x="448859" y="7188"/>
                    </a:moveTo>
                    <a:lnTo>
                      <a:pt x="450141" y="7310"/>
                    </a:lnTo>
                    <a:lnTo>
                      <a:pt x="443393" y="8072"/>
                    </a:lnTo>
                    <a:lnTo>
                      <a:pt x="440955" y="8154"/>
                    </a:lnTo>
                    <a:lnTo>
                      <a:pt x="440187" y="8151"/>
                    </a:lnTo>
                    <a:lnTo>
                      <a:pt x="441376" y="7986"/>
                    </a:lnTo>
                    <a:lnTo>
                      <a:pt x="448285" y="7228"/>
                    </a:lnTo>
                    <a:close/>
                    <a:moveTo>
                      <a:pt x="524652" y="7185"/>
                    </a:moveTo>
                    <a:lnTo>
                      <a:pt x="525144" y="7399"/>
                    </a:lnTo>
                    <a:lnTo>
                      <a:pt x="525012" y="7474"/>
                    </a:lnTo>
                    <a:lnTo>
                      <a:pt x="524955" y="7483"/>
                    </a:lnTo>
                    <a:lnTo>
                      <a:pt x="524342" y="7200"/>
                    </a:lnTo>
                    <a:close/>
                    <a:moveTo>
                      <a:pt x="524310" y="7185"/>
                    </a:moveTo>
                    <a:lnTo>
                      <a:pt x="524342" y="7200"/>
                    </a:lnTo>
                    <a:lnTo>
                      <a:pt x="524161" y="7209"/>
                    </a:lnTo>
                    <a:lnTo>
                      <a:pt x="524143" y="7199"/>
                    </a:lnTo>
                    <a:close/>
                    <a:moveTo>
                      <a:pt x="496594" y="7182"/>
                    </a:moveTo>
                    <a:lnTo>
                      <a:pt x="496559" y="7204"/>
                    </a:lnTo>
                    <a:lnTo>
                      <a:pt x="495762" y="7337"/>
                    </a:lnTo>
                    <a:lnTo>
                      <a:pt x="495426" y="7392"/>
                    </a:lnTo>
                    <a:lnTo>
                      <a:pt x="495270" y="7356"/>
                    </a:lnTo>
                    <a:lnTo>
                      <a:pt x="495121" y="7321"/>
                    </a:lnTo>
                    <a:close/>
                    <a:moveTo>
                      <a:pt x="451313" y="7177"/>
                    </a:moveTo>
                    <a:lnTo>
                      <a:pt x="452229" y="7265"/>
                    </a:lnTo>
                    <a:lnTo>
                      <a:pt x="451050" y="7396"/>
                    </a:lnTo>
                    <a:lnTo>
                      <a:pt x="450141" y="7310"/>
                    </a:lnTo>
                    <a:close/>
                    <a:moveTo>
                      <a:pt x="518746" y="7166"/>
                    </a:moveTo>
                    <a:lnTo>
                      <a:pt x="518877" y="7195"/>
                    </a:lnTo>
                    <a:lnTo>
                      <a:pt x="518269" y="7423"/>
                    </a:lnTo>
                    <a:lnTo>
                      <a:pt x="518177" y="7394"/>
                    </a:lnTo>
                    <a:close/>
                    <a:moveTo>
                      <a:pt x="528792" y="7158"/>
                    </a:moveTo>
                    <a:lnTo>
                      <a:pt x="528309" y="7365"/>
                    </a:lnTo>
                    <a:lnTo>
                      <a:pt x="528202" y="7309"/>
                    </a:lnTo>
                    <a:lnTo>
                      <a:pt x="528121" y="7254"/>
                    </a:lnTo>
                    <a:close/>
                    <a:moveTo>
                      <a:pt x="525601" y="7140"/>
                    </a:moveTo>
                    <a:lnTo>
                      <a:pt x="525239" y="7345"/>
                    </a:lnTo>
                    <a:lnTo>
                      <a:pt x="524964" y="7170"/>
                    </a:lnTo>
                    <a:close/>
                    <a:moveTo>
                      <a:pt x="524909" y="7136"/>
                    </a:moveTo>
                    <a:lnTo>
                      <a:pt x="524964" y="7170"/>
                    </a:lnTo>
                    <a:lnTo>
                      <a:pt x="524652" y="7185"/>
                    </a:lnTo>
                    <a:lnTo>
                      <a:pt x="524597" y="7161"/>
                    </a:lnTo>
                    <a:close/>
                    <a:moveTo>
                      <a:pt x="519038" y="7134"/>
                    </a:moveTo>
                    <a:lnTo>
                      <a:pt x="520193" y="7398"/>
                    </a:lnTo>
                    <a:lnTo>
                      <a:pt x="519871" y="7413"/>
                    </a:lnTo>
                    <a:lnTo>
                      <a:pt x="518877" y="7195"/>
                    </a:lnTo>
                    <a:close/>
                    <a:moveTo>
                      <a:pt x="514822" y="7127"/>
                    </a:moveTo>
                    <a:lnTo>
                      <a:pt x="517982" y="7472"/>
                    </a:lnTo>
                    <a:lnTo>
                      <a:pt x="517891" y="7508"/>
                    </a:lnTo>
                    <a:lnTo>
                      <a:pt x="516023" y="7597"/>
                    </a:lnTo>
                    <a:lnTo>
                      <a:pt x="514377" y="7262"/>
                    </a:lnTo>
                    <a:close/>
                    <a:moveTo>
                      <a:pt x="527284" y="7125"/>
                    </a:moveTo>
                    <a:lnTo>
                      <a:pt x="527534" y="7338"/>
                    </a:lnTo>
                    <a:lnTo>
                      <a:pt x="527311" y="7369"/>
                    </a:lnTo>
                    <a:lnTo>
                      <a:pt x="527021" y="7165"/>
                    </a:lnTo>
                    <a:close/>
                    <a:moveTo>
                      <a:pt x="453950" y="7124"/>
                    </a:moveTo>
                    <a:lnTo>
                      <a:pt x="453792" y="7155"/>
                    </a:lnTo>
                    <a:lnTo>
                      <a:pt x="453434" y="7190"/>
                    </a:lnTo>
                    <a:close/>
                    <a:moveTo>
                      <a:pt x="507079" y="7119"/>
                    </a:moveTo>
                    <a:lnTo>
                      <a:pt x="507789" y="7179"/>
                    </a:lnTo>
                    <a:lnTo>
                      <a:pt x="506802" y="7245"/>
                    </a:lnTo>
                    <a:close/>
                    <a:moveTo>
                      <a:pt x="526244" y="7109"/>
                    </a:moveTo>
                    <a:lnTo>
                      <a:pt x="526585" y="7232"/>
                    </a:lnTo>
                    <a:lnTo>
                      <a:pt x="525403" y="7414"/>
                    </a:lnTo>
                    <a:lnTo>
                      <a:pt x="525681" y="7136"/>
                    </a:lnTo>
                    <a:close/>
                    <a:moveTo>
                      <a:pt x="472120" y="7098"/>
                    </a:moveTo>
                    <a:lnTo>
                      <a:pt x="475103" y="7359"/>
                    </a:lnTo>
                    <a:lnTo>
                      <a:pt x="471100" y="7133"/>
                    </a:lnTo>
                    <a:close/>
                    <a:moveTo>
                      <a:pt x="462980" y="7092"/>
                    </a:moveTo>
                    <a:lnTo>
                      <a:pt x="464192" y="7165"/>
                    </a:lnTo>
                    <a:lnTo>
                      <a:pt x="461978" y="7442"/>
                    </a:lnTo>
                    <a:lnTo>
                      <a:pt x="460483" y="7493"/>
                    </a:lnTo>
                    <a:close/>
                    <a:moveTo>
                      <a:pt x="526912" y="7089"/>
                    </a:moveTo>
                    <a:lnTo>
                      <a:pt x="527021" y="7165"/>
                    </a:lnTo>
                    <a:lnTo>
                      <a:pt x="526849" y="7192"/>
                    </a:lnTo>
                    <a:close/>
                    <a:moveTo>
                      <a:pt x="526919" y="7077"/>
                    </a:moveTo>
                    <a:lnTo>
                      <a:pt x="526912" y="7089"/>
                    </a:lnTo>
                    <a:lnTo>
                      <a:pt x="526897" y="7078"/>
                    </a:lnTo>
                    <a:close/>
                    <a:moveTo>
                      <a:pt x="525752" y="7065"/>
                    </a:moveTo>
                    <a:lnTo>
                      <a:pt x="525681" y="7136"/>
                    </a:lnTo>
                    <a:lnTo>
                      <a:pt x="525601" y="7140"/>
                    </a:lnTo>
                    <a:lnTo>
                      <a:pt x="525730" y="7067"/>
                    </a:lnTo>
                    <a:close/>
                    <a:moveTo>
                      <a:pt x="462395" y="7057"/>
                    </a:moveTo>
                    <a:lnTo>
                      <a:pt x="462807" y="7082"/>
                    </a:lnTo>
                    <a:lnTo>
                      <a:pt x="460218" y="7502"/>
                    </a:lnTo>
                    <a:lnTo>
                      <a:pt x="458834" y="7549"/>
                    </a:lnTo>
                    <a:close/>
                    <a:moveTo>
                      <a:pt x="527813" y="7043"/>
                    </a:moveTo>
                    <a:lnTo>
                      <a:pt x="528121" y="7254"/>
                    </a:lnTo>
                    <a:lnTo>
                      <a:pt x="528104" y="7256"/>
                    </a:lnTo>
                    <a:lnTo>
                      <a:pt x="527727" y="7056"/>
                    </a:lnTo>
                    <a:close/>
                    <a:moveTo>
                      <a:pt x="527696" y="7040"/>
                    </a:moveTo>
                    <a:lnTo>
                      <a:pt x="527727" y="7056"/>
                    </a:lnTo>
                    <a:lnTo>
                      <a:pt x="527284" y="7125"/>
                    </a:lnTo>
                    <a:lnTo>
                      <a:pt x="527212" y="7063"/>
                    </a:lnTo>
                    <a:close/>
                    <a:moveTo>
                      <a:pt x="447005" y="7034"/>
                    </a:moveTo>
                    <a:lnTo>
                      <a:pt x="442662" y="7614"/>
                    </a:lnTo>
                    <a:lnTo>
                      <a:pt x="435533" y="8103"/>
                    </a:lnTo>
                    <a:lnTo>
                      <a:pt x="439423" y="7568"/>
                    </a:lnTo>
                    <a:close/>
                    <a:moveTo>
                      <a:pt x="454672" y="7032"/>
                    </a:moveTo>
                    <a:lnTo>
                      <a:pt x="453950" y="7124"/>
                    </a:lnTo>
                    <a:lnTo>
                      <a:pt x="454157" y="7084"/>
                    </a:lnTo>
                    <a:close/>
                    <a:moveTo>
                      <a:pt x="461714" y="7016"/>
                    </a:moveTo>
                    <a:lnTo>
                      <a:pt x="462191" y="7045"/>
                    </a:lnTo>
                    <a:lnTo>
                      <a:pt x="457615" y="7590"/>
                    </a:lnTo>
                    <a:lnTo>
                      <a:pt x="456780" y="7618"/>
                    </a:lnTo>
                    <a:close/>
                    <a:moveTo>
                      <a:pt x="454557" y="7006"/>
                    </a:moveTo>
                    <a:lnTo>
                      <a:pt x="454157" y="7084"/>
                    </a:lnTo>
                    <a:lnTo>
                      <a:pt x="452304" y="7272"/>
                    </a:lnTo>
                    <a:lnTo>
                      <a:pt x="452229" y="7265"/>
                    </a:lnTo>
                    <a:close/>
                    <a:moveTo>
                      <a:pt x="502496" y="6999"/>
                    </a:moveTo>
                    <a:lnTo>
                      <a:pt x="502262" y="7083"/>
                    </a:lnTo>
                    <a:lnTo>
                      <a:pt x="500672" y="7654"/>
                    </a:lnTo>
                    <a:lnTo>
                      <a:pt x="497904" y="7838"/>
                    </a:lnTo>
                    <a:lnTo>
                      <a:pt x="500336" y="7256"/>
                    </a:lnTo>
                    <a:lnTo>
                      <a:pt x="501558" y="7110"/>
                    </a:lnTo>
                    <a:close/>
                    <a:moveTo>
                      <a:pt x="451636" y="6997"/>
                    </a:moveTo>
                    <a:lnTo>
                      <a:pt x="448859" y="7188"/>
                    </a:lnTo>
                    <a:lnTo>
                      <a:pt x="448743" y="7177"/>
                    </a:lnTo>
                    <a:lnTo>
                      <a:pt x="448285" y="7228"/>
                    </a:lnTo>
                    <a:lnTo>
                      <a:pt x="445448" y="7422"/>
                    </a:lnTo>
                    <a:lnTo>
                      <a:pt x="445609" y="7400"/>
                    </a:lnTo>
                    <a:lnTo>
                      <a:pt x="449424" y="7030"/>
                    </a:lnTo>
                    <a:close/>
                    <a:moveTo>
                      <a:pt x="526747" y="6972"/>
                    </a:moveTo>
                    <a:lnTo>
                      <a:pt x="526897" y="7078"/>
                    </a:lnTo>
                    <a:lnTo>
                      <a:pt x="526244" y="7109"/>
                    </a:lnTo>
                    <a:lnTo>
                      <a:pt x="526051" y="7040"/>
                    </a:lnTo>
                    <a:lnTo>
                      <a:pt x="525752" y="7065"/>
                    </a:lnTo>
                    <a:lnTo>
                      <a:pt x="525776" y="7041"/>
                    </a:lnTo>
                    <a:lnTo>
                      <a:pt x="525777" y="7040"/>
                    </a:lnTo>
                    <a:close/>
                    <a:moveTo>
                      <a:pt x="511017" y="6964"/>
                    </a:moveTo>
                    <a:lnTo>
                      <a:pt x="511019" y="6965"/>
                    </a:lnTo>
                    <a:lnTo>
                      <a:pt x="512717" y="7600"/>
                    </a:lnTo>
                    <a:lnTo>
                      <a:pt x="507789" y="7179"/>
                    </a:lnTo>
                    <a:close/>
                    <a:moveTo>
                      <a:pt x="523654" y="6951"/>
                    </a:moveTo>
                    <a:lnTo>
                      <a:pt x="524143" y="7199"/>
                    </a:lnTo>
                    <a:lnTo>
                      <a:pt x="523850" y="7224"/>
                    </a:lnTo>
                    <a:lnTo>
                      <a:pt x="523349" y="7247"/>
                    </a:lnTo>
                    <a:close/>
                    <a:moveTo>
                      <a:pt x="505101" y="6950"/>
                    </a:moveTo>
                    <a:lnTo>
                      <a:pt x="505277" y="6965"/>
                    </a:lnTo>
                    <a:lnTo>
                      <a:pt x="505763" y="7006"/>
                    </a:lnTo>
                    <a:lnTo>
                      <a:pt x="503981" y="7433"/>
                    </a:lnTo>
                    <a:lnTo>
                      <a:pt x="501653" y="7588"/>
                    </a:lnTo>
                    <a:lnTo>
                      <a:pt x="504951" y="6978"/>
                    </a:lnTo>
                    <a:close/>
                    <a:moveTo>
                      <a:pt x="527079" y="6949"/>
                    </a:moveTo>
                    <a:lnTo>
                      <a:pt x="527212" y="7063"/>
                    </a:lnTo>
                    <a:lnTo>
                      <a:pt x="526919" y="7077"/>
                    </a:lnTo>
                    <a:lnTo>
                      <a:pt x="526994" y="6955"/>
                    </a:lnTo>
                    <a:close/>
                    <a:moveTo>
                      <a:pt x="455094" y="6947"/>
                    </a:moveTo>
                    <a:lnTo>
                      <a:pt x="454557" y="7006"/>
                    </a:lnTo>
                    <a:lnTo>
                      <a:pt x="454845" y="6950"/>
                    </a:lnTo>
                    <a:close/>
                    <a:moveTo>
                      <a:pt x="493525" y="6944"/>
                    </a:moveTo>
                    <a:lnTo>
                      <a:pt x="495121" y="7321"/>
                    </a:lnTo>
                    <a:lnTo>
                      <a:pt x="494379" y="7391"/>
                    </a:lnTo>
                    <a:lnTo>
                      <a:pt x="489390" y="7861"/>
                    </a:lnTo>
                    <a:lnTo>
                      <a:pt x="487516" y="7743"/>
                    </a:lnTo>
                    <a:lnTo>
                      <a:pt x="486983" y="7709"/>
                    </a:lnTo>
                    <a:lnTo>
                      <a:pt x="493078" y="6974"/>
                    </a:lnTo>
                    <a:close/>
                    <a:moveTo>
                      <a:pt x="455584" y="6939"/>
                    </a:moveTo>
                    <a:lnTo>
                      <a:pt x="454672" y="7032"/>
                    </a:lnTo>
                    <a:lnTo>
                      <a:pt x="455370" y="6943"/>
                    </a:lnTo>
                    <a:close/>
                    <a:moveTo>
                      <a:pt x="477748" y="6907"/>
                    </a:moveTo>
                    <a:lnTo>
                      <a:pt x="483300" y="7430"/>
                    </a:lnTo>
                    <a:lnTo>
                      <a:pt x="483045" y="7461"/>
                    </a:lnTo>
                    <a:lnTo>
                      <a:pt x="475494" y="6984"/>
                    </a:lnTo>
                    <a:close/>
                    <a:moveTo>
                      <a:pt x="459866" y="6905"/>
                    </a:moveTo>
                    <a:lnTo>
                      <a:pt x="460283" y="6930"/>
                    </a:lnTo>
                    <a:lnTo>
                      <a:pt x="455414" y="7569"/>
                    </a:lnTo>
                    <a:lnTo>
                      <a:pt x="455123" y="7542"/>
                    </a:lnTo>
                    <a:close/>
                    <a:moveTo>
                      <a:pt x="458344" y="6899"/>
                    </a:moveTo>
                    <a:lnTo>
                      <a:pt x="454415" y="7474"/>
                    </a:lnTo>
                    <a:lnTo>
                      <a:pt x="452898" y="7329"/>
                    </a:lnTo>
                    <a:lnTo>
                      <a:pt x="453792" y="7155"/>
                    </a:lnTo>
                    <a:lnTo>
                      <a:pt x="456045" y="6933"/>
                    </a:lnTo>
                    <a:close/>
                    <a:moveTo>
                      <a:pt x="523684" y="6896"/>
                    </a:moveTo>
                    <a:lnTo>
                      <a:pt x="523702" y="6904"/>
                    </a:lnTo>
                    <a:lnTo>
                      <a:pt x="523654" y="6951"/>
                    </a:lnTo>
                    <a:lnTo>
                      <a:pt x="523636" y="6942"/>
                    </a:lnTo>
                    <a:close/>
                    <a:moveTo>
                      <a:pt x="466522" y="6874"/>
                    </a:moveTo>
                    <a:lnTo>
                      <a:pt x="471100" y="7133"/>
                    </a:lnTo>
                    <a:lnTo>
                      <a:pt x="466338" y="7294"/>
                    </a:lnTo>
                    <a:lnTo>
                      <a:pt x="464192" y="7165"/>
                    </a:lnTo>
                    <a:close/>
                    <a:moveTo>
                      <a:pt x="460108" y="6873"/>
                    </a:moveTo>
                    <a:lnTo>
                      <a:pt x="459866" y="6905"/>
                    </a:lnTo>
                    <a:lnTo>
                      <a:pt x="459481" y="6882"/>
                    </a:lnTo>
                    <a:close/>
                    <a:moveTo>
                      <a:pt x="512447" y="6869"/>
                    </a:moveTo>
                    <a:lnTo>
                      <a:pt x="514377" y="7262"/>
                    </a:lnTo>
                    <a:lnTo>
                      <a:pt x="513854" y="7420"/>
                    </a:lnTo>
                    <a:lnTo>
                      <a:pt x="511019" y="6965"/>
                    </a:lnTo>
                    <a:lnTo>
                      <a:pt x="511018" y="6964"/>
                    </a:lnTo>
                    <a:close/>
                    <a:moveTo>
                      <a:pt x="512442" y="6868"/>
                    </a:moveTo>
                    <a:lnTo>
                      <a:pt x="512450" y="6869"/>
                    </a:lnTo>
                    <a:lnTo>
                      <a:pt x="512447" y="6869"/>
                    </a:lnTo>
                    <a:close/>
                    <a:moveTo>
                      <a:pt x="523484" y="6864"/>
                    </a:moveTo>
                    <a:lnTo>
                      <a:pt x="523636" y="6942"/>
                    </a:lnTo>
                    <a:lnTo>
                      <a:pt x="523309" y="7249"/>
                    </a:lnTo>
                    <a:lnTo>
                      <a:pt x="522906" y="7269"/>
                    </a:lnTo>
                    <a:close/>
                    <a:moveTo>
                      <a:pt x="458756" y="6839"/>
                    </a:moveTo>
                    <a:lnTo>
                      <a:pt x="459481" y="6882"/>
                    </a:lnTo>
                    <a:lnTo>
                      <a:pt x="458344" y="6899"/>
                    </a:lnTo>
                    <a:close/>
                    <a:moveTo>
                      <a:pt x="463270" y="6827"/>
                    </a:moveTo>
                    <a:lnTo>
                      <a:pt x="461714" y="7016"/>
                    </a:lnTo>
                    <a:lnTo>
                      <a:pt x="460283" y="6930"/>
                    </a:lnTo>
                    <a:lnTo>
                      <a:pt x="460798" y="6863"/>
                    </a:lnTo>
                    <a:close/>
                    <a:moveTo>
                      <a:pt x="464163" y="6813"/>
                    </a:moveTo>
                    <a:lnTo>
                      <a:pt x="462395" y="7057"/>
                    </a:lnTo>
                    <a:lnTo>
                      <a:pt x="462191" y="7045"/>
                    </a:lnTo>
                    <a:lnTo>
                      <a:pt x="464132" y="6814"/>
                    </a:lnTo>
                    <a:close/>
                    <a:moveTo>
                      <a:pt x="523795" y="6813"/>
                    </a:moveTo>
                    <a:lnTo>
                      <a:pt x="524597" y="7161"/>
                    </a:lnTo>
                    <a:lnTo>
                      <a:pt x="524310" y="7185"/>
                    </a:lnTo>
                    <a:lnTo>
                      <a:pt x="523702" y="6904"/>
                    </a:lnTo>
                    <a:close/>
                    <a:moveTo>
                      <a:pt x="464777" y="6804"/>
                    </a:moveTo>
                    <a:lnTo>
                      <a:pt x="462980" y="7092"/>
                    </a:lnTo>
                    <a:lnTo>
                      <a:pt x="462807" y="7082"/>
                    </a:lnTo>
                    <a:lnTo>
                      <a:pt x="464495" y="6808"/>
                    </a:lnTo>
                    <a:close/>
                    <a:moveTo>
                      <a:pt x="533434" y="6791"/>
                    </a:moveTo>
                    <a:lnTo>
                      <a:pt x="535739" y="7331"/>
                    </a:lnTo>
                    <a:lnTo>
                      <a:pt x="536071" y="7760"/>
                    </a:lnTo>
                    <a:lnTo>
                      <a:pt x="536761" y="9175"/>
                    </a:lnTo>
                    <a:lnTo>
                      <a:pt x="535646" y="8959"/>
                    </a:lnTo>
                    <a:lnTo>
                      <a:pt x="534832" y="9936"/>
                    </a:lnTo>
                    <a:close/>
                    <a:moveTo>
                      <a:pt x="464912" y="6783"/>
                    </a:moveTo>
                    <a:lnTo>
                      <a:pt x="465187" y="6798"/>
                    </a:lnTo>
                    <a:lnTo>
                      <a:pt x="464777" y="6804"/>
                    </a:lnTo>
                    <a:close/>
                    <a:moveTo>
                      <a:pt x="503105" y="6780"/>
                    </a:moveTo>
                    <a:lnTo>
                      <a:pt x="503822" y="6841"/>
                    </a:lnTo>
                    <a:lnTo>
                      <a:pt x="502496" y="6999"/>
                    </a:lnTo>
                    <a:close/>
                    <a:moveTo>
                      <a:pt x="529540" y="6778"/>
                    </a:moveTo>
                    <a:lnTo>
                      <a:pt x="527813" y="7043"/>
                    </a:lnTo>
                    <a:lnTo>
                      <a:pt x="527619" y="6912"/>
                    </a:lnTo>
                    <a:close/>
                    <a:moveTo>
                      <a:pt x="467385" y="6766"/>
                    </a:moveTo>
                    <a:lnTo>
                      <a:pt x="466522" y="6874"/>
                    </a:lnTo>
                    <a:lnTo>
                      <a:pt x="465187" y="6798"/>
                    </a:lnTo>
                    <a:close/>
                    <a:moveTo>
                      <a:pt x="464560" y="6763"/>
                    </a:moveTo>
                    <a:lnTo>
                      <a:pt x="464721" y="6772"/>
                    </a:lnTo>
                    <a:lnTo>
                      <a:pt x="464495" y="6808"/>
                    </a:lnTo>
                    <a:lnTo>
                      <a:pt x="464163" y="6813"/>
                    </a:lnTo>
                    <a:lnTo>
                      <a:pt x="464330" y="6790"/>
                    </a:lnTo>
                    <a:close/>
                    <a:moveTo>
                      <a:pt x="457389" y="6757"/>
                    </a:moveTo>
                    <a:lnTo>
                      <a:pt x="457663" y="6773"/>
                    </a:lnTo>
                    <a:lnTo>
                      <a:pt x="456045" y="6933"/>
                    </a:lnTo>
                    <a:lnTo>
                      <a:pt x="455584" y="6939"/>
                    </a:lnTo>
                    <a:close/>
                    <a:moveTo>
                      <a:pt x="523648" y="6749"/>
                    </a:moveTo>
                    <a:lnTo>
                      <a:pt x="523780" y="6806"/>
                    </a:lnTo>
                    <a:lnTo>
                      <a:pt x="523684" y="6896"/>
                    </a:lnTo>
                    <a:lnTo>
                      <a:pt x="523535" y="6828"/>
                    </a:lnTo>
                    <a:close/>
                    <a:moveTo>
                      <a:pt x="529757" y="6744"/>
                    </a:moveTo>
                    <a:lnTo>
                      <a:pt x="529706" y="6766"/>
                    </a:lnTo>
                    <a:lnTo>
                      <a:pt x="529540" y="6778"/>
                    </a:lnTo>
                    <a:close/>
                    <a:moveTo>
                      <a:pt x="456934" y="6742"/>
                    </a:moveTo>
                    <a:lnTo>
                      <a:pt x="455370" y="6943"/>
                    </a:lnTo>
                    <a:lnTo>
                      <a:pt x="455094" y="6947"/>
                    </a:lnTo>
                    <a:close/>
                    <a:moveTo>
                      <a:pt x="516099" y="6741"/>
                    </a:moveTo>
                    <a:lnTo>
                      <a:pt x="518177" y="7394"/>
                    </a:lnTo>
                    <a:lnTo>
                      <a:pt x="518039" y="7449"/>
                    </a:lnTo>
                    <a:lnTo>
                      <a:pt x="515609" y="6889"/>
                    </a:lnTo>
                    <a:close/>
                    <a:moveTo>
                      <a:pt x="457004" y="6733"/>
                    </a:moveTo>
                    <a:lnTo>
                      <a:pt x="457011" y="6734"/>
                    </a:lnTo>
                    <a:lnTo>
                      <a:pt x="456934" y="6742"/>
                    </a:lnTo>
                    <a:close/>
                    <a:moveTo>
                      <a:pt x="464036" y="6733"/>
                    </a:moveTo>
                    <a:lnTo>
                      <a:pt x="464538" y="6762"/>
                    </a:lnTo>
                    <a:lnTo>
                      <a:pt x="464330" y="6790"/>
                    </a:lnTo>
                    <a:lnTo>
                      <a:pt x="464132" y="6814"/>
                    </a:lnTo>
                    <a:lnTo>
                      <a:pt x="463270" y="6827"/>
                    </a:lnTo>
                    <a:close/>
                    <a:moveTo>
                      <a:pt x="496790" y="6732"/>
                    </a:moveTo>
                    <a:lnTo>
                      <a:pt x="493525" y="6944"/>
                    </a:lnTo>
                    <a:lnTo>
                      <a:pt x="493455" y="6928"/>
                    </a:lnTo>
                    <a:lnTo>
                      <a:pt x="494799" y="6766"/>
                    </a:lnTo>
                    <a:close/>
                    <a:moveTo>
                      <a:pt x="467772" y="6718"/>
                    </a:moveTo>
                    <a:lnTo>
                      <a:pt x="468190" y="6754"/>
                    </a:lnTo>
                    <a:lnTo>
                      <a:pt x="467385" y="6766"/>
                    </a:lnTo>
                    <a:close/>
                    <a:moveTo>
                      <a:pt x="471166" y="6710"/>
                    </a:moveTo>
                    <a:lnTo>
                      <a:pt x="475494" y="6984"/>
                    </a:lnTo>
                    <a:lnTo>
                      <a:pt x="472120" y="7098"/>
                    </a:lnTo>
                    <a:lnTo>
                      <a:pt x="468190" y="6754"/>
                    </a:lnTo>
                    <a:close/>
                    <a:moveTo>
                      <a:pt x="514831" y="6710"/>
                    </a:moveTo>
                    <a:lnTo>
                      <a:pt x="515609" y="6889"/>
                    </a:lnTo>
                    <a:lnTo>
                      <a:pt x="514822" y="7127"/>
                    </a:lnTo>
                    <a:lnTo>
                      <a:pt x="512450" y="6869"/>
                    </a:lnTo>
                    <a:close/>
                    <a:moveTo>
                      <a:pt x="497348" y="6695"/>
                    </a:moveTo>
                    <a:lnTo>
                      <a:pt x="497306" y="6723"/>
                    </a:lnTo>
                    <a:lnTo>
                      <a:pt x="496790" y="6732"/>
                    </a:lnTo>
                    <a:close/>
                    <a:moveTo>
                      <a:pt x="456194" y="6685"/>
                    </a:moveTo>
                    <a:lnTo>
                      <a:pt x="456207" y="6686"/>
                    </a:lnTo>
                    <a:lnTo>
                      <a:pt x="454845" y="6950"/>
                    </a:lnTo>
                    <a:lnTo>
                      <a:pt x="451636" y="6997"/>
                    </a:lnTo>
                    <a:close/>
                    <a:moveTo>
                      <a:pt x="499692" y="6682"/>
                    </a:moveTo>
                    <a:lnTo>
                      <a:pt x="496820" y="7160"/>
                    </a:lnTo>
                    <a:lnTo>
                      <a:pt x="496594" y="7182"/>
                    </a:lnTo>
                    <a:lnTo>
                      <a:pt x="497306" y="6723"/>
                    </a:lnTo>
                    <a:close/>
                    <a:moveTo>
                      <a:pt x="501923" y="6679"/>
                    </a:moveTo>
                    <a:lnTo>
                      <a:pt x="502529" y="6730"/>
                    </a:lnTo>
                    <a:lnTo>
                      <a:pt x="501713" y="6926"/>
                    </a:lnTo>
                    <a:lnTo>
                      <a:pt x="500824" y="7139"/>
                    </a:lnTo>
                    <a:lnTo>
                      <a:pt x="500336" y="7256"/>
                    </a:lnTo>
                    <a:lnTo>
                      <a:pt x="496688" y="7690"/>
                    </a:lnTo>
                    <a:lnTo>
                      <a:pt x="496041" y="7537"/>
                    </a:lnTo>
                    <a:lnTo>
                      <a:pt x="496049" y="7533"/>
                    </a:lnTo>
                    <a:lnTo>
                      <a:pt x="496391" y="7312"/>
                    </a:lnTo>
                    <a:lnTo>
                      <a:pt x="496559" y="7204"/>
                    </a:lnTo>
                    <a:lnTo>
                      <a:pt x="496820" y="7160"/>
                    </a:lnTo>
                    <a:close/>
                    <a:moveTo>
                      <a:pt x="502384" y="6635"/>
                    </a:moveTo>
                    <a:lnTo>
                      <a:pt x="501923" y="6679"/>
                    </a:lnTo>
                    <a:lnTo>
                      <a:pt x="501577" y="6649"/>
                    </a:lnTo>
                    <a:close/>
                    <a:moveTo>
                      <a:pt x="527197" y="6624"/>
                    </a:moveTo>
                    <a:lnTo>
                      <a:pt x="527619" y="6912"/>
                    </a:lnTo>
                    <a:lnTo>
                      <a:pt x="527079" y="6949"/>
                    </a:lnTo>
                    <a:lnTo>
                      <a:pt x="527025" y="6904"/>
                    </a:lnTo>
                    <a:close/>
                    <a:moveTo>
                      <a:pt x="462006" y="6618"/>
                    </a:moveTo>
                    <a:lnTo>
                      <a:pt x="462463" y="6644"/>
                    </a:lnTo>
                    <a:lnTo>
                      <a:pt x="460798" y="6863"/>
                    </a:lnTo>
                    <a:lnTo>
                      <a:pt x="460108" y="6873"/>
                    </a:lnTo>
                    <a:close/>
                    <a:moveTo>
                      <a:pt x="516243" y="6616"/>
                    </a:moveTo>
                    <a:lnTo>
                      <a:pt x="516399" y="6650"/>
                    </a:lnTo>
                    <a:lnTo>
                      <a:pt x="516099" y="6741"/>
                    </a:lnTo>
                    <a:lnTo>
                      <a:pt x="515796" y="6646"/>
                    </a:lnTo>
                    <a:close/>
                    <a:moveTo>
                      <a:pt x="503563" y="6615"/>
                    </a:moveTo>
                    <a:lnTo>
                      <a:pt x="503117" y="6775"/>
                    </a:lnTo>
                    <a:lnTo>
                      <a:pt x="503105" y="6780"/>
                    </a:lnTo>
                    <a:lnTo>
                      <a:pt x="503090" y="6778"/>
                    </a:lnTo>
                    <a:lnTo>
                      <a:pt x="502529" y="6730"/>
                    </a:lnTo>
                    <a:lnTo>
                      <a:pt x="502968" y="6625"/>
                    </a:lnTo>
                    <a:close/>
                    <a:moveTo>
                      <a:pt x="516647" y="6589"/>
                    </a:moveTo>
                    <a:lnTo>
                      <a:pt x="518902" y="7103"/>
                    </a:lnTo>
                    <a:lnTo>
                      <a:pt x="518746" y="7166"/>
                    </a:lnTo>
                    <a:lnTo>
                      <a:pt x="516399" y="6650"/>
                    </a:lnTo>
                    <a:lnTo>
                      <a:pt x="516588" y="6593"/>
                    </a:lnTo>
                    <a:close/>
                    <a:moveTo>
                      <a:pt x="466140" y="6575"/>
                    </a:moveTo>
                    <a:lnTo>
                      <a:pt x="466185" y="6579"/>
                    </a:lnTo>
                    <a:lnTo>
                      <a:pt x="464912" y="6783"/>
                    </a:lnTo>
                    <a:lnTo>
                      <a:pt x="464721" y="6772"/>
                    </a:lnTo>
                    <a:lnTo>
                      <a:pt x="465377" y="6666"/>
                    </a:lnTo>
                    <a:close/>
                    <a:moveTo>
                      <a:pt x="524027" y="6574"/>
                    </a:moveTo>
                    <a:lnTo>
                      <a:pt x="524035" y="6579"/>
                    </a:lnTo>
                    <a:lnTo>
                      <a:pt x="523795" y="6813"/>
                    </a:lnTo>
                    <a:lnTo>
                      <a:pt x="523780" y="6806"/>
                    </a:lnTo>
                    <a:close/>
                    <a:moveTo>
                      <a:pt x="532495" y="6571"/>
                    </a:moveTo>
                    <a:lnTo>
                      <a:pt x="532647" y="6607"/>
                    </a:lnTo>
                    <a:lnTo>
                      <a:pt x="528792" y="7158"/>
                    </a:lnTo>
                    <a:lnTo>
                      <a:pt x="529706" y="6766"/>
                    </a:lnTo>
                    <a:close/>
                    <a:moveTo>
                      <a:pt x="465989" y="6561"/>
                    </a:moveTo>
                    <a:lnTo>
                      <a:pt x="466009" y="6563"/>
                    </a:lnTo>
                    <a:lnTo>
                      <a:pt x="465377" y="6666"/>
                    </a:lnTo>
                    <a:lnTo>
                      <a:pt x="464560" y="6763"/>
                    </a:lnTo>
                    <a:lnTo>
                      <a:pt x="464538" y="6762"/>
                    </a:lnTo>
                    <a:close/>
                    <a:moveTo>
                      <a:pt x="500459" y="6554"/>
                    </a:moveTo>
                    <a:lnTo>
                      <a:pt x="501577" y="6649"/>
                    </a:lnTo>
                    <a:lnTo>
                      <a:pt x="499692" y="6682"/>
                    </a:lnTo>
                    <a:close/>
                    <a:moveTo>
                      <a:pt x="507254" y="6551"/>
                    </a:moveTo>
                    <a:lnTo>
                      <a:pt x="505101" y="6950"/>
                    </a:lnTo>
                    <a:lnTo>
                      <a:pt x="503822" y="6841"/>
                    </a:lnTo>
                    <a:lnTo>
                      <a:pt x="506084" y="6571"/>
                    </a:lnTo>
                    <a:close/>
                    <a:moveTo>
                      <a:pt x="503278" y="6551"/>
                    </a:moveTo>
                    <a:lnTo>
                      <a:pt x="502968" y="6625"/>
                    </a:lnTo>
                    <a:lnTo>
                      <a:pt x="502384" y="6635"/>
                    </a:lnTo>
                    <a:close/>
                    <a:moveTo>
                      <a:pt x="453918" y="6548"/>
                    </a:moveTo>
                    <a:lnTo>
                      <a:pt x="454213" y="6566"/>
                    </a:lnTo>
                    <a:lnTo>
                      <a:pt x="449424" y="7030"/>
                    </a:lnTo>
                    <a:lnTo>
                      <a:pt x="448743" y="7040"/>
                    </a:lnTo>
                    <a:lnTo>
                      <a:pt x="446652" y="7255"/>
                    </a:lnTo>
                    <a:lnTo>
                      <a:pt x="449528" y="6857"/>
                    </a:lnTo>
                    <a:close/>
                    <a:moveTo>
                      <a:pt x="514112" y="6545"/>
                    </a:moveTo>
                    <a:lnTo>
                      <a:pt x="515160" y="6579"/>
                    </a:lnTo>
                    <a:lnTo>
                      <a:pt x="515634" y="6595"/>
                    </a:lnTo>
                    <a:lnTo>
                      <a:pt x="515796" y="6646"/>
                    </a:lnTo>
                    <a:lnTo>
                      <a:pt x="514831" y="6710"/>
                    </a:lnTo>
                    <a:lnTo>
                      <a:pt x="514392" y="6609"/>
                    </a:lnTo>
                    <a:close/>
                    <a:moveTo>
                      <a:pt x="508331" y="6533"/>
                    </a:moveTo>
                    <a:lnTo>
                      <a:pt x="508355" y="6537"/>
                    </a:lnTo>
                    <a:lnTo>
                      <a:pt x="507617" y="6874"/>
                    </a:lnTo>
                    <a:lnTo>
                      <a:pt x="507079" y="7119"/>
                    </a:lnTo>
                    <a:lnTo>
                      <a:pt x="505763" y="7006"/>
                    </a:lnTo>
                    <a:lnTo>
                      <a:pt x="506064" y="6934"/>
                    </a:lnTo>
                    <a:lnTo>
                      <a:pt x="507694" y="6544"/>
                    </a:lnTo>
                    <a:close/>
                    <a:moveTo>
                      <a:pt x="460241" y="6519"/>
                    </a:moveTo>
                    <a:lnTo>
                      <a:pt x="460748" y="6547"/>
                    </a:lnTo>
                    <a:lnTo>
                      <a:pt x="458756" y="6839"/>
                    </a:lnTo>
                    <a:lnTo>
                      <a:pt x="457663" y="6773"/>
                    </a:lnTo>
                    <a:close/>
                    <a:moveTo>
                      <a:pt x="509225" y="6517"/>
                    </a:moveTo>
                    <a:lnTo>
                      <a:pt x="510071" y="6609"/>
                    </a:lnTo>
                    <a:lnTo>
                      <a:pt x="510478" y="6762"/>
                    </a:lnTo>
                    <a:lnTo>
                      <a:pt x="511018" y="6964"/>
                    </a:lnTo>
                    <a:lnTo>
                      <a:pt x="511017" y="6964"/>
                    </a:lnTo>
                    <a:lnTo>
                      <a:pt x="509898" y="6784"/>
                    </a:lnTo>
                    <a:lnTo>
                      <a:pt x="508355" y="6537"/>
                    </a:lnTo>
                    <a:lnTo>
                      <a:pt x="508365" y="6532"/>
                    </a:lnTo>
                    <a:close/>
                    <a:moveTo>
                      <a:pt x="533311" y="6515"/>
                    </a:moveTo>
                    <a:lnTo>
                      <a:pt x="533434" y="6791"/>
                    </a:lnTo>
                    <a:lnTo>
                      <a:pt x="532647" y="6607"/>
                    </a:lnTo>
                    <a:lnTo>
                      <a:pt x="533280" y="6517"/>
                    </a:lnTo>
                    <a:close/>
                    <a:moveTo>
                      <a:pt x="458762" y="6509"/>
                    </a:moveTo>
                    <a:lnTo>
                      <a:pt x="457004" y="6733"/>
                    </a:lnTo>
                    <a:lnTo>
                      <a:pt x="456207" y="6686"/>
                    </a:lnTo>
                    <a:lnTo>
                      <a:pt x="456220" y="6683"/>
                    </a:lnTo>
                    <a:close/>
                    <a:moveTo>
                      <a:pt x="510603" y="6493"/>
                    </a:moveTo>
                    <a:lnTo>
                      <a:pt x="511688" y="6714"/>
                    </a:lnTo>
                    <a:lnTo>
                      <a:pt x="512442" y="6868"/>
                    </a:lnTo>
                    <a:lnTo>
                      <a:pt x="511207" y="6733"/>
                    </a:lnTo>
                    <a:lnTo>
                      <a:pt x="510071" y="6609"/>
                    </a:lnTo>
                    <a:lnTo>
                      <a:pt x="509798" y="6508"/>
                    </a:lnTo>
                    <a:close/>
                    <a:moveTo>
                      <a:pt x="459386" y="6470"/>
                    </a:moveTo>
                    <a:lnTo>
                      <a:pt x="459917" y="6500"/>
                    </a:lnTo>
                    <a:lnTo>
                      <a:pt x="457389" y="6757"/>
                    </a:lnTo>
                    <a:lnTo>
                      <a:pt x="457011" y="6734"/>
                    </a:lnTo>
                    <a:close/>
                    <a:moveTo>
                      <a:pt x="491486" y="6464"/>
                    </a:moveTo>
                    <a:lnTo>
                      <a:pt x="493455" y="6928"/>
                    </a:lnTo>
                    <a:lnTo>
                      <a:pt x="493078" y="6974"/>
                    </a:lnTo>
                    <a:lnTo>
                      <a:pt x="484435" y="7537"/>
                    </a:lnTo>
                    <a:lnTo>
                      <a:pt x="483300" y="7430"/>
                    </a:lnTo>
                    <a:close/>
                    <a:moveTo>
                      <a:pt x="459493" y="6458"/>
                    </a:moveTo>
                    <a:lnTo>
                      <a:pt x="459386" y="6470"/>
                    </a:lnTo>
                    <a:lnTo>
                      <a:pt x="459350" y="6468"/>
                    </a:lnTo>
                    <a:close/>
                    <a:moveTo>
                      <a:pt x="459161" y="6457"/>
                    </a:moveTo>
                    <a:lnTo>
                      <a:pt x="459350" y="6468"/>
                    </a:lnTo>
                    <a:lnTo>
                      <a:pt x="458762" y="6509"/>
                    </a:lnTo>
                    <a:close/>
                    <a:moveTo>
                      <a:pt x="467138" y="6456"/>
                    </a:moveTo>
                    <a:lnTo>
                      <a:pt x="468950" y="6570"/>
                    </a:lnTo>
                    <a:lnTo>
                      <a:pt x="467772" y="6718"/>
                    </a:lnTo>
                    <a:lnTo>
                      <a:pt x="466185" y="6579"/>
                    </a:lnTo>
                    <a:lnTo>
                      <a:pt x="466410" y="6543"/>
                    </a:lnTo>
                    <a:close/>
                    <a:moveTo>
                      <a:pt x="501065" y="6453"/>
                    </a:moveTo>
                    <a:lnTo>
                      <a:pt x="500459" y="6554"/>
                    </a:lnTo>
                    <a:lnTo>
                      <a:pt x="500051" y="6519"/>
                    </a:lnTo>
                    <a:close/>
                    <a:moveTo>
                      <a:pt x="507808" y="6449"/>
                    </a:moveTo>
                    <a:lnTo>
                      <a:pt x="507977" y="6476"/>
                    </a:lnTo>
                    <a:lnTo>
                      <a:pt x="507694" y="6544"/>
                    </a:lnTo>
                    <a:lnTo>
                      <a:pt x="507254" y="6551"/>
                    </a:lnTo>
                    <a:close/>
                    <a:moveTo>
                      <a:pt x="513663" y="6441"/>
                    </a:moveTo>
                    <a:lnTo>
                      <a:pt x="514112" y="6545"/>
                    </a:lnTo>
                    <a:lnTo>
                      <a:pt x="511895" y="6471"/>
                    </a:lnTo>
                    <a:close/>
                    <a:moveTo>
                      <a:pt x="466874" y="6439"/>
                    </a:moveTo>
                    <a:lnTo>
                      <a:pt x="467004" y="6447"/>
                    </a:lnTo>
                    <a:lnTo>
                      <a:pt x="466410" y="6543"/>
                    </a:lnTo>
                    <a:lnTo>
                      <a:pt x="466140" y="6575"/>
                    </a:lnTo>
                    <a:lnTo>
                      <a:pt x="466009" y="6563"/>
                    </a:lnTo>
                    <a:lnTo>
                      <a:pt x="466199" y="6532"/>
                    </a:lnTo>
                    <a:close/>
                    <a:moveTo>
                      <a:pt x="491752" y="6433"/>
                    </a:moveTo>
                    <a:lnTo>
                      <a:pt x="491486" y="6464"/>
                    </a:lnTo>
                    <a:lnTo>
                      <a:pt x="491403" y="6444"/>
                    </a:lnTo>
                    <a:close/>
                    <a:moveTo>
                      <a:pt x="466592" y="6421"/>
                    </a:moveTo>
                    <a:lnTo>
                      <a:pt x="466802" y="6435"/>
                    </a:lnTo>
                    <a:lnTo>
                      <a:pt x="466199" y="6532"/>
                    </a:lnTo>
                    <a:lnTo>
                      <a:pt x="465989" y="6561"/>
                    </a:lnTo>
                    <a:lnTo>
                      <a:pt x="465671" y="6534"/>
                    </a:lnTo>
                    <a:close/>
                    <a:moveTo>
                      <a:pt x="510222" y="6416"/>
                    </a:moveTo>
                    <a:lnTo>
                      <a:pt x="511895" y="6471"/>
                    </a:lnTo>
                    <a:lnTo>
                      <a:pt x="510603" y="6493"/>
                    </a:lnTo>
                    <a:close/>
                    <a:moveTo>
                      <a:pt x="491277" y="6415"/>
                    </a:moveTo>
                    <a:lnTo>
                      <a:pt x="491403" y="6444"/>
                    </a:lnTo>
                    <a:lnTo>
                      <a:pt x="477748" y="6907"/>
                    </a:lnTo>
                    <a:lnTo>
                      <a:pt x="475053" y="6653"/>
                    </a:lnTo>
                    <a:close/>
                    <a:moveTo>
                      <a:pt x="508248" y="6411"/>
                    </a:moveTo>
                    <a:lnTo>
                      <a:pt x="508557" y="6445"/>
                    </a:lnTo>
                    <a:lnTo>
                      <a:pt x="508365" y="6532"/>
                    </a:lnTo>
                    <a:lnTo>
                      <a:pt x="508331" y="6533"/>
                    </a:lnTo>
                    <a:lnTo>
                      <a:pt x="507977" y="6476"/>
                    </a:lnTo>
                    <a:close/>
                    <a:moveTo>
                      <a:pt x="464252" y="6409"/>
                    </a:moveTo>
                    <a:lnTo>
                      <a:pt x="465671" y="6534"/>
                    </a:lnTo>
                    <a:lnTo>
                      <a:pt x="464036" y="6733"/>
                    </a:lnTo>
                    <a:lnTo>
                      <a:pt x="462463" y="6644"/>
                    </a:lnTo>
                    <a:close/>
                    <a:moveTo>
                      <a:pt x="515834" y="6404"/>
                    </a:moveTo>
                    <a:lnTo>
                      <a:pt x="516393" y="6531"/>
                    </a:lnTo>
                    <a:lnTo>
                      <a:pt x="516621" y="6583"/>
                    </a:lnTo>
                    <a:lnTo>
                      <a:pt x="516588" y="6593"/>
                    </a:lnTo>
                    <a:lnTo>
                      <a:pt x="516243" y="6616"/>
                    </a:lnTo>
                    <a:lnTo>
                      <a:pt x="515937" y="6549"/>
                    </a:lnTo>
                    <a:lnTo>
                      <a:pt x="515317" y="6412"/>
                    </a:lnTo>
                    <a:close/>
                    <a:moveTo>
                      <a:pt x="526425" y="6392"/>
                    </a:moveTo>
                    <a:lnTo>
                      <a:pt x="527025" y="6904"/>
                    </a:lnTo>
                    <a:lnTo>
                      <a:pt x="526994" y="6955"/>
                    </a:lnTo>
                    <a:lnTo>
                      <a:pt x="526747" y="6972"/>
                    </a:lnTo>
                    <a:lnTo>
                      <a:pt x="526217" y="6600"/>
                    </a:lnTo>
                    <a:close/>
                    <a:moveTo>
                      <a:pt x="493049" y="6389"/>
                    </a:moveTo>
                    <a:lnTo>
                      <a:pt x="491752" y="6433"/>
                    </a:lnTo>
                    <a:lnTo>
                      <a:pt x="491993" y="6404"/>
                    </a:lnTo>
                    <a:close/>
                    <a:moveTo>
                      <a:pt x="535392" y="6369"/>
                    </a:moveTo>
                    <a:lnTo>
                      <a:pt x="535878" y="7364"/>
                    </a:lnTo>
                    <a:lnTo>
                      <a:pt x="535739" y="7331"/>
                    </a:lnTo>
                    <a:lnTo>
                      <a:pt x="535015" y="6396"/>
                    </a:lnTo>
                    <a:close/>
                    <a:moveTo>
                      <a:pt x="508728" y="6367"/>
                    </a:moveTo>
                    <a:lnTo>
                      <a:pt x="509490" y="6392"/>
                    </a:lnTo>
                    <a:lnTo>
                      <a:pt x="509798" y="6508"/>
                    </a:lnTo>
                    <a:lnTo>
                      <a:pt x="509225" y="6517"/>
                    </a:lnTo>
                    <a:lnTo>
                      <a:pt x="508557" y="6445"/>
                    </a:lnTo>
                    <a:close/>
                    <a:moveTo>
                      <a:pt x="507822" y="6364"/>
                    </a:moveTo>
                    <a:lnTo>
                      <a:pt x="508099" y="6395"/>
                    </a:lnTo>
                    <a:lnTo>
                      <a:pt x="507808" y="6449"/>
                    </a:lnTo>
                    <a:lnTo>
                      <a:pt x="507513" y="6401"/>
                    </a:lnTo>
                    <a:close/>
                    <a:moveTo>
                      <a:pt x="508322" y="6353"/>
                    </a:moveTo>
                    <a:lnTo>
                      <a:pt x="508468" y="6358"/>
                    </a:lnTo>
                    <a:lnTo>
                      <a:pt x="508248" y="6411"/>
                    </a:lnTo>
                    <a:lnTo>
                      <a:pt x="508099" y="6395"/>
                    </a:lnTo>
                    <a:close/>
                    <a:moveTo>
                      <a:pt x="497906" y="6336"/>
                    </a:moveTo>
                    <a:lnTo>
                      <a:pt x="500051" y="6519"/>
                    </a:lnTo>
                    <a:lnTo>
                      <a:pt x="497348" y="6695"/>
                    </a:lnTo>
                    <a:close/>
                    <a:moveTo>
                      <a:pt x="507459" y="6325"/>
                    </a:moveTo>
                    <a:lnTo>
                      <a:pt x="508004" y="6343"/>
                    </a:lnTo>
                    <a:lnTo>
                      <a:pt x="507822" y="6364"/>
                    </a:lnTo>
                    <a:close/>
                    <a:moveTo>
                      <a:pt x="520684" y="6320"/>
                    </a:moveTo>
                    <a:lnTo>
                      <a:pt x="519111" y="6425"/>
                    </a:lnTo>
                    <a:lnTo>
                      <a:pt x="516647" y="6589"/>
                    </a:lnTo>
                    <a:lnTo>
                      <a:pt x="516621" y="6583"/>
                    </a:lnTo>
                    <a:lnTo>
                      <a:pt x="516852" y="6513"/>
                    </a:lnTo>
                    <a:lnTo>
                      <a:pt x="517297" y="6378"/>
                    </a:lnTo>
                    <a:close/>
                    <a:moveTo>
                      <a:pt x="497936" y="6317"/>
                    </a:moveTo>
                    <a:lnTo>
                      <a:pt x="497906" y="6336"/>
                    </a:lnTo>
                    <a:lnTo>
                      <a:pt x="497721" y="6320"/>
                    </a:lnTo>
                    <a:close/>
                    <a:moveTo>
                      <a:pt x="521235" y="6310"/>
                    </a:moveTo>
                    <a:lnTo>
                      <a:pt x="521142" y="6345"/>
                    </a:lnTo>
                    <a:lnTo>
                      <a:pt x="519038" y="7134"/>
                    </a:lnTo>
                    <a:lnTo>
                      <a:pt x="518902" y="7103"/>
                    </a:lnTo>
                    <a:lnTo>
                      <a:pt x="520761" y="6360"/>
                    </a:lnTo>
                    <a:lnTo>
                      <a:pt x="520870" y="6317"/>
                    </a:lnTo>
                    <a:close/>
                    <a:moveTo>
                      <a:pt x="520897" y="6306"/>
                    </a:moveTo>
                    <a:lnTo>
                      <a:pt x="520870" y="6317"/>
                    </a:lnTo>
                    <a:lnTo>
                      <a:pt x="520684" y="6320"/>
                    </a:lnTo>
                    <a:close/>
                    <a:moveTo>
                      <a:pt x="522372" y="6291"/>
                    </a:moveTo>
                    <a:lnTo>
                      <a:pt x="522385" y="6297"/>
                    </a:lnTo>
                    <a:lnTo>
                      <a:pt x="523535" y="6828"/>
                    </a:lnTo>
                    <a:lnTo>
                      <a:pt x="523484" y="6864"/>
                    </a:lnTo>
                    <a:lnTo>
                      <a:pt x="522370" y="6297"/>
                    </a:lnTo>
                    <a:lnTo>
                      <a:pt x="522357" y="6291"/>
                    </a:lnTo>
                    <a:close/>
                    <a:moveTo>
                      <a:pt x="471195" y="6290"/>
                    </a:moveTo>
                    <a:lnTo>
                      <a:pt x="475053" y="6653"/>
                    </a:lnTo>
                    <a:lnTo>
                      <a:pt x="471166" y="6710"/>
                    </a:lnTo>
                    <a:lnTo>
                      <a:pt x="468950" y="6570"/>
                    </a:lnTo>
                    <a:close/>
                    <a:moveTo>
                      <a:pt x="464472" y="6288"/>
                    </a:moveTo>
                    <a:lnTo>
                      <a:pt x="464950" y="6318"/>
                    </a:lnTo>
                    <a:lnTo>
                      <a:pt x="464252" y="6409"/>
                    </a:lnTo>
                    <a:lnTo>
                      <a:pt x="463835" y="6373"/>
                    </a:lnTo>
                    <a:close/>
                    <a:moveTo>
                      <a:pt x="534926" y="6282"/>
                    </a:moveTo>
                    <a:lnTo>
                      <a:pt x="535015" y="6396"/>
                    </a:lnTo>
                    <a:lnTo>
                      <a:pt x="533311" y="6515"/>
                    </a:lnTo>
                    <a:lnTo>
                      <a:pt x="533310" y="6512"/>
                    </a:lnTo>
                    <a:close/>
                    <a:moveTo>
                      <a:pt x="506135" y="6281"/>
                    </a:moveTo>
                    <a:lnTo>
                      <a:pt x="506929" y="6307"/>
                    </a:lnTo>
                    <a:lnTo>
                      <a:pt x="507151" y="6343"/>
                    </a:lnTo>
                    <a:lnTo>
                      <a:pt x="507513" y="6401"/>
                    </a:lnTo>
                    <a:lnTo>
                      <a:pt x="506084" y="6571"/>
                    </a:lnTo>
                    <a:lnTo>
                      <a:pt x="504817" y="6593"/>
                    </a:lnTo>
                    <a:lnTo>
                      <a:pt x="503563" y="6615"/>
                    </a:lnTo>
                    <a:lnTo>
                      <a:pt x="503906" y="6491"/>
                    </a:lnTo>
                    <a:close/>
                    <a:moveTo>
                      <a:pt x="462712" y="6275"/>
                    </a:moveTo>
                    <a:lnTo>
                      <a:pt x="463835" y="6373"/>
                    </a:lnTo>
                    <a:lnTo>
                      <a:pt x="462006" y="6618"/>
                    </a:lnTo>
                    <a:lnTo>
                      <a:pt x="460748" y="6547"/>
                    </a:lnTo>
                    <a:lnTo>
                      <a:pt x="462397" y="6306"/>
                    </a:lnTo>
                    <a:close/>
                    <a:moveTo>
                      <a:pt x="523550" y="6270"/>
                    </a:moveTo>
                    <a:lnTo>
                      <a:pt x="523959" y="6531"/>
                    </a:lnTo>
                    <a:lnTo>
                      <a:pt x="523648" y="6749"/>
                    </a:lnTo>
                    <a:lnTo>
                      <a:pt x="522589" y="6289"/>
                    </a:lnTo>
                    <a:lnTo>
                      <a:pt x="522585" y="6287"/>
                    </a:lnTo>
                    <a:lnTo>
                      <a:pt x="522674" y="6285"/>
                    </a:lnTo>
                    <a:close/>
                    <a:moveTo>
                      <a:pt x="524366" y="6256"/>
                    </a:moveTo>
                    <a:lnTo>
                      <a:pt x="524027" y="6574"/>
                    </a:lnTo>
                    <a:lnTo>
                      <a:pt x="523959" y="6531"/>
                    </a:lnTo>
                    <a:lnTo>
                      <a:pt x="524351" y="6257"/>
                    </a:lnTo>
                    <a:close/>
                    <a:moveTo>
                      <a:pt x="496969" y="6256"/>
                    </a:moveTo>
                    <a:lnTo>
                      <a:pt x="497721" y="6320"/>
                    </a:lnTo>
                    <a:lnTo>
                      <a:pt x="493049" y="6389"/>
                    </a:lnTo>
                    <a:close/>
                    <a:moveTo>
                      <a:pt x="462473" y="6254"/>
                    </a:moveTo>
                    <a:lnTo>
                      <a:pt x="462648" y="6269"/>
                    </a:lnTo>
                    <a:lnTo>
                      <a:pt x="462397" y="6306"/>
                    </a:lnTo>
                    <a:lnTo>
                      <a:pt x="460241" y="6519"/>
                    </a:lnTo>
                    <a:lnTo>
                      <a:pt x="459917" y="6500"/>
                    </a:lnTo>
                    <a:lnTo>
                      <a:pt x="462088" y="6280"/>
                    </a:lnTo>
                    <a:close/>
                    <a:moveTo>
                      <a:pt x="506630" y="6234"/>
                    </a:moveTo>
                    <a:lnTo>
                      <a:pt x="507391" y="6317"/>
                    </a:lnTo>
                    <a:lnTo>
                      <a:pt x="507459" y="6325"/>
                    </a:lnTo>
                    <a:lnTo>
                      <a:pt x="507354" y="6321"/>
                    </a:lnTo>
                    <a:lnTo>
                      <a:pt x="506929" y="6307"/>
                    </a:lnTo>
                    <a:lnTo>
                      <a:pt x="506533" y="6244"/>
                    </a:lnTo>
                    <a:close/>
                    <a:moveTo>
                      <a:pt x="525696" y="6233"/>
                    </a:moveTo>
                    <a:lnTo>
                      <a:pt x="526217" y="6600"/>
                    </a:lnTo>
                    <a:lnTo>
                      <a:pt x="525776" y="7041"/>
                    </a:lnTo>
                    <a:lnTo>
                      <a:pt x="525730" y="7067"/>
                    </a:lnTo>
                    <a:lnTo>
                      <a:pt x="524909" y="7136"/>
                    </a:lnTo>
                    <a:lnTo>
                      <a:pt x="524035" y="6579"/>
                    </a:lnTo>
                    <a:lnTo>
                      <a:pt x="524367" y="6256"/>
                    </a:lnTo>
                    <a:close/>
                    <a:moveTo>
                      <a:pt x="504613" y="6231"/>
                    </a:moveTo>
                    <a:lnTo>
                      <a:pt x="504630" y="6232"/>
                    </a:lnTo>
                    <a:lnTo>
                      <a:pt x="503906" y="6491"/>
                    </a:lnTo>
                    <a:lnTo>
                      <a:pt x="503278" y="6551"/>
                    </a:lnTo>
                    <a:close/>
                    <a:moveTo>
                      <a:pt x="504353" y="6222"/>
                    </a:moveTo>
                    <a:lnTo>
                      <a:pt x="504515" y="6228"/>
                    </a:lnTo>
                    <a:lnTo>
                      <a:pt x="501065" y="6453"/>
                    </a:lnTo>
                    <a:lnTo>
                      <a:pt x="502263" y="6253"/>
                    </a:lnTo>
                    <a:close/>
                    <a:moveTo>
                      <a:pt x="509036" y="6222"/>
                    </a:moveTo>
                    <a:lnTo>
                      <a:pt x="509041" y="6224"/>
                    </a:lnTo>
                    <a:lnTo>
                      <a:pt x="508728" y="6367"/>
                    </a:lnTo>
                    <a:lnTo>
                      <a:pt x="508468" y="6358"/>
                    </a:lnTo>
                    <a:close/>
                    <a:moveTo>
                      <a:pt x="509032" y="6220"/>
                    </a:moveTo>
                    <a:lnTo>
                      <a:pt x="509034" y="6221"/>
                    </a:lnTo>
                    <a:lnTo>
                      <a:pt x="508322" y="6353"/>
                    </a:lnTo>
                    <a:lnTo>
                      <a:pt x="508004" y="6343"/>
                    </a:lnTo>
                    <a:close/>
                    <a:moveTo>
                      <a:pt x="526599" y="6218"/>
                    </a:moveTo>
                    <a:lnTo>
                      <a:pt x="526425" y="6392"/>
                    </a:lnTo>
                    <a:lnTo>
                      <a:pt x="526228" y="6224"/>
                    </a:lnTo>
                    <a:close/>
                    <a:moveTo>
                      <a:pt x="546338" y="6218"/>
                    </a:moveTo>
                    <a:lnTo>
                      <a:pt x="545350" y="9334"/>
                    </a:lnTo>
                    <a:lnTo>
                      <a:pt x="545280" y="9317"/>
                    </a:lnTo>
                    <a:close/>
                    <a:moveTo>
                      <a:pt x="537565" y="6218"/>
                    </a:moveTo>
                    <a:lnTo>
                      <a:pt x="539592" y="8544"/>
                    </a:lnTo>
                    <a:lnTo>
                      <a:pt x="539419" y="8682"/>
                    </a:lnTo>
                    <a:lnTo>
                      <a:pt x="539176" y="8136"/>
                    </a:lnTo>
                    <a:lnTo>
                      <a:pt x="536687" y="7553"/>
                    </a:lnTo>
                    <a:lnTo>
                      <a:pt x="535513" y="6361"/>
                    </a:lnTo>
                    <a:close/>
                    <a:moveTo>
                      <a:pt x="535372" y="6218"/>
                    </a:moveTo>
                    <a:lnTo>
                      <a:pt x="535513" y="6361"/>
                    </a:lnTo>
                    <a:lnTo>
                      <a:pt x="535392" y="6369"/>
                    </a:lnTo>
                    <a:lnTo>
                      <a:pt x="535322" y="6225"/>
                    </a:lnTo>
                    <a:close/>
                    <a:moveTo>
                      <a:pt x="533179" y="6218"/>
                    </a:moveTo>
                    <a:lnTo>
                      <a:pt x="533310" y="6512"/>
                    </a:lnTo>
                    <a:lnTo>
                      <a:pt x="533280" y="6517"/>
                    </a:lnTo>
                    <a:lnTo>
                      <a:pt x="532495" y="6571"/>
                    </a:lnTo>
                    <a:lnTo>
                      <a:pt x="531855" y="6421"/>
                    </a:lnTo>
                    <a:close/>
                    <a:moveTo>
                      <a:pt x="530985" y="6218"/>
                    </a:moveTo>
                    <a:lnTo>
                      <a:pt x="531855" y="6421"/>
                    </a:lnTo>
                    <a:lnTo>
                      <a:pt x="529757" y="6744"/>
                    </a:lnTo>
                    <a:close/>
                    <a:moveTo>
                      <a:pt x="524407" y="6218"/>
                    </a:moveTo>
                    <a:lnTo>
                      <a:pt x="524367" y="6256"/>
                    </a:lnTo>
                    <a:lnTo>
                      <a:pt x="524366" y="6256"/>
                    </a:lnTo>
                    <a:close/>
                    <a:moveTo>
                      <a:pt x="522214" y="6218"/>
                    </a:moveTo>
                    <a:lnTo>
                      <a:pt x="522357" y="6291"/>
                    </a:lnTo>
                    <a:lnTo>
                      <a:pt x="521235" y="6310"/>
                    </a:lnTo>
                    <a:lnTo>
                      <a:pt x="521324" y="6277"/>
                    </a:lnTo>
                    <a:close/>
                    <a:moveTo>
                      <a:pt x="509054" y="6218"/>
                    </a:moveTo>
                    <a:lnTo>
                      <a:pt x="509036" y="6222"/>
                    </a:lnTo>
                    <a:lnTo>
                      <a:pt x="509034" y="6221"/>
                    </a:lnTo>
                    <a:close/>
                    <a:moveTo>
                      <a:pt x="504668" y="6218"/>
                    </a:moveTo>
                    <a:lnTo>
                      <a:pt x="504613" y="6231"/>
                    </a:lnTo>
                    <a:lnTo>
                      <a:pt x="504515" y="6228"/>
                    </a:lnTo>
                    <a:close/>
                    <a:moveTo>
                      <a:pt x="498089" y="6218"/>
                    </a:moveTo>
                    <a:lnTo>
                      <a:pt x="502475" y="6218"/>
                    </a:lnTo>
                    <a:lnTo>
                      <a:pt x="502263" y="6253"/>
                    </a:lnTo>
                    <a:lnTo>
                      <a:pt x="497936" y="6317"/>
                    </a:lnTo>
                    <a:close/>
                    <a:moveTo>
                      <a:pt x="496524" y="6218"/>
                    </a:moveTo>
                    <a:lnTo>
                      <a:pt x="498089" y="6218"/>
                    </a:lnTo>
                    <a:lnTo>
                      <a:pt x="496969" y="6256"/>
                    </a:lnTo>
                    <a:close/>
                    <a:moveTo>
                      <a:pt x="490441" y="6218"/>
                    </a:moveTo>
                    <a:lnTo>
                      <a:pt x="493572" y="6218"/>
                    </a:lnTo>
                    <a:lnTo>
                      <a:pt x="491993" y="6404"/>
                    </a:lnTo>
                    <a:lnTo>
                      <a:pt x="491277" y="6415"/>
                    </a:lnTo>
                    <a:close/>
                    <a:moveTo>
                      <a:pt x="470431" y="6218"/>
                    </a:moveTo>
                    <a:lnTo>
                      <a:pt x="471771" y="6218"/>
                    </a:lnTo>
                    <a:lnTo>
                      <a:pt x="471195" y="6290"/>
                    </a:lnTo>
                    <a:close/>
                    <a:moveTo>
                      <a:pt x="468481" y="6218"/>
                    </a:moveTo>
                    <a:lnTo>
                      <a:pt x="469139" y="6218"/>
                    </a:lnTo>
                    <a:lnTo>
                      <a:pt x="467138" y="6456"/>
                    </a:lnTo>
                    <a:lnTo>
                      <a:pt x="467004" y="6447"/>
                    </a:lnTo>
                    <a:lnTo>
                      <a:pt x="468170" y="6261"/>
                    </a:lnTo>
                    <a:close/>
                    <a:moveTo>
                      <a:pt x="468262" y="6218"/>
                    </a:moveTo>
                    <a:lnTo>
                      <a:pt x="468438" y="6218"/>
                    </a:lnTo>
                    <a:lnTo>
                      <a:pt x="468170" y="6261"/>
                    </a:lnTo>
                    <a:lnTo>
                      <a:pt x="466874" y="6439"/>
                    </a:lnTo>
                    <a:lnTo>
                      <a:pt x="466802" y="6435"/>
                    </a:lnTo>
                    <a:lnTo>
                      <a:pt x="467775" y="6277"/>
                    </a:lnTo>
                    <a:close/>
                    <a:moveTo>
                      <a:pt x="465713" y="6218"/>
                    </a:moveTo>
                    <a:lnTo>
                      <a:pt x="468142" y="6218"/>
                    </a:lnTo>
                    <a:lnTo>
                      <a:pt x="467775" y="6277"/>
                    </a:lnTo>
                    <a:lnTo>
                      <a:pt x="466592" y="6421"/>
                    </a:lnTo>
                    <a:lnTo>
                      <a:pt x="464950" y="6318"/>
                    </a:lnTo>
                    <a:close/>
                    <a:moveTo>
                      <a:pt x="463366" y="6218"/>
                    </a:moveTo>
                    <a:lnTo>
                      <a:pt x="464992" y="6218"/>
                    </a:lnTo>
                    <a:lnTo>
                      <a:pt x="464472" y="6288"/>
                    </a:lnTo>
                    <a:close/>
                    <a:moveTo>
                      <a:pt x="462999" y="6218"/>
                    </a:moveTo>
                    <a:lnTo>
                      <a:pt x="463290" y="6218"/>
                    </a:lnTo>
                    <a:lnTo>
                      <a:pt x="462712" y="6275"/>
                    </a:lnTo>
                    <a:lnTo>
                      <a:pt x="462648" y="6269"/>
                    </a:lnTo>
                    <a:close/>
                    <a:moveTo>
                      <a:pt x="462706" y="6218"/>
                    </a:moveTo>
                    <a:lnTo>
                      <a:pt x="462999" y="6218"/>
                    </a:lnTo>
                    <a:lnTo>
                      <a:pt x="462473" y="6254"/>
                    </a:lnTo>
                    <a:lnTo>
                      <a:pt x="462406" y="6248"/>
                    </a:lnTo>
                    <a:close/>
                    <a:moveTo>
                      <a:pt x="461661" y="6218"/>
                    </a:moveTo>
                    <a:lnTo>
                      <a:pt x="462060" y="6218"/>
                    </a:lnTo>
                    <a:lnTo>
                      <a:pt x="462406" y="6248"/>
                    </a:lnTo>
                    <a:lnTo>
                      <a:pt x="462088" y="6280"/>
                    </a:lnTo>
                    <a:lnTo>
                      <a:pt x="459493" y="6458"/>
                    </a:lnTo>
                    <a:close/>
                    <a:moveTo>
                      <a:pt x="458612" y="6218"/>
                    </a:moveTo>
                    <a:lnTo>
                      <a:pt x="456220" y="6683"/>
                    </a:lnTo>
                    <a:lnTo>
                      <a:pt x="456194" y="6685"/>
                    </a:lnTo>
                    <a:lnTo>
                      <a:pt x="454213" y="6566"/>
                    </a:lnTo>
                    <a:lnTo>
                      <a:pt x="455662" y="6425"/>
                    </a:lnTo>
                    <a:close/>
                    <a:moveTo>
                      <a:pt x="454474" y="6218"/>
                    </a:moveTo>
                    <a:lnTo>
                      <a:pt x="457804" y="6218"/>
                    </a:lnTo>
                    <a:lnTo>
                      <a:pt x="455662" y="6425"/>
                    </a:lnTo>
                    <a:lnTo>
                      <a:pt x="453918" y="6548"/>
                    </a:lnTo>
                    <a:lnTo>
                      <a:pt x="452410" y="6457"/>
                    </a:lnTo>
                    <a:lnTo>
                      <a:pt x="449528" y="6857"/>
                    </a:lnTo>
                    <a:lnTo>
                      <a:pt x="447005" y="7034"/>
                    </a:lnTo>
                    <a:lnTo>
                      <a:pt x="450645" y="6549"/>
                    </a:lnTo>
                    <a:close/>
                    <a:moveTo>
                      <a:pt x="463320" y="6215"/>
                    </a:moveTo>
                    <a:lnTo>
                      <a:pt x="463366" y="6218"/>
                    </a:lnTo>
                    <a:lnTo>
                      <a:pt x="463290" y="6218"/>
                    </a:lnTo>
                    <a:close/>
                    <a:moveTo>
                      <a:pt x="523430" y="6194"/>
                    </a:moveTo>
                    <a:lnTo>
                      <a:pt x="524407" y="6218"/>
                    </a:lnTo>
                    <a:lnTo>
                      <a:pt x="524351" y="6257"/>
                    </a:lnTo>
                    <a:lnTo>
                      <a:pt x="523550" y="6270"/>
                    </a:lnTo>
                    <a:lnTo>
                      <a:pt x="523521" y="6252"/>
                    </a:lnTo>
                    <a:close/>
                    <a:moveTo>
                      <a:pt x="521180" y="6193"/>
                    </a:moveTo>
                    <a:lnTo>
                      <a:pt x="521527" y="6201"/>
                    </a:lnTo>
                    <a:lnTo>
                      <a:pt x="521324" y="6277"/>
                    </a:lnTo>
                    <a:lnTo>
                      <a:pt x="520897" y="6306"/>
                    </a:lnTo>
                    <a:close/>
                    <a:moveTo>
                      <a:pt x="521657" y="6152"/>
                    </a:moveTo>
                    <a:lnTo>
                      <a:pt x="522311" y="6168"/>
                    </a:lnTo>
                    <a:lnTo>
                      <a:pt x="522585" y="6287"/>
                    </a:lnTo>
                    <a:lnTo>
                      <a:pt x="522372" y="6291"/>
                    </a:lnTo>
                    <a:lnTo>
                      <a:pt x="522214" y="6218"/>
                    </a:lnTo>
                    <a:lnTo>
                      <a:pt x="521527" y="6201"/>
                    </a:lnTo>
                    <a:close/>
                    <a:moveTo>
                      <a:pt x="469710" y="6150"/>
                    </a:moveTo>
                    <a:lnTo>
                      <a:pt x="470431" y="6218"/>
                    </a:lnTo>
                    <a:lnTo>
                      <a:pt x="469139" y="6218"/>
                    </a:lnTo>
                    <a:close/>
                    <a:moveTo>
                      <a:pt x="462279" y="6149"/>
                    </a:moveTo>
                    <a:lnTo>
                      <a:pt x="462959" y="6192"/>
                    </a:lnTo>
                    <a:lnTo>
                      <a:pt x="462706" y="6218"/>
                    </a:lnTo>
                    <a:lnTo>
                      <a:pt x="462060" y="6218"/>
                    </a:lnTo>
                    <a:lnTo>
                      <a:pt x="461837" y="6198"/>
                    </a:lnTo>
                    <a:close/>
                    <a:moveTo>
                      <a:pt x="514652" y="6134"/>
                    </a:moveTo>
                    <a:lnTo>
                      <a:pt x="517827" y="6218"/>
                    </a:lnTo>
                    <a:lnTo>
                      <a:pt x="517297" y="6378"/>
                    </a:lnTo>
                    <a:lnTo>
                      <a:pt x="515834" y="6404"/>
                    </a:lnTo>
                    <a:close/>
                    <a:moveTo>
                      <a:pt x="508757" y="6118"/>
                    </a:moveTo>
                    <a:lnTo>
                      <a:pt x="508929" y="6153"/>
                    </a:lnTo>
                    <a:lnTo>
                      <a:pt x="510222" y="6416"/>
                    </a:lnTo>
                    <a:lnTo>
                      <a:pt x="509490" y="6392"/>
                    </a:lnTo>
                    <a:lnTo>
                      <a:pt x="509041" y="6224"/>
                    </a:lnTo>
                    <a:lnTo>
                      <a:pt x="509054" y="6218"/>
                    </a:lnTo>
                    <a:lnTo>
                      <a:pt x="509032" y="6220"/>
                    </a:lnTo>
                    <a:lnTo>
                      <a:pt x="508868" y="6159"/>
                    </a:lnTo>
                    <a:close/>
                    <a:moveTo>
                      <a:pt x="469208" y="6102"/>
                    </a:moveTo>
                    <a:lnTo>
                      <a:pt x="469272" y="6108"/>
                    </a:lnTo>
                    <a:lnTo>
                      <a:pt x="468481" y="6218"/>
                    </a:lnTo>
                    <a:lnTo>
                      <a:pt x="468438" y="6218"/>
                    </a:lnTo>
                    <a:lnTo>
                      <a:pt x="468996" y="6128"/>
                    </a:lnTo>
                    <a:close/>
                    <a:moveTo>
                      <a:pt x="468984" y="6081"/>
                    </a:moveTo>
                    <a:lnTo>
                      <a:pt x="469176" y="6099"/>
                    </a:lnTo>
                    <a:lnTo>
                      <a:pt x="468996" y="6128"/>
                    </a:lnTo>
                    <a:lnTo>
                      <a:pt x="468262" y="6218"/>
                    </a:lnTo>
                    <a:lnTo>
                      <a:pt x="468142" y="6218"/>
                    </a:lnTo>
                    <a:close/>
                    <a:moveTo>
                      <a:pt x="494811" y="6071"/>
                    </a:moveTo>
                    <a:lnTo>
                      <a:pt x="496524" y="6218"/>
                    </a:lnTo>
                    <a:lnTo>
                      <a:pt x="493572" y="6218"/>
                    </a:lnTo>
                    <a:close/>
                    <a:moveTo>
                      <a:pt x="512028" y="6064"/>
                    </a:moveTo>
                    <a:lnTo>
                      <a:pt x="513968" y="6115"/>
                    </a:lnTo>
                    <a:lnTo>
                      <a:pt x="515317" y="6412"/>
                    </a:lnTo>
                    <a:lnTo>
                      <a:pt x="513663" y="6441"/>
                    </a:lnTo>
                    <a:close/>
                    <a:moveTo>
                      <a:pt x="508578" y="6051"/>
                    </a:moveTo>
                    <a:lnTo>
                      <a:pt x="508757" y="6118"/>
                    </a:lnTo>
                    <a:lnTo>
                      <a:pt x="508475" y="6060"/>
                    </a:lnTo>
                    <a:close/>
                    <a:moveTo>
                      <a:pt x="459823" y="6022"/>
                    </a:moveTo>
                    <a:lnTo>
                      <a:pt x="461837" y="6198"/>
                    </a:lnTo>
                    <a:lnTo>
                      <a:pt x="461661" y="6218"/>
                    </a:lnTo>
                    <a:lnTo>
                      <a:pt x="458612" y="6218"/>
                    </a:lnTo>
                    <a:lnTo>
                      <a:pt x="457804" y="6218"/>
                    </a:lnTo>
                    <a:close/>
                    <a:moveTo>
                      <a:pt x="513462" y="6004"/>
                    </a:moveTo>
                    <a:lnTo>
                      <a:pt x="514160" y="6021"/>
                    </a:lnTo>
                    <a:lnTo>
                      <a:pt x="514652" y="6134"/>
                    </a:lnTo>
                    <a:lnTo>
                      <a:pt x="513968" y="6115"/>
                    </a:lnTo>
                    <a:close/>
                    <a:moveTo>
                      <a:pt x="513928" y="5968"/>
                    </a:moveTo>
                    <a:lnTo>
                      <a:pt x="521301" y="6144"/>
                    </a:lnTo>
                    <a:lnTo>
                      <a:pt x="521180" y="6193"/>
                    </a:lnTo>
                    <a:lnTo>
                      <a:pt x="514160" y="6021"/>
                    </a:lnTo>
                    <a:close/>
                    <a:moveTo>
                      <a:pt x="508354" y="5967"/>
                    </a:moveTo>
                    <a:lnTo>
                      <a:pt x="509223" y="5990"/>
                    </a:lnTo>
                    <a:lnTo>
                      <a:pt x="508578" y="6051"/>
                    </a:lnTo>
                    <a:close/>
                    <a:moveTo>
                      <a:pt x="521798" y="5945"/>
                    </a:moveTo>
                    <a:lnTo>
                      <a:pt x="521989" y="6028"/>
                    </a:lnTo>
                    <a:lnTo>
                      <a:pt x="521657" y="6152"/>
                    </a:lnTo>
                    <a:lnTo>
                      <a:pt x="521301" y="6144"/>
                    </a:lnTo>
                    <a:close/>
                    <a:moveTo>
                      <a:pt x="509972" y="5919"/>
                    </a:moveTo>
                    <a:lnTo>
                      <a:pt x="510897" y="5942"/>
                    </a:lnTo>
                    <a:lnTo>
                      <a:pt x="511568" y="5958"/>
                    </a:lnTo>
                    <a:lnTo>
                      <a:pt x="512028" y="6064"/>
                    </a:lnTo>
                    <a:lnTo>
                      <a:pt x="510205" y="6016"/>
                    </a:lnTo>
                    <a:lnTo>
                      <a:pt x="509223" y="5990"/>
                    </a:lnTo>
                    <a:close/>
                    <a:moveTo>
                      <a:pt x="467236" y="5917"/>
                    </a:moveTo>
                    <a:lnTo>
                      <a:pt x="467685" y="5959"/>
                    </a:lnTo>
                    <a:lnTo>
                      <a:pt x="465713" y="6218"/>
                    </a:lnTo>
                    <a:lnTo>
                      <a:pt x="464992" y="6218"/>
                    </a:lnTo>
                    <a:close/>
                    <a:moveTo>
                      <a:pt x="511345" y="5907"/>
                    </a:moveTo>
                    <a:lnTo>
                      <a:pt x="513222" y="5951"/>
                    </a:lnTo>
                    <a:lnTo>
                      <a:pt x="513462" y="6004"/>
                    </a:lnTo>
                    <a:lnTo>
                      <a:pt x="511568" y="5958"/>
                    </a:lnTo>
                    <a:close/>
                    <a:moveTo>
                      <a:pt x="507484" y="5858"/>
                    </a:moveTo>
                    <a:lnTo>
                      <a:pt x="508105" y="5874"/>
                    </a:lnTo>
                    <a:lnTo>
                      <a:pt x="508354" y="5967"/>
                    </a:lnTo>
                    <a:lnTo>
                      <a:pt x="507965" y="5956"/>
                    </a:lnTo>
                    <a:close/>
                    <a:moveTo>
                      <a:pt x="504109" y="5854"/>
                    </a:moveTo>
                    <a:lnTo>
                      <a:pt x="507965" y="5956"/>
                    </a:lnTo>
                    <a:lnTo>
                      <a:pt x="508475" y="6060"/>
                    </a:lnTo>
                    <a:lnTo>
                      <a:pt x="506630" y="6234"/>
                    </a:lnTo>
                    <a:lnTo>
                      <a:pt x="506150" y="6182"/>
                    </a:lnTo>
                    <a:close/>
                    <a:moveTo>
                      <a:pt x="466428" y="5840"/>
                    </a:moveTo>
                    <a:lnTo>
                      <a:pt x="466778" y="5873"/>
                    </a:lnTo>
                    <a:lnTo>
                      <a:pt x="463320" y="6215"/>
                    </a:lnTo>
                    <a:lnTo>
                      <a:pt x="462959" y="6192"/>
                    </a:lnTo>
                    <a:close/>
                    <a:moveTo>
                      <a:pt x="507980" y="5827"/>
                    </a:moveTo>
                    <a:lnTo>
                      <a:pt x="510354" y="5883"/>
                    </a:lnTo>
                    <a:lnTo>
                      <a:pt x="509972" y="5919"/>
                    </a:lnTo>
                    <a:lnTo>
                      <a:pt x="508105" y="5874"/>
                    </a:lnTo>
                    <a:close/>
                    <a:moveTo>
                      <a:pt x="510984" y="5824"/>
                    </a:moveTo>
                    <a:lnTo>
                      <a:pt x="511306" y="5898"/>
                    </a:lnTo>
                    <a:lnTo>
                      <a:pt x="511345" y="5907"/>
                    </a:lnTo>
                    <a:lnTo>
                      <a:pt x="511245" y="5904"/>
                    </a:lnTo>
                    <a:lnTo>
                      <a:pt x="510354" y="5883"/>
                    </a:lnTo>
                    <a:close/>
                    <a:moveTo>
                      <a:pt x="522731" y="5749"/>
                    </a:moveTo>
                    <a:lnTo>
                      <a:pt x="523430" y="6194"/>
                    </a:lnTo>
                    <a:lnTo>
                      <a:pt x="522311" y="6168"/>
                    </a:lnTo>
                    <a:lnTo>
                      <a:pt x="521989" y="6028"/>
                    </a:lnTo>
                    <a:close/>
                    <a:moveTo>
                      <a:pt x="501938" y="5723"/>
                    </a:moveTo>
                    <a:lnTo>
                      <a:pt x="503536" y="5762"/>
                    </a:lnTo>
                    <a:lnTo>
                      <a:pt x="504109" y="5854"/>
                    </a:lnTo>
                    <a:lnTo>
                      <a:pt x="502830" y="5820"/>
                    </a:lnTo>
                    <a:close/>
                    <a:moveTo>
                      <a:pt x="503234" y="5714"/>
                    </a:moveTo>
                    <a:lnTo>
                      <a:pt x="507241" y="5809"/>
                    </a:lnTo>
                    <a:lnTo>
                      <a:pt x="507484" y="5858"/>
                    </a:lnTo>
                    <a:lnTo>
                      <a:pt x="503536" y="5762"/>
                    </a:lnTo>
                    <a:close/>
                    <a:moveTo>
                      <a:pt x="512618" y="5669"/>
                    </a:moveTo>
                    <a:lnTo>
                      <a:pt x="512880" y="5729"/>
                    </a:lnTo>
                    <a:lnTo>
                      <a:pt x="513928" y="5968"/>
                    </a:lnTo>
                    <a:lnTo>
                      <a:pt x="513222" y="5951"/>
                    </a:lnTo>
                    <a:lnTo>
                      <a:pt x="512430" y="5777"/>
                    </a:lnTo>
                    <a:lnTo>
                      <a:pt x="512143" y="5714"/>
                    </a:lnTo>
                    <a:close/>
                    <a:moveTo>
                      <a:pt x="469729" y="5582"/>
                    </a:moveTo>
                    <a:lnTo>
                      <a:pt x="467236" y="5917"/>
                    </a:lnTo>
                    <a:lnTo>
                      <a:pt x="466778" y="5873"/>
                    </a:lnTo>
                    <a:close/>
                    <a:moveTo>
                      <a:pt x="454226" y="5532"/>
                    </a:moveTo>
                    <a:lnTo>
                      <a:pt x="458288" y="5888"/>
                    </a:lnTo>
                    <a:lnTo>
                      <a:pt x="454474" y="6218"/>
                    </a:lnTo>
                    <a:lnTo>
                      <a:pt x="453130" y="6218"/>
                    </a:lnTo>
                    <a:lnTo>
                      <a:pt x="450645" y="6549"/>
                    </a:lnTo>
                    <a:lnTo>
                      <a:pt x="440361" y="7439"/>
                    </a:lnTo>
                    <a:close/>
                    <a:moveTo>
                      <a:pt x="462793" y="5498"/>
                    </a:moveTo>
                    <a:lnTo>
                      <a:pt x="464028" y="5614"/>
                    </a:lnTo>
                    <a:lnTo>
                      <a:pt x="459823" y="6022"/>
                    </a:lnTo>
                    <a:lnTo>
                      <a:pt x="458288" y="5888"/>
                    </a:lnTo>
                    <a:close/>
                    <a:moveTo>
                      <a:pt x="486972" y="5400"/>
                    </a:moveTo>
                    <a:lnTo>
                      <a:pt x="502830" y="5820"/>
                    </a:lnTo>
                    <a:lnTo>
                      <a:pt x="506150" y="6182"/>
                    </a:lnTo>
                    <a:lnTo>
                      <a:pt x="506533" y="6244"/>
                    </a:lnTo>
                    <a:lnTo>
                      <a:pt x="506135" y="6281"/>
                    </a:lnTo>
                    <a:lnTo>
                      <a:pt x="504630" y="6232"/>
                    </a:lnTo>
                    <a:lnTo>
                      <a:pt x="504668" y="6218"/>
                    </a:lnTo>
                    <a:lnTo>
                      <a:pt x="504353" y="6222"/>
                    </a:lnTo>
                    <a:lnTo>
                      <a:pt x="495896" y="5943"/>
                    </a:lnTo>
                    <a:lnTo>
                      <a:pt x="494811" y="6071"/>
                    </a:lnTo>
                    <a:lnTo>
                      <a:pt x="486986" y="5404"/>
                    </a:lnTo>
                    <a:close/>
                    <a:moveTo>
                      <a:pt x="485440" y="5360"/>
                    </a:moveTo>
                    <a:lnTo>
                      <a:pt x="486937" y="5399"/>
                    </a:lnTo>
                    <a:lnTo>
                      <a:pt x="486986" y="5404"/>
                    </a:lnTo>
                    <a:lnTo>
                      <a:pt x="490441" y="6218"/>
                    </a:lnTo>
                    <a:lnTo>
                      <a:pt x="480544" y="6218"/>
                    </a:lnTo>
                    <a:close/>
                    <a:moveTo>
                      <a:pt x="486247" y="5340"/>
                    </a:moveTo>
                    <a:lnTo>
                      <a:pt x="486773" y="5354"/>
                    </a:lnTo>
                    <a:lnTo>
                      <a:pt x="486972" y="5400"/>
                    </a:lnTo>
                    <a:lnTo>
                      <a:pt x="486937" y="5399"/>
                    </a:lnTo>
                    <a:close/>
                    <a:moveTo>
                      <a:pt x="486623" y="5318"/>
                    </a:moveTo>
                    <a:lnTo>
                      <a:pt x="501463" y="5671"/>
                    </a:lnTo>
                    <a:lnTo>
                      <a:pt x="501938" y="5723"/>
                    </a:lnTo>
                    <a:lnTo>
                      <a:pt x="486773" y="5354"/>
                    </a:lnTo>
                    <a:close/>
                    <a:moveTo>
                      <a:pt x="484952" y="5309"/>
                    </a:moveTo>
                    <a:lnTo>
                      <a:pt x="485635" y="5326"/>
                    </a:lnTo>
                    <a:lnTo>
                      <a:pt x="485440" y="5360"/>
                    </a:lnTo>
                    <a:lnTo>
                      <a:pt x="484789" y="5342"/>
                    </a:lnTo>
                    <a:close/>
                    <a:moveTo>
                      <a:pt x="485778" y="5300"/>
                    </a:moveTo>
                    <a:lnTo>
                      <a:pt x="486247" y="5340"/>
                    </a:lnTo>
                    <a:lnTo>
                      <a:pt x="485635" y="5326"/>
                    </a:lnTo>
                    <a:close/>
                    <a:moveTo>
                      <a:pt x="485738" y="5297"/>
                    </a:moveTo>
                    <a:lnTo>
                      <a:pt x="485790" y="5298"/>
                    </a:lnTo>
                    <a:lnTo>
                      <a:pt x="485778" y="5300"/>
                    </a:lnTo>
                    <a:close/>
                    <a:moveTo>
                      <a:pt x="485223" y="5253"/>
                    </a:moveTo>
                    <a:lnTo>
                      <a:pt x="485738" y="5297"/>
                    </a:lnTo>
                    <a:lnTo>
                      <a:pt x="485085" y="5281"/>
                    </a:lnTo>
                    <a:close/>
                    <a:moveTo>
                      <a:pt x="480890" y="5239"/>
                    </a:moveTo>
                    <a:lnTo>
                      <a:pt x="484789" y="5342"/>
                    </a:lnTo>
                    <a:lnTo>
                      <a:pt x="480544" y="6218"/>
                    </a:lnTo>
                    <a:lnTo>
                      <a:pt x="471771" y="6218"/>
                    </a:lnTo>
                    <a:lnTo>
                      <a:pt x="478351" y="5395"/>
                    </a:lnTo>
                    <a:close/>
                    <a:moveTo>
                      <a:pt x="486220" y="5223"/>
                    </a:moveTo>
                    <a:lnTo>
                      <a:pt x="486623" y="5318"/>
                    </a:lnTo>
                    <a:lnTo>
                      <a:pt x="485790" y="5298"/>
                    </a:lnTo>
                    <a:close/>
                    <a:moveTo>
                      <a:pt x="481565" y="5198"/>
                    </a:moveTo>
                    <a:lnTo>
                      <a:pt x="485085" y="5281"/>
                    </a:lnTo>
                    <a:lnTo>
                      <a:pt x="484952" y="5309"/>
                    </a:lnTo>
                    <a:lnTo>
                      <a:pt x="481231" y="5218"/>
                    </a:lnTo>
                    <a:close/>
                    <a:moveTo>
                      <a:pt x="478164" y="5143"/>
                    </a:moveTo>
                    <a:lnTo>
                      <a:pt x="481231" y="5218"/>
                    </a:lnTo>
                    <a:lnTo>
                      <a:pt x="480890" y="5239"/>
                    </a:lnTo>
                    <a:lnTo>
                      <a:pt x="478002" y="5163"/>
                    </a:lnTo>
                    <a:close/>
                    <a:moveTo>
                      <a:pt x="477108" y="5139"/>
                    </a:moveTo>
                    <a:lnTo>
                      <a:pt x="478002" y="5163"/>
                    </a:lnTo>
                    <a:lnTo>
                      <a:pt x="469710" y="6150"/>
                    </a:lnTo>
                    <a:lnTo>
                      <a:pt x="469272" y="6108"/>
                    </a:lnTo>
                    <a:lnTo>
                      <a:pt x="470149" y="5988"/>
                    </a:lnTo>
                    <a:close/>
                    <a:moveTo>
                      <a:pt x="524021" y="5056"/>
                    </a:moveTo>
                    <a:lnTo>
                      <a:pt x="524216" y="5193"/>
                    </a:lnTo>
                    <a:lnTo>
                      <a:pt x="522731" y="5749"/>
                    </a:lnTo>
                    <a:lnTo>
                      <a:pt x="522560" y="5640"/>
                    </a:lnTo>
                    <a:close/>
                    <a:moveTo>
                      <a:pt x="473718" y="5047"/>
                    </a:moveTo>
                    <a:lnTo>
                      <a:pt x="472060" y="5270"/>
                    </a:lnTo>
                    <a:lnTo>
                      <a:pt x="466428" y="5840"/>
                    </a:lnTo>
                    <a:lnTo>
                      <a:pt x="464028" y="5614"/>
                    </a:lnTo>
                    <a:lnTo>
                      <a:pt x="466288" y="5395"/>
                    </a:lnTo>
                    <a:close/>
                    <a:moveTo>
                      <a:pt x="475703" y="4993"/>
                    </a:moveTo>
                    <a:lnTo>
                      <a:pt x="468984" y="6081"/>
                    </a:lnTo>
                    <a:lnTo>
                      <a:pt x="467685" y="5959"/>
                    </a:lnTo>
                    <a:lnTo>
                      <a:pt x="473054" y="5254"/>
                    </a:lnTo>
                    <a:close/>
                    <a:moveTo>
                      <a:pt x="524773" y="4983"/>
                    </a:moveTo>
                    <a:lnTo>
                      <a:pt x="526228" y="6224"/>
                    </a:lnTo>
                    <a:lnTo>
                      <a:pt x="525696" y="6233"/>
                    </a:lnTo>
                    <a:lnTo>
                      <a:pt x="524216" y="5193"/>
                    </a:lnTo>
                    <a:close/>
                    <a:moveTo>
                      <a:pt x="475137" y="4981"/>
                    </a:moveTo>
                    <a:lnTo>
                      <a:pt x="473054" y="5254"/>
                    </a:lnTo>
                    <a:lnTo>
                      <a:pt x="469729" y="5582"/>
                    </a:lnTo>
                    <a:lnTo>
                      <a:pt x="472060" y="5270"/>
                    </a:lnTo>
                    <a:lnTo>
                      <a:pt x="474715" y="5000"/>
                    </a:lnTo>
                    <a:close/>
                    <a:moveTo>
                      <a:pt x="485171" y="4976"/>
                    </a:moveTo>
                    <a:lnTo>
                      <a:pt x="485823" y="5129"/>
                    </a:lnTo>
                    <a:lnTo>
                      <a:pt x="485223" y="5253"/>
                    </a:lnTo>
                    <a:lnTo>
                      <a:pt x="483314" y="5090"/>
                    </a:lnTo>
                    <a:close/>
                    <a:moveTo>
                      <a:pt x="476446" y="4919"/>
                    </a:moveTo>
                    <a:lnTo>
                      <a:pt x="475703" y="4993"/>
                    </a:lnTo>
                    <a:lnTo>
                      <a:pt x="476037" y="4939"/>
                    </a:lnTo>
                    <a:close/>
                    <a:moveTo>
                      <a:pt x="476688" y="4896"/>
                    </a:moveTo>
                    <a:lnTo>
                      <a:pt x="476577" y="4913"/>
                    </a:lnTo>
                    <a:lnTo>
                      <a:pt x="476446" y="4919"/>
                    </a:lnTo>
                    <a:close/>
                    <a:moveTo>
                      <a:pt x="476662" y="4837"/>
                    </a:moveTo>
                    <a:lnTo>
                      <a:pt x="476037" y="4939"/>
                    </a:lnTo>
                    <a:lnTo>
                      <a:pt x="475137" y="4981"/>
                    </a:lnTo>
                    <a:lnTo>
                      <a:pt x="475906" y="4880"/>
                    </a:lnTo>
                    <a:lnTo>
                      <a:pt x="476249" y="4845"/>
                    </a:lnTo>
                    <a:close/>
                    <a:moveTo>
                      <a:pt x="477422" y="4823"/>
                    </a:moveTo>
                    <a:lnTo>
                      <a:pt x="476688" y="4896"/>
                    </a:lnTo>
                    <a:lnTo>
                      <a:pt x="477103" y="4829"/>
                    </a:lnTo>
                    <a:close/>
                    <a:moveTo>
                      <a:pt x="479688" y="4781"/>
                    </a:moveTo>
                    <a:lnTo>
                      <a:pt x="483314" y="5090"/>
                    </a:lnTo>
                    <a:lnTo>
                      <a:pt x="481565" y="5198"/>
                    </a:lnTo>
                    <a:lnTo>
                      <a:pt x="478351" y="5121"/>
                    </a:lnTo>
                    <a:lnTo>
                      <a:pt x="478164" y="5143"/>
                    </a:lnTo>
                    <a:lnTo>
                      <a:pt x="477254" y="5121"/>
                    </a:lnTo>
                    <a:lnTo>
                      <a:pt x="477108" y="5139"/>
                    </a:lnTo>
                    <a:lnTo>
                      <a:pt x="476432" y="5121"/>
                    </a:lnTo>
                    <a:lnTo>
                      <a:pt x="470149" y="5988"/>
                    </a:lnTo>
                    <a:lnTo>
                      <a:pt x="469208" y="6102"/>
                    </a:lnTo>
                    <a:lnTo>
                      <a:pt x="469176" y="6099"/>
                    </a:lnTo>
                    <a:lnTo>
                      <a:pt x="476577" y="4913"/>
                    </a:lnTo>
                    <a:lnTo>
                      <a:pt x="479226" y="4789"/>
                    </a:lnTo>
                    <a:close/>
                    <a:moveTo>
                      <a:pt x="488958" y="4743"/>
                    </a:moveTo>
                    <a:lnTo>
                      <a:pt x="486220" y="5223"/>
                    </a:lnTo>
                    <a:lnTo>
                      <a:pt x="485823" y="5129"/>
                    </a:lnTo>
                    <a:lnTo>
                      <a:pt x="487159" y="4854"/>
                    </a:lnTo>
                    <a:close/>
                    <a:moveTo>
                      <a:pt x="478704" y="4697"/>
                    </a:moveTo>
                    <a:lnTo>
                      <a:pt x="479590" y="4772"/>
                    </a:lnTo>
                    <a:lnTo>
                      <a:pt x="479226" y="4789"/>
                    </a:lnTo>
                    <a:lnTo>
                      <a:pt x="477422" y="4823"/>
                    </a:lnTo>
                    <a:close/>
                    <a:moveTo>
                      <a:pt x="478166" y="4651"/>
                    </a:moveTo>
                    <a:lnTo>
                      <a:pt x="478199" y="4653"/>
                    </a:lnTo>
                    <a:lnTo>
                      <a:pt x="477103" y="4829"/>
                    </a:lnTo>
                    <a:lnTo>
                      <a:pt x="476662" y="4837"/>
                    </a:lnTo>
                    <a:lnTo>
                      <a:pt x="477226" y="4746"/>
                    </a:lnTo>
                    <a:close/>
                    <a:moveTo>
                      <a:pt x="488297" y="4619"/>
                    </a:moveTo>
                    <a:lnTo>
                      <a:pt x="487159" y="4854"/>
                    </a:lnTo>
                    <a:lnTo>
                      <a:pt x="485171" y="4976"/>
                    </a:lnTo>
                    <a:lnTo>
                      <a:pt x="483999" y="4700"/>
                    </a:lnTo>
                    <a:close/>
                    <a:moveTo>
                      <a:pt x="483525" y="4588"/>
                    </a:moveTo>
                    <a:lnTo>
                      <a:pt x="483999" y="4700"/>
                    </a:lnTo>
                    <a:lnTo>
                      <a:pt x="479688" y="4781"/>
                    </a:lnTo>
                    <a:lnTo>
                      <a:pt x="479590" y="4772"/>
                    </a:lnTo>
                    <a:close/>
                    <a:moveTo>
                      <a:pt x="477254" y="4573"/>
                    </a:moveTo>
                    <a:lnTo>
                      <a:pt x="477936" y="4631"/>
                    </a:lnTo>
                    <a:lnTo>
                      <a:pt x="477226" y="4746"/>
                    </a:lnTo>
                    <a:lnTo>
                      <a:pt x="476249" y="4845"/>
                    </a:lnTo>
                    <a:lnTo>
                      <a:pt x="476158" y="4847"/>
                    </a:lnTo>
                    <a:lnTo>
                      <a:pt x="475906" y="4880"/>
                    </a:lnTo>
                    <a:lnTo>
                      <a:pt x="474715" y="5000"/>
                    </a:lnTo>
                    <a:lnTo>
                      <a:pt x="473718" y="5047"/>
                    </a:lnTo>
                    <a:close/>
                    <a:moveTo>
                      <a:pt x="491291" y="4563"/>
                    </a:moveTo>
                    <a:lnTo>
                      <a:pt x="491507" y="4586"/>
                    </a:lnTo>
                    <a:lnTo>
                      <a:pt x="488958" y="4743"/>
                    </a:lnTo>
                    <a:lnTo>
                      <a:pt x="489830" y="4590"/>
                    </a:lnTo>
                    <a:close/>
                    <a:moveTo>
                      <a:pt x="526013" y="4519"/>
                    </a:moveTo>
                    <a:lnTo>
                      <a:pt x="524773" y="4983"/>
                    </a:lnTo>
                    <a:lnTo>
                      <a:pt x="524591" y="4828"/>
                    </a:lnTo>
                    <a:lnTo>
                      <a:pt x="525229" y="4573"/>
                    </a:lnTo>
                    <a:close/>
                    <a:moveTo>
                      <a:pt x="495572" y="4483"/>
                    </a:moveTo>
                    <a:lnTo>
                      <a:pt x="503234" y="5714"/>
                    </a:lnTo>
                    <a:lnTo>
                      <a:pt x="501463" y="5671"/>
                    </a:lnTo>
                    <a:lnTo>
                      <a:pt x="491507" y="4586"/>
                    </a:lnTo>
                    <a:lnTo>
                      <a:pt x="492153" y="4547"/>
                    </a:lnTo>
                    <a:close/>
                    <a:moveTo>
                      <a:pt x="489511" y="4369"/>
                    </a:moveTo>
                    <a:lnTo>
                      <a:pt x="490487" y="4475"/>
                    </a:lnTo>
                    <a:lnTo>
                      <a:pt x="489830" y="4590"/>
                    </a:lnTo>
                    <a:lnTo>
                      <a:pt x="488297" y="4619"/>
                    </a:lnTo>
                    <a:close/>
                    <a:moveTo>
                      <a:pt x="528598" y="4341"/>
                    </a:moveTo>
                    <a:lnTo>
                      <a:pt x="527197" y="6624"/>
                    </a:lnTo>
                    <a:lnTo>
                      <a:pt x="526600" y="6218"/>
                    </a:lnTo>
                    <a:lnTo>
                      <a:pt x="526599" y="6218"/>
                    </a:lnTo>
                    <a:lnTo>
                      <a:pt x="528467" y="4350"/>
                    </a:lnTo>
                    <a:close/>
                    <a:moveTo>
                      <a:pt x="503969" y="4325"/>
                    </a:moveTo>
                    <a:lnTo>
                      <a:pt x="507980" y="5827"/>
                    </a:lnTo>
                    <a:lnTo>
                      <a:pt x="507241" y="5809"/>
                    </a:lnTo>
                    <a:lnTo>
                      <a:pt x="500291" y="4394"/>
                    </a:lnTo>
                    <a:close/>
                    <a:moveTo>
                      <a:pt x="505680" y="4293"/>
                    </a:moveTo>
                    <a:lnTo>
                      <a:pt x="512143" y="5714"/>
                    </a:lnTo>
                    <a:lnTo>
                      <a:pt x="510984" y="5824"/>
                    </a:lnTo>
                    <a:lnTo>
                      <a:pt x="504441" y="4316"/>
                    </a:lnTo>
                    <a:close/>
                    <a:moveTo>
                      <a:pt x="489896" y="4289"/>
                    </a:moveTo>
                    <a:lnTo>
                      <a:pt x="489511" y="4369"/>
                    </a:lnTo>
                    <a:lnTo>
                      <a:pt x="489116" y="4326"/>
                    </a:lnTo>
                    <a:close/>
                    <a:moveTo>
                      <a:pt x="482234" y="4284"/>
                    </a:moveTo>
                    <a:lnTo>
                      <a:pt x="482427" y="4329"/>
                    </a:lnTo>
                    <a:lnTo>
                      <a:pt x="478704" y="4697"/>
                    </a:lnTo>
                    <a:lnTo>
                      <a:pt x="478199" y="4653"/>
                    </a:lnTo>
                    <a:lnTo>
                      <a:pt x="478300" y="4637"/>
                    </a:lnTo>
                    <a:lnTo>
                      <a:pt x="481641" y="4298"/>
                    </a:lnTo>
                    <a:close/>
                    <a:moveTo>
                      <a:pt x="487724" y="4174"/>
                    </a:moveTo>
                    <a:lnTo>
                      <a:pt x="489116" y="4326"/>
                    </a:lnTo>
                    <a:lnTo>
                      <a:pt x="483525" y="4588"/>
                    </a:lnTo>
                    <a:lnTo>
                      <a:pt x="482427" y="4329"/>
                    </a:lnTo>
                    <a:lnTo>
                      <a:pt x="482737" y="4298"/>
                    </a:lnTo>
                    <a:close/>
                    <a:moveTo>
                      <a:pt x="460110" y="4160"/>
                    </a:moveTo>
                    <a:lnTo>
                      <a:pt x="430147" y="8220"/>
                    </a:lnTo>
                    <a:lnTo>
                      <a:pt x="418528" y="9038"/>
                    </a:lnTo>
                    <a:lnTo>
                      <a:pt x="450937" y="4299"/>
                    </a:lnTo>
                    <a:close/>
                    <a:moveTo>
                      <a:pt x="498980" y="4127"/>
                    </a:moveTo>
                    <a:lnTo>
                      <a:pt x="500291" y="4394"/>
                    </a:lnTo>
                    <a:lnTo>
                      <a:pt x="495572" y="4483"/>
                    </a:lnTo>
                    <a:lnTo>
                      <a:pt x="494915" y="4377"/>
                    </a:lnTo>
                    <a:close/>
                    <a:moveTo>
                      <a:pt x="493360" y="4127"/>
                    </a:moveTo>
                    <a:lnTo>
                      <a:pt x="494915" y="4377"/>
                    </a:lnTo>
                    <a:lnTo>
                      <a:pt x="492153" y="4547"/>
                    </a:lnTo>
                    <a:lnTo>
                      <a:pt x="491291" y="4563"/>
                    </a:lnTo>
                    <a:lnTo>
                      <a:pt x="490487" y="4475"/>
                    </a:lnTo>
                    <a:lnTo>
                      <a:pt x="492149" y="4184"/>
                    </a:lnTo>
                    <a:close/>
                    <a:moveTo>
                      <a:pt x="481356" y="4077"/>
                    </a:moveTo>
                    <a:lnTo>
                      <a:pt x="481534" y="4119"/>
                    </a:lnTo>
                    <a:lnTo>
                      <a:pt x="478300" y="4637"/>
                    </a:lnTo>
                    <a:lnTo>
                      <a:pt x="478166" y="4651"/>
                    </a:lnTo>
                    <a:lnTo>
                      <a:pt x="477936" y="4631"/>
                    </a:lnTo>
                    <a:close/>
                    <a:moveTo>
                      <a:pt x="490990" y="4064"/>
                    </a:moveTo>
                    <a:lnTo>
                      <a:pt x="490830" y="4097"/>
                    </a:lnTo>
                    <a:lnTo>
                      <a:pt x="487724" y="4174"/>
                    </a:lnTo>
                    <a:lnTo>
                      <a:pt x="487513" y="4151"/>
                    </a:lnTo>
                    <a:close/>
                    <a:moveTo>
                      <a:pt x="492947" y="4044"/>
                    </a:moveTo>
                    <a:lnTo>
                      <a:pt x="492149" y="4184"/>
                    </a:lnTo>
                    <a:lnTo>
                      <a:pt x="489896" y="4289"/>
                    </a:lnTo>
                    <a:lnTo>
                      <a:pt x="490830" y="4097"/>
                    </a:lnTo>
                    <a:close/>
                    <a:moveTo>
                      <a:pt x="520020" y="4024"/>
                    </a:moveTo>
                    <a:lnTo>
                      <a:pt x="521284" y="4829"/>
                    </a:lnTo>
                    <a:lnTo>
                      <a:pt x="522560" y="5640"/>
                    </a:lnTo>
                    <a:lnTo>
                      <a:pt x="521798" y="5945"/>
                    </a:lnTo>
                    <a:lnTo>
                      <a:pt x="519636" y="5005"/>
                    </a:lnTo>
                    <a:lnTo>
                      <a:pt x="517488" y="4072"/>
                    </a:lnTo>
                    <a:close/>
                    <a:moveTo>
                      <a:pt x="503151" y="4019"/>
                    </a:moveTo>
                    <a:lnTo>
                      <a:pt x="504441" y="4316"/>
                    </a:lnTo>
                    <a:lnTo>
                      <a:pt x="503969" y="4325"/>
                    </a:lnTo>
                    <a:close/>
                    <a:moveTo>
                      <a:pt x="502577" y="3804"/>
                    </a:moveTo>
                    <a:lnTo>
                      <a:pt x="503151" y="4019"/>
                    </a:lnTo>
                    <a:lnTo>
                      <a:pt x="502253" y="3812"/>
                    </a:lnTo>
                    <a:close/>
                    <a:moveTo>
                      <a:pt x="502133" y="3785"/>
                    </a:moveTo>
                    <a:lnTo>
                      <a:pt x="502253" y="3812"/>
                    </a:lnTo>
                    <a:lnTo>
                      <a:pt x="492947" y="4044"/>
                    </a:lnTo>
                    <a:lnTo>
                      <a:pt x="493141" y="4010"/>
                    </a:lnTo>
                    <a:close/>
                    <a:moveTo>
                      <a:pt x="483834" y="3750"/>
                    </a:moveTo>
                    <a:lnTo>
                      <a:pt x="487513" y="4151"/>
                    </a:lnTo>
                    <a:lnTo>
                      <a:pt x="482234" y="4284"/>
                    </a:lnTo>
                    <a:lnTo>
                      <a:pt x="481534" y="4119"/>
                    </a:lnTo>
                    <a:close/>
                    <a:moveTo>
                      <a:pt x="496800" y="2866"/>
                    </a:moveTo>
                    <a:lnTo>
                      <a:pt x="499539" y="2889"/>
                    </a:lnTo>
                    <a:lnTo>
                      <a:pt x="493141" y="4010"/>
                    </a:lnTo>
                    <a:lnTo>
                      <a:pt x="490990" y="4064"/>
                    </a:lnTo>
                    <a:close/>
                    <a:moveTo>
                      <a:pt x="500314" y="2753"/>
                    </a:moveTo>
                    <a:lnTo>
                      <a:pt x="514777" y="2894"/>
                    </a:lnTo>
                    <a:lnTo>
                      <a:pt x="517488" y="4072"/>
                    </a:lnTo>
                    <a:lnTo>
                      <a:pt x="505680" y="4293"/>
                    </a:lnTo>
                    <a:lnTo>
                      <a:pt x="503366" y="3785"/>
                    </a:lnTo>
                    <a:lnTo>
                      <a:pt x="502577" y="3804"/>
                    </a:lnTo>
                    <a:lnTo>
                      <a:pt x="500145" y="2894"/>
                    </a:lnTo>
                    <a:lnTo>
                      <a:pt x="499539" y="2889"/>
                    </a:lnTo>
                    <a:close/>
                    <a:moveTo>
                      <a:pt x="490139" y="2654"/>
                    </a:moveTo>
                    <a:lnTo>
                      <a:pt x="497482" y="2725"/>
                    </a:lnTo>
                    <a:lnTo>
                      <a:pt x="496800" y="2866"/>
                    </a:lnTo>
                    <a:lnTo>
                      <a:pt x="489217" y="2803"/>
                    </a:lnTo>
                    <a:close/>
                    <a:moveTo>
                      <a:pt x="471223" y="2654"/>
                    </a:moveTo>
                    <a:lnTo>
                      <a:pt x="489217" y="2803"/>
                    </a:lnTo>
                    <a:lnTo>
                      <a:pt x="481356" y="4077"/>
                    </a:lnTo>
                    <a:lnTo>
                      <a:pt x="480407" y="3853"/>
                    </a:lnTo>
                    <a:lnTo>
                      <a:pt x="460110" y="4160"/>
                    </a:lnTo>
                    <a:close/>
                    <a:moveTo>
                      <a:pt x="533179" y="1831"/>
                    </a:moveTo>
                    <a:lnTo>
                      <a:pt x="535322" y="6225"/>
                    </a:lnTo>
                    <a:lnTo>
                      <a:pt x="534926" y="6282"/>
                    </a:lnTo>
                    <a:lnTo>
                      <a:pt x="533179" y="4024"/>
                    </a:lnTo>
                    <a:lnTo>
                      <a:pt x="528598" y="4341"/>
                    </a:lnTo>
                    <a:lnTo>
                      <a:pt x="528792" y="4024"/>
                    </a:lnTo>
                    <a:lnTo>
                      <a:pt x="528467" y="4350"/>
                    </a:lnTo>
                    <a:lnTo>
                      <a:pt x="526013" y="4519"/>
                    </a:lnTo>
                    <a:lnTo>
                      <a:pt x="526747" y="4243"/>
                    </a:lnTo>
                    <a:close/>
                    <a:moveTo>
                      <a:pt x="519712" y="666"/>
                    </a:moveTo>
                    <a:lnTo>
                      <a:pt x="524223" y="4514"/>
                    </a:lnTo>
                    <a:lnTo>
                      <a:pt x="524591" y="4828"/>
                    </a:lnTo>
                    <a:lnTo>
                      <a:pt x="524021" y="5056"/>
                    </a:lnTo>
                    <a:lnTo>
                      <a:pt x="523379" y="4604"/>
                    </a:lnTo>
                    <a:lnTo>
                      <a:pt x="519095" y="1592"/>
                    </a:lnTo>
                    <a:cubicBezTo>
                      <a:pt x="515428" y="666"/>
                      <a:pt x="511385" y="872"/>
                      <a:pt x="507136" y="1557"/>
                    </a:cubicBezTo>
                    <a:lnTo>
                      <a:pt x="500314" y="2753"/>
                    </a:lnTo>
                    <a:lnTo>
                      <a:pt x="497482" y="2725"/>
                    </a:lnTo>
                    <a:lnTo>
                      <a:pt x="507136" y="735"/>
                    </a:lnTo>
                    <a:cubicBezTo>
                      <a:pt x="511659" y="-87"/>
                      <a:pt x="515977" y="-362"/>
                      <a:pt x="519712" y="666"/>
                    </a:cubicBezTo>
                    <a:close/>
                  </a:path>
                </a:pathLst>
              </a:custGeom>
              <a:solidFill>
                <a:srgbClr val="813908">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50"/>
              <p:cNvSpPr/>
              <p:nvPr/>
            </p:nvSpPr>
            <p:spPr>
              <a:xfrm rot="1240521">
                <a:off x="5548628" y="2681892"/>
                <a:ext cx="807878" cy="613904"/>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58" name="Google Shape;158;p50"/>
            <p:cNvGrpSpPr/>
            <p:nvPr/>
          </p:nvGrpSpPr>
          <p:grpSpPr>
            <a:xfrm flipH="1">
              <a:off x="10452712" y="5616241"/>
              <a:ext cx="1182902" cy="1253899"/>
              <a:chOff x="1295588" y="2958968"/>
              <a:chExt cx="1584186" cy="1679269"/>
            </a:xfrm>
          </p:grpSpPr>
          <p:sp>
            <p:nvSpPr>
              <p:cNvPr id="159" name="Google Shape;159;p50"/>
              <p:cNvSpPr/>
              <p:nvPr/>
            </p:nvSpPr>
            <p:spPr>
              <a:xfrm>
                <a:off x="1295588" y="2958968"/>
                <a:ext cx="1459136" cy="1679269"/>
              </a:xfrm>
              <a:custGeom>
                <a:rect b="b" l="l" r="r" t="t"/>
                <a:pathLst>
                  <a:path extrusionOk="0" h="1679269" w="1459136">
                    <a:moveTo>
                      <a:pt x="775984" y="51"/>
                    </a:moveTo>
                    <a:cubicBezTo>
                      <a:pt x="787133" y="441"/>
                      <a:pt x="798170" y="3116"/>
                      <a:pt x="809096" y="8467"/>
                    </a:cubicBezTo>
                    <a:cubicBezTo>
                      <a:pt x="834515" y="20954"/>
                      <a:pt x="859934" y="28090"/>
                      <a:pt x="888474" y="20063"/>
                    </a:cubicBezTo>
                    <a:cubicBezTo>
                      <a:pt x="898286" y="17387"/>
                      <a:pt x="908542" y="20508"/>
                      <a:pt x="918798" y="25859"/>
                    </a:cubicBezTo>
                    <a:cubicBezTo>
                      <a:pt x="940650" y="37008"/>
                      <a:pt x="965177" y="37900"/>
                      <a:pt x="988366" y="41913"/>
                    </a:cubicBezTo>
                    <a:cubicBezTo>
                      <a:pt x="1021366" y="46819"/>
                      <a:pt x="1053474" y="53508"/>
                      <a:pt x="1084245" y="68670"/>
                    </a:cubicBezTo>
                    <a:cubicBezTo>
                      <a:pt x="1123934" y="88292"/>
                      <a:pt x="1166300" y="102563"/>
                      <a:pt x="1209110" y="113711"/>
                    </a:cubicBezTo>
                    <a:cubicBezTo>
                      <a:pt x="1223381" y="117279"/>
                      <a:pt x="1235867" y="124413"/>
                      <a:pt x="1247907" y="132441"/>
                    </a:cubicBezTo>
                    <a:cubicBezTo>
                      <a:pt x="1263516" y="142252"/>
                      <a:pt x="1272881" y="154292"/>
                      <a:pt x="1265745" y="173467"/>
                    </a:cubicBezTo>
                    <a:cubicBezTo>
                      <a:pt x="1265745" y="173914"/>
                      <a:pt x="1265299" y="174805"/>
                      <a:pt x="1265299" y="174805"/>
                    </a:cubicBezTo>
                    <a:cubicBezTo>
                      <a:pt x="1275557" y="193090"/>
                      <a:pt x="1266192" y="210482"/>
                      <a:pt x="1264408" y="228319"/>
                    </a:cubicBezTo>
                    <a:cubicBezTo>
                      <a:pt x="1263516" y="235901"/>
                      <a:pt x="1260394" y="236792"/>
                      <a:pt x="1254596" y="238577"/>
                    </a:cubicBezTo>
                    <a:cubicBezTo>
                      <a:pt x="1234529" y="244819"/>
                      <a:pt x="1232299" y="250617"/>
                      <a:pt x="1243894" y="268454"/>
                    </a:cubicBezTo>
                    <a:cubicBezTo>
                      <a:pt x="1272435" y="313050"/>
                      <a:pt x="1290718" y="362103"/>
                      <a:pt x="1300975" y="413833"/>
                    </a:cubicBezTo>
                    <a:cubicBezTo>
                      <a:pt x="1304988" y="434347"/>
                      <a:pt x="1303651" y="454860"/>
                      <a:pt x="1296962" y="474482"/>
                    </a:cubicBezTo>
                    <a:cubicBezTo>
                      <a:pt x="1292502" y="486968"/>
                      <a:pt x="1294285" y="497226"/>
                      <a:pt x="1301867" y="507928"/>
                    </a:cubicBezTo>
                    <a:cubicBezTo>
                      <a:pt x="1336651" y="556982"/>
                      <a:pt x="1377232" y="601577"/>
                      <a:pt x="1413354" y="649293"/>
                    </a:cubicBezTo>
                    <a:cubicBezTo>
                      <a:pt x="1428961" y="669807"/>
                      <a:pt x="1443233" y="690766"/>
                      <a:pt x="1453935" y="713956"/>
                    </a:cubicBezTo>
                    <a:cubicBezTo>
                      <a:pt x="1462408" y="731794"/>
                      <a:pt x="1461070" y="743388"/>
                      <a:pt x="1445908" y="754982"/>
                    </a:cubicBezTo>
                    <a:cubicBezTo>
                      <a:pt x="1428516" y="768361"/>
                      <a:pt x="1410233" y="779955"/>
                      <a:pt x="1386597" y="781739"/>
                    </a:cubicBezTo>
                    <a:cubicBezTo>
                      <a:pt x="1362962" y="783523"/>
                      <a:pt x="1354043" y="796902"/>
                      <a:pt x="1360286" y="819645"/>
                    </a:cubicBezTo>
                    <a:cubicBezTo>
                      <a:pt x="1365191" y="837037"/>
                      <a:pt x="1369205" y="854429"/>
                      <a:pt x="1381692" y="868699"/>
                    </a:cubicBezTo>
                    <a:cubicBezTo>
                      <a:pt x="1391502" y="880294"/>
                      <a:pt x="1389719" y="891443"/>
                      <a:pt x="1378124" y="901699"/>
                    </a:cubicBezTo>
                    <a:cubicBezTo>
                      <a:pt x="1374556" y="904821"/>
                      <a:pt x="1371435" y="907942"/>
                      <a:pt x="1367867" y="910618"/>
                    </a:cubicBezTo>
                    <a:cubicBezTo>
                      <a:pt x="1357164" y="919091"/>
                      <a:pt x="1356273" y="928010"/>
                      <a:pt x="1364746" y="938712"/>
                    </a:cubicBezTo>
                    <a:cubicBezTo>
                      <a:pt x="1382583" y="961010"/>
                      <a:pt x="1383030" y="961456"/>
                      <a:pt x="1364300" y="982415"/>
                    </a:cubicBezTo>
                    <a:cubicBezTo>
                      <a:pt x="1345124" y="1003821"/>
                      <a:pt x="1340218" y="1026119"/>
                      <a:pt x="1350921" y="1052875"/>
                    </a:cubicBezTo>
                    <a:cubicBezTo>
                      <a:pt x="1358948" y="1072943"/>
                      <a:pt x="1365637" y="1093010"/>
                      <a:pt x="1369651" y="1114415"/>
                    </a:cubicBezTo>
                    <a:cubicBezTo>
                      <a:pt x="1371881" y="1126011"/>
                      <a:pt x="1369651" y="1136267"/>
                      <a:pt x="1363853" y="1146078"/>
                    </a:cubicBezTo>
                    <a:cubicBezTo>
                      <a:pt x="1340218" y="1184876"/>
                      <a:pt x="1305434" y="1204943"/>
                      <a:pt x="1259948" y="1206281"/>
                    </a:cubicBezTo>
                    <a:cubicBezTo>
                      <a:pt x="1195286" y="1208511"/>
                      <a:pt x="1131070" y="1202268"/>
                      <a:pt x="1066407" y="1200037"/>
                    </a:cubicBezTo>
                    <a:cubicBezTo>
                      <a:pt x="1029393" y="1198699"/>
                      <a:pt x="1014677" y="1212970"/>
                      <a:pt x="1010663" y="1249538"/>
                    </a:cubicBezTo>
                    <a:cubicBezTo>
                      <a:pt x="1010218" y="1252213"/>
                      <a:pt x="1009772" y="1254443"/>
                      <a:pt x="1009772" y="1257118"/>
                    </a:cubicBezTo>
                    <a:cubicBezTo>
                      <a:pt x="1012894" y="1305281"/>
                      <a:pt x="995502" y="1345862"/>
                      <a:pt x="965623" y="1382429"/>
                    </a:cubicBezTo>
                    <a:cubicBezTo>
                      <a:pt x="954475" y="1395808"/>
                      <a:pt x="948231" y="1412755"/>
                      <a:pt x="942880" y="1429254"/>
                    </a:cubicBezTo>
                    <a:cubicBezTo>
                      <a:pt x="940204" y="1438173"/>
                      <a:pt x="940204" y="1445754"/>
                      <a:pt x="948677" y="1453335"/>
                    </a:cubicBezTo>
                    <a:cubicBezTo>
                      <a:pt x="985245" y="1485443"/>
                      <a:pt x="1021366" y="1517552"/>
                      <a:pt x="1057043" y="1550551"/>
                    </a:cubicBezTo>
                    <a:cubicBezTo>
                      <a:pt x="1080678" y="1572403"/>
                      <a:pt x="1107880" y="1588903"/>
                      <a:pt x="1137312" y="1602281"/>
                    </a:cubicBezTo>
                    <a:cubicBezTo>
                      <a:pt x="1160056" y="1612539"/>
                      <a:pt x="1182354" y="1623687"/>
                      <a:pt x="1201083" y="1640633"/>
                    </a:cubicBezTo>
                    <a:cubicBezTo>
                      <a:pt x="1208218" y="1646876"/>
                      <a:pt x="1209556" y="1652228"/>
                      <a:pt x="1205989" y="1661593"/>
                    </a:cubicBezTo>
                    <a:lnTo>
                      <a:pt x="1202073" y="1679269"/>
                    </a:lnTo>
                    <a:lnTo>
                      <a:pt x="0" y="1679269"/>
                    </a:lnTo>
                    <a:lnTo>
                      <a:pt x="19993" y="1643699"/>
                    </a:lnTo>
                    <a:cubicBezTo>
                      <a:pt x="36047" y="1619896"/>
                      <a:pt x="53216" y="1596707"/>
                      <a:pt x="68824" y="1572403"/>
                    </a:cubicBezTo>
                    <a:cubicBezTo>
                      <a:pt x="108513" y="1510416"/>
                      <a:pt x="159351" y="1458240"/>
                      <a:pt x="206622" y="1402052"/>
                    </a:cubicBezTo>
                    <a:cubicBezTo>
                      <a:pt x="237838" y="1365037"/>
                      <a:pt x="261919" y="1322673"/>
                      <a:pt x="292689" y="1285213"/>
                    </a:cubicBezTo>
                    <a:cubicBezTo>
                      <a:pt x="294919" y="1282537"/>
                      <a:pt x="297595" y="1279416"/>
                      <a:pt x="298041" y="1276294"/>
                    </a:cubicBezTo>
                    <a:cubicBezTo>
                      <a:pt x="302947" y="1246862"/>
                      <a:pt x="322122" y="1224119"/>
                      <a:pt x="332825" y="1197362"/>
                    </a:cubicBezTo>
                    <a:cubicBezTo>
                      <a:pt x="339960" y="1179970"/>
                      <a:pt x="341298" y="1161686"/>
                      <a:pt x="343527" y="1143403"/>
                    </a:cubicBezTo>
                    <a:cubicBezTo>
                      <a:pt x="344420" y="1136267"/>
                      <a:pt x="344865" y="1129578"/>
                      <a:pt x="346649" y="1122889"/>
                    </a:cubicBezTo>
                    <a:cubicBezTo>
                      <a:pt x="353784" y="1093902"/>
                      <a:pt x="358690" y="1091227"/>
                      <a:pt x="387230" y="1097470"/>
                    </a:cubicBezTo>
                    <a:cubicBezTo>
                      <a:pt x="406406" y="1101483"/>
                      <a:pt x="422460" y="1089889"/>
                      <a:pt x="418000" y="1070713"/>
                    </a:cubicBezTo>
                    <a:cubicBezTo>
                      <a:pt x="410865" y="1038159"/>
                      <a:pt x="411757" y="1005158"/>
                      <a:pt x="408635" y="972605"/>
                    </a:cubicBezTo>
                    <a:cubicBezTo>
                      <a:pt x="407298" y="958335"/>
                      <a:pt x="399270" y="947186"/>
                      <a:pt x="389906" y="937374"/>
                    </a:cubicBezTo>
                    <a:cubicBezTo>
                      <a:pt x="380987" y="927564"/>
                      <a:pt x="374744" y="916415"/>
                      <a:pt x="371176" y="903483"/>
                    </a:cubicBezTo>
                    <a:cubicBezTo>
                      <a:pt x="364041" y="878064"/>
                      <a:pt x="347095" y="856659"/>
                      <a:pt x="341298" y="830348"/>
                    </a:cubicBezTo>
                    <a:cubicBezTo>
                      <a:pt x="329257" y="774159"/>
                      <a:pt x="305622" y="721536"/>
                      <a:pt x="285108" y="668023"/>
                    </a:cubicBezTo>
                    <a:cubicBezTo>
                      <a:pt x="273959" y="639036"/>
                      <a:pt x="275744" y="607821"/>
                      <a:pt x="270838" y="577942"/>
                    </a:cubicBezTo>
                    <a:cubicBezTo>
                      <a:pt x="269501" y="569468"/>
                      <a:pt x="269946" y="560550"/>
                      <a:pt x="267270" y="552523"/>
                    </a:cubicBezTo>
                    <a:cubicBezTo>
                      <a:pt x="255676" y="514171"/>
                      <a:pt x="269501" y="478496"/>
                      <a:pt x="276190" y="441928"/>
                    </a:cubicBezTo>
                    <a:cubicBezTo>
                      <a:pt x="289568" y="372806"/>
                      <a:pt x="312312" y="306806"/>
                      <a:pt x="353339" y="248833"/>
                    </a:cubicBezTo>
                    <a:cubicBezTo>
                      <a:pt x="364933" y="232779"/>
                      <a:pt x="378311" y="218063"/>
                      <a:pt x="396149" y="206914"/>
                    </a:cubicBezTo>
                    <a:cubicBezTo>
                      <a:pt x="423798" y="189968"/>
                      <a:pt x="427365" y="172130"/>
                      <a:pt x="409527" y="146712"/>
                    </a:cubicBezTo>
                    <a:cubicBezTo>
                      <a:pt x="409973" y="146265"/>
                      <a:pt x="410865" y="144927"/>
                      <a:pt x="411311" y="144927"/>
                    </a:cubicBezTo>
                    <a:cubicBezTo>
                      <a:pt x="435839" y="150279"/>
                      <a:pt x="446095" y="152063"/>
                      <a:pt x="455460" y="120846"/>
                    </a:cubicBezTo>
                    <a:cubicBezTo>
                      <a:pt x="459473" y="107468"/>
                      <a:pt x="467501" y="94536"/>
                      <a:pt x="478650" y="84278"/>
                    </a:cubicBezTo>
                    <a:cubicBezTo>
                      <a:pt x="483108" y="80265"/>
                      <a:pt x="488906" y="74468"/>
                      <a:pt x="492473" y="86062"/>
                    </a:cubicBezTo>
                    <a:cubicBezTo>
                      <a:pt x="495595" y="95873"/>
                      <a:pt x="504514" y="94536"/>
                      <a:pt x="511203" y="92305"/>
                    </a:cubicBezTo>
                    <a:cubicBezTo>
                      <a:pt x="530825" y="85616"/>
                      <a:pt x="552230" y="81602"/>
                      <a:pt x="567393" y="65995"/>
                    </a:cubicBezTo>
                    <a:cubicBezTo>
                      <a:pt x="571852" y="61535"/>
                      <a:pt x="577649" y="59752"/>
                      <a:pt x="583893" y="59305"/>
                    </a:cubicBezTo>
                    <a:cubicBezTo>
                      <a:pt x="607974" y="56630"/>
                      <a:pt x="628487" y="45927"/>
                      <a:pt x="648555" y="32995"/>
                    </a:cubicBezTo>
                    <a:cubicBezTo>
                      <a:pt x="664609" y="22292"/>
                      <a:pt x="682001" y="16049"/>
                      <a:pt x="701622" y="14711"/>
                    </a:cubicBezTo>
                    <a:cubicBezTo>
                      <a:pt x="715447" y="13819"/>
                      <a:pt x="729272" y="9805"/>
                      <a:pt x="742204" y="5346"/>
                    </a:cubicBezTo>
                    <a:cubicBezTo>
                      <a:pt x="753575" y="1556"/>
                      <a:pt x="764835" y="-340"/>
                      <a:pt x="775984" y="51"/>
                    </a:cubicBezTo>
                    <a:close/>
                  </a:path>
                </a:pathLst>
              </a:custGeom>
              <a:solidFill>
                <a:srgbClr val="790E20">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50"/>
              <p:cNvSpPr/>
              <p:nvPr/>
            </p:nvSpPr>
            <p:spPr>
              <a:xfrm rot="1430240">
                <a:off x="2056743" y="3497776"/>
                <a:ext cx="740868" cy="562984"/>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1" name="Google Shape;161;p50"/>
            <p:cNvGrpSpPr/>
            <p:nvPr/>
          </p:nvGrpSpPr>
          <p:grpSpPr>
            <a:xfrm>
              <a:off x="11331111" y="5667494"/>
              <a:ext cx="968203" cy="1231410"/>
              <a:chOff x="1691845" y="2146699"/>
              <a:chExt cx="1603045" cy="2038836"/>
            </a:xfrm>
          </p:grpSpPr>
          <p:sp>
            <p:nvSpPr>
              <p:cNvPr id="162" name="Google Shape;162;p50"/>
              <p:cNvSpPr/>
              <p:nvPr/>
            </p:nvSpPr>
            <p:spPr>
              <a:xfrm>
                <a:off x="1821903" y="2146699"/>
                <a:ext cx="1472987" cy="2038836"/>
              </a:xfrm>
              <a:custGeom>
                <a:rect b="b" l="l" r="r" t="t"/>
                <a:pathLst>
                  <a:path extrusionOk="0" h="953086" w="688571">
                    <a:moveTo>
                      <a:pt x="419758" y="16"/>
                    </a:moveTo>
                    <a:cubicBezTo>
                      <a:pt x="506890" y="1857"/>
                      <a:pt x="562115" y="50025"/>
                      <a:pt x="601386" y="122431"/>
                    </a:cubicBezTo>
                    <a:cubicBezTo>
                      <a:pt x="613964" y="145747"/>
                      <a:pt x="627157" y="168451"/>
                      <a:pt x="639428" y="190846"/>
                    </a:cubicBezTo>
                    <a:cubicBezTo>
                      <a:pt x="645257" y="201279"/>
                      <a:pt x="639121" y="215391"/>
                      <a:pt x="650473" y="223981"/>
                    </a:cubicBezTo>
                    <a:cubicBezTo>
                      <a:pt x="673177" y="240855"/>
                      <a:pt x="667041" y="268775"/>
                      <a:pt x="675632" y="291171"/>
                    </a:cubicBezTo>
                    <a:cubicBezTo>
                      <a:pt x="684834" y="314182"/>
                      <a:pt x="686370" y="339953"/>
                      <a:pt x="686675" y="365110"/>
                    </a:cubicBezTo>
                    <a:cubicBezTo>
                      <a:pt x="686982" y="379531"/>
                      <a:pt x="686063" y="393949"/>
                      <a:pt x="687903" y="408063"/>
                    </a:cubicBezTo>
                    <a:cubicBezTo>
                      <a:pt x="692198" y="439663"/>
                      <a:pt x="674404" y="467274"/>
                      <a:pt x="673789" y="497648"/>
                    </a:cubicBezTo>
                    <a:cubicBezTo>
                      <a:pt x="647099" y="532011"/>
                      <a:pt x="653847" y="575882"/>
                      <a:pt x="640656" y="614233"/>
                    </a:cubicBezTo>
                    <a:cubicBezTo>
                      <a:pt x="636361" y="626505"/>
                      <a:pt x="640962" y="639697"/>
                      <a:pt x="641883" y="652276"/>
                    </a:cubicBezTo>
                    <a:cubicBezTo>
                      <a:pt x="643723" y="674366"/>
                      <a:pt x="648018" y="696763"/>
                      <a:pt x="638202" y="718546"/>
                    </a:cubicBezTo>
                    <a:cubicBezTo>
                      <a:pt x="632066" y="732351"/>
                      <a:pt x="643109" y="743703"/>
                      <a:pt x="648018" y="756588"/>
                    </a:cubicBezTo>
                    <a:cubicBezTo>
                      <a:pt x="640042" y="759043"/>
                      <a:pt x="634519" y="754748"/>
                      <a:pt x="628997" y="751986"/>
                    </a:cubicBezTo>
                    <a:cubicBezTo>
                      <a:pt x="611202" y="742783"/>
                      <a:pt x="597703" y="750452"/>
                      <a:pt x="597703" y="770088"/>
                    </a:cubicBezTo>
                    <a:cubicBezTo>
                      <a:pt x="597703" y="783587"/>
                      <a:pt x="599545" y="797087"/>
                      <a:pt x="590341" y="809665"/>
                    </a:cubicBezTo>
                    <a:cubicBezTo>
                      <a:pt x="585124" y="817029"/>
                      <a:pt x="589112" y="826846"/>
                      <a:pt x="592488" y="834822"/>
                    </a:cubicBezTo>
                    <a:cubicBezTo>
                      <a:pt x="596476" y="844641"/>
                      <a:pt x="601691" y="854151"/>
                      <a:pt x="606293" y="863662"/>
                    </a:cubicBezTo>
                    <a:cubicBezTo>
                      <a:pt x="615498" y="882838"/>
                      <a:pt x="620867" y="902550"/>
                      <a:pt x="623743" y="922722"/>
                    </a:cubicBezTo>
                    <a:lnTo>
                      <a:pt x="624967" y="953086"/>
                    </a:lnTo>
                    <a:lnTo>
                      <a:pt x="127476" y="953086"/>
                    </a:lnTo>
                    <a:lnTo>
                      <a:pt x="130445" y="942817"/>
                    </a:lnTo>
                    <a:cubicBezTo>
                      <a:pt x="131902" y="933997"/>
                      <a:pt x="132899" y="925023"/>
                      <a:pt x="135047" y="916432"/>
                    </a:cubicBezTo>
                    <a:cubicBezTo>
                      <a:pt x="136273" y="912137"/>
                      <a:pt x="135354" y="906614"/>
                      <a:pt x="139342" y="903854"/>
                    </a:cubicBezTo>
                    <a:cubicBezTo>
                      <a:pt x="160511" y="888821"/>
                      <a:pt x="163887" y="863662"/>
                      <a:pt x="174317" y="842493"/>
                    </a:cubicBezTo>
                    <a:cubicBezTo>
                      <a:pt x="188736" y="813347"/>
                      <a:pt x="208679" y="788497"/>
                      <a:pt x="235064" y="769168"/>
                    </a:cubicBezTo>
                    <a:cubicBezTo>
                      <a:pt x="237519" y="767326"/>
                      <a:pt x="239973" y="765486"/>
                      <a:pt x="242428" y="763645"/>
                    </a:cubicBezTo>
                    <a:cubicBezTo>
                      <a:pt x="261142" y="749533"/>
                      <a:pt x="261756" y="746157"/>
                      <a:pt x="248871" y="726215"/>
                    </a:cubicBezTo>
                    <a:cubicBezTo>
                      <a:pt x="241200" y="714251"/>
                      <a:pt x="233838" y="701977"/>
                      <a:pt x="225247" y="690627"/>
                    </a:cubicBezTo>
                    <a:cubicBezTo>
                      <a:pt x="214508" y="675899"/>
                      <a:pt x="200089" y="669456"/>
                      <a:pt x="181067" y="672832"/>
                    </a:cubicBezTo>
                    <a:cubicBezTo>
                      <a:pt x="167568" y="675287"/>
                      <a:pt x="153761" y="676513"/>
                      <a:pt x="139956" y="677127"/>
                    </a:cubicBezTo>
                    <a:cubicBezTo>
                      <a:pt x="118787" y="678047"/>
                      <a:pt x="107128" y="670071"/>
                      <a:pt x="100685" y="650128"/>
                    </a:cubicBezTo>
                    <a:cubicBezTo>
                      <a:pt x="96390" y="636629"/>
                      <a:pt x="90560" y="624664"/>
                      <a:pt x="77981" y="616993"/>
                    </a:cubicBezTo>
                    <a:cubicBezTo>
                      <a:pt x="73074" y="613926"/>
                      <a:pt x="73379" y="610858"/>
                      <a:pt x="74914" y="605643"/>
                    </a:cubicBezTo>
                    <a:cubicBezTo>
                      <a:pt x="82891" y="578951"/>
                      <a:pt x="79822" y="572815"/>
                      <a:pt x="54051" y="564225"/>
                    </a:cubicBezTo>
                    <a:cubicBezTo>
                      <a:pt x="46075" y="561770"/>
                      <a:pt x="43927" y="555634"/>
                      <a:pt x="43927" y="548885"/>
                    </a:cubicBezTo>
                    <a:cubicBezTo>
                      <a:pt x="44234" y="531397"/>
                      <a:pt x="36256" y="521885"/>
                      <a:pt x="18770" y="520659"/>
                    </a:cubicBezTo>
                    <a:cubicBezTo>
                      <a:pt x="4656" y="519738"/>
                      <a:pt x="668" y="511761"/>
                      <a:pt x="1588" y="499183"/>
                    </a:cubicBezTo>
                    <a:cubicBezTo>
                      <a:pt x="2202" y="489057"/>
                      <a:pt x="1895" y="478626"/>
                      <a:pt x="5270" y="468810"/>
                    </a:cubicBezTo>
                    <a:cubicBezTo>
                      <a:pt x="16008" y="436901"/>
                      <a:pt x="18770" y="404994"/>
                      <a:pt x="4963" y="373088"/>
                    </a:cubicBezTo>
                    <a:cubicBezTo>
                      <a:pt x="668" y="362962"/>
                      <a:pt x="-253" y="352838"/>
                      <a:pt x="54" y="341793"/>
                    </a:cubicBezTo>
                    <a:cubicBezTo>
                      <a:pt x="1282" y="290863"/>
                      <a:pt x="668" y="239628"/>
                      <a:pt x="11713" y="189313"/>
                    </a:cubicBezTo>
                    <a:cubicBezTo>
                      <a:pt x="16928" y="165996"/>
                      <a:pt x="29201" y="146361"/>
                      <a:pt x="45460" y="130100"/>
                    </a:cubicBezTo>
                    <a:cubicBezTo>
                      <a:pt x="81664" y="94205"/>
                      <a:pt x="122775" y="64139"/>
                      <a:pt x="174010" y="54320"/>
                    </a:cubicBezTo>
                    <a:cubicBezTo>
                      <a:pt x="214202" y="46651"/>
                      <a:pt x="255313" y="48184"/>
                      <a:pt x="295811" y="55854"/>
                    </a:cubicBezTo>
                    <a:cubicBezTo>
                      <a:pt x="306241" y="58001"/>
                      <a:pt x="316674" y="59844"/>
                      <a:pt x="326491" y="64751"/>
                    </a:cubicBezTo>
                    <a:cubicBezTo>
                      <a:pt x="343057" y="72729"/>
                      <a:pt x="352569" y="68127"/>
                      <a:pt x="361159" y="52173"/>
                    </a:cubicBezTo>
                    <a:cubicBezTo>
                      <a:pt x="368216" y="39287"/>
                      <a:pt x="376807" y="27016"/>
                      <a:pt x="385397" y="15049"/>
                    </a:cubicBezTo>
                    <a:cubicBezTo>
                      <a:pt x="393680" y="3697"/>
                      <a:pt x="404725" y="-291"/>
                      <a:pt x="419758" y="16"/>
                    </a:cubicBezTo>
                    <a:close/>
                  </a:path>
                </a:pathLst>
              </a:custGeom>
              <a:solidFill>
                <a:srgbClr val="143C5E">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50"/>
              <p:cNvSpPr/>
              <p:nvPr/>
            </p:nvSpPr>
            <p:spPr>
              <a:xfrm flipH="1" rot="-2068958">
                <a:off x="1782683" y="2960076"/>
                <a:ext cx="713800" cy="542415"/>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4" name="Google Shape;164;p50"/>
            <p:cNvGrpSpPr/>
            <p:nvPr/>
          </p:nvGrpSpPr>
          <p:grpSpPr>
            <a:xfrm>
              <a:off x="8983283" y="5555797"/>
              <a:ext cx="1312686" cy="1320170"/>
              <a:chOff x="3306874" y="2045088"/>
              <a:chExt cx="2014002" cy="2025485"/>
            </a:xfrm>
          </p:grpSpPr>
          <p:sp>
            <p:nvSpPr>
              <p:cNvPr id="165" name="Google Shape;165;p50"/>
              <p:cNvSpPr/>
              <p:nvPr/>
            </p:nvSpPr>
            <p:spPr>
              <a:xfrm>
                <a:off x="3446463" y="2045088"/>
                <a:ext cx="1874413" cy="2025485"/>
              </a:xfrm>
              <a:custGeom>
                <a:rect b="b" l="l" r="r" t="t"/>
                <a:pathLst>
                  <a:path extrusionOk="0" h="544005" w="503430">
                    <a:moveTo>
                      <a:pt x="68355" y="631"/>
                    </a:moveTo>
                    <a:cubicBezTo>
                      <a:pt x="76079" y="-826"/>
                      <a:pt x="84661" y="295"/>
                      <a:pt x="94102" y="3435"/>
                    </a:cubicBezTo>
                    <a:cubicBezTo>
                      <a:pt x="118990" y="10609"/>
                      <a:pt x="144736" y="7918"/>
                      <a:pt x="170482" y="8816"/>
                    </a:cubicBezTo>
                    <a:cubicBezTo>
                      <a:pt x="196228" y="10609"/>
                      <a:pt x="221975" y="15991"/>
                      <a:pt x="243430" y="33031"/>
                    </a:cubicBezTo>
                    <a:cubicBezTo>
                      <a:pt x="252012" y="39309"/>
                      <a:pt x="257162" y="39309"/>
                      <a:pt x="265744" y="35722"/>
                    </a:cubicBezTo>
                    <a:cubicBezTo>
                      <a:pt x="280333" y="29443"/>
                      <a:pt x="289774" y="35722"/>
                      <a:pt x="290631" y="52762"/>
                    </a:cubicBezTo>
                    <a:cubicBezTo>
                      <a:pt x="291490" y="62627"/>
                      <a:pt x="295781" y="68905"/>
                      <a:pt x="300072" y="76080"/>
                    </a:cubicBezTo>
                    <a:cubicBezTo>
                      <a:pt x="320669" y="105677"/>
                      <a:pt x="321527" y="118233"/>
                      <a:pt x="304363" y="151416"/>
                    </a:cubicBezTo>
                    <a:cubicBezTo>
                      <a:pt x="302646" y="154107"/>
                      <a:pt x="302646" y="157695"/>
                      <a:pt x="301789" y="160385"/>
                    </a:cubicBezTo>
                    <a:cubicBezTo>
                      <a:pt x="292347" y="205228"/>
                      <a:pt x="287199" y="250071"/>
                      <a:pt x="273467" y="294018"/>
                    </a:cubicBezTo>
                    <a:cubicBezTo>
                      <a:pt x="268318" y="310161"/>
                      <a:pt x="276900" y="326305"/>
                      <a:pt x="291490" y="332583"/>
                    </a:cubicBezTo>
                    <a:cubicBezTo>
                      <a:pt x="342124" y="355901"/>
                      <a:pt x="383318" y="395363"/>
                      <a:pt x="429661" y="424960"/>
                    </a:cubicBezTo>
                    <a:cubicBezTo>
                      <a:pt x="471499" y="451866"/>
                      <a:pt x="493061" y="491383"/>
                      <a:pt x="502676" y="537838"/>
                    </a:cubicBezTo>
                    <a:lnTo>
                      <a:pt x="503430" y="544005"/>
                    </a:lnTo>
                    <a:lnTo>
                      <a:pt x="9550" y="544005"/>
                    </a:lnTo>
                    <a:lnTo>
                      <a:pt x="9997" y="530789"/>
                    </a:lnTo>
                    <a:cubicBezTo>
                      <a:pt x="12572" y="514646"/>
                      <a:pt x="15147" y="499399"/>
                      <a:pt x="27161" y="488636"/>
                    </a:cubicBezTo>
                    <a:cubicBezTo>
                      <a:pt x="51191" y="467112"/>
                      <a:pt x="71788" y="442897"/>
                      <a:pt x="98393" y="424960"/>
                    </a:cubicBezTo>
                    <a:cubicBezTo>
                      <a:pt x="110407" y="416887"/>
                      <a:pt x="126713" y="408816"/>
                      <a:pt x="123280" y="389085"/>
                    </a:cubicBezTo>
                    <a:cubicBezTo>
                      <a:pt x="119848" y="368457"/>
                      <a:pt x="103542" y="362179"/>
                      <a:pt x="87236" y="357695"/>
                    </a:cubicBezTo>
                    <a:cubicBezTo>
                      <a:pt x="82087" y="355901"/>
                      <a:pt x="76079" y="356798"/>
                      <a:pt x="70072" y="355901"/>
                    </a:cubicBezTo>
                    <a:cubicBezTo>
                      <a:pt x="40893" y="354107"/>
                      <a:pt x="40034" y="350519"/>
                      <a:pt x="37459" y="319130"/>
                    </a:cubicBezTo>
                    <a:cubicBezTo>
                      <a:pt x="35744" y="290430"/>
                      <a:pt x="36601" y="259937"/>
                      <a:pt x="6565" y="242000"/>
                    </a:cubicBezTo>
                    <a:cubicBezTo>
                      <a:pt x="-5451" y="233031"/>
                      <a:pt x="1414" y="217784"/>
                      <a:pt x="8280" y="207919"/>
                    </a:cubicBezTo>
                    <a:cubicBezTo>
                      <a:pt x="19437" y="191776"/>
                      <a:pt x="32311" y="176528"/>
                      <a:pt x="20295" y="154107"/>
                    </a:cubicBezTo>
                    <a:cubicBezTo>
                      <a:pt x="19437" y="152314"/>
                      <a:pt x="20295" y="146933"/>
                      <a:pt x="21154" y="145139"/>
                    </a:cubicBezTo>
                    <a:cubicBezTo>
                      <a:pt x="40034" y="119130"/>
                      <a:pt x="34026" y="87740"/>
                      <a:pt x="38318" y="58143"/>
                    </a:cubicBezTo>
                    <a:cubicBezTo>
                      <a:pt x="40893" y="43793"/>
                      <a:pt x="33169" y="36618"/>
                      <a:pt x="26303" y="27649"/>
                    </a:cubicBezTo>
                    <a:cubicBezTo>
                      <a:pt x="33169" y="21372"/>
                      <a:pt x="41751" y="21372"/>
                      <a:pt x="47759" y="13300"/>
                    </a:cubicBezTo>
                    <a:cubicBezTo>
                      <a:pt x="53766" y="6125"/>
                      <a:pt x="60632" y="2089"/>
                      <a:pt x="68355" y="631"/>
                    </a:cubicBezTo>
                    <a:close/>
                  </a:path>
                </a:pathLst>
              </a:custGeom>
              <a:solidFill>
                <a:srgbClr val="143C5E">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6" name="Google Shape;166;p50"/>
              <p:cNvSpPr/>
              <p:nvPr/>
            </p:nvSpPr>
            <p:spPr>
              <a:xfrm flipH="1" rot="-1472901">
                <a:off x="3397889" y="2696783"/>
                <a:ext cx="807878" cy="613904"/>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7" name="Google Shape;167;p50"/>
            <p:cNvGrpSpPr/>
            <p:nvPr/>
          </p:nvGrpSpPr>
          <p:grpSpPr>
            <a:xfrm>
              <a:off x="9101641" y="5508161"/>
              <a:ext cx="1639317" cy="1660233"/>
              <a:chOff x="-45276" y="2678719"/>
              <a:chExt cx="2343877" cy="2373783"/>
            </a:xfrm>
          </p:grpSpPr>
          <p:sp>
            <p:nvSpPr>
              <p:cNvPr id="168" name="Google Shape;168;p50"/>
              <p:cNvSpPr/>
              <p:nvPr/>
            </p:nvSpPr>
            <p:spPr>
              <a:xfrm flipH="1" rot="2391927">
                <a:off x="348403" y="2969205"/>
                <a:ext cx="1556518" cy="1792811"/>
              </a:xfrm>
              <a:custGeom>
                <a:rect b="b" l="l" r="r" t="t"/>
                <a:pathLst>
                  <a:path extrusionOk="0" h="1792811" w="1556518">
                    <a:moveTo>
                      <a:pt x="113185" y="447348"/>
                    </a:moveTo>
                    <a:lnTo>
                      <a:pt x="109634" y="455872"/>
                    </a:lnTo>
                    <a:lnTo>
                      <a:pt x="109310" y="457479"/>
                    </a:lnTo>
                    <a:lnTo>
                      <a:pt x="104101" y="465171"/>
                    </a:lnTo>
                    <a:lnTo>
                      <a:pt x="106022" y="458388"/>
                    </a:lnTo>
                    <a:close/>
                    <a:moveTo>
                      <a:pt x="1132992" y="140890"/>
                    </a:moveTo>
                    <a:cubicBezTo>
                      <a:pt x="1106075" y="120553"/>
                      <a:pt x="1077841" y="101794"/>
                      <a:pt x="1048079" y="85505"/>
                    </a:cubicBezTo>
                    <a:cubicBezTo>
                      <a:pt x="1036722" y="79232"/>
                      <a:pt x="974207" y="39339"/>
                      <a:pt x="964301" y="52481"/>
                    </a:cubicBezTo>
                    <a:cubicBezTo>
                      <a:pt x="960402" y="57792"/>
                      <a:pt x="874579" y="18242"/>
                      <a:pt x="863797" y="15127"/>
                    </a:cubicBezTo>
                    <a:cubicBezTo>
                      <a:pt x="816196" y="1607"/>
                      <a:pt x="752021" y="-11297"/>
                      <a:pt x="707535" y="16331"/>
                    </a:cubicBezTo>
                    <a:cubicBezTo>
                      <a:pt x="697322" y="22792"/>
                      <a:pt x="688630" y="33200"/>
                      <a:pt x="678627" y="38767"/>
                    </a:cubicBezTo>
                    <a:cubicBezTo>
                      <a:pt x="669730" y="43650"/>
                      <a:pt x="657260" y="44479"/>
                      <a:pt x="647576" y="47100"/>
                    </a:cubicBezTo>
                    <a:cubicBezTo>
                      <a:pt x="599897" y="58678"/>
                      <a:pt x="558106" y="74102"/>
                      <a:pt x="506823" y="110510"/>
                    </a:cubicBezTo>
                    <a:cubicBezTo>
                      <a:pt x="467753" y="139985"/>
                      <a:pt x="434045" y="173938"/>
                      <a:pt x="408011" y="215369"/>
                    </a:cubicBezTo>
                    <a:cubicBezTo>
                      <a:pt x="388617" y="246285"/>
                      <a:pt x="350147" y="256452"/>
                      <a:pt x="317730" y="262573"/>
                    </a:cubicBezTo>
                    <a:cubicBezTo>
                      <a:pt x="277000" y="270318"/>
                      <a:pt x="241953" y="276385"/>
                      <a:pt x="206522" y="297656"/>
                    </a:cubicBezTo>
                    <a:cubicBezTo>
                      <a:pt x="172512" y="318508"/>
                      <a:pt x="145812" y="342787"/>
                      <a:pt x="117688" y="370695"/>
                    </a:cubicBezTo>
                    <a:cubicBezTo>
                      <a:pt x="79925" y="408221"/>
                      <a:pt x="54252" y="456915"/>
                      <a:pt x="38047" y="507091"/>
                    </a:cubicBezTo>
                    <a:cubicBezTo>
                      <a:pt x="21316" y="557897"/>
                      <a:pt x="19103" y="611192"/>
                      <a:pt x="4424" y="662106"/>
                    </a:cubicBezTo>
                    <a:cubicBezTo>
                      <a:pt x="-4185" y="692928"/>
                      <a:pt x="-60" y="722606"/>
                      <a:pt x="15327" y="750981"/>
                    </a:cubicBezTo>
                    <a:cubicBezTo>
                      <a:pt x="57703" y="829734"/>
                      <a:pt x="159257" y="869038"/>
                      <a:pt x="231710" y="915622"/>
                    </a:cubicBezTo>
                    <a:cubicBezTo>
                      <a:pt x="267936" y="938916"/>
                      <a:pt x="285415" y="977604"/>
                      <a:pt x="282737" y="1022480"/>
                    </a:cubicBezTo>
                    <a:lnTo>
                      <a:pt x="278033" y="1053344"/>
                    </a:lnTo>
                    <a:lnTo>
                      <a:pt x="255037" y="1125692"/>
                    </a:lnTo>
                    <a:lnTo>
                      <a:pt x="233076" y="1162163"/>
                    </a:lnTo>
                    <a:cubicBezTo>
                      <a:pt x="222757" y="1175562"/>
                      <a:pt x="211116" y="1188058"/>
                      <a:pt x="198687" y="1200698"/>
                    </a:cubicBezTo>
                    <a:cubicBezTo>
                      <a:pt x="167927" y="1231761"/>
                      <a:pt x="167814" y="1257541"/>
                      <a:pt x="96952" y="1282774"/>
                    </a:cubicBezTo>
                    <a:lnTo>
                      <a:pt x="48004" y="1293177"/>
                    </a:lnTo>
                    <a:lnTo>
                      <a:pt x="646293" y="1792811"/>
                    </a:lnTo>
                    <a:lnTo>
                      <a:pt x="662583" y="1735444"/>
                    </a:lnTo>
                    <a:cubicBezTo>
                      <a:pt x="707494" y="1564414"/>
                      <a:pt x="740685" y="1377946"/>
                      <a:pt x="747397" y="1343065"/>
                    </a:cubicBezTo>
                    <a:cubicBezTo>
                      <a:pt x="756760" y="1294670"/>
                      <a:pt x="770600" y="1240914"/>
                      <a:pt x="805574" y="1204806"/>
                    </a:cubicBezTo>
                    <a:cubicBezTo>
                      <a:pt x="826642" y="1182783"/>
                      <a:pt x="854174" y="1167763"/>
                      <a:pt x="883487" y="1159587"/>
                    </a:cubicBezTo>
                    <a:cubicBezTo>
                      <a:pt x="912539" y="1151725"/>
                      <a:pt x="942366" y="1155756"/>
                      <a:pt x="971677" y="1150788"/>
                    </a:cubicBezTo>
                    <a:cubicBezTo>
                      <a:pt x="1031140" y="1140484"/>
                      <a:pt x="1082788" y="1108129"/>
                      <a:pt x="1121243" y="1062080"/>
                    </a:cubicBezTo>
                    <a:lnTo>
                      <a:pt x="1178927" y="993008"/>
                    </a:lnTo>
                    <a:cubicBezTo>
                      <a:pt x="1194994" y="973767"/>
                      <a:pt x="1212490" y="996409"/>
                      <a:pt x="1230686" y="1004110"/>
                    </a:cubicBezTo>
                    <a:cubicBezTo>
                      <a:pt x="1266815" y="1019826"/>
                      <a:pt x="1310744" y="1021714"/>
                      <a:pt x="1346907" y="1005337"/>
                    </a:cubicBezTo>
                    <a:cubicBezTo>
                      <a:pt x="1365113" y="1003409"/>
                      <a:pt x="1377226" y="992109"/>
                      <a:pt x="1388971" y="979969"/>
                    </a:cubicBezTo>
                    <a:cubicBezTo>
                      <a:pt x="1406879" y="961730"/>
                      <a:pt x="1423160" y="938386"/>
                      <a:pt x="1436388" y="916777"/>
                    </a:cubicBezTo>
                    <a:cubicBezTo>
                      <a:pt x="1451620" y="891486"/>
                      <a:pt x="1465154" y="879767"/>
                      <a:pt x="1489845" y="865587"/>
                    </a:cubicBezTo>
                    <a:cubicBezTo>
                      <a:pt x="1530065" y="842427"/>
                      <a:pt x="1539796" y="794875"/>
                      <a:pt x="1550466" y="754532"/>
                    </a:cubicBezTo>
                    <a:cubicBezTo>
                      <a:pt x="1552577" y="748799"/>
                      <a:pt x="1558001" y="744227"/>
                      <a:pt x="1555325" y="737174"/>
                    </a:cubicBezTo>
                    <a:cubicBezTo>
                      <a:pt x="1565016" y="676206"/>
                      <a:pt x="1514032" y="628275"/>
                      <a:pt x="1462598" y="607807"/>
                    </a:cubicBezTo>
                    <a:cubicBezTo>
                      <a:pt x="1460178" y="606858"/>
                      <a:pt x="1458549" y="604962"/>
                      <a:pt x="1458869" y="602016"/>
                    </a:cubicBezTo>
                    <a:cubicBezTo>
                      <a:pt x="1459027" y="600543"/>
                      <a:pt x="1458924" y="599386"/>
                      <a:pt x="1458504" y="597964"/>
                    </a:cubicBezTo>
                    <a:cubicBezTo>
                      <a:pt x="1458739" y="574604"/>
                      <a:pt x="1453342" y="553500"/>
                      <a:pt x="1432734" y="538432"/>
                    </a:cubicBezTo>
                    <a:cubicBezTo>
                      <a:pt x="1414648" y="525471"/>
                      <a:pt x="1381393" y="528750"/>
                      <a:pt x="1367730" y="513057"/>
                    </a:cubicBezTo>
                    <a:cubicBezTo>
                      <a:pt x="1345658" y="488201"/>
                      <a:pt x="1360214" y="455386"/>
                      <a:pt x="1348194" y="428751"/>
                    </a:cubicBezTo>
                    <a:cubicBezTo>
                      <a:pt x="1329296" y="387273"/>
                      <a:pt x="1312031" y="344480"/>
                      <a:pt x="1289186" y="304522"/>
                    </a:cubicBezTo>
                    <a:cubicBezTo>
                      <a:pt x="1266289" y="263986"/>
                      <a:pt x="1233650" y="231911"/>
                      <a:pt x="1200644" y="198993"/>
                    </a:cubicBezTo>
                    <a:cubicBezTo>
                      <a:pt x="1179252" y="178451"/>
                      <a:pt x="1156755" y="158593"/>
                      <a:pt x="1132992" y="140890"/>
                    </a:cubicBezTo>
                    <a:close/>
                  </a:path>
                </a:pathLst>
              </a:custGeom>
              <a:solidFill>
                <a:srgbClr val="985C04">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50"/>
              <p:cNvSpPr/>
              <p:nvPr/>
            </p:nvSpPr>
            <p:spPr>
              <a:xfrm rot="1430240">
                <a:off x="1297027" y="3613150"/>
                <a:ext cx="697058" cy="529692"/>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293" name="Shape 29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5_Images &amp; Contents Layout">
  <p:cSld name="55_Images &amp; Contents Layout">
    <p:spTree>
      <p:nvGrpSpPr>
        <p:cNvPr id="294" name="Shape 294"/>
        <p:cNvGrpSpPr/>
        <p:nvPr/>
      </p:nvGrpSpPr>
      <p:grpSpPr>
        <a:xfrm>
          <a:off x="0" y="0"/>
          <a:ext cx="0" cy="0"/>
          <a:chOff x="0" y="0"/>
          <a:chExt cx="0" cy="0"/>
        </a:xfrm>
      </p:grpSpPr>
      <p:sp>
        <p:nvSpPr>
          <p:cNvPr id="295" name="Google Shape;295;p62"/>
          <p:cNvSpPr/>
          <p:nvPr/>
        </p:nvSpPr>
        <p:spPr>
          <a:xfrm>
            <a:off x="5895975" y="0"/>
            <a:ext cx="5979207" cy="6858000"/>
          </a:xfrm>
          <a:custGeom>
            <a:rect b="b" l="l" r="r" t="t"/>
            <a:pathLst>
              <a:path extrusionOk="0" h="6858000" w="5979207">
                <a:moveTo>
                  <a:pt x="102129" y="0"/>
                </a:moveTo>
                <a:lnTo>
                  <a:pt x="2568591" y="0"/>
                </a:lnTo>
                <a:lnTo>
                  <a:pt x="3429043" y="1911463"/>
                </a:lnTo>
                <a:lnTo>
                  <a:pt x="4432480" y="0"/>
                </a:lnTo>
                <a:lnTo>
                  <a:pt x="5979207" y="0"/>
                </a:lnTo>
                <a:lnTo>
                  <a:pt x="5979207" y="1317813"/>
                </a:lnTo>
                <a:lnTo>
                  <a:pt x="4875315" y="3267558"/>
                </a:lnTo>
                <a:lnTo>
                  <a:pt x="5979207" y="5266500"/>
                </a:lnTo>
                <a:lnTo>
                  <a:pt x="5979207" y="6858000"/>
                </a:lnTo>
                <a:lnTo>
                  <a:pt x="4432480" y="6858000"/>
                </a:lnTo>
                <a:lnTo>
                  <a:pt x="3429043" y="4649491"/>
                </a:lnTo>
                <a:lnTo>
                  <a:pt x="2251989" y="6858000"/>
                </a:lnTo>
                <a:lnTo>
                  <a:pt x="0" y="6858000"/>
                </a:lnTo>
                <a:lnTo>
                  <a:pt x="1969690" y="326755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62"/>
          <p:cNvSpPr/>
          <p:nvPr/>
        </p:nvSpPr>
        <p:spPr>
          <a:xfrm>
            <a:off x="6054384" y="0"/>
            <a:ext cx="5979207" cy="6858000"/>
          </a:xfrm>
          <a:custGeom>
            <a:rect b="b" l="l" r="r" t="t"/>
            <a:pathLst>
              <a:path extrusionOk="0" h="6858000" w="5979207">
                <a:moveTo>
                  <a:pt x="102129" y="0"/>
                </a:moveTo>
                <a:lnTo>
                  <a:pt x="2568591" y="0"/>
                </a:lnTo>
                <a:lnTo>
                  <a:pt x="3429043" y="1911463"/>
                </a:lnTo>
                <a:lnTo>
                  <a:pt x="4432480" y="0"/>
                </a:lnTo>
                <a:lnTo>
                  <a:pt x="5979207" y="0"/>
                </a:lnTo>
                <a:lnTo>
                  <a:pt x="5979207" y="1317813"/>
                </a:lnTo>
                <a:lnTo>
                  <a:pt x="4875315" y="3267558"/>
                </a:lnTo>
                <a:lnTo>
                  <a:pt x="5979207" y="5266500"/>
                </a:lnTo>
                <a:lnTo>
                  <a:pt x="5979207" y="6858000"/>
                </a:lnTo>
                <a:lnTo>
                  <a:pt x="4432480" y="6858000"/>
                </a:lnTo>
                <a:lnTo>
                  <a:pt x="3429043" y="4649491"/>
                </a:lnTo>
                <a:lnTo>
                  <a:pt x="2251989" y="6858000"/>
                </a:lnTo>
                <a:lnTo>
                  <a:pt x="0" y="6858000"/>
                </a:lnTo>
                <a:lnTo>
                  <a:pt x="1969690" y="326755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62"/>
          <p:cNvSpPr/>
          <p:nvPr>
            <p:ph idx="2" type="pic"/>
          </p:nvPr>
        </p:nvSpPr>
        <p:spPr>
          <a:xfrm>
            <a:off x="6212793" y="0"/>
            <a:ext cx="5979207"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 slide layout">
  <p:cSld name="6_Image slide layout">
    <p:spTree>
      <p:nvGrpSpPr>
        <p:cNvPr id="298" name="Shape 298"/>
        <p:cNvGrpSpPr/>
        <p:nvPr/>
      </p:nvGrpSpPr>
      <p:grpSpPr>
        <a:xfrm>
          <a:off x="0" y="0"/>
          <a:ext cx="0" cy="0"/>
          <a:chOff x="0" y="0"/>
          <a:chExt cx="0" cy="0"/>
        </a:xfrm>
      </p:grpSpPr>
      <p:sp>
        <p:nvSpPr>
          <p:cNvPr id="299" name="Google Shape;299;p63"/>
          <p:cNvSpPr/>
          <p:nvPr>
            <p:ph idx="2" type="pic"/>
          </p:nvPr>
        </p:nvSpPr>
        <p:spPr>
          <a:xfrm>
            <a:off x="528638" y="551833"/>
            <a:ext cx="5317686" cy="418553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0" name="Google Shape;300;p63"/>
          <p:cNvSpPr/>
          <p:nvPr>
            <p:ph idx="3" type="pic"/>
          </p:nvPr>
        </p:nvSpPr>
        <p:spPr>
          <a:xfrm>
            <a:off x="6345676" y="2134199"/>
            <a:ext cx="5317686" cy="4185537"/>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bg>
      <p:bgPr>
        <a:blipFill>
          <a:blip r:embed="rId2">
            <a:alphaModFix/>
          </a:blip>
          <a:stretch>
            <a:fillRect/>
          </a:stretch>
        </a:blipFill>
      </p:bgPr>
    </p:bg>
    <p:spTree>
      <p:nvGrpSpPr>
        <p:cNvPr id="301" name="Shape 30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302" name="Shape 302"/>
        <p:cNvGrpSpPr/>
        <p:nvPr/>
      </p:nvGrpSpPr>
      <p:grpSpPr>
        <a:xfrm>
          <a:off x="0" y="0"/>
          <a:ext cx="0" cy="0"/>
          <a:chOff x="0" y="0"/>
          <a:chExt cx="0" cy="0"/>
        </a:xfrm>
      </p:grpSpPr>
      <p:sp>
        <p:nvSpPr>
          <p:cNvPr id="303" name="Google Shape;303;p65"/>
          <p:cNvSpPr/>
          <p:nvPr/>
        </p:nvSpPr>
        <p:spPr>
          <a:xfrm>
            <a:off x="0" y="0"/>
            <a:ext cx="12192000" cy="116205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4" name="Google Shape;304;p65"/>
          <p:cNvSpPr/>
          <p:nvPr/>
        </p:nvSpPr>
        <p:spPr>
          <a:xfrm>
            <a:off x="1" y="0"/>
            <a:ext cx="4020670" cy="1325812"/>
          </a:xfrm>
          <a:custGeom>
            <a:rect b="b" l="l" r="r" t="t"/>
            <a:pathLst>
              <a:path extrusionOk="0" h="1237129" w="37517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65"/>
          <p:cNvSpPr/>
          <p:nvPr/>
        </p:nvSpPr>
        <p:spPr>
          <a:xfrm>
            <a:off x="0" y="6606000"/>
            <a:ext cx="12192000" cy="252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65"/>
          <p:cNvSpPr/>
          <p:nvPr/>
        </p:nvSpPr>
        <p:spPr>
          <a:xfrm>
            <a:off x="0" y="936627"/>
            <a:ext cx="252000" cy="592137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65"/>
          <p:cNvSpPr/>
          <p:nvPr/>
        </p:nvSpPr>
        <p:spPr>
          <a:xfrm>
            <a:off x="11940000" y="1004735"/>
            <a:ext cx="252000" cy="577010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65"/>
          <p:cNvSpPr txBox="1"/>
          <p:nvPr>
            <p:ph idx="1" type="body"/>
          </p:nvPr>
        </p:nvSpPr>
        <p:spPr>
          <a:xfrm>
            <a:off x="0" y="259243"/>
            <a:ext cx="12191999"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309" name="Google Shape;309;p65"/>
          <p:cNvGrpSpPr/>
          <p:nvPr/>
        </p:nvGrpSpPr>
        <p:grpSpPr>
          <a:xfrm>
            <a:off x="10386410" y="738401"/>
            <a:ext cx="1401330" cy="292162"/>
            <a:chOff x="6836466" y="309812"/>
            <a:chExt cx="3827394" cy="797969"/>
          </a:xfrm>
        </p:grpSpPr>
        <p:sp>
          <p:nvSpPr>
            <p:cNvPr id="310" name="Google Shape;310;p65"/>
            <p:cNvSpPr/>
            <p:nvPr/>
          </p:nvSpPr>
          <p:spPr>
            <a:xfrm rot="1020000">
              <a:off x="8384147" y="408886"/>
              <a:ext cx="403282" cy="600493"/>
            </a:xfrm>
            <a:custGeom>
              <a:rect b="b" l="l" r="r" t="t"/>
              <a:pathLst>
                <a:path extrusionOk="0" h="600493" w="403282">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65"/>
            <p:cNvSpPr/>
            <p:nvPr/>
          </p:nvSpPr>
          <p:spPr>
            <a:xfrm rot="1020000">
              <a:off x="9705320" y="428745"/>
              <a:ext cx="391436" cy="584760"/>
            </a:xfrm>
            <a:custGeom>
              <a:rect b="b" l="l" r="r" t="t"/>
              <a:pathLst>
                <a:path extrusionOk="0" h="584760" w="391436">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65"/>
            <p:cNvSpPr/>
            <p:nvPr/>
          </p:nvSpPr>
          <p:spPr>
            <a:xfrm rot="1020000">
              <a:off x="8699841" y="425712"/>
              <a:ext cx="573136" cy="611648"/>
            </a:xfrm>
            <a:custGeom>
              <a:rect b="b" l="l" r="r" t="t"/>
              <a:pathLst>
                <a:path extrusionOk="0" h="611648" w="573136">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65"/>
            <p:cNvSpPr/>
            <p:nvPr/>
          </p:nvSpPr>
          <p:spPr>
            <a:xfrm rot="1020000">
              <a:off x="9339897" y="633711"/>
              <a:ext cx="279964" cy="180525"/>
            </a:xfrm>
            <a:custGeom>
              <a:rect b="b" l="l" r="r" t="t"/>
              <a:pathLst>
                <a:path extrusionOk="0" h="180525" w="279964">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65"/>
            <p:cNvSpPr/>
            <p:nvPr/>
          </p:nvSpPr>
          <p:spPr>
            <a:xfrm rot="1020000">
              <a:off x="10118028" y="422365"/>
              <a:ext cx="471542" cy="578663"/>
            </a:xfrm>
            <a:custGeom>
              <a:rect b="b" l="l" r="r" t="t"/>
              <a:pathLst>
                <a:path extrusionOk="0" h="578663" w="471542">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65"/>
            <p:cNvSpPr/>
            <p:nvPr/>
          </p:nvSpPr>
          <p:spPr>
            <a:xfrm rot="1020000">
              <a:off x="7393031" y="417861"/>
              <a:ext cx="516389" cy="582638"/>
            </a:xfrm>
            <a:custGeom>
              <a:rect b="b" l="l" r="r" t="t"/>
              <a:pathLst>
                <a:path extrusionOk="0" h="582638" w="516389">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65"/>
            <p:cNvSpPr/>
            <p:nvPr/>
          </p:nvSpPr>
          <p:spPr>
            <a:xfrm rot="1020000">
              <a:off x="6916230" y="374174"/>
              <a:ext cx="483867" cy="617945"/>
            </a:xfrm>
            <a:custGeom>
              <a:rect b="b" l="l" r="r" t="t"/>
              <a:pathLst>
                <a:path extrusionOk="0" h="617945" w="483867">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65"/>
            <p:cNvSpPr/>
            <p:nvPr/>
          </p:nvSpPr>
          <p:spPr>
            <a:xfrm rot="1020000">
              <a:off x="7873009" y="365408"/>
              <a:ext cx="472408" cy="616235"/>
            </a:xfrm>
            <a:custGeom>
              <a:rect b="b" l="l" r="r" t="t"/>
              <a:pathLst>
                <a:path extrusionOk="0" h="616235" w="472408">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 slide layout">
  <p:cSld name="5_Image slide layout">
    <p:spTree>
      <p:nvGrpSpPr>
        <p:cNvPr id="318" name="Shape 318"/>
        <p:cNvGrpSpPr/>
        <p:nvPr/>
      </p:nvGrpSpPr>
      <p:grpSpPr>
        <a:xfrm>
          <a:off x="0" y="0"/>
          <a:ext cx="0" cy="0"/>
          <a:chOff x="0" y="0"/>
          <a:chExt cx="0" cy="0"/>
        </a:xfrm>
      </p:grpSpPr>
      <p:sp>
        <p:nvSpPr>
          <p:cNvPr id="319" name="Google Shape;319;p66"/>
          <p:cNvSpPr/>
          <p:nvPr>
            <p:ph idx="2" type="pic"/>
          </p:nvPr>
        </p:nvSpPr>
        <p:spPr>
          <a:xfrm>
            <a:off x="2252406" y="0"/>
            <a:ext cx="9939595"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320" name="Shape 32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spTree>
      <p:nvGrpSpPr>
        <p:cNvPr id="321" name="Shape 321"/>
        <p:cNvGrpSpPr/>
        <p:nvPr/>
      </p:nvGrpSpPr>
      <p:grpSpPr>
        <a:xfrm>
          <a:off x="0" y="0"/>
          <a:ext cx="0" cy="0"/>
          <a:chOff x="0" y="0"/>
          <a:chExt cx="0" cy="0"/>
        </a:xfrm>
      </p:grpSpPr>
      <p:sp>
        <p:nvSpPr>
          <p:cNvPr id="322" name="Google Shape;322;p68"/>
          <p:cNvSpPr/>
          <p:nvPr/>
        </p:nvSpPr>
        <p:spPr>
          <a:xfrm>
            <a:off x="1414" y="5639911"/>
            <a:ext cx="12190587" cy="208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p68"/>
          <p:cNvSpPr/>
          <p:nvPr/>
        </p:nvSpPr>
        <p:spPr>
          <a:xfrm>
            <a:off x="1414" y="5972561"/>
            <a:ext cx="12190587" cy="208800"/>
          </a:xfrm>
          <a:prstGeom prst="rect">
            <a:avLst/>
          </a:prstGeom>
          <a:solidFill>
            <a:srgbClr val="1F5A8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4" name="Google Shape;324;p68"/>
          <p:cNvSpPr/>
          <p:nvPr/>
        </p:nvSpPr>
        <p:spPr>
          <a:xfrm>
            <a:off x="1414" y="5307261"/>
            <a:ext cx="12190587" cy="208800"/>
          </a:xfrm>
          <a:prstGeom prst="rect">
            <a:avLst/>
          </a:prstGeom>
          <a:solidFill>
            <a:srgbClr val="75AE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5" name="Google Shape;325;p68"/>
          <p:cNvSpPr/>
          <p:nvPr/>
        </p:nvSpPr>
        <p:spPr>
          <a:xfrm>
            <a:off x="1414" y="4974611"/>
            <a:ext cx="12190587" cy="208800"/>
          </a:xfrm>
          <a:prstGeom prst="rect">
            <a:avLst/>
          </a:prstGeom>
          <a:solidFill>
            <a:srgbClr val="A1C9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26" name="Google Shape;326;p68"/>
          <p:cNvGrpSpPr/>
          <p:nvPr/>
        </p:nvGrpSpPr>
        <p:grpSpPr>
          <a:xfrm>
            <a:off x="6913023" y="1746256"/>
            <a:ext cx="4595423" cy="4836542"/>
            <a:chOff x="6913023" y="1746256"/>
            <a:chExt cx="4595423" cy="4836542"/>
          </a:xfrm>
        </p:grpSpPr>
        <p:sp>
          <p:nvSpPr>
            <p:cNvPr id="327" name="Google Shape;327;p68"/>
            <p:cNvSpPr/>
            <p:nvPr/>
          </p:nvSpPr>
          <p:spPr>
            <a:xfrm>
              <a:off x="7290394" y="6116990"/>
              <a:ext cx="4218052" cy="465808"/>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328" name="Google Shape;328;p68"/>
            <p:cNvGrpSpPr/>
            <p:nvPr/>
          </p:nvGrpSpPr>
          <p:grpSpPr>
            <a:xfrm>
              <a:off x="6913023" y="1746256"/>
              <a:ext cx="4495597" cy="4687678"/>
              <a:chOff x="6446339" y="1280897"/>
              <a:chExt cx="4320717" cy="5285178"/>
            </a:xfrm>
          </p:grpSpPr>
          <p:sp>
            <p:nvSpPr>
              <p:cNvPr id="329" name="Google Shape;329;p68"/>
              <p:cNvSpPr/>
              <p:nvPr/>
            </p:nvSpPr>
            <p:spPr>
              <a:xfrm>
                <a:off x="7360122" y="5629227"/>
                <a:ext cx="2033648" cy="936848"/>
              </a:xfrm>
              <a:custGeom>
                <a:rect b="b" l="l" r="r" t="t"/>
                <a:pathLst>
                  <a:path extrusionOk="0" h="390525" w="8477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 name="Google Shape;330;p68"/>
              <p:cNvSpPr/>
              <p:nvPr/>
            </p:nvSpPr>
            <p:spPr>
              <a:xfrm>
                <a:off x="7358820" y="5629227"/>
                <a:ext cx="1987948" cy="913998"/>
              </a:xfrm>
              <a:custGeom>
                <a:rect b="b" l="l" r="r" t="t"/>
                <a:pathLst>
                  <a:path extrusionOk="0" h="381000" w="828675">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68"/>
              <p:cNvSpPr/>
              <p:nvPr/>
            </p:nvSpPr>
            <p:spPr>
              <a:xfrm>
                <a:off x="6448412" y="1280897"/>
                <a:ext cx="4318644" cy="4592842"/>
              </a:xfrm>
              <a:custGeom>
                <a:rect b="b" l="l" r="r" t="t"/>
                <a:pathLst>
                  <a:path extrusionOk="0" h="1914525" w="18002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68"/>
              <p:cNvSpPr/>
              <p:nvPr/>
            </p:nvSpPr>
            <p:spPr>
              <a:xfrm>
                <a:off x="6464696" y="1280897"/>
                <a:ext cx="4250094" cy="3998744"/>
              </a:xfrm>
              <a:custGeom>
                <a:rect b="b" l="l" r="r" t="t"/>
                <a:pathLst>
                  <a:path extrusionOk="0" h="1666875" w="1771650">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68"/>
              <p:cNvSpPr/>
              <p:nvPr/>
            </p:nvSpPr>
            <p:spPr>
              <a:xfrm>
                <a:off x="6572092" y="1577928"/>
                <a:ext cx="3907345" cy="3404644"/>
              </a:xfrm>
              <a:custGeom>
                <a:rect b="b" l="l" r="r" t="t"/>
                <a:pathLst>
                  <a:path extrusionOk="0" h="1419225" w="1628775">
                    <a:moveTo>
                      <a:pt x="1539716" y="1416844"/>
                    </a:moveTo>
                    <a:lnTo>
                      <a:pt x="7144" y="1357789"/>
                    </a:lnTo>
                    <a:lnTo>
                      <a:pt x="57626" y="363379"/>
                    </a:lnTo>
                    <a:lnTo>
                      <a:pt x="1628299" y="7144"/>
                    </a:lnTo>
                    <a:close/>
                  </a:path>
                </a:pathLst>
              </a:custGeom>
              <a:solidFill>
                <a:srgbClr val="E6E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 name="Google Shape;334;p68"/>
              <p:cNvSpPr/>
              <p:nvPr/>
            </p:nvSpPr>
            <p:spPr>
              <a:xfrm>
                <a:off x="6446339" y="4996281"/>
                <a:ext cx="4044444" cy="868298"/>
              </a:xfrm>
              <a:custGeom>
                <a:rect b="b" l="l" r="r" t="t"/>
                <a:pathLst>
                  <a:path extrusionOk="0" h="361950" w="1685925">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68"/>
              <p:cNvSpPr/>
              <p:nvPr/>
            </p:nvSpPr>
            <p:spPr>
              <a:xfrm>
                <a:off x="7715310" y="1593115"/>
                <a:ext cx="2775473" cy="3394037"/>
              </a:xfrm>
              <a:custGeom>
                <a:rect b="b" l="l" r="r" t="t"/>
                <a:pathLst>
                  <a:path extrusionOk="0" h="3394037" w="2775473">
                    <a:moveTo>
                      <a:pt x="1425389" y="306593"/>
                    </a:moveTo>
                    <a:lnTo>
                      <a:pt x="2775473" y="0"/>
                    </a:lnTo>
                    <a:lnTo>
                      <a:pt x="2565699" y="3394037"/>
                    </a:lnTo>
                    <a:lnTo>
                      <a:pt x="0" y="3281082"/>
                    </a:lnTo>
                    <a:lnTo>
                      <a:pt x="1425389" y="306593"/>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336" name="Google Shape;336;p68"/>
          <p:cNvSpPr/>
          <p:nvPr>
            <p:ph idx="2" type="pic"/>
          </p:nvPr>
        </p:nvSpPr>
        <p:spPr>
          <a:xfrm>
            <a:off x="7020282" y="1989441"/>
            <a:ext cx="4180713" cy="306524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7" name="Google Shape;337;p68"/>
          <p:cNvSpPr/>
          <p:nvPr/>
        </p:nvSpPr>
        <p:spPr>
          <a:xfrm>
            <a:off x="0" y="0"/>
            <a:ext cx="12192000" cy="116205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8" name="Google Shape;338;p68"/>
          <p:cNvSpPr/>
          <p:nvPr/>
        </p:nvSpPr>
        <p:spPr>
          <a:xfrm>
            <a:off x="1" y="0"/>
            <a:ext cx="4020670" cy="1325812"/>
          </a:xfrm>
          <a:custGeom>
            <a:rect b="b" l="l" r="r" t="t"/>
            <a:pathLst>
              <a:path extrusionOk="0" h="1237129" w="37517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68"/>
          <p:cNvSpPr txBox="1"/>
          <p:nvPr>
            <p:ph idx="1" type="body"/>
          </p:nvPr>
        </p:nvSpPr>
        <p:spPr>
          <a:xfrm>
            <a:off x="524435" y="259243"/>
            <a:ext cx="11372291" cy="72424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340" name="Google Shape;340;p68"/>
          <p:cNvGrpSpPr/>
          <p:nvPr/>
        </p:nvGrpSpPr>
        <p:grpSpPr>
          <a:xfrm>
            <a:off x="10386410" y="738401"/>
            <a:ext cx="1401330" cy="292162"/>
            <a:chOff x="6836466" y="309812"/>
            <a:chExt cx="3827394" cy="797969"/>
          </a:xfrm>
        </p:grpSpPr>
        <p:sp>
          <p:nvSpPr>
            <p:cNvPr id="341" name="Google Shape;341;p68"/>
            <p:cNvSpPr/>
            <p:nvPr/>
          </p:nvSpPr>
          <p:spPr>
            <a:xfrm rot="1020000">
              <a:off x="8384147" y="408886"/>
              <a:ext cx="403282" cy="600493"/>
            </a:xfrm>
            <a:custGeom>
              <a:rect b="b" l="l" r="r" t="t"/>
              <a:pathLst>
                <a:path extrusionOk="0" h="600493" w="403282">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68"/>
            <p:cNvSpPr/>
            <p:nvPr/>
          </p:nvSpPr>
          <p:spPr>
            <a:xfrm rot="1020000">
              <a:off x="9705320" y="428745"/>
              <a:ext cx="391436" cy="584760"/>
            </a:xfrm>
            <a:custGeom>
              <a:rect b="b" l="l" r="r" t="t"/>
              <a:pathLst>
                <a:path extrusionOk="0" h="584760" w="391436">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68"/>
            <p:cNvSpPr/>
            <p:nvPr/>
          </p:nvSpPr>
          <p:spPr>
            <a:xfrm rot="1020000">
              <a:off x="8699841" y="425712"/>
              <a:ext cx="573136" cy="611648"/>
            </a:xfrm>
            <a:custGeom>
              <a:rect b="b" l="l" r="r" t="t"/>
              <a:pathLst>
                <a:path extrusionOk="0" h="611648" w="573136">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68"/>
            <p:cNvSpPr/>
            <p:nvPr/>
          </p:nvSpPr>
          <p:spPr>
            <a:xfrm rot="1020000">
              <a:off x="9339897" y="633711"/>
              <a:ext cx="279964" cy="180525"/>
            </a:xfrm>
            <a:custGeom>
              <a:rect b="b" l="l" r="r" t="t"/>
              <a:pathLst>
                <a:path extrusionOk="0" h="180525" w="279964">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68"/>
            <p:cNvSpPr/>
            <p:nvPr/>
          </p:nvSpPr>
          <p:spPr>
            <a:xfrm rot="1020000">
              <a:off x="10118028" y="422365"/>
              <a:ext cx="471542" cy="578663"/>
            </a:xfrm>
            <a:custGeom>
              <a:rect b="b" l="l" r="r" t="t"/>
              <a:pathLst>
                <a:path extrusionOk="0" h="578663" w="471542">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68"/>
            <p:cNvSpPr/>
            <p:nvPr/>
          </p:nvSpPr>
          <p:spPr>
            <a:xfrm rot="1020000">
              <a:off x="7393031" y="417861"/>
              <a:ext cx="516389" cy="582638"/>
            </a:xfrm>
            <a:custGeom>
              <a:rect b="b" l="l" r="r" t="t"/>
              <a:pathLst>
                <a:path extrusionOk="0" h="582638" w="516389">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68"/>
            <p:cNvSpPr/>
            <p:nvPr/>
          </p:nvSpPr>
          <p:spPr>
            <a:xfrm rot="1020000">
              <a:off x="6916230" y="374174"/>
              <a:ext cx="483867" cy="617945"/>
            </a:xfrm>
            <a:custGeom>
              <a:rect b="b" l="l" r="r" t="t"/>
              <a:pathLst>
                <a:path extrusionOk="0" h="617945" w="483867">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68"/>
            <p:cNvSpPr/>
            <p:nvPr/>
          </p:nvSpPr>
          <p:spPr>
            <a:xfrm rot="1020000">
              <a:off x="7873009" y="365408"/>
              <a:ext cx="472408" cy="616235"/>
            </a:xfrm>
            <a:custGeom>
              <a:rect b="b" l="l" r="r" t="t"/>
              <a:pathLst>
                <a:path extrusionOk="0" h="616235" w="472408">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349" name="Shape 349"/>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spTree>
      <p:nvGrpSpPr>
        <p:cNvPr id="350" name="Shape 350"/>
        <p:cNvGrpSpPr/>
        <p:nvPr/>
      </p:nvGrpSpPr>
      <p:grpSpPr>
        <a:xfrm>
          <a:off x="0" y="0"/>
          <a:ext cx="0" cy="0"/>
          <a:chOff x="0" y="0"/>
          <a:chExt cx="0" cy="0"/>
        </a:xfrm>
      </p:grpSpPr>
      <p:grpSp>
        <p:nvGrpSpPr>
          <p:cNvPr id="351" name="Google Shape;351;p70"/>
          <p:cNvGrpSpPr/>
          <p:nvPr/>
        </p:nvGrpSpPr>
        <p:grpSpPr>
          <a:xfrm>
            <a:off x="354283" y="367027"/>
            <a:ext cx="11483434" cy="6123946"/>
            <a:chOff x="385763" y="417483"/>
            <a:chExt cx="11483434" cy="6123946"/>
          </a:xfrm>
        </p:grpSpPr>
        <p:sp>
          <p:nvSpPr>
            <p:cNvPr id="352" name="Google Shape;352;p70"/>
            <p:cNvSpPr/>
            <p:nvPr/>
          </p:nvSpPr>
          <p:spPr>
            <a:xfrm>
              <a:off x="507673" y="5706198"/>
              <a:ext cx="2431179" cy="711464"/>
            </a:xfrm>
            <a:custGeom>
              <a:rect b="b" l="l" r="r" t="t"/>
              <a:pathLst>
                <a:path extrusionOk="0" h="711464" w="2431179">
                  <a:moveTo>
                    <a:pt x="1869917" y="657156"/>
                  </a:moveTo>
                  <a:cubicBezTo>
                    <a:pt x="1865959" y="658544"/>
                    <a:pt x="1862208" y="661044"/>
                    <a:pt x="1858596" y="661322"/>
                  </a:cubicBezTo>
                  <a:cubicBezTo>
                    <a:pt x="1865819" y="664100"/>
                    <a:pt x="1873598" y="664100"/>
                    <a:pt x="1882488" y="659655"/>
                  </a:cubicBezTo>
                  <a:cubicBezTo>
                    <a:pt x="1878043" y="655488"/>
                    <a:pt x="1873876" y="655765"/>
                    <a:pt x="1869917" y="657156"/>
                  </a:cubicBezTo>
                  <a:close/>
                  <a:moveTo>
                    <a:pt x="2188629" y="636318"/>
                  </a:moveTo>
                  <a:cubicBezTo>
                    <a:pt x="2174738" y="640764"/>
                    <a:pt x="2186406" y="651877"/>
                    <a:pt x="2186959" y="659655"/>
                  </a:cubicBezTo>
                  <a:cubicBezTo>
                    <a:pt x="2188072" y="667433"/>
                    <a:pt x="2188629" y="675768"/>
                    <a:pt x="2189739" y="682991"/>
                  </a:cubicBezTo>
                  <a:cubicBezTo>
                    <a:pt x="2196407" y="685214"/>
                    <a:pt x="2200295" y="680211"/>
                    <a:pt x="2204740" y="679101"/>
                  </a:cubicBezTo>
                  <a:cubicBezTo>
                    <a:pt x="2226409" y="672988"/>
                    <a:pt x="2230299" y="665765"/>
                    <a:pt x="2216409" y="649099"/>
                  </a:cubicBezTo>
                  <a:cubicBezTo>
                    <a:pt x="2209741" y="641319"/>
                    <a:pt x="2198628" y="632985"/>
                    <a:pt x="2188629" y="636318"/>
                  </a:cubicBezTo>
                  <a:close/>
                  <a:moveTo>
                    <a:pt x="22634" y="445799"/>
                  </a:moveTo>
                  <a:cubicBezTo>
                    <a:pt x="21029" y="444913"/>
                    <a:pt x="19258" y="444913"/>
                    <a:pt x="17313" y="446302"/>
                  </a:cubicBezTo>
                  <a:cubicBezTo>
                    <a:pt x="6200" y="454635"/>
                    <a:pt x="14535" y="470749"/>
                    <a:pt x="14535" y="485750"/>
                  </a:cubicBezTo>
                  <a:cubicBezTo>
                    <a:pt x="23424" y="478527"/>
                    <a:pt x="40092" y="479637"/>
                    <a:pt x="32869" y="464081"/>
                  </a:cubicBezTo>
                  <a:cubicBezTo>
                    <a:pt x="30786" y="459080"/>
                    <a:pt x="27452" y="448455"/>
                    <a:pt x="22634" y="445799"/>
                  </a:cubicBezTo>
                  <a:close/>
                  <a:moveTo>
                    <a:pt x="89" y="0"/>
                  </a:moveTo>
                  <a:lnTo>
                    <a:pt x="85098" y="0"/>
                  </a:lnTo>
                  <a:lnTo>
                    <a:pt x="85098" y="508529"/>
                  </a:lnTo>
                  <a:cubicBezTo>
                    <a:pt x="85653" y="579647"/>
                    <a:pt x="130101" y="624095"/>
                    <a:pt x="202331" y="624095"/>
                  </a:cubicBezTo>
                  <a:cubicBezTo>
                    <a:pt x="309006" y="624095"/>
                    <a:pt x="416239" y="625207"/>
                    <a:pt x="522916" y="622429"/>
                  </a:cubicBezTo>
                  <a:cubicBezTo>
                    <a:pt x="549585" y="621872"/>
                    <a:pt x="566809" y="633541"/>
                    <a:pt x="585700" y="646319"/>
                  </a:cubicBezTo>
                  <a:cubicBezTo>
                    <a:pt x="592923" y="639653"/>
                    <a:pt x="583478" y="632430"/>
                    <a:pt x="590145" y="625207"/>
                  </a:cubicBezTo>
                  <a:cubicBezTo>
                    <a:pt x="606257" y="659655"/>
                    <a:pt x="619035" y="630763"/>
                    <a:pt x="634593" y="624652"/>
                  </a:cubicBezTo>
                  <a:cubicBezTo>
                    <a:pt x="643482" y="621317"/>
                    <a:pt x="657373" y="624652"/>
                    <a:pt x="657928" y="637431"/>
                  </a:cubicBezTo>
                  <a:cubicBezTo>
                    <a:pt x="658485" y="655209"/>
                    <a:pt x="674041" y="664655"/>
                    <a:pt x="677374" y="680211"/>
                  </a:cubicBezTo>
                  <a:cubicBezTo>
                    <a:pt x="679042" y="688547"/>
                    <a:pt x="683487" y="690212"/>
                    <a:pt x="691820" y="688547"/>
                  </a:cubicBezTo>
                  <a:cubicBezTo>
                    <a:pt x="702376" y="686324"/>
                    <a:pt x="699598" y="682434"/>
                    <a:pt x="696265" y="675211"/>
                  </a:cubicBezTo>
                  <a:cubicBezTo>
                    <a:pt x="692375" y="666323"/>
                    <a:pt x="699598" y="664655"/>
                    <a:pt x="706821" y="662432"/>
                  </a:cubicBezTo>
                  <a:cubicBezTo>
                    <a:pt x="722380" y="657987"/>
                    <a:pt x="739603" y="656877"/>
                    <a:pt x="745714" y="635763"/>
                  </a:cubicBezTo>
                  <a:cubicBezTo>
                    <a:pt x="748492" y="625207"/>
                    <a:pt x="762383" y="622985"/>
                    <a:pt x="774051" y="622985"/>
                  </a:cubicBezTo>
                  <a:cubicBezTo>
                    <a:pt x="966847" y="622985"/>
                    <a:pt x="1160198" y="622985"/>
                    <a:pt x="1352994" y="623540"/>
                  </a:cubicBezTo>
                  <a:cubicBezTo>
                    <a:pt x="1361884" y="624095"/>
                    <a:pt x="1377995" y="617429"/>
                    <a:pt x="1377440" y="639653"/>
                  </a:cubicBezTo>
                  <a:cubicBezTo>
                    <a:pt x="1376885" y="647431"/>
                    <a:pt x="1392441" y="644098"/>
                    <a:pt x="1396331" y="636318"/>
                  </a:cubicBezTo>
                  <a:cubicBezTo>
                    <a:pt x="1401887" y="624652"/>
                    <a:pt x="1409665" y="623540"/>
                    <a:pt x="1420778" y="623540"/>
                  </a:cubicBezTo>
                  <a:cubicBezTo>
                    <a:pt x="1492451" y="624095"/>
                    <a:pt x="1563568" y="624652"/>
                    <a:pt x="1635243" y="624095"/>
                  </a:cubicBezTo>
                  <a:cubicBezTo>
                    <a:pt x="1653577" y="624095"/>
                    <a:pt x="1634131" y="638541"/>
                    <a:pt x="1644132" y="641319"/>
                  </a:cubicBezTo>
                  <a:cubicBezTo>
                    <a:pt x="1652467" y="640208"/>
                    <a:pt x="1648577" y="626875"/>
                    <a:pt x="1661355" y="626318"/>
                  </a:cubicBezTo>
                  <a:cubicBezTo>
                    <a:pt x="1667468" y="630208"/>
                    <a:pt x="1662466" y="647986"/>
                    <a:pt x="1679134" y="646876"/>
                  </a:cubicBezTo>
                  <a:cubicBezTo>
                    <a:pt x="1676914" y="625207"/>
                    <a:pt x="1689692" y="622985"/>
                    <a:pt x="1708026" y="623540"/>
                  </a:cubicBezTo>
                  <a:cubicBezTo>
                    <a:pt x="1744698" y="625207"/>
                    <a:pt x="1780811" y="624095"/>
                    <a:pt x="1817483" y="624095"/>
                  </a:cubicBezTo>
                  <a:cubicBezTo>
                    <a:pt x="1827484" y="624095"/>
                    <a:pt x="1838040" y="620762"/>
                    <a:pt x="1835817" y="638541"/>
                  </a:cubicBezTo>
                  <a:cubicBezTo>
                    <a:pt x="1835262" y="645764"/>
                    <a:pt x="1841373" y="657432"/>
                    <a:pt x="1853041" y="659100"/>
                  </a:cubicBezTo>
                  <a:cubicBezTo>
                    <a:pt x="1848596" y="647986"/>
                    <a:pt x="1863597" y="636318"/>
                    <a:pt x="1851373" y="624095"/>
                  </a:cubicBezTo>
                  <a:cubicBezTo>
                    <a:pt x="1880820" y="639096"/>
                    <a:pt x="1912490" y="610761"/>
                    <a:pt x="1940827" y="632430"/>
                  </a:cubicBezTo>
                  <a:cubicBezTo>
                    <a:pt x="1946382" y="636318"/>
                    <a:pt x="1960273" y="638541"/>
                    <a:pt x="1966941" y="630208"/>
                  </a:cubicBezTo>
                  <a:cubicBezTo>
                    <a:pt x="1973607" y="621872"/>
                    <a:pt x="1981942" y="623540"/>
                    <a:pt x="1989720" y="623540"/>
                  </a:cubicBezTo>
                  <a:cubicBezTo>
                    <a:pt x="2130845" y="622985"/>
                    <a:pt x="2271413" y="623540"/>
                    <a:pt x="2412537" y="622985"/>
                  </a:cubicBezTo>
                  <a:cubicBezTo>
                    <a:pt x="2427538" y="622985"/>
                    <a:pt x="2432539" y="625762"/>
                    <a:pt x="2430873" y="642431"/>
                  </a:cubicBezTo>
                  <a:cubicBezTo>
                    <a:pt x="2431429" y="709103"/>
                    <a:pt x="2431984" y="709103"/>
                    <a:pt x="2364754" y="709103"/>
                  </a:cubicBezTo>
                  <a:cubicBezTo>
                    <a:pt x="2263634" y="709103"/>
                    <a:pt x="2161960" y="709103"/>
                    <a:pt x="2060283" y="709103"/>
                  </a:cubicBezTo>
                  <a:cubicBezTo>
                    <a:pt x="2030281" y="709660"/>
                    <a:pt x="2016945" y="694657"/>
                    <a:pt x="2018612" y="664100"/>
                  </a:cubicBezTo>
                  <a:cubicBezTo>
                    <a:pt x="2018612" y="660210"/>
                    <a:pt x="2025835" y="654099"/>
                    <a:pt x="2015833" y="653542"/>
                  </a:cubicBezTo>
                  <a:cubicBezTo>
                    <a:pt x="2010834" y="653542"/>
                    <a:pt x="2009167" y="657987"/>
                    <a:pt x="2011944" y="662432"/>
                  </a:cubicBezTo>
                  <a:cubicBezTo>
                    <a:pt x="2016390" y="669100"/>
                    <a:pt x="2014722" y="674656"/>
                    <a:pt x="2008612" y="677434"/>
                  </a:cubicBezTo>
                  <a:cubicBezTo>
                    <a:pt x="2000831" y="681324"/>
                    <a:pt x="2003611" y="670766"/>
                    <a:pt x="1999166" y="669100"/>
                  </a:cubicBezTo>
                  <a:cubicBezTo>
                    <a:pt x="1988610" y="665210"/>
                    <a:pt x="1976942" y="656322"/>
                    <a:pt x="1981387" y="679656"/>
                  </a:cubicBezTo>
                  <a:cubicBezTo>
                    <a:pt x="1981942" y="683546"/>
                    <a:pt x="1975830" y="690769"/>
                    <a:pt x="1976942" y="697435"/>
                  </a:cubicBezTo>
                  <a:cubicBezTo>
                    <a:pt x="1977497" y="701325"/>
                    <a:pt x="1975830" y="704658"/>
                    <a:pt x="1971384" y="704103"/>
                  </a:cubicBezTo>
                  <a:cubicBezTo>
                    <a:pt x="1969162" y="703548"/>
                    <a:pt x="1965274" y="701880"/>
                    <a:pt x="1965274" y="700215"/>
                  </a:cubicBezTo>
                  <a:cubicBezTo>
                    <a:pt x="1961386" y="671878"/>
                    <a:pt x="1944160" y="690212"/>
                    <a:pt x="1937494" y="694657"/>
                  </a:cubicBezTo>
                  <a:cubicBezTo>
                    <a:pt x="1915825" y="709660"/>
                    <a:pt x="1891934" y="709103"/>
                    <a:pt x="1867487" y="709103"/>
                  </a:cubicBezTo>
                  <a:cubicBezTo>
                    <a:pt x="1816926" y="708548"/>
                    <a:pt x="1765810" y="709103"/>
                    <a:pt x="1715249" y="708548"/>
                  </a:cubicBezTo>
                  <a:cubicBezTo>
                    <a:pt x="1708026" y="708548"/>
                    <a:pt x="1691358" y="716326"/>
                    <a:pt x="1698580" y="695212"/>
                  </a:cubicBezTo>
                  <a:cubicBezTo>
                    <a:pt x="1701915" y="685767"/>
                    <a:pt x="1694135" y="688547"/>
                    <a:pt x="1690247" y="689657"/>
                  </a:cubicBezTo>
                  <a:cubicBezTo>
                    <a:pt x="1669133" y="694657"/>
                    <a:pt x="1646354" y="693547"/>
                    <a:pt x="1626353" y="698547"/>
                  </a:cubicBezTo>
                  <a:cubicBezTo>
                    <a:pt x="1530788" y="722439"/>
                    <a:pt x="1433557" y="705215"/>
                    <a:pt x="1337437" y="708548"/>
                  </a:cubicBezTo>
                  <a:cubicBezTo>
                    <a:pt x="1240206" y="711881"/>
                    <a:pt x="1142974" y="709103"/>
                    <a:pt x="1045742" y="709103"/>
                  </a:cubicBezTo>
                  <a:cubicBezTo>
                    <a:pt x="1032409" y="709103"/>
                    <a:pt x="1017963" y="710771"/>
                    <a:pt x="1006295" y="703548"/>
                  </a:cubicBezTo>
                  <a:cubicBezTo>
                    <a:pt x="991848" y="694657"/>
                    <a:pt x="984070" y="710214"/>
                    <a:pt x="971292" y="709660"/>
                  </a:cubicBezTo>
                  <a:cubicBezTo>
                    <a:pt x="912953" y="707993"/>
                    <a:pt x="854614" y="709103"/>
                    <a:pt x="796275" y="709103"/>
                  </a:cubicBezTo>
                  <a:cubicBezTo>
                    <a:pt x="780719" y="709103"/>
                    <a:pt x="769050" y="700215"/>
                    <a:pt x="755715" y="694657"/>
                  </a:cubicBezTo>
                  <a:cubicBezTo>
                    <a:pt x="750714" y="692435"/>
                    <a:pt x="741269" y="687434"/>
                    <a:pt x="740714" y="693547"/>
                  </a:cubicBezTo>
                  <a:cubicBezTo>
                    <a:pt x="737936" y="719659"/>
                    <a:pt x="718490" y="708548"/>
                    <a:pt x="706821" y="708548"/>
                  </a:cubicBezTo>
                  <a:cubicBezTo>
                    <a:pt x="535139" y="709660"/>
                    <a:pt x="363457" y="709660"/>
                    <a:pt x="191775" y="709103"/>
                  </a:cubicBezTo>
                  <a:cubicBezTo>
                    <a:pt x="101209" y="708548"/>
                    <a:pt x="18981" y="645209"/>
                    <a:pt x="1200" y="563535"/>
                  </a:cubicBezTo>
                  <a:cubicBezTo>
                    <a:pt x="-466" y="555755"/>
                    <a:pt x="89" y="548532"/>
                    <a:pt x="89" y="54075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70"/>
            <p:cNvSpPr/>
            <p:nvPr/>
          </p:nvSpPr>
          <p:spPr>
            <a:xfrm>
              <a:off x="9310320" y="5603636"/>
              <a:ext cx="2436885" cy="814026"/>
            </a:xfrm>
            <a:custGeom>
              <a:rect b="b" l="l" r="r" t="t"/>
              <a:pathLst>
                <a:path extrusionOk="0" h="814026" w="2436885">
                  <a:moveTo>
                    <a:pt x="1885948" y="779609"/>
                  </a:moveTo>
                  <a:cubicBezTo>
                    <a:pt x="1881503" y="779053"/>
                    <a:pt x="1874280" y="782942"/>
                    <a:pt x="1875946" y="787943"/>
                  </a:cubicBezTo>
                  <a:cubicBezTo>
                    <a:pt x="1878724" y="797389"/>
                    <a:pt x="1887059" y="804056"/>
                    <a:pt x="1895949" y="807945"/>
                  </a:cubicBezTo>
                  <a:cubicBezTo>
                    <a:pt x="1899282" y="809612"/>
                    <a:pt x="1900948" y="802945"/>
                    <a:pt x="1901505" y="797944"/>
                  </a:cubicBezTo>
                  <a:cubicBezTo>
                    <a:pt x="1899837" y="789610"/>
                    <a:pt x="1897060" y="780720"/>
                    <a:pt x="1885948" y="779609"/>
                  </a:cubicBezTo>
                  <a:close/>
                  <a:moveTo>
                    <a:pt x="46333" y="737938"/>
                  </a:moveTo>
                  <a:cubicBezTo>
                    <a:pt x="46333" y="737938"/>
                    <a:pt x="45778" y="738494"/>
                    <a:pt x="45778" y="738494"/>
                  </a:cubicBezTo>
                  <a:cubicBezTo>
                    <a:pt x="45778" y="738494"/>
                    <a:pt x="45778" y="739049"/>
                    <a:pt x="45778" y="739049"/>
                  </a:cubicBezTo>
                  <a:cubicBezTo>
                    <a:pt x="45222" y="739049"/>
                    <a:pt x="45222" y="739049"/>
                    <a:pt x="45222" y="739049"/>
                  </a:cubicBezTo>
                  <a:cubicBezTo>
                    <a:pt x="45222" y="738494"/>
                    <a:pt x="45222" y="738494"/>
                    <a:pt x="45222" y="738494"/>
                  </a:cubicBezTo>
                  <a:cubicBezTo>
                    <a:pt x="45222" y="738494"/>
                    <a:pt x="44667" y="739049"/>
                    <a:pt x="44667" y="739049"/>
                  </a:cubicBezTo>
                  <a:cubicBezTo>
                    <a:pt x="37444" y="754606"/>
                    <a:pt x="53001" y="769052"/>
                    <a:pt x="49112" y="784609"/>
                  </a:cubicBezTo>
                  <a:cubicBezTo>
                    <a:pt x="49112" y="785720"/>
                    <a:pt x="54112" y="788498"/>
                    <a:pt x="54668" y="787943"/>
                  </a:cubicBezTo>
                  <a:cubicBezTo>
                    <a:pt x="64113" y="779053"/>
                    <a:pt x="84671" y="788498"/>
                    <a:pt x="86337" y="776275"/>
                  </a:cubicBezTo>
                  <a:cubicBezTo>
                    <a:pt x="87449" y="769608"/>
                    <a:pt x="81336" y="750717"/>
                    <a:pt x="66891" y="745717"/>
                  </a:cubicBezTo>
                  <a:cubicBezTo>
                    <a:pt x="60224" y="744050"/>
                    <a:pt x="54668" y="738494"/>
                    <a:pt x="47444" y="739049"/>
                  </a:cubicBezTo>
                  <a:cubicBezTo>
                    <a:pt x="46889" y="738494"/>
                    <a:pt x="46333" y="738494"/>
                    <a:pt x="46333" y="737938"/>
                  </a:cubicBezTo>
                  <a:close/>
                  <a:moveTo>
                    <a:pt x="2025404" y="726826"/>
                  </a:moveTo>
                  <a:cubicBezTo>
                    <a:pt x="2042628" y="724603"/>
                    <a:pt x="2054852" y="735715"/>
                    <a:pt x="2070408" y="738494"/>
                  </a:cubicBezTo>
                  <a:cubicBezTo>
                    <a:pt x="2075409" y="739605"/>
                    <a:pt x="2078187" y="739050"/>
                    <a:pt x="2077632" y="734049"/>
                  </a:cubicBezTo>
                  <a:cubicBezTo>
                    <a:pt x="2077076" y="732938"/>
                    <a:pt x="2071520" y="732382"/>
                    <a:pt x="2068742" y="728493"/>
                  </a:cubicBezTo>
                  <a:cubicBezTo>
                    <a:pt x="2074298" y="729048"/>
                    <a:pt x="2080410" y="728493"/>
                    <a:pt x="2085966" y="730159"/>
                  </a:cubicBezTo>
                  <a:cubicBezTo>
                    <a:pt x="2093189" y="732382"/>
                    <a:pt x="2102634" y="721270"/>
                    <a:pt x="2107635" y="733494"/>
                  </a:cubicBezTo>
                  <a:cubicBezTo>
                    <a:pt x="2112079" y="744050"/>
                    <a:pt x="2101523" y="745717"/>
                    <a:pt x="2097078" y="750717"/>
                  </a:cubicBezTo>
                  <a:cubicBezTo>
                    <a:pt x="2095411" y="752939"/>
                    <a:pt x="2093744" y="759051"/>
                    <a:pt x="2093744" y="759051"/>
                  </a:cubicBezTo>
                  <a:cubicBezTo>
                    <a:pt x="2108746" y="766830"/>
                    <a:pt x="2116524" y="787943"/>
                    <a:pt x="2129304" y="791277"/>
                  </a:cubicBezTo>
                  <a:cubicBezTo>
                    <a:pt x="2142638" y="794610"/>
                    <a:pt x="2147083" y="800722"/>
                    <a:pt x="2157639" y="813501"/>
                  </a:cubicBezTo>
                  <a:cubicBezTo>
                    <a:pt x="2135971" y="813501"/>
                    <a:pt x="2119858" y="813501"/>
                    <a:pt x="2103190" y="813501"/>
                  </a:cubicBezTo>
                  <a:cubicBezTo>
                    <a:pt x="1965400" y="813501"/>
                    <a:pt x="1827609" y="813501"/>
                    <a:pt x="1689818" y="813501"/>
                  </a:cubicBezTo>
                  <a:cubicBezTo>
                    <a:pt x="1680928" y="813501"/>
                    <a:pt x="1671483" y="816279"/>
                    <a:pt x="1663149" y="809056"/>
                  </a:cubicBezTo>
                  <a:cubicBezTo>
                    <a:pt x="1659260" y="805722"/>
                    <a:pt x="1647592" y="779053"/>
                    <a:pt x="1645369" y="811278"/>
                  </a:cubicBezTo>
                  <a:cubicBezTo>
                    <a:pt x="1645369" y="812390"/>
                    <a:pt x="1636480" y="813501"/>
                    <a:pt x="1632035" y="813501"/>
                  </a:cubicBezTo>
                  <a:cubicBezTo>
                    <a:pt x="1605366" y="812945"/>
                    <a:pt x="1578141" y="811834"/>
                    <a:pt x="1551472" y="811834"/>
                  </a:cubicBezTo>
                  <a:cubicBezTo>
                    <a:pt x="1518136" y="811834"/>
                    <a:pt x="1484799" y="812945"/>
                    <a:pt x="1451463" y="812945"/>
                  </a:cubicBezTo>
                  <a:cubicBezTo>
                    <a:pt x="1382012" y="812945"/>
                    <a:pt x="1312562" y="812945"/>
                    <a:pt x="1243111" y="812390"/>
                  </a:cubicBezTo>
                  <a:cubicBezTo>
                    <a:pt x="1230887" y="812390"/>
                    <a:pt x="1213107" y="816835"/>
                    <a:pt x="1229775" y="794610"/>
                  </a:cubicBezTo>
                  <a:cubicBezTo>
                    <a:pt x="1212552" y="784610"/>
                    <a:pt x="1238666" y="749606"/>
                    <a:pt x="1202551" y="748495"/>
                  </a:cubicBezTo>
                  <a:cubicBezTo>
                    <a:pt x="1194217" y="747939"/>
                    <a:pt x="1181438" y="740716"/>
                    <a:pt x="1174215" y="727382"/>
                  </a:cubicBezTo>
                  <a:cubicBezTo>
                    <a:pt x="1190883" y="727382"/>
                    <a:pt x="1205884" y="727382"/>
                    <a:pt x="1220886" y="727382"/>
                  </a:cubicBezTo>
                  <a:cubicBezTo>
                    <a:pt x="1459241" y="727382"/>
                    <a:pt x="1697041" y="726826"/>
                    <a:pt x="1934841" y="727382"/>
                  </a:cubicBezTo>
                  <a:cubicBezTo>
                    <a:pt x="1964843" y="727382"/>
                    <a:pt x="1995402" y="731271"/>
                    <a:pt x="2025404" y="726826"/>
                  </a:cubicBezTo>
                  <a:close/>
                  <a:moveTo>
                    <a:pt x="784735" y="726826"/>
                  </a:moveTo>
                  <a:cubicBezTo>
                    <a:pt x="799737" y="726826"/>
                    <a:pt x="811960" y="726271"/>
                    <a:pt x="810849" y="750162"/>
                  </a:cubicBezTo>
                  <a:cubicBezTo>
                    <a:pt x="813626" y="723492"/>
                    <a:pt x="830850" y="727382"/>
                    <a:pt x="845853" y="727382"/>
                  </a:cubicBezTo>
                  <a:cubicBezTo>
                    <a:pt x="945305" y="727382"/>
                    <a:pt x="1044204" y="727382"/>
                    <a:pt x="1143102" y="727382"/>
                  </a:cubicBezTo>
                  <a:cubicBezTo>
                    <a:pt x="1154769" y="726826"/>
                    <a:pt x="1166992" y="725159"/>
                    <a:pt x="1170882" y="742383"/>
                  </a:cubicBezTo>
                  <a:cubicBezTo>
                    <a:pt x="1154769" y="732938"/>
                    <a:pt x="1117544" y="751273"/>
                    <a:pt x="1116988" y="767942"/>
                  </a:cubicBezTo>
                  <a:cubicBezTo>
                    <a:pt x="1116433" y="777387"/>
                    <a:pt x="1124212" y="779609"/>
                    <a:pt x="1130878" y="775720"/>
                  </a:cubicBezTo>
                  <a:cubicBezTo>
                    <a:pt x="1149769" y="765719"/>
                    <a:pt x="1162548" y="782943"/>
                    <a:pt x="1178660" y="784610"/>
                  </a:cubicBezTo>
                  <a:cubicBezTo>
                    <a:pt x="1186439" y="785721"/>
                    <a:pt x="1190884" y="796833"/>
                    <a:pt x="1188661" y="804611"/>
                  </a:cubicBezTo>
                  <a:cubicBezTo>
                    <a:pt x="1187550" y="813501"/>
                    <a:pt x="1179217" y="812390"/>
                    <a:pt x="1172549" y="812390"/>
                  </a:cubicBezTo>
                  <a:cubicBezTo>
                    <a:pt x="1089763" y="812390"/>
                    <a:pt x="1006422" y="812390"/>
                    <a:pt x="923637" y="812390"/>
                  </a:cubicBezTo>
                  <a:cubicBezTo>
                    <a:pt x="916414" y="812390"/>
                    <a:pt x="909191" y="814057"/>
                    <a:pt x="905302" y="804056"/>
                  </a:cubicBezTo>
                  <a:cubicBezTo>
                    <a:pt x="902524" y="796833"/>
                    <a:pt x="893634" y="798500"/>
                    <a:pt x="890301" y="802945"/>
                  </a:cubicBezTo>
                  <a:cubicBezTo>
                    <a:pt x="879189" y="816279"/>
                    <a:pt x="864742" y="812390"/>
                    <a:pt x="850852" y="812390"/>
                  </a:cubicBezTo>
                  <a:cubicBezTo>
                    <a:pt x="726397" y="812946"/>
                    <a:pt x="601941" y="812390"/>
                    <a:pt x="477485" y="812946"/>
                  </a:cubicBezTo>
                  <a:cubicBezTo>
                    <a:pt x="463594" y="812946"/>
                    <a:pt x="451927" y="811279"/>
                    <a:pt x="450815" y="795166"/>
                  </a:cubicBezTo>
                  <a:cubicBezTo>
                    <a:pt x="449704" y="779609"/>
                    <a:pt x="463039" y="781276"/>
                    <a:pt x="472484" y="776275"/>
                  </a:cubicBezTo>
                  <a:cubicBezTo>
                    <a:pt x="486374" y="768497"/>
                    <a:pt x="515266" y="781276"/>
                    <a:pt x="510821" y="746272"/>
                  </a:cubicBezTo>
                  <a:cubicBezTo>
                    <a:pt x="523600" y="752940"/>
                    <a:pt x="534157" y="758496"/>
                    <a:pt x="546935" y="757940"/>
                  </a:cubicBezTo>
                  <a:cubicBezTo>
                    <a:pt x="552491" y="757940"/>
                    <a:pt x="558603" y="757385"/>
                    <a:pt x="559715" y="752940"/>
                  </a:cubicBezTo>
                  <a:cubicBezTo>
                    <a:pt x="565826" y="723492"/>
                    <a:pt x="589717" y="727938"/>
                    <a:pt x="609719" y="727382"/>
                  </a:cubicBezTo>
                  <a:cubicBezTo>
                    <a:pt x="668058" y="726826"/>
                    <a:pt x="726397" y="727382"/>
                    <a:pt x="784735" y="726826"/>
                  </a:cubicBezTo>
                  <a:close/>
                  <a:moveTo>
                    <a:pt x="29596" y="726200"/>
                  </a:moveTo>
                  <a:cubicBezTo>
                    <a:pt x="39249" y="726270"/>
                    <a:pt x="49945" y="727381"/>
                    <a:pt x="59112" y="726826"/>
                  </a:cubicBezTo>
                  <a:cubicBezTo>
                    <a:pt x="83004" y="726826"/>
                    <a:pt x="107451" y="726826"/>
                    <a:pt x="131341" y="726826"/>
                  </a:cubicBezTo>
                  <a:cubicBezTo>
                    <a:pt x="184680" y="726826"/>
                    <a:pt x="238574" y="727381"/>
                    <a:pt x="291912" y="727381"/>
                  </a:cubicBezTo>
                  <a:cubicBezTo>
                    <a:pt x="304136" y="727381"/>
                    <a:pt x="315803" y="727381"/>
                    <a:pt x="317470" y="743494"/>
                  </a:cubicBezTo>
                  <a:cubicBezTo>
                    <a:pt x="335805" y="748494"/>
                    <a:pt x="353584" y="756273"/>
                    <a:pt x="365252" y="731270"/>
                  </a:cubicBezTo>
                  <a:cubicBezTo>
                    <a:pt x="369697" y="722381"/>
                    <a:pt x="382476" y="728492"/>
                    <a:pt x="391366" y="727937"/>
                  </a:cubicBezTo>
                  <a:cubicBezTo>
                    <a:pt x="403589" y="726826"/>
                    <a:pt x="416368" y="727381"/>
                    <a:pt x="431369" y="727937"/>
                  </a:cubicBezTo>
                  <a:cubicBezTo>
                    <a:pt x="410256" y="749606"/>
                    <a:pt x="390810" y="771274"/>
                    <a:pt x="376920" y="794054"/>
                  </a:cubicBezTo>
                  <a:cubicBezTo>
                    <a:pt x="365252" y="813501"/>
                    <a:pt x="354696" y="814612"/>
                    <a:pt x="338583" y="813501"/>
                  </a:cubicBezTo>
                  <a:cubicBezTo>
                    <a:pt x="324138" y="812389"/>
                    <a:pt x="308580" y="792944"/>
                    <a:pt x="310247" y="778497"/>
                  </a:cubicBezTo>
                  <a:cubicBezTo>
                    <a:pt x="306358" y="780720"/>
                    <a:pt x="300246" y="782386"/>
                    <a:pt x="299691" y="785165"/>
                  </a:cubicBezTo>
                  <a:cubicBezTo>
                    <a:pt x="295246" y="820168"/>
                    <a:pt x="268576" y="813501"/>
                    <a:pt x="246352" y="813501"/>
                  </a:cubicBezTo>
                  <a:cubicBezTo>
                    <a:pt x="168567" y="813501"/>
                    <a:pt x="90782" y="812945"/>
                    <a:pt x="12997" y="812945"/>
                  </a:cubicBezTo>
                  <a:cubicBezTo>
                    <a:pt x="7441" y="814056"/>
                    <a:pt x="2996" y="813501"/>
                    <a:pt x="2441" y="806833"/>
                  </a:cubicBezTo>
                  <a:cubicBezTo>
                    <a:pt x="2441" y="800166"/>
                    <a:pt x="1885" y="793499"/>
                    <a:pt x="2441" y="786832"/>
                  </a:cubicBezTo>
                  <a:cubicBezTo>
                    <a:pt x="3552" y="767941"/>
                    <a:pt x="-5894" y="742938"/>
                    <a:pt x="6329" y="731826"/>
                  </a:cubicBezTo>
                  <a:cubicBezTo>
                    <a:pt x="11330" y="727103"/>
                    <a:pt x="19942" y="726131"/>
                    <a:pt x="29596" y="726200"/>
                  </a:cubicBezTo>
                  <a:close/>
                  <a:moveTo>
                    <a:pt x="2350293" y="0"/>
                  </a:moveTo>
                  <a:lnTo>
                    <a:pt x="2436885" y="0"/>
                  </a:lnTo>
                  <a:lnTo>
                    <a:pt x="2436554" y="637373"/>
                  </a:lnTo>
                  <a:cubicBezTo>
                    <a:pt x="2435998" y="696267"/>
                    <a:pt x="2405440" y="741271"/>
                    <a:pt x="2355990" y="772385"/>
                  </a:cubicBezTo>
                  <a:lnTo>
                    <a:pt x="2355436" y="772385"/>
                  </a:lnTo>
                  <a:cubicBezTo>
                    <a:pt x="2325433" y="798499"/>
                    <a:pt x="2288762" y="806833"/>
                    <a:pt x="2250981" y="811278"/>
                  </a:cubicBezTo>
                  <a:cubicBezTo>
                    <a:pt x="2243758" y="811833"/>
                    <a:pt x="2235980" y="811278"/>
                    <a:pt x="2228201" y="811278"/>
                  </a:cubicBezTo>
                  <a:cubicBezTo>
                    <a:pt x="2188753" y="811278"/>
                    <a:pt x="2188753" y="811278"/>
                    <a:pt x="2181530" y="771274"/>
                  </a:cubicBezTo>
                  <a:cubicBezTo>
                    <a:pt x="2180419" y="769607"/>
                    <a:pt x="2179308" y="767385"/>
                    <a:pt x="2178197" y="765718"/>
                  </a:cubicBezTo>
                  <a:cubicBezTo>
                    <a:pt x="2165974" y="763496"/>
                    <a:pt x="2153750" y="761273"/>
                    <a:pt x="2141527" y="758495"/>
                  </a:cubicBezTo>
                  <a:cubicBezTo>
                    <a:pt x="2132082" y="756829"/>
                    <a:pt x="2121525" y="754050"/>
                    <a:pt x="2124303" y="742382"/>
                  </a:cubicBezTo>
                  <a:cubicBezTo>
                    <a:pt x="2126526" y="734049"/>
                    <a:pt x="2130970" y="725158"/>
                    <a:pt x="2144860" y="725714"/>
                  </a:cubicBezTo>
                  <a:cubicBezTo>
                    <a:pt x="2170418" y="726825"/>
                    <a:pt x="2195976" y="724047"/>
                    <a:pt x="2220979" y="726270"/>
                  </a:cubicBezTo>
                  <a:cubicBezTo>
                    <a:pt x="2255982" y="729048"/>
                    <a:pt x="2285429" y="716269"/>
                    <a:pt x="2314321" y="700712"/>
                  </a:cubicBezTo>
                  <a:cubicBezTo>
                    <a:pt x="2320432" y="693489"/>
                    <a:pt x="2327100" y="686266"/>
                    <a:pt x="2333211" y="679043"/>
                  </a:cubicBezTo>
                  <a:cubicBezTo>
                    <a:pt x="2348212" y="666820"/>
                    <a:pt x="2352657" y="650707"/>
                    <a:pt x="2352657" y="631817"/>
                  </a:cubicBezTo>
                  <a:cubicBezTo>
                    <a:pt x="2352102" y="568477"/>
                    <a:pt x="2352657" y="504583"/>
                    <a:pt x="2352657" y="441243"/>
                  </a:cubicBezTo>
                  <a:cubicBezTo>
                    <a:pt x="2352657" y="422908"/>
                    <a:pt x="2350990" y="404573"/>
                    <a:pt x="2358213" y="386238"/>
                  </a:cubicBezTo>
                  <a:cubicBezTo>
                    <a:pt x="2362102" y="376237"/>
                    <a:pt x="2359324" y="366792"/>
                    <a:pt x="2355436" y="357346"/>
                  </a:cubicBezTo>
                  <a:cubicBezTo>
                    <a:pt x="2355436" y="361236"/>
                    <a:pt x="2354880" y="364569"/>
                    <a:pt x="2354880" y="368459"/>
                  </a:cubicBezTo>
                  <a:cubicBezTo>
                    <a:pt x="2349879" y="366792"/>
                    <a:pt x="2349879" y="362903"/>
                    <a:pt x="2349879" y="358457"/>
                  </a:cubicBezTo>
                  <a:cubicBezTo>
                    <a:pt x="2349879" y="259004"/>
                    <a:pt x="2350434" y="158994"/>
                    <a:pt x="2350990" y="59541"/>
                  </a:cubicBezTo>
                  <a:cubicBezTo>
                    <a:pt x="2355990" y="63430"/>
                    <a:pt x="2354880" y="69542"/>
                    <a:pt x="2355990" y="75098"/>
                  </a:cubicBezTo>
                  <a:cubicBezTo>
                    <a:pt x="2360436" y="73431"/>
                    <a:pt x="2362658" y="78431"/>
                    <a:pt x="2364880" y="81210"/>
                  </a:cubicBezTo>
                  <a:cubicBezTo>
                    <a:pt x="2370437" y="88432"/>
                    <a:pt x="2370993" y="102878"/>
                    <a:pt x="2385438" y="97322"/>
                  </a:cubicBezTo>
                  <a:cubicBezTo>
                    <a:pt x="2397661" y="92322"/>
                    <a:pt x="2403217" y="82876"/>
                    <a:pt x="2398773" y="68986"/>
                  </a:cubicBezTo>
                  <a:cubicBezTo>
                    <a:pt x="2398217" y="67875"/>
                    <a:pt x="2397661" y="67319"/>
                    <a:pt x="2397106" y="66208"/>
                  </a:cubicBezTo>
                  <a:cubicBezTo>
                    <a:pt x="2387661" y="65652"/>
                    <a:pt x="2382105" y="56207"/>
                    <a:pt x="2374882" y="50095"/>
                  </a:cubicBezTo>
                  <a:cubicBezTo>
                    <a:pt x="2371548" y="50095"/>
                    <a:pt x="2367658" y="50095"/>
                    <a:pt x="2363214" y="51762"/>
                  </a:cubicBezTo>
                  <a:cubicBezTo>
                    <a:pt x="2360436" y="52318"/>
                    <a:pt x="2357658" y="51762"/>
                    <a:pt x="2355990" y="50651"/>
                  </a:cubicBezTo>
                  <a:cubicBezTo>
                    <a:pt x="2355990" y="53985"/>
                    <a:pt x="2354324" y="55651"/>
                    <a:pt x="2350434" y="550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p70"/>
            <p:cNvSpPr/>
            <p:nvPr/>
          </p:nvSpPr>
          <p:spPr>
            <a:xfrm>
              <a:off x="9310950" y="5617270"/>
              <a:ext cx="2558247" cy="924159"/>
            </a:xfrm>
            <a:custGeom>
              <a:rect b="b" l="l" r="r" t="t"/>
              <a:pathLst>
                <a:path extrusionOk="0" h="924159" w="2558247">
                  <a:moveTo>
                    <a:pt x="1014214" y="906166"/>
                  </a:moveTo>
                  <a:cubicBezTo>
                    <a:pt x="1020882" y="905680"/>
                    <a:pt x="1027549" y="910402"/>
                    <a:pt x="1034772" y="922348"/>
                  </a:cubicBezTo>
                  <a:cubicBezTo>
                    <a:pt x="1019771" y="924015"/>
                    <a:pt x="1007548" y="925682"/>
                    <a:pt x="993657" y="921237"/>
                  </a:cubicBezTo>
                  <a:cubicBezTo>
                    <a:pt x="1000880" y="912347"/>
                    <a:pt x="1007547" y="906652"/>
                    <a:pt x="1014214" y="906166"/>
                  </a:cubicBezTo>
                  <a:close/>
                  <a:moveTo>
                    <a:pt x="1683166" y="887901"/>
                  </a:moveTo>
                  <a:cubicBezTo>
                    <a:pt x="1692055" y="891235"/>
                    <a:pt x="1703724" y="896791"/>
                    <a:pt x="1703724" y="910125"/>
                  </a:cubicBezTo>
                  <a:cubicBezTo>
                    <a:pt x="1692055" y="918459"/>
                    <a:pt x="1681500" y="933460"/>
                    <a:pt x="1665387" y="916237"/>
                  </a:cubicBezTo>
                  <a:cubicBezTo>
                    <a:pt x="1661497" y="911792"/>
                    <a:pt x="1643162" y="917904"/>
                    <a:pt x="1653719" y="903458"/>
                  </a:cubicBezTo>
                  <a:cubicBezTo>
                    <a:pt x="1659831" y="895124"/>
                    <a:pt x="1669831" y="882345"/>
                    <a:pt x="1683166" y="887901"/>
                  </a:cubicBezTo>
                  <a:close/>
                  <a:moveTo>
                    <a:pt x="38013" y="849563"/>
                  </a:moveTo>
                  <a:cubicBezTo>
                    <a:pt x="78017" y="849563"/>
                    <a:pt x="117465" y="849563"/>
                    <a:pt x="157469" y="849563"/>
                  </a:cubicBezTo>
                  <a:cubicBezTo>
                    <a:pt x="202473" y="849563"/>
                    <a:pt x="246921" y="849563"/>
                    <a:pt x="291925" y="849563"/>
                  </a:cubicBezTo>
                  <a:cubicBezTo>
                    <a:pt x="300815" y="849563"/>
                    <a:pt x="309705" y="847341"/>
                    <a:pt x="314705" y="859564"/>
                  </a:cubicBezTo>
                  <a:cubicBezTo>
                    <a:pt x="318594" y="870676"/>
                    <a:pt x="317483" y="877899"/>
                    <a:pt x="311927" y="887900"/>
                  </a:cubicBezTo>
                  <a:cubicBezTo>
                    <a:pt x="306371" y="897345"/>
                    <a:pt x="286925" y="901234"/>
                    <a:pt x="297481" y="918458"/>
                  </a:cubicBezTo>
                  <a:cubicBezTo>
                    <a:pt x="298593" y="920125"/>
                    <a:pt x="293592" y="922904"/>
                    <a:pt x="289703" y="922348"/>
                  </a:cubicBezTo>
                  <a:cubicBezTo>
                    <a:pt x="264145" y="919569"/>
                    <a:pt x="237476" y="928460"/>
                    <a:pt x="212474" y="916236"/>
                  </a:cubicBezTo>
                  <a:cubicBezTo>
                    <a:pt x="209140" y="914569"/>
                    <a:pt x="204139" y="914013"/>
                    <a:pt x="200250" y="915125"/>
                  </a:cubicBezTo>
                  <a:cubicBezTo>
                    <a:pt x="145246" y="930681"/>
                    <a:pt x="89685" y="919014"/>
                    <a:pt x="34124" y="921792"/>
                  </a:cubicBezTo>
                  <a:cubicBezTo>
                    <a:pt x="11899" y="922904"/>
                    <a:pt x="-1990" y="915125"/>
                    <a:pt x="232" y="886789"/>
                  </a:cubicBezTo>
                  <a:cubicBezTo>
                    <a:pt x="3566" y="849563"/>
                    <a:pt x="1343" y="849563"/>
                    <a:pt x="38013" y="849563"/>
                  </a:cubicBezTo>
                  <a:close/>
                  <a:moveTo>
                    <a:pt x="340402" y="849355"/>
                  </a:moveTo>
                  <a:cubicBezTo>
                    <a:pt x="345263" y="850674"/>
                    <a:pt x="349986" y="854008"/>
                    <a:pt x="354708" y="857342"/>
                  </a:cubicBezTo>
                  <a:cubicBezTo>
                    <a:pt x="358597" y="860120"/>
                    <a:pt x="365265" y="855675"/>
                    <a:pt x="368598" y="865676"/>
                  </a:cubicBezTo>
                  <a:cubicBezTo>
                    <a:pt x="364709" y="867899"/>
                    <a:pt x="361375" y="870120"/>
                    <a:pt x="357486" y="871232"/>
                  </a:cubicBezTo>
                  <a:cubicBezTo>
                    <a:pt x="345819" y="875121"/>
                    <a:pt x="334707" y="873455"/>
                    <a:pt x="325261" y="865120"/>
                  </a:cubicBezTo>
                  <a:cubicBezTo>
                    <a:pt x="321928" y="861787"/>
                    <a:pt x="321928" y="856231"/>
                    <a:pt x="325261" y="853452"/>
                  </a:cubicBezTo>
                  <a:cubicBezTo>
                    <a:pt x="330540" y="848730"/>
                    <a:pt x="335540" y="848035"/>
                    <a:pt x="340402" y="849355"/>
                  </a:cubicBezTo>
                  <a:close/>
                  <a:moveTo>
                    <a:pt x="1677054" y="849008"/>
                  </a:moveTo>
                  <a:cubicBezTo>
                    <a:pt x="1681499" y="849008"/>
                    <a:pt x="1687055" y="851231"/>
                    <a:pt x="1684277" y="855675"/>
                  </a:cubicBezTo>
                  <a:cubicBezTo>
                    <a:pt x="1681499" y="861231"/>
                    <a:pt x="1675387" y="864566"/>
                    <a:pt x="1670943" y="868455"/>
                  </a:cubicBezTo>
                  <a:cubicBezTo>
                    <a:pt x="1664275" y="866787"/>
                    <a:pt x="1663164" y="864010"/>
                    <a:pt x="1663720" y="859010"/>
                  </a:cubicBezTo>
                  <a:cubicBezTo>
                    <a:pt x="1664831" y="850675"/>
                    <a:pt x="1670387" y="848453"/>
                    <a:pt x="1677054" y="849008"/>
                  </a:cubicBezTo>
                  <a:close/>
                  <a:moveTo>
                    <a:pt x="888647" y="849008"/>
                  </a:moveTo>
                  <a:cubicBezTo>
                    <a:pt x="903649" y="849008"/>
                    <a:pt x="902538" y="860676"/>
                    <a:pt x="909760" y="865120"/>
                  </a:cubicBezTo>
                  <a:cubicBezTo>
                    <a:pt x="928095" y="876233"/>
                    <a:pt x="911983" y="896235"/>
                    <a:pt x="924206" y="911792"/>
                  </a:cubicBezTo>
                  <a:cubicBezTo>
                    <a:pt x="931985" y="920682"/>
                    <a:pt x="913094" y="922904"/>
                    <a:pt x="903649" y="922904"/>
                  </a:cubicBezTo>
                  <a:cubicBezTo>
                    <a:pt x="825864" y="922904"/>
                    <a:pt x="748079" y="922904"/>
                    <a:pt x="670294" y="922904"/>
                  </a:cubicBezTo>
                  <a:cubicBezTo>
                    <a:pt x="646403" y="922904"/>
                    <a:pt x="622511" y="921793"/>
                    <a:pt x="599176" y="922904"/>
                  </a:cubicBezTo>
                  <a:cubicBezTo>
                    <a:pt x="565284" y="924571"/>
                    <a:pt x="533614" y="919570"/>
                    <a:pt x="503612" y="903458"/>
                  </a:cubicBezTo>
                  <a:cubicBezTo>
                    <a:pt x="498056" y="900679"/>
                    <a:pt x="490832" y="898458"/>
                    <a:pt x="484721" y="902902"/>
                  </a:cubicBezTo>
                  <a:cubicBezTo>
                    <a:pt x="474164" y="910125"/>
                    <a:pt x="490277" y="915126"/>
                    <a:pt x="486387" y="922349"/>
                  </a:cubicBezTo>
                  <a:cubicBezTo>
                    <a:pt x="431383" y="922349"/>
                    <a:pt x="376377" y="922349"/>
                    <a:pt x="320817" y="922349"/>
                  </a:cubicBezTo>
                  <a:cubicBezTo>
                    <a:pt x="324706" y="914570"/>
                    <a:pt x="328596" y="906791"/>
                    <a:pt x="331929" y="899013"/>
                  </a:cubicBezTo>
                  <a:cubicBezTo>
                    <a:pt x="334152" y="894012"/>
                    <a:pt x="336373" y="887345"/>
                    <a:pt x="341929" y="890123"/>
                  </a:cubicBezTo>
                  <a:cubicBezTo>
                    <a:pt x="371377" y="905125"/>
                    <a:pt x="381934" y="885123"/>
                    <a:pt x="393046" y="863454"/>
                  </a:cubicBezTo>
                  <a:cubicBezTo>
                    <a:pt x="388045" y="855120"/>
                    <a:pt x="374155" y="864010"/>
                    <a:pt x="369155" y="849564"/>
                  </a:cubicBezTo>
                  <a:cubicBezTo>
                    <a:pt x="381934" y="851231"/>
                    <a:pt x="391935" y="845119"/>
                    <a:pt x="400825" y="862343"/>
                  </a:cubicBezTo>
                  <a:cubicBezTo>
                    <a:pt x="411937" y="884011"/>
                    <a:pt x="463608" y="880678"/>
                    <a:pt x="474164" y="859564"/>
                  </a:cubicBezTo>
                  <a:cubicBezTo>
                    <a:pt x="479720" y="849008"/>
                    <a:pt x="486944" y="849564"/>
                    <a:pt x="495277" y="849564"/>
                  </a:cubicBezTo>
                  <a:cubicBezTo>
                    <a:pt x="626401" y="849564"/>
                    <a:pt x="757524" y="850119"/>
                    <a:pt x="888647" y="849008"/>
                  </a:cubicBezTo>
                  <a:close/>
                  <a:moveTo>
                    <a:pt x="1643457" y="848487"/>
                  </a:moveTo>
                  <a:cubicBezTo>
                    <a:pt x="1649273" y="848730"/>
                    <a:pt x="1653441" y="849425"/>
                    <a:pt x="1654274" y="850675"/>
                  </a:cubicBezTo>
                  <a:cubicBezTo>
                    <a:pt x="1659275" y="857342"/>
                    <a:pt x="1655941" y="865120"/>
                    <a:pt x="1649273" y="867343"/>
                  </a:cubicBezTo>
                  <a:cubicBezTo>
                    <a:pt x="1627605" y="879567"/>
                    <a:pt x="1612048" y="896790"/>
                    <a:pt x="1598158" y="917903"/>
                  </a:cubicBezTo>
                  <a:cubicBezTo>
                    <a:pt x="1599269" y="909569"/>
                    <a:pt x="1604270" y="899012"/>
                    <a:pt x="1600936" y="893456"/>
                  </a:cubicBezTo>
                  <a:cubicBezTo>
                    <a:pt x="1597602" y="887345"/>
                    <a:pt x="1585934" y="886234"/>
                    <a:pt x="1578711" y="882900"/>
                  </a:cubicBezTo>
                  <a:cubicBezTo>
                    <a:pt x="1570378" y="894567"/>
                    <a:pt x="1594824" y="897902"/>
                    <a:pt x="1583156" y="906235"/>
                  </a:cubicBezTo>
                  <a:cubicBezTo>
                    <a:pt x="1570378" y="915681"/>
                    <a:pt x="1557598" y="905124"/>
                    <a:pt x="1543152" y="899012"/>
                  </a:cubicBezTo>
                  <a:cubicBezTo>
                    <a:pt x="1544819" y="906791"/>
                    <a:pt x="1546486" y="913459"/>
                    <a:pt x="1548153" y="921237"/>
                  </a:cubicBezTo>
                  <a:cubicBezTo>
                    <a:pt x="1492592" y="921237"/>
                    <a:pt x="1438143" y="921237"/>
                    <a:pt x="1383693" y="921237"/>
                  </a:cubicBezTo>
                  <a:cubicBezTo>
                    <a:pt x="1383693" y="899568"/>
                    <a:pt x="1357579" y="872343"/>
                    <a:pt x="1334244" y="872343"/>
                  </a:cubicBezTo>
                  <a:cubicBezTo>
                    <a:pt x="1319798" y="872343"/>
                    <a:pt x="1311464" y="885678"/>
                    <a:pt x="1302019" y="894012"/>
                  </a:cubicBezTo>
                  <a:cubicBezTo>
                    <a:pt x="1292574" y="902346"/>
                    <a:pt x="1302575" y="908458"/>
                    <a:pt x="1305908" y="915126"/>
                  </a:cubicBezTo>
                  <a:cubicBezTo>
                    <a:pt x="1305352" y="916236"/>
                    <a:pt x="1305352" y="917347"/>
                    <a:pt x="1306464" y="918459"/>
                  </a:cubicBezTo>
                  <a:cubicBezTo>
                    <a:pt x="1287573" y="925682"/>
                    <a:pt x="1268127" y="921792"/>
                    <a:pt x="1248681" y="921792"/>
                  </a:cubicBezTo>
                  <a:cubicBezTo>
                    <a:pt x="1198121" y="922348"/>
                    <a:pt x="1147004" y="921792"/>
                    <a:pt x="1096444" y="922348"/>
                  </a:cubicBezTo>
                  <a:cubicBezTo>
                    <a:pt x="1079776" y="922348"/>
                    <a:pt x="1065886" y="923459"/>
                    <a:pt x="1066997" y="900679"/>
                  </a:cubicBezTo>
                  <a:cubicBezTo>
                    <a:pt x="1066997" y="896235"/>
                    <a:pt x="1062552" y="891790"/>
                    <a:pt x="1060330" y="887345"/>
                  </a:cubicBezTo>
                  <a:cubicBezTo>
                    <a:pt x="1066441" y="880678"/>
                    <a:pt x="1084221" y="881788"/>
                    <a:pt x="1076998" y="871232"/>
                  </a:cubicBezTo>
                  <a:cubicBezTo>
                    <a:pt x="1073665" y="866232"/>
                    <a:pt x="1065331" y="850675"/>
                    <a:pt x="1051996" y="855675"/>
                  </a:cubicBezTo>
                  <a:cubicBezTo>
                    <a:pt x="1042551" y="859564"/>
                    <a:pt x="1036439" y="865676"/>
                    <a:pt x="1039773" y="877344"/>
                  </a:cubicBezTo>
                  <a:cubicBezTo>
                    <a:pt x="1041995" y="885123"/>
                    <a:pt x="1030327" y="891234"/>
                    <a:pt x="1021437" y="886789"/>
                  </a:cubicBezTo>
                  <a:cubicBezTo>
                    <a:pt x="1008659" y="880122"/>
                    <a:pt x="997546" y="877899"/>
                    <a:pt x="981989" y="881788"/>
                  </a:cubicBezTo>
                  <a:cubicBezTo>
                    <a:pt x="963654" y="886234"/>
                    <a:pt x="964766" y="858453"/>
                    <a:pt x="949764" y="849008"/>
                  </a:cubicBezTo>
                  <a:cubicBezTo>
                    <a:pt x="1004769" y="849008"/>
                    <a:pt x="1060330" y="849008"/>
                    <a:pt x="1115335" y="849008"/>
                  </a:cubicBezTo>
                  <a:cubicBezTo>
                    <a:pt x="1137560" y="849008"/>
                    <a:pt x="1159228" y="848452"/>
                    <a:pt x="1181452" y="849008"/>
                  </a:cubicBezTo>
                  <a:cubicBezTo>
                    <a:pt x="1187286" y="849008"/>
                    <a:pt x="1193398" y="847619"/>
                    <a:pt x="1198676" y="848730"/>
                  </a:cubicBezTo>
                  <a:cubicBezTo>
                    <a:pt x="1203954" y="849841"/>
                    <a:pt x="1208399" y="853453"/>
                    <a:pt x="1210899" y="863454"/>
                  </a:cubicBezTo>
                  <a:cubicBezTo>
                    <a:pt x="1212567" y="869565"/>
                    <a:pt x="1238679" y="877344"/>
                    <a:pt x="1246459" y="872343"/>
                  </a:cubicBezTo>
                  <a:cubicBezTo>
                    <a:pt x="1258126" y="865676"/>
                    <a:pt x="1262016" y="877344"/>
                    <a:pt x="1269794" y="874566"/>
                  </a:cubicBezTo>
                  <a:cubicBezTo>
                    <a:pt x="1275906" y="864564"/>
                    <a:pt x="1262571" y="860676"/>
                    <a:pt x="1262571" y="849008"/>
                  </a:cubicBezTo>
                  <a:cubicBezTo>
                    <a:pt x="1280906" y="849008"/>
                    <a:pt x="1299796" y="849008"/>
                    <a:pt x="1318687" y="849008"/>
                  </a:cubicBezTo>
                  <a:cubicBezTo>
                    <a:pt x="1395916" y="849008"/>
                    <a:pt x="1472590" y="849008"/>
                    <a:pt x="1549819" y="849008"/>
                  </a:cubicBezTo>
                  <a:cubicBezTo>
                    <a:pt x="1554820" y="849008"/>
                    <a:pt x="1559821" y="849008"/>
                    <a:pt x="1564822" y="849564"/>
                  </a:cubicBezTo>
                  <a:cubicBezTo>
                    <a:pt x="1571488" y="849564"/>
                    <a:pt x="1574266" y="854008"/>
                    <a:pt x="1572599" y="859564"/>
                  </a:cubicBezTo>
                  <a:cubicBezTo>
                    <a:pt x="1570933" y="865120"/>
                    <a:pt x="1566488" y="864009"/>
                    <a:pt x="1562599" y="861787"/>
                  </a:cubicBezTo>
                  <a:cubicBezTo>
                    <a:pt x="1558709" y="859008"/>
                    <a:pt x="1554265" y="856231"/>
                    <a:pt x="1548708" y="857898"/>
                  </a:cubicBezTo>
                  <a:cubicBezTo>
                    <a:pt x="1543708" y="859564"/>
                    <a:pt x="1538152" y="861787"/>
                    <a:pt x="1538152" y="867343"/>
                  </a:cubicBezTo>
                  <a:cubicBezTo>
                    <a:pt x="1538152" y="874010"/>
                    <a:pt x="1543708" y="875677"/>
                    <a:pt x="1549264" y="874566"/>
                  </a:cubicBezTo>
                  <a:cubicBezTo>
                    <a:pt x="1564822" y="871788"/>
                    <a:pt x="1583711" y="876232"/>
                    <a:pt x="1592046" y="855675"/>
                  </a:cubicBezTo>
                  <a:cubicBezTo>
                    <a:pt x="1593712" y="851092"/>
                    <a:pt x="1626007" y="847758"/>
                    <a:pt x="1643457" y="848487"/>
                  </a:cubicBezTo>
                  <a:close/>
                  <a:moveTo>
                    <a:pt x="2459349" y="759555"/>
                  </a:moveTo>
                  <a:cubicBezTo>
                    <a:pt x="2444903" y="769556"/>
                    <a:pt x="2450459" y="782890"/>
                    <a:pt x="2451570" y="795669"/>
                  </a:cubicBezTo>
                  <a:cubicBezTo>
                    <a:pt x="2452681" y="808448"/>
                    <a:pt x="2457682" y="822894"/>
                    <a:pt x="2469350" y="820116"/>
                  </a:cubicBezTo>
                  <a:cubicBezTo>
                    <a:pt x="2482685" y="816782"/>
                    <a:pt x="2493241" y="802892"/>
                    <a:pt x="2491574" y="785113"/>
                  </a:cubicBezTo>
                  <a:cubicBezTo>
                    <a:pt x="2489908" y="764555"/>
                    <a:pt x="2465461" y="773445"/>
                    <a:pt x="2459349" y="759555"/>
                  </a:cubicBezTo>
                  <a:close/>
                  <a:moveTo>
                    <a:pt x="2477298" y="0"/>
                  </a:moveTo>
                  <a:lnTo>
                    <a:pt x="2558247" y="0"/>
                  </a:lnTo>
                  <a:lnTo>
                    <a:pt x="2558247" y="713439"/>
                  </a:lnTo>
                  <a:cubicBezTo>
                    <a:pt x="2558247" y="801225"/>
                    <a:pt x="2500464" y="881233"/>
                    <a:pt x="2417123" y="910125"/>
                  </a:cubicBezTo>
                  <a:cubicBezTo>
                    <a:pt x="2409345" y="912903"/>
                    <a:pt x="2401566" y="916236"/>
                    <a:pt x="2393788" y="919015"/>
                  </a:cubicBezTo>
                  <a:cubicBezTo>
                    <a:pt x="2366562" y="920682"/>
                    <a:pt x="2339894" y="921792"/>
                    <a:pt x="2312114" y="923459"/>
                  </a:cubicBezTo>
                  <a:cubicBezTo>
                    <a:pt x="2313225" y="911791"/>
                    <a:pt x="2334338" y="914570"/>
                    <a:pt x="2328782" y="899568"/>
                  </a:cubicBezTo>
                  <a:cubicBezTo>
                    <a:pt x="2325448" y="891234"/>
                    <a:pt x="2320447" y="886789"/>
                    <a:pt x="2311002" y="890123"/>
                  </a:cubicBezTo>
                  <a:cubicBezTo>
                    <a:pt x="2308224" y="897902"/>
                    <a:pt x="2321003" y="899012"/>
                    <a:pt x="2317670" y="908458"/>
                  </a:cubicBezTo>
                  <a:cubicBezTo>
                    <a:pt x="2310446" y="906235"/>
                    <a:pt x="2303223" y="903458"/>
                    <a:pt x="2296001" y="901235"/>
                  </a:cubicBezTo>
                  <a:cubicBezTo>
                    <a:pt x="2291000" y="899568"/>
                    <a:pt x="2301002" y="885123"/>
                    <a:pt x="2289333" y="891790"/>
                  </a:cubicBezTo>
                  <a:cubicBezTo>
                    <a:pt x="2284888" y="894567"/>
                    <a:pt x="2272109" y="896790"/>
                    <a:pt x="2275442" y="908458"/>
                  </a:cubicBezTo>
                  <a:cubicBezTo>
                    <a:pt x="2279888" y="924015"/>
                    <a:pt x="2269886" y="922348"/>
                    <a:pt x="2259886" y="922348"/>
                  </a:cubicBezTo>
                  <a:cubicBezTo>
                    <a:pt x="2162099" y="921792"/>
                    <a:pt x="2063756" y="921792"/>
                    <a:pt x="1965969" y="922348"/>
                  </a:cubicBezTo>
                  <a:cubicBezTo>
                    <a:pt x="1944301" y="922348"/>
                    <a:pt x="1948190" y="904013"/>
                    <a:pt x="1947635" y="894567"/>
                  </a:cubicBezTo>
                  <a:cubicBezTo>
                    <a:pt x="1947635" y="879011"/>
                    <a:pt x="1939300" y="877899"/>
                    <a:pt x="1929300" y="879011"/>
                  </a:cubicBezTo>
                  <a:cubicBezTo>
                    <a:pt x="1913743" y="880678"/>
                    <a:pt x="1924855" y="889011"/>
                    <a:pt x="1925966" y="895123"/>
                  </a:cubicBezTo>
                  <a:cubicBezTo>
                    <a:pt x="1928188" y="906235"/>
                    <a:pt x="1921521" y="904013"/>
                    <a:pt x="1914298" y="903458"/>
                  </a:cubicBezTo>
                  <a:cubicBezTo>
                    <a:pt x="1894296" y="902347"/>
                    <a:pt x="1888185" y="882344"/>
                    <a:pt x="1874850" y="872899"/>
                  </a:cubicBezTo>
                  <a:cubicBezTo>
                    <a:pt x="1858737" y="861787"/>
                    <a:pt x="1847069" y="862898"/>
                    <a:pt x="1832069" y="868454"/>
                  </a:cubicBezTo>
                  <a:cubicBezTo>
                    <a:pt x="1827068" y="861787"/>
                    <a:pt x="1819845" y="861231"/>
                    <a:pt x="1812622" y="859009"/>
                  </a:cubicBezTo>
                  <a:cubicBezTo>
                    <a:pt x="1814845" y="869010"/>
                    <a:pt x="1800398" y="876788"/>
                    <a:pt x="1806510" y="885678"/>
                  </a:cubicBezTo>
                  <a:cubicBezTo>
                    <a:pt x="1814845" y="897346"/>
                    <a:pt x="1797065" y="905680"/>
                    <a:pt x="1805399" y="917347"/>
                  </a:cubicBezTo>
                  <a:cubicBezTo>
                    <a:pt x="1808177" y="920682"/>
                    <a:pt x="1800398" y="922348"/>
                    <a:pt x="1796509" y="922348"/>
                  </a:cubicBezTo>
                  <a:cubicBezTo>
                    <a:pt x="1769285" y="922348"/>
                    <a:pt x="1741504" y="921792"/>
                    <a:pt x="1713724" y="922348"/>
                  </a:cubicBezTo>
                  <a:cubicBezTo>
                    <a:pt x="1703723" y="922903"/>
                    <a:pt x="1703167" y="917347"/>
                    <a:pt x="1704278" y="910125"/>
                  </a:cubicBezTo>
                  <a:cubicBezTo>
                    <a:pt x="1710946" y="905124"/>
                    <a:pt x="1720391" y="921237"/>
                    <a:pt x="1724836" y="909569"/>
                  </a:cubicBezTo>
                  <a:cubicBezTo>
                    <a:pt x="1728169" y="901235"/>
                    <a:pt x="1722058" y="893456"/>
                    <a:pt x="1714279" y="888456"/>
                  </a:cubicBezTo>
                  <a:cubicBezTo>
                    <a:pt x="1700389" y="879567"/>
                    <a:pt x="1715946" y="861231"/>
                    <a:pt x="1700389" y="851231"/>
                  </a:cubicBezTo>
                  <a:cubicBezTo>
                    <a:pt x="1861515" y="851231"/>
                    <a:pt x="2019308" y="851231"/>
                    <a:pt x="2177656" y="851231"/>
                  </a:cubicBezTo>
                  <a:cubicBezTo>
                    <a:pt x="2167099" y="859564"/>
                    <a:pt x="2152654" y="865676"/>
                    <a:pt x="2158210" y="881233"/>
                  </a:cubicBezTo>
                  <a:cubicBezTo>
                    <a:pt x="2163210" y="894567"/>
                    <a:pt x="2176545" y="898457"/>
                    <a:pt x="2190991" y="899568"/>
                  </a:cubicBezTo>
                  <a:cubicBezTo>
                    <a:pt x="2200436" y="900679"/>
                    <a:pt x="2209326" y="905124"/>
                    <a:pt x="2219882" y="904569"/>
                  </a:cubicBezTo>
                  <a:cubicBezTo>
                    <a:pt x="2209326" y="897346"/>
                    <a:pt x="2198770" y="890123"/>
                    <a:pt x="2188213" y="882900"/>
                  </a:cubicBezTo>
                  <a:cubicBezTo>
                    <a:pt x="2180990" y="878455"/>
                    <a:pt x="2179879" y="869566"/>
                    <a:pt x="2183767" y="865120"/>
                  </a:cubicBezTo>
                  <a:cubicBezTo>
                    <a:pt x="2190991" y="856231"/>
                    <a:pt x="2202658" y="854564"/>
                    <a:pt x="2213215" y="855120"/>
                  </a:cubicBezTo>
                  <a:cubicBezTo>
                    <a:pt x="2224882" y="855120"/>
                    <a:pt x="2217104" y="861787"/>
                    <a:pt x="2215993" y="866787"/>
                  </a:cubicBezTo>
                  <a:cubicBezTo>
                    <a:pt x="2214326" y="878455"/>
                    <a:pt x="2225994" y="872899"/>
                    <a:pt x="2230994" y="876232"/>
                  </a:cubicBezTo>
                  <a:cubicBezTo>
                    <a:pt x="2234328" y="879011"/>
                    <a:pt x="2242106" y="877899"/>
                    <a:pt x="2243218" y="869010"/>
                  </a:cubicBezTo>
                  <a:cubicBezTo>
                    <a:pt x="2243774" y="861787"/>
                    <a:pt x="2239884" y="856231"/>
                    <a:pt x="2232662" y="847896"/>
                  </a:cubicBezTo>
                  <a:cubicBezTo>
                    <a:pt x="2344894" y="858453"/>
                    <a:pt x="2425457" y="817893"/>
                    <a:pt x="2471017" y="716773"/>
                  </a:cubicBezTo>
                  <a:cubicBezTo>
                    <a:pt x="2473240" y="706217"/>
                    <a:pt x="2475461" y="696216"/>
                    <a:pt x="2477684" y="68565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70"/>
            <p:cNvSpPr/>
            <p:nvPr/>
          </p:nvSpPr>
          <p:spPr>
            <a:xfrm>
              <a:off x="2927190" y="6465410"/>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70"/>
            <p:cNvSpPr/>
            <p:nvPr/>
          </p:nvSpPr>
          <p:spPr>
            <a:xfrm>
              <a:off x="385763" y="5736193"/>
              <a:ext cx="2558321" cy="805236"/>
            </a:xfrm>
            <a:custGeom>
              <a:rect b="b" l="l" r="r" t="t"/>
              <a:pathLst>
                <a:path extrusionOk="0" h="805236" w="2558321">
                  <a:moveTo>
                    <a:pt x="2554926" y="776231"/>
                  </a:moveTo>
                  <a:cubicBezTo>
                    <a:pt x="2561038" y="801789"/>
                    <a:pt x="2561038" y="801789"/>
                    <a:pt x="2536591" y="805123"/>
                  </a:cubicBezTo>
                  <a:cubicBezTo>
                    <a:pt x="2546592" y="795122"/>
                    <a:pt x="2551037" y="786787"/>
                    <a:pt x="2554926" y="776231"/>
                  </a:cubicBezTo>
                  <a:close/>
                  <a:moveTo>
                    <a:pt x="281939" y="749007"/>
                  </a:moveTo>
                  <a:cubicBezTo>
                    <a:pt x="279717" y="751784"/>
                    <a:pt x="278606" y="753451"/>
                    <a:pt x="276939" y="755119"/>
                  </a:cubicBezTo>
                  <a:cubicBezTo>
                    <a:pt x="265827" y="766786"/>
                    <a:pt x="279162" y="774008"/>
                    <a:pt x="282495" y="782899"/>
                  </a:cubicBezTo>
                  <a:cubicBezTo>
                    <a:pt x="284162" y="788455"/>
                    <a:pt x="288051" y="784010"/>
                    <a:pt x="289718" y="782343"/>
                  </a:cubicBezTo>
                  <a:cubicBezTo>
                    <a:pt x="298608" y="772898"/>
                    <a:pt x="290274" y="766231"/>
                    <a:pt x="285274" y="758452"/>
                  </a:cubicBezTo>
                  <a:cubicBezTo>
                    <a:pt x="283606" y="756229"/>
                    <a:pt x="283606" y="753451"/>
                    <a:pt x="281939" y="749007"/>
                  </a:cubicBezTo>
                  <a:close/>
                  <a:moveTo>
                    <a:pt x="207697" y="741158"/>
                  </a:moveTo>
                  <a:cubicBezTo>
                    <a:pt x="199710" y="741506"/>
                    <a:pt x="190820" y="745395"/>
                    <a:pt x="182486" y="746228"/>
                  </a:cubicBezTo>
                  <a:cubicBezTo>
                    <a:pt x="177486" y="746784"/>
                    <a:pt x="170818" y="742339"/>
                    <a:pt x="169151" y="751228"/>
                  </a:cubicBezTo>
                  <a:cubicBezTo>
                    <a:pt x="167485" y="759007"/>
                    <a:pt x="174152" y="761230"/>
                    <a:pt x="178597" y="764563"/>
                  </a:cubicBezTo>
                  <a:cubicBezTo>
                    <a:pt x="186931" y="770119"/>
                    <a:pt x="198043" y="769008"/>
                    <a:pt x="204155" y="779009"/>
                  </a:cubicBezTo>
                  <a:cubicBezTo>
                    <a:pt x="208044" y="785121"/>
                    <a:pt x="213045" y="792899"/>
                    <a:pt x="221934" y="789566"/>
                  </a:cubicBezTo>
                  <a:cubicBezTo>
                    <a:pt x="233046" y="785676"/>
                    <a:pt x="224713" y="773453"/>
                    <a:pt x="231935" y="766786"/>
                  </a:cubicBezTo>
                  <a:cubicBezTo>
                    <a:pt x="230268" y="763452"/>
                    <a:pt x="228602" y="760119"/>
                    <a:pt x="227490" y="757340"/>
                  </a:cubicBezTo>
                  <a:cubicBezTo>
                    <a:pt x="222767" y="744006"/>
                    <a:pt x="215683" y="740811"/>
                    <a:pt x="207697" y="741158"/>
                  </a:cubicBezTo>
                  <a:close/>
                  <a:moveTo>
                    <a:pt x="247" y="0"/>
                  </a:moveTo>
                  <a:lnTo>
                    <a:pt x="75254" y="0"/>
                  </a:lnTo>
                  <a:lnTo>
                    <a:pt x="75254" y="540653"/>
                  </a:lnTo>
                  <a:cubicBezTo>
                    <a:pt x="75254" y="557322"/>
                    <a:pt x="76921" y="574545"/>
                    <a:pt x="78032" y="591214"/>
                  </a:cubicBezTo>
                  <a:cubicBezTo>
                    <a:pt x="120258" y="687889"/>
                    <a:pt x="189709" y="730671"/>
                    <a:pt x="293052" y="729560"/>
                  </a:cubicBezTo>
                  <a:cubicBezTo>
                    <a:pt x="453066" y="728449"/>
                    <a:pt x="612526" y="729560"/>
                    <a:pt x="771985" y="729004"/>
                  </a:cubicBezTo>
                  <a:cubicBezTo>
                    <a:pt x="781986" y="729004"/>
                    <a:pt x="788097" y="732339"/>
                    <a:pt x="794209" y="739006"/>
                  </a:cubicBezTo>
                  <a:cubicBezTo>
                    <a:pt x="793653" y="744562"/>
                    <a:pt x="800877" y="751784"/>
                    <a:pt x="790320" y="754563"/>
                  </a:cubicBezTo>
                  <a:cubicBezTo>
                    <a:pt x="799765" y="789010"/>
                    <a:pt x="805321" y="790677"/>
                    <a:pt x="840325" y="769008"/>
                  </a:cubicBezTo>
                  <a:cubicBezTo>
                    <a:pt x="824212" y="763452"/>
                    <a:pt x="824212" y="763452"/>
                    <a:pt x="832546" y="750118"/>
                  </a:cubicBezTo>
                  <a:cubicBezTo>
                    <a:pt x="823656" y="747895"/>
                    <a:pt x="809210" y="756229"/>
                    <a:pt x="807544" y="737895"/>
                  </a:cubicBezTo>
                  <a:cubicBezTo>
                    <a:pt x="807544" y="734005"/>
                    <a:pt x="799765" y="736783"/>
                    <a:pt x="795320" y="739006"/>
                  </a:cubicBezTo>
                  <a:cubicBezTo>
                    <a:pt x="803098" y="720115"/>
                    <a:pt x="820322" y="727338"/>
                    <a:pt x="828657" y="733449"/>
                  </a:cubicBezTo>
                  <a:cubicBezTo>
                    <a:pt x="838102" y="740672"/>
                    <a:pt x="845881" y="740672"/>
                    <a:pt x="855881" y="740116"/>
                  </a:cubicBezTo>
                  <a:cubicBezTo>
                    <a:pt x="863660" y="730116"/>
                    <a:pt x="874217" y="729560"/>
                    <a:pt x="885329" y="729560"/>
                  </a:cubicBezTo>
                  <a:cubicBezTo>
                    <a:pt x="947001" y="729560"/>
                    <a:pt x="1008117" y="729560"/>
                    <a:pt x="1075901" y="729560"/>
                  </a:cubicBezTo>
                  <a:cubicBezTo>
                    <a:pt x="1054233" y="740672"/>
                    <a:pt x="1058678" y="757340"/>
                    <a:pt x="1058678" y="772342"/>
                  </a:cubicBezTo>
                  <a:cubicBezTo>
                    <a:pt x="1058678" y="775675"/>
                    <a:pt x="1057567" y="781231"/>
                    <a:pt x="1063678" y="781787"/>
                  </a:cubicBezTo>
                  <a:cubicBezTo>
                    <a:pt x="1068124" y="782343"/>
                    <a:pt x="1070901" y="780120"/>
                    <a:pt x="1072568" y="775120"/>
                  </a:cubicBezTo>
                  <a:cubicBezTo>
                    <a:pt x="1074235" y="769564"/>
                    <a:pt x="1070901" y="757340"/>
                    <a:pt x="1083680" y="760675"/>
                  </a:cubicBezTo>
                  <a:cubicBezTo>
                    <a:pt x="1095904" y="764008"/>
                    <a:pt x="1095904" y="774564"/>
                    <a:pt x="1094237" y="785121"/>
                  </a:cubicBezTo>
                  <a:cubicBezTo>
                    <a:pt x="1103126" y="792899"/>
                    <a:pt x="1107572" y="782343"/>
                    <a:pt x="1114239" y="780120"/>
                  </a:cubicBezTo>
                  <a:cubicBezTo>
                    <a:pt x="1112572" y="775120"/>
                    <a:pt x="1110905" y="769564"/>
                    <a:pt x="1108682" y="764008"/>
                  </a:cubicBezTo>
                  <a:cubicBezTo>
                    <a:pt x="1100904" y="744562"/>
                    <a:pt x="1109793" y="730116"/>
                    <a:pt x="1130907" y="730116"/>
                  </a:cubicBezTo>
                  <a:cubicBezTo>
                    <a:pt x="1308145" y="730116"/>
                    <a:pt x="1485384" y="730116"/>
                    <a:pt x="1662623" y="730116"/>
                  </a:cubicBezTo>
                  <a:cubicBezTo>
                    <a:pt x="1668734" y="730116"/>
                    <a:pt x="1681513" y="724004"/>
                    <a:pt x="1678735" y="739561"/>
                  </a:cubicBezTo>
                  <a:cubicBezTo>
                    <a:pt x="1666512" y="739006"/>
                    <a:pt x="1651510" y="736783"/>
                    <a:pt x="1649843" y="753451"/>
                  </a:cubicBezTo>
                  <a:cubicBezTo>
                    <a:pt x="1648732" y="765119"/>
                    <a:pt x="1653177" y="777343"/>
                    <a:pt x="1655400" y="789010"/>
                  </a:cubicBezTo>
                  <a:cubicBezTo>
                    <a:pt x="1667623" y="801234"/>
                    <a:pt x="1676512" y="794566"/>
                    <a:pt x="1687624" y="785676"/>
                  </a:cubicBezTo>
                  <a:cubicBezTo>
                    <a:pt x="1699848" y="775120"/>
                    <a:pt x="1692069" y="768452"/>
                    <a:pt x="1685958" y="760675"/>
                  </a:cubicBezTo>
                  <a:cubicBezTo>
                    <a:pt x="1680957" y="754007"/>
                    <a:pt x="1678735" y="747339"/>
                    <a:pt x="1679291" y="739561"/>
                  </a:cubicBezTo>
                  <a:cubicBezTo>
                    <a:pt x="1685958" y="732339"/>
                    <a:pt x="1696515" y="725671"/>
                    <a:pt x="1703737" y="731783"/>
                  </a:cubicBezTo>
                  <a:cubicBezTo>
                    <a:pt x="1708738" y="736227"/>
                    <a:pt x="1708738" y="750118"/>
                    <a:pt x="1705960" y="760119"/>
                  </a:cubicBezTo>
                  <a:cubicBezTo>
                    <a:pt x="1700404" y="782343"/>
                    <a:pt x="1723739" y="781231"/>
                    <a:pt x="1734296" y="789010"/>
                  </a:cubicBezTo>
                  <a:cubicBezTo>
                    <a:pt x="1747075" y="798455"/>
                    <a:pt x="1743741" y="781787"/>
                    <a:pt x="1747075" y="776231"/>
                  </a:cubicBezTo>
                  <a:cubicBezTo>
                    <a:pt x="1750408" y="770675"/>
                    <a:pt x="1752631" y="763452"/>
                    <a:pt x="1757075" y="759007"/>
                  </a:cubicBezTo>
                  <a:cubicBezTo>
                    <a:pt x="1762631" y="753451"/>
                    <a:pt x="1763743" y="739006"/>
                    <a:pt x="1772632" y="742895"/>
                  </a:cubicBezTo>
                  <a:cubicBezTo>
                    <a:pt x="1782633" y="746784"/>
                    <a:pt x="1774299" y="755674"/>
                    <a:pt x="1770966" y="762896"/>
                  </a:cubicBezTo>
                  <a:cubicBezTo>
                    <a:pt x="1767632" y="769564"/>
                    <a:pt x="1773188" y="776231"/>
                    <a:pt x="1778744" y="779565"/>
                  </a:cubicBezTo>
                  <a:cubicBezTo>
                    <a:pt x="1784300" y="782899"/>
                    <a:pt x="1790412" y="780676"/>
                    <a:pt x="1794301" y="775120"/>
                  </a:cubicBezTo>
                  <a:cubicBezTo>
                    <a:pt x="1799302" y="767897"/>
                    <a:pt x="1806524" y="761230"/>
                    <a:pt x="1804302" y="750673"/>
                  </a:cubicBezTo>
                  <a:cubicBezTo>
                    <a:pt x="1798191" y="749562"/>
                    <a:pt x="1789856" y="749562"/>
                    <a:pt x="1792635" y="739561"/>
                  </a:cubicBezTo>
                  <a:cubicBezTo>
                    <a:pt x="1794856" y="731227"/>
                    <a:pt x="1802080" y="730116"/>
                    <a:pt x="1810414" y="730116"/>
                  </a:cubicBezTo>
                  <a:cubicBezTo>
                    <a:pt x="1861530" y="730116"/>
                    <a:pt x="1913201" y="730116"/>
                    <a:pt x="1964317" y="730116"/>
                  </a:cubicBezTo>
                  <a:cubicBezTo>
                    <a:pt x="1979318" y="730116"/>
                    <a:pt x="1994875" y="730116"/>
                    <a:pt x="2011543" y="730116"/>
                  </a:cubicBezTo>
                  <a:cubicBezTo>
                    <a:pt x="2005987" y="744006"/>
                    <a:pt x="2009876" y="757340"/>
                    <a:pt x="2008766" y="770675"/>
                  </a:cubicBezTo>
                  <a:cubicBezTo>
                    <a:pt x="2015432" y="782899"/>
                    <a:pt x="2021544" y="796233"/>
                    <a:pt x="2038768" y="784565"/>
                  </a:cubicBezTo>
                  <a:cubicBezTo>
                    <a:pt x="2044324" y="769008"/>
                    <a:pt x="2066548" y="774008"/>
                    <a:pt x="2071549" y="759563"/>
                  </a:cubicBezTo>
                  <a:cubicBezTo>
                    <a:pt x="2083772" y="722337"/>
                    <a:pt x="2115442" y="730671"/>
                    <a:pt x="2140999" y="730671"/>
                  </a:cubicBezTo>
                  <a:cubicBezTo>
                    <a:pt x="2266011" y="729560"/>
                    <a:pt x="2391578" y="730116"/>
                    <a:pt x="2516590" y="730116"/>
                  </a:cubicBezTo>
                  <a:cubicBezTo>
                    <a:pt x="2538259" y="730116"/>
                    <a:pt x="2546037" y="746228"/>
                    <a:pt x="2536037" y="766231"/>
                  </a:cubicBezTo>
                  <a:cubicBezTo>
                    <a:pt x="2530480" y="776787"/>
                    <a:pt x="2511034" y="782343"/>
                    <a:pt x="2520480" y="800678"/>
                  </a:cubicBezTo>
                  <a:cubicBezTo>
                    <a:pt x="2521590" y="802345"/>
                    <a:pt x="2515479" y="803456"/>
                    <a:pt x="2512145" y="803456"/>
                  </a:cubicBezTo>
                  <a:cubicBezTo>
                    <a:pt x="2490477" y="802345"/>
                    <a:pt x="2468252" y="805678"/>
                    <a:pt x="2446584" y="801234"/>
                  </a:cubicBezTo>
                  <a:cubicBezTo>
                    <a:pt x="2428805" y="789010"/>
                    <a:pt x="2412692" y="802900"/>
                    <a:pt x="2396024" y="803456"/>
                  </a:cubicBezTo>
                  <a:cubicBezTo>
                    <a:pt x="2381578" y="804011"/>
                    <a:pt x="2366577" y="804011"/>
                    <a:pt x="2352130" y="804011"/>
                  </a:cubicBezTo>
                  <a:cubicBezTo>
                    <a:pt x="2334351" y="805678"/>
                    <a:pt x="2316016" y="805123"/>
                    <a:pt x="2298237" y="804011"/>
                  </a:cubicBezTo>
                  <a:cubicBezTo>
                    <a:pt x="2258789" y="804011"/>
                    <a:pt x="2218785" y="804011"/>
                    <a:pt x="2179337" y="804011"/>
                  </a:cubicBezTo>
                  <a:cubicBezTo>
                    <a:pt x="2163224" y="805123"/>
                    <a:pt x="2147111" y="804567"/>
                    <a:pt x="2130443" y="804011"/>
                  </a:cubicBezTo>
                  <a:cubicBezTo>
                    <a:pt x="1581504" y="804011"/>
                    <a:pt x="1033120" y="804011"/>
                    <a:pt x="484181" y="804011"/>
                  </a:cubicBezTo>
                  <a:cubicBezTo>
                    <a:pt x="473069" y="804011"/>
                    <a:pt x="461957" y="806234"/>
                    <a:pt x="451400" y="801234"/>
                  </a:cubicBezTo>
                  <a:cubicBezTo>
                    <a:pt x="395283" y="806790"/>
                    <a:pt x="338611" y="799567"/>
                    <a:pt x="282495" y="805123"/>
                  </a:cubicBezTo>
                  <a:cubicBezTo>
                    <a:pt x="269161" y="806790"/>
                    <a:pt x="279162" y="789566"/>
                    <a:pt x="261382" y="792899"/>
                  </a:cubicBezTo>
                  <a:cubicBezTo>
                    <a:pt x="228046" y="799567"/>
                    <a:pt x="193043" y="811235"/>
                    <a:pt x="156928" y="796788"/>
                  </a:cubicBezTo>
                  <a:cubicBezTo>
                    <a:pt x="118591" y="781231"/>
                    <a:pt x="81922" y="764563"/>
                    <a:pt x="54697" y="731783"/>
                  </a:cubicBezTo>
                  <a:cubicBezTo>
                    <a:pt x="29139" y="700668"/>
                    <a:pt x="11359" y="665665"/>
                    <a:pt x="6914" y="625106"/>
                  </a:cubicBezTo>
                  <a:cubicBezTo>
                    <a:pt x="-1975" y="618994"/>
                    <a:pt x="247" y="610105"/>
                    <a:pt x="247" y="60177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70"/>
            <p:cNvSpPr/>
            <p:nvPr/>
          </p:nvSpPr>
          <p:spPr>
            <a:xfrm>
              <a:off x="385763" y="417483"/>
              <a:ext cx="2558629" cy="806208"/>
            </a:xfrm>
            <a:custGeom>
              <a:rect b="b" l="l" r="r" t="t"/>
              <a:pathLst>
                <a:path extrusionOk="0" h="806208" w="2558629">
                  <a:moveTo>
                    <a:pt x="9489" y="392327"/>
                  </a:moveTo>
                  <a:cubicBezTo>
                    <a:pt x="21157" y="400106"/>
                    <a:pt x="20601" y="415107"/>
                    <a:pt x="29491" y="423441"/>
                  </a:cubicBezTo>
                  <a:cubicBezTo>
                    <a:pt x="32824" y="426219"/>
                    <a:pt x="35047" y="433443"/>
                    <a:pt x="40603" y="427331"/>
                  </a:cubicBezTo>
                  <a:cubicBezTo>
                    <a:pt x="43937" y="423441"/>
                    <a:pt x="41714" y="420108"/>
                    <a:pt x="37269" y="417885"/>
                  </a:cubicBezTo>
                  <a:cubicBezTo>
                    <a:pt x="33380" y="416219"/>
                    <a:pt x="30046" y="413440"/>
                    <a:pt x="31158" y="408440"/>
                  </a:cubicBezTo>
                  <a:cubicBezTo>
                    <a:pt x="36158" y="388438"/>
                    <a:pt x="21712" y="391216"/>
                    <a:pt x="9489" y="392327"/>
                  </a:cubicBezTo>
                  <a:close/>
                  <a:moveTo>
                    <a:pt x="32616" y="121955"/>
                  </a:moveTo>
                  <a:cubicBezTo>
                    <a:pt x="40881" y="119107"/>
                    <a:pt x="51159" y="122858"/>
                    <a:pt x="64494" y="133414"/>
                  </a:cubicBezTo>
                  <a:cubicBezTo>
                    <a:pt x="78384" y="143970"/>
                    <a:pt x="89496" y="147860"/>
                    <a:pt x="101719" y="133414"/>
                  </a:cubicBezTo>
                  <a:cubicBezTo>
                    <a:pt x="109498" y="123969"/>
                    <a:pt x="116166" y="136193"/>
                    <a:pt x="123388" y="133970"/>
                  </a:cubicBezTo>
                  <a:cubicBezTo>
                    <a:pt x="101164" y="165084"/>
                    <a:pt x="90607" y="202865"/>
                    <a:pt x="63383" y="229534"/>
                  </a:cubicBezTo>
                  <a:cubicBezTo>
                    <a:pt x="55049" y="237313"/>
                    <a:pt x="58938" y="240646"/>
                    <a:pt x="64494" y="243980"/>
                  </a:cubicBezTo>
                  <a:cubicBezTo>
                    <a:pt x="77273" y="251203"/>
                    <a:pt x="76162" y="262871"/>
                    <a:pt x="76162" y="274538"/>
                  </a:cubicBezTo>
                  <a:cubicBezTo>
                    <a:pt x="75606" y="320654"/>
                    <a:pt x="77273" y="367325"/>
                    <a:pt x="75050" y="413440"/>
                  </a:cubicBezTo>
                  <a:cubicBezTo>
                    <a:pt x="73939" y="429553"/>
                    <a:pt x="78939" y="447888"/>
                    <a:pt x="67827" y="463445"/>
                  </a:cubicBezTo>
                  <a:cubicBezTo>
                    <a:pt x="69494" y="464000"/>
                    <a:pt x="71717" y="464556"/>
                    <a:pt x="73939" y="465112"/>
                  </a:cubicBezTo>
                  <a:cubicBezTo>
                    <a:pt x="73939" y="465112"/>
                    <a:pt x="73939" y="465668"/>
                    <a:pt x="73939" y="465668"/>
                  </a:cubicBezTo>
                  <a:cubicBezTo>
                    <a:pt x="76718" y="494004"/>
                    <a:pt x="77273" y="522340"/>
                    <a:pt x="73383" y="550675"/>
                  </a:cubicBezTo>
                  <a:cubicBezTo>
                    <a:pt x="74495" y="617349"/>
                    <a:pt x="75606" y="684021"/>
                    <a:pt x="75606" y="750694"/>
                  </a:cubicBezTo>
                  <a:lnTo>
                    <a:pt x="75606" y="806208"/>
                  </a:lnTo>
                  <a:lnTo>
                    <a:pt x="599" y="806208"/>
                  </a:lnTo>
                  <a:lnTo>
                    <a:pt x="599" y="542342"/>
                  </a:lnTo>
                  <a:cubicBezTo>
                    <a:pt x="599" y="536230"/>
                    <a:pt x="-1068" y="530118"/>
                    <a:pt x="3377" y="525118"/>
                  </a:cubicBezTo>
                  <a:cubicBezTo>
                    <a:pt x="-3290" y="452888"/>
                    <a:pt x="2266" y="380104"/>
                    <a:pt x="599" y="307320"/>
                  </a:cubicBezTo>
                  <a:cubicBezTo>
                    <a:pt x="599" y="301208"/>
                    <a:pt x="1155" y="295652"/>
                    <a:pt x="10044" y="296208"/>
                  </a:cubicBezTo>
                  <a:cubicBezTo>
                    <a:pt x="17267" y="296208"/>
                    <a:pt x="24490" y="293985"/>
                    <a:pt x="26713" y="287317"/>
                  </a:cubicBezTo>
                  <a:cubicBezTo>
                    <a:pt x="28379" y="282317"/>
                    <a:pt x="23379" y="278428"/>
                    <a:pt x="20046" y="274538"/>
                  </a:cubicBezTo>
                  <a:cubicBezTo>
                    <a:pt x="10600" y="263426"/>
                    <a:pt x="10044" y="284540"/>
                    <a:pt x="1155" y="277872"/>
                  </a:cubicBezTo>
                  <a:cubicBezTo>
                    <a:pt x="43" y="235646"/>
                    <a:pt x="-1623" y="192309"/>
                    <a:pt x="12822" y="150082"/>
                  </a:cubicBezTo>
                  <a:cubicBezTo>
                    <a:pt x="18101" y="134248"/>
                    <a:pt x="24351" y="124802"/>
                    <a:pt x="32616" y="121955"/>
                  </a:cubicBezTo>
                  <a:close/>
                  <a:moveTo>
                    <a:pt x="150959" y="87854"/>
                  </a:moveTo>
                  <a:cubicBezTo>
                    <a:pt x="153390" y="86743"/>
                    <a:pt x="155891" y="87021"/>
                    <a:pt x="157835" y="89521"/>
                  </a:cubicBezTo>
                  <a:cubicBezTo>
                    <a:pt x="161169" y="93966"/>
                    <a:pt x="170058" y="102856"/>
                    <a:pt x="160613" y="108412"/>
                  </a:cubicBezTo>
                  <a:cubicBezTo>
                    <a:pt x="148390" y="116190"/>
                    <a:pt x="140611" y="130636"/>
                    <a:pt x="125054" y="132858"/>
                  </a:cubicBezTo>
                  <a:cubicBezTo>
                    <a:pt x="128388" y="118413"/>
                    <a:pt x="137833" y="107301"/>
                    <a:pt x="144501" y="94522"/>
                  </a:cubicBezTo>
                  <a:cubicBezTo>
                    <a:pt x="146167" y="91466"/>
                    <a:pt x="148529" y="88966"/>
                    <a:pt x="150959" y="87854"/>
                  </a:cubicBezTo>
                  <a:close/>
                  <a:moveTo>
                    <a:pt x="2447491" y="64519"/>
                  </a:moveTo>
                  <a:cubicBezTo>
                    <a:pt x="2457492" y="60074"/>
                    <a:pt x="2459715" y="68408"/>
                    <a:pt x="2465271" y="74520"/>
                  </a:cubicBezTo>
                  <a:cubicBezTo>
                    <a:pt x="2455826" y="78409"/>
                    <a:pt x="2448603" y="78965"/>
                    <a:pt x="2443602" y="72297"/>
                  </a:cubicBezTo>
                  <a:cubicBezTo>
                    <a:pt x="2440824" y="68964"/>
                    <a:pt x="2444713" y="65630"/>
                    <a:pt x="2447491" y="64519"/>
                  </a:cubicBezTo>
                  <a:close/>
                  <a:moveTo>
                    <a:pt x="2305257" y="3401"/>
                  </a:moveTo>
                  <a:cubicBezTo>
                    <a:pt x="2371929" y="3401"/>
                    <a:pt x="2435824" y="3401"/>
                    <a:pt x="2506942" y="3401"/>
                  </a:cubicBezTo>
                  <a:cubicBezTo>
                    <a:pt x="2479161" y="21181"/>
                    <a:pt x="2452492" y="31181"/>
                    <a:pt x="2440825" y="58407"/>
                  </a:cubicBezTo>
                  <a:cubicBezTo>
                    <a:pt x="2435269" y="71741"/>
                    <a:pt x="2424156" y="75075"/>
                    <a:pt x="2409710" y="74519"/>
                  </a:cubicBezTo>
                  <a:cubicBezTo>
                    <a:pt x="2379152" y="73408"/>
                    <a:pt x="2349149" y="73408"/>
                    <a:pt x="2318591" y="73963"/>
                  </a:cubicBezTo>
                  <a:cubicBezTo>
                    <a:pt x="2301367" y="74519"/>
                    <a:pt x="2283588" y="77298"/>
                    <a:pt x="2286366" y="50628"/>
                  </a:cubicBezTo>
                  <a:cubicBezTo>
                    <a:pt x="2286366" y="49517"/>
                    <a:pt x="2280810" y="47295"/>
                    <a:pt x="2280254" y="40627"/>
                  </a:cubicBezTo>
                  <a:cubicBezTo>
                    <a:pt x="2295255" y="40627"/>
                    <a:pt x="2310257" y="39516"/>
                    <a:pt x="2324702" y="41183"/>
                  </a:cubicBezTo>
                  <a:cubicBezTo>
                    <a:pt x="2337482" y="42849"/>
                    <a:pt x="2336370" y="32848"/>
                    <a:pt x="2338037" y="27292"/>
                  </a:cubicBezTo>
                  <a:cubicBezTo>
                    <a:pt x="2340815" y="17292"/>
                    <a:pt x="2329147" y="16736"/>
                    <a:pt x="2325258" y="17847"/>
                  </a:cubicBezTo>
                  <a:cubicBezTo>
                    <a:pt x="2310257" y="22848"/>
                    <a:pt x="2309146" y="13402"/>
                    <a:pt x="2305257" y="3401"/>
                  </a:cubicBezTo>
                  <a:close/>
                  <a:moveTo>
                    <a:pt x="800117" y="2291"/>
                  </a:moveTo>
                  <a:cubicBezTo>
                    <a:pt x="910683" y="2291"/>
                    <a:pt x="1020693" y="2291"/>
                    <a:pt x="1134593" y="2291"/>
                  </a:cubicBezTo>
                  <a:cubicBezTo>
                    <a:pt x="1125703" y="13403"/>
                    <a:pt x="1121258" y="25071"/>
                    <a:pt x="1106257" y="22848"/>
                  </a:cubicBezTo>
                  <a:cubicBezTo>
                    <a:pt x="1101256" y="21738"/>
                    <a:pt x="1096811" y="25627"/>
                    <a:pt x="1096811" y="29515"/>
                  </a:cubicBezTo>
                  <a:cubicBezTo>
                    <a:pt x="1097367" y="35072"/>
                    <a:pt x="1099589" y="41183"/>
                    <a:pt x="1105701" y="43962"/>
                  </a:cubicBezTo>
                  <a:cubicBezTo>
                    <a:pt x="1110146" y="46184"/>
                    <a:pt x="1114035" y="51740"/>
                    <a:pt x="1118480" y="45628"/>
                  </a:cubicBezTo>
                  <a:cubicBezTo>
                    <a:pt x="1136259" y="20071"/>
                    <a:pt x="1140704" y="47851"/>
                    <a:pt x="1150705" y="53407"/>
                  </a:cubicBezTo>
                  <a:cubicBezTo>
                    <a:pt x="1152927" y="54518"/>
                    <a:pt x="1154038" y="58963"/>
                    <a:pt x="1155706" y="61741"/>
                  </a:cubicBezTo>
                  <a:cubicBezTo>
                    <a:pt x="1165706" y="72297"/>
                    <a:pt x="1175152" y="66741"/>
                    <a:pt x="1184597" y="60630"/>
                  </a:cubicBezTo>
                  <a:cubicBezTo>
                    <a:pt x="1192376" y="55629"/>
                    <a:pt x="1199043" y="58963"/>
                    <a:pt x="1201265" y="65630"/>
                  </a:cubicBezTo>
                  <a:cubicBezTo>
                    <a:pt x="1205154" y="75631"/>
                    <a:pt x="1196265" y="76187"/>
                    <a:pt x="1189598" y="76187"/>
                  </a:cubicBezTo>
                  <a:cubicBezTo>
                    <a:pt x="1178485" y="75631"/>
                    <a:pt x="1166262" y="80076"/>
                    <a:pt x="1155706" y="72297"/>
                  </a:cubicBezTo>
                  <a:cubicBezTo>
                    <a:pt x="1126258" y="72853"/>
                    <a:pt x="1096811" y="73964"/>
                    <a:pt x="1067364" y="73408"/>
                  </a:cubicBezTo>
                  <a:cubicBezTo>
                    <a:pt x="1052362" y="72853"/>
                    <a:pt x="1055696" y="60630"/>
                    <a:pt x="1059586" y="52851"/>
                  </a:cubicBezTo>
                  <a:cubicBezTo>
                    <a:pt x="1066809" y="38961"/>
                    <a:pt x="1061808" y="36183"/>
                    <a:pt x="1049029" y="36739"/>
                  </a:cubicBezTo>
                  <a:cubicBezTo>
                    <a:pt x="1031805" y="37294"/>
                    <a:pt x="1012359" y="25627"/>
                    <a:pt x="1001802" y="50073"/>
                  </a:cubicBezTo>
                  <a:cubicBezTo>
                    <a:pt x="997913" y="59519"/>
                    <a:pt x="997913" y="66741"/>
                    <a:pt x="1005691" y="75075"/>
                  </a:cubicBezTo>
                  <a:cubicBezTo>
                    <a:pt x="915127" y="75075"/>
                    <a:pt x="825675" y="75075"/>
                    <a:pt x="729555" y="75075"/>
                  </a:cubicBezTo>
                  <a:cubicBezTo>
                    <a:pt x="760114" y="62296"/>
                    <a:pt x="772336" y="40072"/>
                    <a:pt x="783449" y="17292"/>
                  </a:cubicBezTo>
                  <a:cubicBezTo>
                    <a:pt x="786783" y="9514"/>
                    <a:pt x="788450" y="2291"/>
                    <a:pt x="800117" y="2291"/>
                  </a:cubicBezTo>
                  <a:close/>
                  <a:moveTo>
                    <a:pt x="2237471" y="1735"/>
                  </a:moveTo>
                  <a:cubicBezTo>
                    <a:pt x="2259696" y="1179"/>
                    <a:pt x="2265252" y="8958"/>
                    <a:pt x="2257474" y="28404"/>
                  </a:cubicBezTo>
                  <a:cubicBezTo>
                    <a:pt x="2251362" y="43961"/>
                    <a:pt x="2250806" y="56740"/>
                    <a:pt x="2272475" y="58407"/>
                  </a:cubicBezTo>
                  <a:cubicBezTo>
                    <a:pt x="2278031" y="58407"/>
                    <a:pt x="2279142" y="60629"/>
                    <a:pt x="2279142" y="65630"/>
                  </a:cubicBezTo>
                  <a:cubicBezTo>
                    <a:pt x="2279142" y="70630"/>
                    <a:pt x="2277475" y="73964"/>
                    <a:pt x="2271919" y="73964"/>
                  </a:cubicBezTo>
                  <a:cubicBezTo>
                    <a:pt x="2266919" y="73964"/>
                    <a:pt x="2261918" y="73964"/>
                    <a:pt x="2256918" y="73964"/>
                  </a:cubicBezTo>
                  <a:cubicBezTo>
                    <a:pt x="2098015" y="73964"/>
                    <a:pt x="1939111" y="74519"/>
                    <a:pt x="1780207" y="73964"/>
                  </a:cubicBezTo>
                  <a:cubicBezTo>
                    <a:pt x="1771873" y="73964"/>
                    <a:pt x="1757983" y="78964"/>
                    <a:pt x="1757427" y="66185"/>
                  </a:cubicBezTo>
                  <a:cubicBezTo>
                    <a:pt x="1756872" y="55628"/>
                    <a:pt x="1769095" y="54518"/>
                    <a:pt x="1779096" y="54518"/>
                  </a:cubicBezTo>
                  <a:cubicBezTo>
                    <a:pt x="1782985" y="54518"/>
                    <a:pt x="1790764" y="56740"/>
                    <a:pt x="1788541" y="49517"/>
                  </a:cubicBezTo>
                  <a:cubicBezTo>
                    <a:pt x="1787430" y="45072"/>
                    <a:pt x="1782985" y="40627"/>
                    <a:pt x="1777429" y="47295"/>
                  </a:cubicBezTo>
                  <a:cubicBezTo>
                    <a:pt x="1775207" y="45072"/>
                    <a:pt x="1772428" y="43405"/>
                    <a:pt x="1771317" y="40627"/>
                  </a:cubicBezTo>
                  <a:cubicBezTo>
                    <a:pt x="1769651" y="36738"/>
                    <a:pt x="1772428" y="33404"/>
                    <a:pt x="1776318" y="33960"/>
                  </a:cubicBezTo>
                  <a:cubicBezTo>
                    <a:pt x="1788541" y="36183"/>
                    <a:pt x="1795764" y="20070"/>
                    <a:pt x="1809099" y="26737"/>
                  </a:cubicBezTo>
                  <a:cubicBezTo>
                    <a:pt x="1817433" y="30627"/>
                    <a:pt x="1825767" y="23959"/>
                    <a:pt x="1827989" y="18403"/>
                  </a:cubicBezTo>
                  <a:cubicBezTo>
                    <a:pt x="1834656" y="68"/>
                    <a:pt x="1848547" y="2290"/>
                    <a:pt x="1862992" y="2290"/>
                  </a:cubicBezTo>
                  <a:cubicBezTo>
                    <a:pt x="1919664" y="2290"/>
                    <a:pt x="1976336" y="2290"/>
                    <a:pt x="2033008" y="2290"/>
                  </a:cubicBezTo>
                  <a:cubicBezTo>
                    <a:pt x="2036342" y="16180"/>
                    <a:pt x="2021896" y="22848"/>
                    <a:pt x="2026341" y="32848"/>
                  </a:cubicBezTo>
                  <a:cubicBezTo>
                    <a:pt x="2028563" y="37294"/>
                    <a:pt x="2019674" y="46183"/>
                    <a:pt x="2032452" y="47850"/>
                  </a:cubicBezTo>
                  <a:cubicBezTo>
                    <a:pt x="2041343" y="48961"/>
                    <a:pt x="2044676" y="46183"/>
                    <a:pt x="2047454" y="38960"/>
                  </a:cubicBezTo>
                  <a:cubicBezTo>
                    <a:pt x="2049120" y="35627"/>
                    <a:pt x="2052455" y="32293"/>
                    <a:pt x="2051899" y="30071"/>
                  </a:cubicBezTo>
                  <a:cubicBezTo>
                    <a:pt x="2043009" y="-3821"/>
                    <a:pt x="2066344" y="2290"/>
                    <a:pt x="2085235" y="2290"/>
                  </a:cubicBezTo>
                  <a:cubicBezTo>
                    <a:pt x="2136351" y="2290"/>
                    <a:pt x="2186911" y="2846"/>
                    <a:pt x="2237471" y="1735"/>
                  </a:cubicBezTo>
                  <a:close/>
                  <a:moveTo>
                    <a:pt x="223952" y="1735"/>
                  </a:moveTo>
                  <a:cubicBezTo>
                    <a:pt x="328962" y="1735"/>
                    <a:pt x="433416" y="1735"/>
                    <a:pt x="538426" y="1735"/>
                  </a:cubicBezTo>
                  <a:cubicBezTo>
                    <a:pt x="546760" y="1735"/>
                    <a:pt x="555094" y="1735"/>
                    <a:pt x="563428" y="3402"/>
                  </a:cubicBezTo>
                  <a:cubicBezTo>
                    <a:pt x="568428" y="4514"/>
                    <a:pt x="573429" y="7847"/>
                    <a:pt x="573429" y="13403"/>
                  </a:cubicBezTo>
                  <a:cubicBezTo>
                    <a:pt x="573984" y="43962"/>
                    <a:pt x="543427" y="73965"/>
                    <a:pt x="512312" y="73965"/>
                  </a:cubicBezTo>
                  <a:cubicBezTo>
                    <a:pt x="437861" y="74520"/>
                    <a:pt x="363965" y="75075"/>
                    <a:pt x="289514" y="73965"/>
                  </a:cubicBezTo>
                  <a:cubicBezTo>
                    <a:pt x="252844" y="73965"/>
                    <a:pt x="217285" y="78409"/>
                    <a:pt x="184504" y="95633"/>
                  </a:cubicBezTo>
                  <a:cubicBezTo>
                    <a:pt x="173948" y="101189"/>
                    <a:pt x="168948" y="100078"/>
                    <a:pt x="163947" y="88410"/>
                  </a:cubicBezTo>
                  <a:cubicBezTo>
                    <a:pt x="159502" y="76742"/>
                    <a:pt x="145612" y="73965"/>
                    <a:pt x="136722" y="77298"/>
                  </a:cubicBezTo>
                  <a:cubicBezTo>
                    <a:pt x="119498" y="83965"/>
                    <a:pt x="102830" y="70075"/>
                    <a:pt x="85606" y="80632"/>
                  </a:cubicBezTo>
                  <a:cubicBezTo>
                    <a:pt x="80050" y="83965"/>
                    <a:pt x="75605" y="76742"/>
                    <a:pt x="73383" y="68964"/>
                  </a:cubicBezTo>
                  <a:cubicBezTo>
                    <a:pt x="70049" y="53407"/>
                    <a:pt x="80606" y="48406"/>
                    <a:pt x="90052" y="41739"/>
                  </a:cubicBezTo>
                  <a:cubicBezTo>
                    <a:pt x="95608" y="37850"/>
                    <a:pt x="103385" y="38961"/>
                    <a:pt x="105608" y="44517"/>
                  </a:cubicBezTo>
                  <a:cubicBezTo>
                    <a:pt x="113942" y="65074"/>
                    <a:pt x="134500" y="57851"/>
                    <a:pt x="142834" y="53407"/>
                  </a:cubicBezTo>
                  <a:cubicBezTo>
                    <a:pt x="152279" y="48406"/>
                    <a:pt x="154501" y="30627"/>
                    <a:pt x="142834" y="18403"/>
                  </a:cubicBezTo>
                  <a:cubicBezTo>
                    <a:pt x="142278" y="17292"/>
                    <a:pt x="142278" y="15626"/>
                    <a:pt x="142278" y="13958"/>
                  </a:cubicBezTo>
                  <a:cubicBezTo>
                    <a:pt x="168392" y="4514"/>
                    <a:pt x="195616" y="1735"/>
                    <a:pt x="223952" y="1735"/>
                  </a:cubicBezTo>
                  <a:close/>
                  <a:moveTo>
                    <a:pt x="651214" y="1179"/>
                  </a:moveTo>
                  <a:cubicBezTo>
                    <a:pt x="661215" y="1179"/>
                    <a:pt x="671215" y="1179"/>
                    <a:pt x="682328" y="1179"/>
                  </a:cubicBezTo>
                  <a:cubicBezTo>
                    <a:pt x="667327" y="21736"/>
                    <a:pt x="669548" y="28959"/>
                    <a:pt x="691218" y="40627"/>
                  </a:cubicBezTo>
                  <a:cubicBezTo>
                    <a:pt x="694551" y="34515"/>
                    <a:pt x="688439" y="31738"/>
                    <a:pt x="687328" y="27292"/>
                  </a:cubicBezTo>
                  <a:cubicBezTo>
                    <a:pt x="686217" y="24515"/>
                    <a:pt x="683439" y="21181"/>
                    <a:pt x="686772" y="18403"/>
                  </a:cubicBezTo>
                  <a:cubicBezTo>
                    <a:pt x="690662" y="14514"/>
                    <a:pt x="693995" y="17292"/>
                    <a:pt x="697329" y="20070"/>
                  </a:cubicBezTo>
                  <a:cubicBezTo>
                    <a:pt x="709552" y="30071"/>
                    <a:pt x="715664" y="43405"/>
                    <a:pt x="718998" y="57851"/>
                  </a:cubicBezTo>
                  <a:cubicBezTo>
                    <a:pt x="721220" y="68407"/>
                    <a:pt x="718442" y="75075"/>
                    <a:pt x="704552" y="74519"/>
                  </a:cubicBezTo>
                  <a:cubicBezTo>
                    <a:pt x="667327" y="73408"/>
                    <a:pt x="630656" y="73963"/>
                    <a:pt x="593431" y="73963"/>
                  </a:cubicBezTo>
                  <a:cubicBezTo>
                    <a:pt x="587875" y="73963"/>
                    <a:pt x="580652" y="75075"/>
                    <a:pt x="578984" y="68407"/>
                  </a:cubicBezTo>
                  <a:cubicBezTo>
                    <a:pt x="576207" y="59518"/>
                    <a:pt x="584541" y="60073"/>
                    <a:pt x="588985" y="57295"/>
                  </a:cubicBezTo>
                  <a:cubicBezTo>
                    <a:pt x="592875" y="53962"/>
                    <a:pt x="598431" y="52851"/>
                    <a:pt x="599542" y="45072"/>
                  </a:cubicBezTo>
                  <a:cubicBezTo>
                    <a:pt x="603431" y="18959"/>
                    <a:pt x="625100" y="1179"/>
                    <a:pt x="651214" y="1179"/>
                  </a:cubicBezTo>
                  <a:close/>
                  <a:moveTo>
                    <a:pt x="2535763" y="1178"/>
                  </a:moveTo>
                  <a:cubicBezTo>
                    <a:pt x="2542778" y="1039"/>
                    <a:pt x="2549723" y="1734"/>
                    <a:pt x="2556390" y="4512"/>
                  </a:cubicBezTo>
                  <a:cubicBezTo>
                    <a:pt x="2559724" y="5624"/>
                    <a:pt x="2559168" y="54517"/>
                    <a:pt x="2555834" y="58406"/>
                  </a:cubicBezTo>
                  <a:cubicBezTo>
                    <a:pt x="2543611" y="71185"/>
                    <a:pt x="2540277" y="50628"/>
                    <a:pt x="2529721" y="51739"/>
                  </a:cubicBezTo>
                  <a:cubicBezTo>
                    <a:pt x="2533054" y="83964"/>
                    <a:pt x="2509720" y="71741"/>
                    <a:pt x="2490273" y="74518"/>
                  </a:cubicBezTo>
                  <a:cubicBezTo>
                    <a:pt x="2503608" y="53961"/>
                    <a:pt x="2519165" y="37849"/>
                    <a:pt x="2509720" y="15069"/>
                  </a:cubicBezTo>
                  <a:cubicBezTo>
                    <a:pt x="2508052" y="10624"/>
                    <a:pt x="2508608" y="3401"/>
                    <a:pt x="2514720" y="2845"/>
                  </a:cubicBezTo>
                  <a:cubicBezTo>
                    <a:pt x="2521665" y="2290"/>
                    <a:pt x="2528749" y="1317"/>
                    <a:pt x="2535763" y="1178"/>
                  </a:cubicBezTo>
                  <a:close/>
                  <a:moveTo>
                    <a:pt x="1370030" y="693"/>
                  </a:moveTo>
                  <a:cubicBezTo>
                    <a:pt x="1373780" y="624"/>
                    <a:pt x="1377670" y="1457"/>
                    <a:pt x="1381837" y="1735"/>
                  </a:cubicBezTo>
                  <a:cubicBezTo>
                    <a:pt x="1374614" y="19515"/>
                    <a:pt x="1367391" y="16181"/>
                    <a:pt x="1359057" y="5069"/>
                  </a:cubicBezTo>
                  <a:cubicBezTo>
                    <a:pt x="1362668" y="1735"/>
                    <a:pt x="1366280" y="763"/>
                    <a:pt x="1370030" y="693"/>
                  </a:cubicBezTo>
                  <a:close/>
                  <a:moveTo>
                    <a:pt x="1250158" y="68"/>
                  </a:moveTo>
                  <a:cubicBezTo>
                    <a:pt x="1269604" y="623"/>
                    <a:pt x="1289051" y="623"/>
                    <a:pt x="1308497" y="68"/>
                  </a:cubicBezTo>
                  <a:cubicBezTo>
                    <a:pt x="1316276" y="-488"/>
                    <a:pt x="1316831" y="2290"/>
                    <a:pt x="1320720" y="9514"/>
                  </a:cubicBezTo>
                  <a:cubicBezTo>
                    <a:pt x="1328499" y="23959"/>
                    <a:pt x="1340722" y="37294"/>
                    <a:pt x="1360168" y="35071"/>
                  </a:cubicBezTo>
                  <a:cubicBezTo>
                    <a:pt x="1376281" y="33405"/>
                    <a:pt x="1392394" y="26182"/>
                    <a:pt x="1408507" y="36183"/>
                  </a:cubicBezTo>
                  <a:cubicBezTo>
                    <a:pt x="1416840" y="41183"/>
                    <a:pt x="1415173" y="34515"/>
                    <a:pt x="1416284" y="30071"/>
                  </a:cubicBezTo>
                  <a:cubicBezTo>
                    <a:pt x="1417396" y="25070"/>
                    <a:pt x="1424619" y="20626"/>
                    <a:pt x="1418507" y="14514"/>
                  </a:cubicBezTo>
                  <a:cubicBezTo>
                    <a:pt x="1413507" y="9514"/>
                    <a:pt x="1410173" y="11736"/>
                    <a:pt x="1406839" y="16736"/>
                  </a:cubicBezTo>
                  <a:cubicBezTo>
                    <a:pt x="1405172" y="18959"/>
                    <a:pt x="1401283" y="18959"/>
                    <a:pt x="1392949" y="22292"/>
                  </a:cubicBezTo>
                  <a:cubicBezTo>
                    <a:pt x="1411284" y="-4933"/>
                    <a:pt x="1425175" y="-6044"/>
                    <a:pt x="1446287" y="15070"/>
                  </a:cubicBezTo>
                  <a:cubicBezTo>
                    <a:pt x="1461289" y="30071"/>
                    <a:pt x="1475179" y="46739"/>
                    <a:pt x="1491847" y="65074"/>
                  </a:cubicBezTo>
                  <a:cubicBezTo>
                    <a:pt x="1499626" y="45072"/>
                    <a:pt x="1494625" y="36183"/>
                    <a:pt x="1481847" y="30071"/>
                  </a:cubicBezTo>
                  <a:cubicBezTo>
                    <a:pt x="1475735" y="27293"/>
                    <a:pt x="1474623" y="23403"/>
                    <a:pt x="1478512" y="18403"/>
                  </a:cubicBezTo>
                  <a:cubicBezTo>
                    <a:pt x="1482402" y="13403"/>
                    <a:pt x="1490180" y="12847"/>
                    <a:pt x="1491292" y="17292"/>
                  </a:cubicBezTo>
                  <a:cubicBezTo>
                    <a:pt x="1498515" y="41183"/>
                    <a:pt x="1515183" y="39516"/>
                    <a:pt x="1534073" y="35071"/>
                  </a:cubicBezTo>
                  <a:cubicBezTo>
                    <a:pt x="1536296" y="34515"/>
                    <a:pt x="1539630" y="37850"/>
                    <a:pt x="1542963" y="38961"/>
                  </a:cubicBezTo>
                  <a:cubicBezTo>
                    <a:pt x="1545186" y="39516"/>
                    <a:pt x="1547408" y="40071"/>
                    <a:pt x="1550186" y="40627"/>
                  </a:cubicBezTo>
                  <a:cubicBezTo>
                    <a:pt x="1557964" y="23959"/>
                    <a:pt x="1544630" y="16180"/>
                    <a:pt x="1534629" y="3402"/>
                  </a:cubicBezTo>
                  <a:cubicBezTo>
                    <a:pt x="1531295" y="16736"/>
                    <a:pt x="1525739" y="25626"/>
                    <a:pt x="1512960" y="15625"/>
                  </a:cubicBezTo>
                  <a:cubicBezTo>
                    <a:pt x="1509627" y="12847"/>
                    <a:pt x="1506848" y="9514"/>
                    <a:pt x="1507404" y="5068"/>
                  </a:cubicBezTo>
                  <a:cubicBezTo>
                    <a:pt x="1508515" y="-1044"/>
                    <a:pt x="1513516" y="623"/>
                    <a:pt x="1517405" y="623"/>
                  </a:cubicBezTo>
                  <a:cubicBezTo>
                    <a:pt x="1597412" y="623"/>
                    <a:pt x="1677420" y="623"/>
                    <a:pt x="1759094" y="623"/>
                  </a:cubicBezTo>
                  <a:cubicBezTo>
                    <a:pt x="1737981" y="28959"/>
                    <a:pt x="1725202" y="31738"/>
                    <a:pt x="1697422" y="16180"/>
                  </a:cubicBezTo>
                  <a:cubicBezTo>
                    <a:pt x="1687976" y="11180"/>
                    <a:pt x="1679642" y="10624"/>
                    <a:pt x="1672419" y="18959"/>
                  </a:cubicBezTo>
                  <a:cubicBezTo>
                    <a:pt x="1666308" y="26182"/>
                    <a:pt x="1662419" y="31738"/>
                    <a:pt x="1671864" y="42294"/>
                  </a:cubicBezTo>
                  <a:cubicBezTo>
                    <a:pt x="1685754" y="57296"/>
                    <a:pt x="1694644" y="63963"/>
                    <a:pt x="1723535" y="63407"/>
                  </a:cubicBezTo>
                  <a:cubicBezTo>
                    <a:pt x="1727980" y="63407"/>
                    <a:pt x="1730758" y="65630"/>
                    <a:pt x="1734092" y="71742"/>
                  </a:cubicBezTo>
                  <a:cubicBezTo>
                    <a:pt x="1562409" y="71742"/>
                    <a:pt x="1391283" y="71742"/>
                    <a:pt x="1219600" y="70630"/>
                  </a:cubicBezTo>
                  <a:cubicBezTo>
                    <a:pt x="1228489" y="52295"/>
                    <a:pt x="1237935" y="33405"/>
                    <a:pt x="1234601" y="11180"/>
                  </a:cubicBezTo>
                  <a:cubicBezTo>
                    <a:pt x="1232935" y="1179"/>
                    <a:pt x="1241824" y="68"/>
                    <a:pt x="1250158" y="6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70"/>
            <p:cNvSpPr/>
            <p:nvPr/>
          </p:nvSpPr>
          <p:spPr>
            <a:xfrm>
              <a:off x="507673" y="533609"/>
              <a:ext cx="2436719" cy="712816"/>
            </a:xfrm>
            <a:custGeom>
              <a:rect b="b" l="l" r="r" t="t"/>
              <a:pathLst>
                <a:path extrusionOk="0" h="712816" w="2436719">
                  <a:moveTo>
                    <a:pt x="173172" y="27346"/>
                  </a:moveTo>
                  <a:cubicBezTo>
                    <a:pt x="157616" y="29568"/>
                    <a:pt x="167616" y="47904"/>
                    <a:pt x="159838" y="57348"/>
                  </a:cubicBezTo>
                  <a:cubicBezTo>
                    <a:pt x="157616" y="59571"/>
                    <a:pt x="163728" y="69016"/>
                    <a:pt x="174284" y="70129"/>
                  </a:cubicBezTo>
                  <a:cubicBezTo>
                    <a:pt x="178174" y="61238"/>
                    <a:pt x="194843" y="61793"/>
                    <a:pt x="192620" y="47347"/>
                  </a:cubicBezTo>
                  <a:cubicBezTo>
                    <a:pt x="190953" y="36791"/>
                    <a:pt x="183175" y="26233"/>
                    <a:pt x="173172" y="27346"/>
                  </a:cubicBezTo>
                  <a:close/>
                  <a:moveTo>
                    <a:pt x="908243" y="10677"/>
                  </a:moveTo>
                  <a:cubicBezTo>
                    <a:pt x="903240" y="15122"/>
                    <a:pt x="898240" y="20123"/>
                    <a:pt x="891019" y="15122"/>
                  </a:cubicBezTo>
                  <a:cubicBezTo>
                    <a:pt x="888796" y="20123"/>
                    <a:pt x="878239" y="20123"/>
                    <a:pt x="881016" y="24568"/>
                  </a:cubicBezTo>
                  <a:cubicBezTo>
                    <a:pt x="887129" y="33458"/>
                    <a:pt x="889907" y="47347"/>
                    <a:pt x="901575" y="49015"/>
                  </a:cubicBezTo>
                  <a:cubicBezTo>
                    <a:pt x="913243" y="50680"/>
                    <a:pt x="930467" y="58460"/>
                    <a:pt x="937133" y="35679"/>
                  </a:cubicBezTo>
                  <a:cubicBezTo>
                    <a:pt x="918799" y="37346"/>
                    <a:pt x="913798" y="23458"/>
                    <a:pt x="908243" y="10677"/>
                  </a:cubicBezTo>
                  <a:close/>
                  <a:moveTo>
                    <a:pt x="506884" y="2274"/>
                  </a:moveTo>
                  <a:cubicBezTo>
                    <a:pt x="510982" y="2205"/>
                    <a:pt x="515149" y="2899"/>
                    <a:pt x="519316" y="2899"/>
                  </a:cubicBezTo>
                  <a:cubicBezTo>
                    <a:pt x="655995" y="2899"/>
                    <a:pt x="792675" y="2899"/>
                    <a:pt x="929354" y="2899"/>
                  </a:cubicBezTo>
                  <a:cubicBezTo>
                    <a:pt x="939355" y="2899"/>
                    <a:pt x="949356" y="2899"/>
                    <a:pt x="958802" y="7899"/>
                  </a:cubicBezTo>
                  <a:cubicBezTo>
                    <a:pt x="954356" y="17345"/>
                    <a:pt x="947133" y="5122"/>
                    <a:pt x="942688" y="10122"/>
                  </a:cubicBezTo>
                  <a:cubicBezTo>
                    <a:pt x="942135" y="25123"/>
                    <a:pt x="955469" y="30679"/>
                    <a:pt x="964359" y="37346"/>
                  </a:cubicBezTo>
                  <a:cubicBezTo>
                    <a:pt x="982138" y="51237"/>
                    <a:pt x="968247" y="72351"/>
                    <a:pt x="983248" y="88463"/>
                  </a:cubicBezTo>
                  <a:cubicBezTo>
                    <a:pt x="927687" y="88463"/>
                    <a:pt x="876571" y="87352"/>
                    <a:pt x="825457" y="89575"/>
                  </a:cubicBezTo>
                  <a:cubicBezTo>
                    <a:pt x="813789" y="90130"/>
                    <a:pt x="812677" y="74017"/>
                    <a:pt x="801565" y="80684"/>
                  </a:cubicBezTo>
                  <a:cubicBezTo>
                    <a:pt x="803788" y="89575"/>
                    <a:pt x="798231" y="87907"/>
                    <a:pt x="793230" y="87907"/>
                  </a:cubicBezTo>
                  <a:cubicBezTo>
                    <a:pt x="602657" y="87907"/>
                    <a:pt x="412641" y="88463"/>
                    <a:pt x="222065" y="88463"/>
                  </a:cubicBezTo>
                  <a:cubicBezTo>
                    <a:pt x="215400" y="88463"/>
                    <a:pt x="208177" y="89018"/>
                    <a:pt x="205399" y="80684"/>
                  </a:cubicBezTo>
                  <a:cubicBezTo>
                    <a:pt x="151505" y="85130"/>
                    <a:pt x="85388" y="136246"/>
                    <a:pt x="87053" y="194028"/>
                  </a:cubicBezTo>
                  <a:cubicBezTo>
                    <a:pt x="90943" y="354599"/>
                    <a:pt x="88166" y="515725"/>
                    <a:pt x="88166" y="676294"/>
                  </a:cubicBezTo>
                  <a:lnTo>
                    <a:pt x="88166" y="712816"/>
                  </a:lnTo>
                  <a:lnTo>
                    <a:pt x="3157" y="712816"/>
                  </a:lnTo>
                  <a:lnTo>
                    <a:pt x="3157" y="319596"/>
                  </a:lnTo>
                  <a:cubicBezTo>
                    <a:pt x="3157" y="311261"/>
                    <a:pt x="1490" y="302928"/>
                    <a:pt x="5380" y="294592"/>
                  </a:cubicBezTo>
                  <a:cubicBezTo>
                    <a:pt x="-4621" y="256257"/>
                    <a:pt x="2602" y="217364"/>
                    <a:pt x="1490" y="178471"/>
                  </a:cubicBezTo>
                  <a:cubicBezTo>
                    <a:pt x="18158" y="189027"/>
                    <a:pt x="22604" y="169026"/>
                    <a:pt x="31494" y="164025"/>
                  </a:cubicBezTo>
                  <a:cubicBezTo>
                    <a:pt x="38160" y="160135"/>
                    <a:pt x="27049" y="148467"/>
                    <a:pt x="19271" y="142912"/>
                  </a:cubicBezTo>
                  <a:cubicBezTo>
                    <a:pt x="16491" y="140691"/>
                    <a:pt x="13713" y="139023"/>
                    <a:pt x="10936" y="137356"/>
                  </a:cubicBezTo>
                  <a:cubicBezTo>
                    <a:pt x="12603" y="103464"/>
                    <a:pt x="34827" y="82352"/>
                    <a:pt x="56496" y="60683"/>
                  </a:cubicBezTo>
                  <a:cubicBezTo>
                    <a:pt x="59829" y="68461"/>
                    <a:pt x="47606" y="74574"/>
                    <a:pt x="53718" y="84017"/>
                  </a:cubicBezTo>
                  <a:cubicBezTo>
                    <a:pt x="64829" y="74574"/>
                    <a:pt x="73720" y="65683"/>
                    <a:pt x="63164" y="51237"/>
                  </a:cubicBezTo>
                  <a:cubicBezTo>
                    <a:pt x="93721" y="35679"/>
                    <a:pt x="118723" y="9567"/>
                    <a:pt x="155948" y="9012"/>
                  </a:cubicBezTo>
                  <a:cubicBezTo>
                    <a:pt x="209844" y="4009"/>
                    <a:pt x="264293" y="7899"/>
                    <a:pt x="318187" y="6789"/>
                  </a:cubicBezTo>
                  <a:cubicBezTo>
                    <a:pt x="340966" y="6232"/>
                    <a:pt x="363747" y="6789"/>
                    <a:pt x="386527" y="6789"/>
                  </a:cubicBezTo>
                  <a:cubicBezTo>
                    <a:pt x="395972" y="8455"/>
                    <a:pt x="396527" y="15122"/>
                    <a:pt x="392639" y="21790"/>
                  </a:cubicBezTo>
                  <a:cubicBezTo>
                    <a:pt x="387637" y="30679"/>
                    <a:pt x="379859" y="34569"/>
                    <a:pt x="369303" y="32901"/>
                  </a:cubicBezTo>
                  <a:cubicBezTo>
                    <a:pt x="360968" y="31791"/>
                    <a:pt x="353745" y="26233"/>
                    <a:pt x="344856" y="28456"/>
                  </a:cubicBezTo>
                  <a:cubicBezTo>
                    <a:pt x="340966" y="29568"/>
                    <a:pt x="336521" y="31236"/>
                    <a:pt x="336521" y="36236"/>
                  </a:cubicBezTo>
                  <a:cubicBezTo>
                    <a:pt x="336521" y="41792"/>
                    <a:pt x="340966" y="42904"/>
                    <a:pt x="345411" y="43459"/>
                  </a:cubicBezTo>
                  <a:cubicBezTo>
                    <a:pt x="357635" y="45125"/>
                    <a:pt x="368746" y="41237"/>
                    <a:pt x="379304" y="35124"/>
                  </a:cubicBezTo>
                  <a:cubicBezTo>
                    <a:pt x="391527" y="27903"/>
                    <a:pt x="403750" y="20123"/>
                    <a:pt x="418751" y="19568"/>
                  </a:cubicBezTo>
                  <a:cubicBezTo>
                    <a:pt x="426530" y="19012"/>
                    <a:pt x="429864" y="25123"/>
                    <a:pt x="433752" y="30123"/>
                  </a:cubicBezTo>
                  <a:cubicBezTo>
                    <a:pt x="438198" y="33458"/>
                    <a:pt x="446531" y="31791"/>
                    <a:pt x="449866" y="27903"/>
                  </a:cubicBezTo>
                  <a:cubicBezTo>
                    <a:pt x="450976" y="27346"/>
                    <a:pt x="452644" y="25680"/>
                    <a:pt x="453199" y="25680"/>
                  </a:cubicBezTo>
                  <a:cubicBezTo>
                    <a:pt x="477646" y="40681"/>
                    <a:pt x="483758" y="18457"/>
                    <a:pt x="494869" y="6232"/>
                  </a:cubicBezTo>
                  <a:cubicBezTo>
                    <a:pt x="498758" y="3177"/>
                    <a:pt x="502787" y="2343"/>
                    <a:pt x="506884" y="2274"/>
                  </a:cubicBezTo>
                  <a:close/>
                  <a:moveTo>
                    <a:pt x="2394162" y="1241"/>
                  </a:moveTo>
                  <a:cubicBezTo>
                    <a:pt x="2400569" y="17"/>
                    <a:pt x="2409632" y="7622"/>
                    <a:pt x="2413383" y="16788"/>
                  </a:cubicBezTo>
                  <a:cubicBezTo>
                    <a:pt x="2418383" y="11787"/>
                    <a:pt x="2418938" y="-4324"/>
                    <a:pt x="2431717" y="10122"/>
                  </a:cubicBezTo>
                  <a:cubicBezTo>
                    <a:pt x="2436719" y="15678"/>
                    <a:pt x="2435607" y="20678"/>
                    <a:pt x="2435607" y="26233"/>
                  </a:cubicBezTo>
                  <a:cubicBezTo>
                    <a:pt x="2436162" y="44567"/>
                    <a:pt x="2436719" y="63459"/>
                    <a:pt x="2436719" y="81795"/>
                  </a:cubicBezTo>
                  <a:cubicBezTo>
                    <a:pt x="2431717" y="92351"/>
                    <a:pt x="2422271" y="88461"/>
                    <a:pt x="2414493" y="88461"/>
                  </a:cubicBezTo>
                  <a:cubicBezTo>
                    <a:pt x="2366157" y="89018"/>
                    <a:pt x="2317818" y="87905"/>
                    <a:pt x="2270035" y="89573"/>
                  </a:cubicBezTo>
                  <a:cubicBezTo>
                    <a:pt x="2257812" y="89573"/>
                    <a:pt x="2247811" y="84017"/>
                    <a:pt x="2237811" y="80682"/>
                  </a:cubicBezTo>
                  <a:cubicBezTo>
                    <a:pt x="2218919" y="74572"/>
                    <a:pt x="2206696" y="90683"/>
                    <a:pt x="2189472" y="89573"/>
                  </a:cubicBezTo>
                  <a:cubicBezTo>
                    <a:pt x="2146692" y="87350"/>
                    <a:pt x="2103354" y="89573"/>
                    <a:pt x="2060571" y="90128"/>
                  </a:cubicBezTo>
                  <a:cubicBezTo>
                    <a:pt x="1986121" y="85683"/>
                    <a:pt x="1912223" y="89018"/>
                    <a:pt x="1837773" y="87905"/>
                  </a:cubicBezTo>
                  <a:cubicBezTo>
                    <a:pt x="1820549" y="87905"/>
                    <a:pt x="1803881" y="86795"/>
                    <a:pt x="1787212" y="86238"/>
                  </a:cubicBezTo>
                  <a:cubicBezTo>
                    <a:pt x="1785547" y="86795"/>
                    <a:pt x="1783879" y="87905"/>
                    <a:pt x="1782767" y="87350"/>
                  </a:cubicBezTo>
                  <a:cubicBezTo>
                    <a:pt x="1776656" y="83462"/>
                    <a:pt x="1780544" y="81795"/>
                    <a:pt x="1784434" y="79572"/>
                  </a:cubicBezTo>
                  <a:cubicBezTo>
                    <a:pt x="1797770" y="72904"/>
                    <a:pt x="1807771" y="61793"/>
                    <a:pt x="1815549" y="49570"/>
                  </a:cubicBezTo>
                  <a:cubicBezTo>
                    <a:pt x="1808326" y="30679"/>
                    <a:pt x="1796102" y="19568"/>
                    <a:pt x="1774989" y="20123"/>
                  </a:cubicBezTo>
                  <a:cubicBezTo>
                    <a:pt x="1758877" y="5677"/>
                    <a:pt x="1737763" y="10677"/>
                    <a:pt x="1718872" y="6787"/>
                  </a:cubicBezTo>
                  <a:cubicBezTo>
                    <a:pt x="1726929" y="2899"/>
                    <a:pt x="1734986" y="1926"/>
                    <a:pt x="1743042" y="1926"/>
                  </a:cubicBezTo>
                  <a:cubicBezTo>
                    <a:pt x="1751097" y="1926"/>
                    <a:pt x="1759154" y="2899"/>
                    <a:pt x="1767210" y="2899"/>
                  </a:cubicBezTo>
                  <a:cubicBezTo>
                    <a:pt x="1899445" y="2344"/>
                    <a:pt x="2032234" y="2344"/>
                    <a:pt x="2164470" y="2344"/>
                  </a:cubicBezTo>
                  <a:cubicBezTo>
                    <a:pt x="2170581" y="2344"/>
                    <a:pt x="2176139" y="4009"/>
                    <a:pt x="2181694" y="5120"/>
                  </a:cubicBezTo>
                  <a:cubicBezTo>
                    <a:pt x="2239476" y="-991"/>
                    <a:pt x="2297815" y="4566"/>
                    <a:pt x="2355599" y="2899"/>
                  </a:cubicBezTo>
                  <a:cubicBezTo>
                    <a:pt x="2359489" y="2899"/>
                    <a:pt x="2364489" y="3454"/>
                    <a:pt x="2367267" y="6232"/>
                  </a:cubicBezTo>
                  <a:cubicBezTo>
                    <a:pt x="2375045" y="14010"/>
                    <a:pt x="2378935" y="26233"/>
                    <a:pt x="2388936" y="5677"/>
                  </a:cubicBezTo>
                  <a:cubicBezTo>
                    <a:pt x="2390186" y="3038"/>
                    <a:pt x="2392027" y="1649"/>
                    <a:pt x="2394162" y="1241"/>
                  </a:cubicBezTo>
                  <a:close/>
                  <a:moveTo>
                    <a:pt x="987623" y="51"/>
                  </a:moveTo>
                  <a:lnTo>
                    <a:pt x="997957" y="9302"/>
                  </a:lnTo>
                  <a:lnTo>
                    <a:pt x="998249" y="9010"/>
                  </a:lnTo>
                  <a:cubicBezTo>
                    <a:pt x="1005472" y="1232"/>
                    <a:pt x="1014363" y="1232"/>
                    <a:pt x="1024364" y="2899"/>
                  </a:cubicBezTo>
                  <a:cubicBezTo>
                    <a:pt x="1026586" y="12345"/>
                    <a:pt x="1011583" y="15122"/>
                    <a:pt x="1017141" y="24011"/>
                  </a:cubicBezTo>
                  <a:cubicBezTo>
                    <a:pt x="1021586" y="31789"/>
                    <a:pt x="1032697" y="31234"/>
                    <a:pt x="1037697" y="29011"/>
                  </a:cubicBezTo>
                  <a:cubicBezTo>
                    <a:pt x="1052700" y="22343"/>
                    <a:pt x="1041587" y="41235"/>
                    <a:pt x="1051588" y="40679"/>
                  </a:cubicBezTo>
                  <a:cubicBezTo>
                    <a:pt x="1071590" y="39567"/>
                    <a:pt x="1081035" y="23456"/>
                    <a:pt x="1071034" y="5120"/>
                  </a:cubicBezTo>
                  <a:cubicBezTo>
                    <a:pt x="1089368" y="-4881"/>
                    <a:pt x="1106037" y="8455"/>
                    <a:pt x="1123818" y="8455"/>
                  </a:cubicBezTo>
                  <a:cubicBezTo>
                    <a:pt x="1126317" y="3454"/>
                    <a:pt x="1129928" y="2065"/>
                    <a:pt x="1133887" y="1926"/>
                  </a:cubicBezTo>
                  <a:cubicBezTo>
                    <a:pt x="1137846" y="1787"/>
                    <a:pt x="1142152" y="2899"/>
                    <a:pt x="1146042" y="2899"/>
                  </a:cubicBezTo>
                  <a:cubicBezTo>
                    <a:pt x="1306056" y="2899"/>
                    <a:pt x="1466627" y="2899"/>
                    <a:pt x="1626643" y="2899"/>
                  </a:cubicBezTo>
                  <a:cubicBezTo>
                    <a:pt x="1647755" y="2899"/>
                    <a:pt x="1668311" y="2899"/>
                    <a:pt x="1689425" y="3454"/>
                  </a:cubicBezTo>
                  <a:cubicBezTo>
                    <a:pt x="1689980" y="3454"/>
                    <a:pt x="1691093" y="4009"/>
                    <a:pt x="1691093" y="4564"/>
                  </a:cubicBezTo>
                  <a:cubicBezTo>
                    <a:pt x="1692203" y="7899"/>
                    <a:pt x="1689980" y="9010"/>
                    <a:pt x="1687758" y="10122"/>
                  </a:cubicBezTo>
                  <a:cubicBezTo>
                    <a:pt x="1695538" y="29011"/>
                    <a:pt x="1709427" y="40124"/>
                    <a:pt x="1729430" y="40124"/>
                  </a:cubicBezTo>
                  <a:cubicBezTo>
                    <a:pt x="1737208" y="40124"/>
                    <a:pt x="1741653" y="44567"/>
                    <a:pt x="1747209" y="47902"/>
                  </a:cubicBezTo>
                  <a:cubicBezTo>
                    <a:pt x="1749987" y="49570"/>
                    <a:pt x="1748321" y="53458"/>
                    <a:pt x="1745542" y="56236"/>
                  </a:cubicBezTo>
                  <a:cubicBezTo>
                    <a:pt x="1739431" y="62348"/>
                    <a:pt x="1733320" y="59015"/>
                    <a:pt x="1727208" y="56236"/>
                  </a:cubicBezTo>
                  <a:cubicBezTo>
                    <a:pt x="1716650" y="50680"/>
                    <a:pt x="1707206" y="54013"/>
                    <a:pt x="1697760" y="60126"/>
                  </a:cubicBezTo>
                  <a:cubicBezTo>
                    <a:pt x="1703316" y="66236"/>
                    <a:pt x="1709982" y="69014"/>
                    <a:pt x="1717762" y="70126"/>
                  </a:cubicBezTo>
                  <a:cubicBezTo>
                    <a:pt x="1721652" y="70682"/>
                    <a:pt x="1728875" y="69571"/>
                    <a:pt x="1727208" y="77905"/>
                  </a:cubicBezTo>
                  <a:cubicBezTo>
                    <a:pt x="1726097" y="82905"/>
                    <a:pt x="1722207" y="86795"/>
                    <a:pt x="1716650" y="87350"/>
                  </a:cubicBezTo>
                  <a:cubicBezTo>
                    <a:pt x="1710539" y="87905"/>
                    <a:pt x="1704983" y="87905"/>
                    <a:pt x="1698871" y="87905"/>
                  </a:cubicBezTo>
                  <a:cubicBezTo>
                    <a:pt x="1474405" y="87905"/>
                    <a:pt x="1249384" y="87905"/>
                    <a:pt x="1024919" y="87905"/>
                  </a:cubicBezTo>
                  <a:cubicBezTo>
                    <a:pt x="1018251" y="87905"/>
                    <a:pt x="1011583" y="87905"/>
                    <a:pt x="1004917" y="87350"/>
                  </a:cubicBezTo>
                  <a:cubicBezTo>
                    <a:pt x="999917" y="86795"/>
                    <a:pt x="993249" y="87905"/>
                    <a:pt x="992694" y="81240"/>
                  </a:cubicBezTo>
                  <a:cubicBezTo>
                    <a:pt x="992139" y="76239"/>
                    <a:pt x="997694" y="72904"/>
                    <a:pt x="1002139" y="70682"/>
                  </a:cubicBezTo>
                  <a:lnTo>
                    <a:pt x="997731" y="10084"/>
                  </a:lnTo>
                  <a:lnTo>
                    <a:pt x="997694" y="10122"/>
                  </a:lnTo>
                  <a:cubicBezTo>
                    <a:pt x="996027" y="10122"/>
                    <a:pt x="993804" y="9565"/>
                    <a:pt x="992694" y="10122"/>
                  </a:cubicBezTo>
                  <a:cubicBezTo>
                    <a:pt x="984916" y="13455"/>
                    <a:pt x="977138" y="21788"/>
                    <a:pt x="969915" y="9565"/>
                  </a:cubicBezTo>
                  <a:cubicBezTo>
                    <a:pt x="967692" y="5677"/>
                    <a:pt x="970470" y="2342"/>
                    <a:pt x="973248" y="1787"/>
                  </a:cubicBezTo>
                  <a:cubicBezTo>
                    <a:pt x="977971" y="1232"/>
                    <a:pt x="983109" y="-297"/>
                    <a:pt x="987623" y="5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70"/>
            <p:cNvSpPr/>
            <p:nvPr/>
          </p:nvSpPr>
          <p:spPr>
            <a:xfrm>
              <a:off x="9310959" y="417483"/>
              <a:ext cx="2558238" cy="686763"/>
            </a:xfrm>
            <a:custGeom>
              <a:rect b="b" l="l" r="r" t="t"/>
              <a:pathLst>
                <a:path extrusionOk="0" h="686763" w="2558238">
                  <a:moveTo>
                    <a:pt x="2450305" y="147307"/>
                  </a:moveTo>
                  <a:cubicBezTo>
                    <a:pt x="2460862" y="144530"/>
                    <a:pt x="2518645" y="168976"/>
                    <a:pt x="2519757" y="178422"/>
                  </a:cubicBezTo>
                  <a:cubicBezTo>
                    <a:pt x="2520868" y="186755"/>
                    <a:pt x="2536425" y="204535"/>
                    <a:pt x="2509755" y="204535"/>
                  </a:cubicBezTo>
                  <a:cubicBezTo>
                    <a:pt x="2504755" y="204535"/>
                    <a:pt x="2499199" y="209535"/>
                    <a:pt x="2494199" y="211758"/>
                  </a:cubicBezTo>
                  <a:cubicBezTo>
                    <a:pt x="2511423" y="236760"/>
                    <a:pt x="2529757" y="235650"/>
                    <a:pt x="2554759" y="207869"/>
                  </a:cubicBezTo>
                  <a:cubicBezTo>
                    <a:pt x="2560315" y="231760"/>
                    <a:pt x="2557538" y="253984"/>
                    <a:pt x="2556982" y="275653"/>
                  </a:cubicBezTo>
                  <a:lnTo>
                    <a:pt x="2556982" y="686763"/>
                  </a:lnTo>
                  <a:lnTo>
                    <a:pt x="2476033" y="686763"/>
                  </a:lnTo>
                  <a:lnTo>
                    <a:pt x="2475864" y="386774"/>
                  </a:lnTo>
                  <a:cubicBezTo>
                    <a:pt x="2475864" y="336214"/>
                    <a:pt x="2476419" y="285098"/>
                    <a:pt x="2476419" y="234538"/>
                  </a:cubicBezTo>
                  <a:cubicBezTo>
                    <a:pt x="2474196" y="224537"/>
                    <a:pt x="2471419" y="214536"/>
                    <a:pt x="2469197" y="204535"/>
                  </a:cubicBezTo>
                  <a:cubicBezTo>
                    <a:pt x="2460307" y="187867"/>
                    <a:pt x="2450861" y="170643"/>
                    <a:pt x="2441416" y="153419"/>
                  </a:cubicBezTo>
                  <a:cubicBezTo>
                    <a:pt x="2441416" y="147863"/>
                    <a:pt x="2446972" y="148419"/>
                    <a:pt x="2450305" y="147307"/>
                  </a:cubicBezTo>
                  <a:close/>
                  <a:moveTo>
                    <a:pt x="1414655" y="28963"/>
                  </a:moveTo>
                  <a:cubicBezTo>
                    <a:pt x="1412987" y="26185"/>
                    <a:pt x="1404653" y="33408"/>
                    <a:pt x="1404653" y="37853"/>
                  </a:cubicBezTo>
                  <a:cubicBezTo>
                    <a:pt x="1405765" y="48965"/>
                    <a:pt x="1415210" y="55077"/>
                    <a:pt x="1424656" y="57855"/>
                  </a:cubicBezTo>
                  <a:cubicBezTo>
                    <a:pt x="1431878" y="59521"/>
                    <a:pt x="1436323" y="52854"/>
                    <a:pt x="1439656" y="45076"/>
                  </a:cubicBezTo>
                  <a:cubicBezTo>
                    <a:pt x="1435768" y="34520"/>
                    <a:pt x="1420766" y="38964"/>
                    <a:pt x="1414655" y="28963"/>
                  </a:cubicBezTo>
                  <a:close/>
                  <a:moveTo>
                    <a:pt x="343999" y="8962"/>
                  </a:moveTo>
                  <a:cubicBezTo>
                    <a:pt x="334553" y="12851"/>
                    <a:pt x="329552" y="18407"/>
                    <a:pt x="333997" y="25074"/>
                  </a:cubicBezTo>
                  <a:cubicBezTo>
                    <a:pt x="338442" y="32853"/>
                    <a:pt x="346777" y="34519"/>
                    <a:pt x="358444" y="30074"/>
                  </a:cubicBezTo>
                  <a:cubicBezTo>
                    <a:pt x="343999" y="28964"/>
                    <a:pt x="343443" y="18962"/>
                    <a:pt x="343999" y="8962"/>
                  </a:cubicBezTo>
                  <a:close/>
                  <a:moveTo>
                    <a:pt x="1370205" y="8406"/>
                  </a:moveTo>
                  <a:cubicBezTo>
                    <a:pt x="1362427" y="7294"/>
                    <a:pt x="1352982" y="12295"/>
                    <a:pt x="1351871" y="24518"/>
                  </a:cubicBezTo>
                  <a:cubicBezTo>
                    <a:pt x="1351315" y="31185"/>
                    <a:pt x="1346315" y="37853"/>
                    <a:pt x="1342425" y="45076"/>
                  </a:cubicBezTo>
                  <a:cubicBezTo>
                    <a:pt x="1351871" y="45076"/>
                    <a:pt x="1359093" y="46187"/>
                    <a:pt x="1365760" y="45076"/>
                  </a:cubicBezTo>
                  <a:cubicBezTo>
                    <a:pt x="1374095" y="43965"/>
                    <a:pt x="1384651" y="41186"/>
                    <a:pt x="1382428" y="30630"/>
                  </a:cubicBezTo>
                  <a:cubicBezTo>
                    <a:pt x="1380762" y="22852"/>
                    <a:pt x="1380207" y="10073"/>
                    <a:pt x="1370205" y="8406"/>
                  </a:cubicBezTo>
                  <a:close/>
                  <a:moveTo>
                    <a:pt x="19525" y="1183"/>
                  </a:moveTo>
                  <a:cubicBezTo>
                    <a:pt x="31192" y="628"/>
                    <a:pt x="36748" y="5628"/>
                    <a:pt x="36193" y="17296"/>
                  </a:cubicBezTo>
                  <a:cubicBezTo>
                    <a:pt x="36193" y="19519"/>
                    <a:pt x="35637" y="22296"/>
                    <a:pt x="35081" y="24519"/>
                  </a:cubicBezTo>
                  <a:cubicBezTo>
                    <a:pt x="27303" y="54522"/>
                    <a:pt x="27858" y="55633"/>
                    <a:pt x="58417" y="58967"/>
                  </a:cubicBezTo>
                  <a:cubicBezTo>
                    <a:pt x="56749" y="68967"/>
                    <a:pt x="52861" y="75079"/>
                    <a:pt x="40637" y="73968"/>
                  </a:cubicBezTo>
                  <a:cubicBezTo>
                    <a:pt x="27303" y="72856"/>
                    <a:pt x="13969" y="73412"/>
                    <a:pt x="633" y="72856"/>
                  </a:cubicBezTo>
                  <a:cubicBezTo>
                    <a:pt x="633" y="53966"/>
                    <a:pt x="1189" y="34520"/>
                    <a:pt x="78" y="15074"/>
                  </a:cubicBezTo>
                  <a:cubicBezTo>
                    <a:pt x="-1033" y="-1594"/>
                    <a:pt x="10079" y="1739"/>
                    <a:pt x="19525" y="1183"/>
                  </a:cubicBezTo>
                  <a:close/>
                  <a:moveTo>
                    <a:pt x="772789" y="627"/>
                  </a:moveTo>
                  <a:cubicBezTo>
                    <a:pt x="784735" y="-345"/>
                    <a:pt x="797653" y="3127"/>
                    <a:pt x="809042" y="2849"/>
                  </a:cubicBezTo>
                  <a:cubicBezTo>
                    <a:pt x="877383" y="1183"/>
                    <a:pt x="946277" y="2849"/>
                    <a:pt x="1014617" y="2294"/>
                  </a:cubicBezTo>
                  <a:cubicBezTo>
                    <a:pt x="1025729" y="2294"/>
                    <a:pt x="1035174" y="1183"/>
                    <a:pt x="1036841" y="17296"/>
                  </a:cubicBezTo>
                  <a:cubicBezTo>
                    <a:pt x="1037952" y="27852"/>
                    <a:pt x="1055177" y="38409"/>
                    <a:pt x="1059066" y="36742"/>
                  </a:cubicBezTo>
                  <a:cubicBezTo>
                    <a:pt x="1072956" y="31741"/>
                    <a:pt x="1077957" y="18407"/>
                    <a:pt x="1068510" y="3405"/>
                  </a:cubicBezTo>
                  <a:cubicBezTo>
                    <a:pt x="1251861" y="3405"/>
                    <a:pt x="1431878" y="3405"/>
                    <a:pt x="1611895" y="3405"/>
                  </a:cubicBezTo>
                  <a:cubicBezTo>
                    <a:pt x="1798579" y="3405"/>
                    <a:pt x="1985819" y="2294"/>
                    <a:pt x="2172503" y="2294"/>
                  </a:cubicBezTo>
                  <a:cubicBezTo>
                    <a:pt x="2186393" y="2294"/>
                    <a:pt x="2203616" y="-5484"/>
                    <a:pt x="2213062" y="13406"/>
                  </a:cubicBezTo>
                  <a:cubicBezTo>
                    <a:pt x="2214729" y="17296"/>
                    <a:pt x="2219174" y="14517"/>
                    <a:pt x="2221396" y="12850"/>
                  </a:cubicBezTo>
                  <a:cubicBezTo>
                    <a:pt x="2242509" y="-4373"/>
                    <a:pt x="2268623" y="13406"/>
                    <a:pt x="2290847" y="2294"/>
                  </a:cubicBezTo>
                  <a:cubicBezTo>
                    <a:pt x="2296403" y="-484"/>
                    <a:pt x="2304181" y="1738"/>
                    <a:pt x="2311960" y="3405"/>
                  </a:cubicBezTo>
                  <a:cubicBezTo>
                    <a:pt x="2297515" y="10073"/>
                    <a:pt x="2295847" y="22852"/>
                    <a:pt x="2294736" y="35075"/>
                  </a:cubicBezTo>
                  <a:cubicBezTo>
                    <a:pt x="2294181" y="42298"/>
                    <a:pt x="2303071" y="45076"/>
                    <a:pt x="2309182" y="47298"/>
                  </a:cubicBezTo>
                  <a:cubicBezTo>
                    <a:pt x="2331407" y="55632"/>
                    <a:pt x="2339740" y="37853"/>
                    <a:pt x="2340851" y="22852"/>
                  </a:cubicBezTo>
                  <a:cubicBezTo>
                    <a:pt x="2342519" y="-2151"/>
                    <a:pt x="2356408" y="627"/>
                    <a:pt x="2373077" y="2849"/>
                  </a:cubicBezTo>
                  <a:cubicBezTo>
                    <a:pt x="2468086" y="15073"/>
                    <a:pt x="2543648" y="88413"/>
                    <a:pt x="2558094" y="184533"/>
                  </a:cubicBezTo>
                  <a:cubicBezTo>
                    <a:pt x="2558650" y="188422"/>
                    <a:pt x="2557538" y="192868"/>
                    <a:pt x="2555871" y="197868"/>
                  </a:cubicBezTo>
                  <a:cubicBezTo>
                    <a:pt x="2558650" y="176199"/>
                    <a:pt x="2534758" y="178421"/>
                    <a:pt x="2528091" y="165087"/>
                  </a:cubicBezTo>
                  <a:cubicBezTo>
                    <a:pt x="2512534" y="135084"/>
                    <a:pt x="2488087" y="113416"/>
                    <a:pt x="2458085" y="97303"/>
                  </a:cubicBezTo>
                  <a:cubicBezTo>
                    <a:pt x="2448639" y="92302"/>
                    <a:pt x="2443639" y="102859"/>
                    <a:pt x="2441417" y="104526"/>
                  </a:cubicBezTo>
                  <a:cubicBezTo>
                    <a:pt x="2422526" y="121194"/>
                    <a:pt x="2408080" y="122861"/>
                    <a:pt x="2385856" y="106193"/>
                  </a:cubicBezTo>
                  <a:cubicBezTo>
                    <a:pt x="2354186" y="82301"/>
                    <a:pt x="2315849" y="73412"/>
                    <a:pt x="2275845" y="73412"/>
                  </a:cubicBezTo>
                  <a:cubicBezTo>
                    <a:pt x="2129165" y="73412"/>
                    <a:pt x="1983041" y="73412"/>
                    <a:pt x="1836361" y="73412"/>
                  </a:cubicBezTo>
                  <a:cubicBezTo>
                    <a:pt x="1823581" y="73412"/>
                    <a:pt x="1814136" y="74523"/>
                    <a:pt x="1806913" y="58410"/>
                  </a:cubicBezTo>
                  <a:cubicBezTo>
                    <a:pt x="1799690" y="42853"/>
                    <a:pt x="1778022" y="41742"/>
                    <a:pt x="1764131" y="31741"/>
                  </a:cubicBezTo>
                  <a:cubicBezTo>
                    <a:pt x="1758575" y="38964"/>
                    <a:pt x="1759686" y="45632"/>
                    <a:pt x="1761909" y="50632"/>
                  </a:cubicBezTo>
                  <a:cubicBezTo>
                    <a:pt x="1770798" y="71745"/>
                    <a:pt x="1770243" y="73412"/>
                    <a:pt x="1745796" y="73412"/>
                  </a:cubicBezTo>
                  <a:cubicBezTo>
                    <a:pt x="1673011" y="73412"/>
                    <a:pt x="1600783" y="73412"/>
                    <a:pt x="1527999" y="73412"/>
                  </a:cubicBezTo>
                  <a:cubicBezTo>
                    <a:pt x="1281309" y="73412"/>
                    <a:pt x="1035174" y="73412"/>
                    <a:pt x="789040" y="72856"/>
                  </a:cubicBezTo>
                  <a:cubicBezTo>
                    <a:pt x="784595" y="72856"/>
                    <a:pt x="762927" y="86746"/>
                    <a:pt x="771817" y="60633"/>
                  </a:cubicBezTo>
                  <a:cubicBezTo>
                    <a:pt x="774039" y="55077"/>
                    <a:pt x="764039" y="57855"/>
                    <a:pt x="760705" y="60077"/>
                  </a:cubicBezTo>
                  <a:cubicBezTo>
                    <a:pt x="746815" y="67856"/>
                    <a:pt x="741814" y="60633"/>
                    <a:pt x="737924" y="49521"/>
                  </a:cubicBezTo>
                  <a:cubicBezTo>
                    <a:pt x="731812" y="38409"/>
                    <a:pt x="738480" y="34520"/>
                    <a:pt x="742369" y="25074"/>
                  </a:cubicBezTo>
                  <a:cubicBezTo>
                    <a:pt x="749870" y="7017"/>
                    <a:pt x="760844" y="1600"/>
                    <a:pt x="772789" y="627"/>
                  </a:cubicBezTo>
                  <a:close/>
                  <a:moveTo>
                    <a:pt x="303995" y="627"/>
                  </a:moveTo>
                  <a:cubicBezTo>
                    <a:pt x="367334" y="1738"/>
                    <a:pt x="430673" y="2294"/>
                    <a:pt x="494012" y="2294"/>
                  </a:cubicBezTo>
                  <a:cubicBezTo>
                    <a:pt x="549573" y="2294"/>
                    <a:pt x="605134" y="2294"/>
                    <a:pt x="660695" y="627"/>
                  </a:cubicBezTo>
                  <a:cubicBezTo>
                    <a:pt x="678474" y="72"/>
                    <a:pt x="687364" y="3406"/>
                    <a:pt x="687364" y="23407"/>
                  </a:cubicBezTo>
                  <a:cubicBezTo>
                    <a:pt x="686809" y="42854"/>
                    <a:pt x="695698" y="58966"/>
                    <a:pt x="714589" y="68967"/>
                  </a:cubicBezTo>
                  <a:cubicBezTo>
                    <a:pt x="708477" y="76190"/>
                    <a:pt x="701254" y="72857"/>
                    <a:pt x="695698" y="72857"/>
                  </a:cubicBezTo>
                  <a:cubicBezTo>
                    <a:pt x="590133" y="73412"/>
                    <a:pt x="484567" y="73412"/>
                    <a:pt x="379001" y="73412"/>
                  </a:cubicBezTo>
                  <a:cubicBezTo>
                    <a:pt x="369001" y="73412"/>
                    <a:pt x="360111" y="73968"/>
                    <a:pt x="352888" y="63966"/>
                  </a:cubicBezTo>
                  <a:cubicBezTo>
                    <a:pt x="350110" y="60077"/>
                    <a:pt x="340109" y="56189"/>
                    <a:pt x="337331" y="57855"/>
                  </a:cubicBezTo>
                  <a:cubicBezTo>
                    <a:pt x="323440" y="67301"/>
                    <a:pt x="316218" y="56189"/>
                    <a:pt x="306772" y="47854"/>
                  </a:cubicBezTo>
                  <a:cubicBezTo>
                    <a:pt x="303995" y="57855"/>
                    <a:pt x="307328" y="67301"/>
                    <a:pt x="300661" y="73412"/>
                  </a:cubicBezTo>
                  <a:cubicBezTo>
                    <a:pt x="290104" y="73412"/>
                    <a:pt x="279548" y="73412"/>
                    <a:pt x="268436" y="73412"/>
                  </a:cubicBezTo>
                  <a:cubicBezTo>
                    <a:pt x="267880" y="65078"/>
                    <a:pt x="280104" y="61745"/>
                    <a:pt x="276769" y="52854"/>
                  </a:cubicBezTo>
                  <a:cubicBezTo>
                    <a:pt x="295660" y="47298"/>
                    <a:pt x="288993" y="31186"/>
                    <a:pt x="287326" y="21185"/>
                  </a:cubicBezTo>
                  <a:cubicBezTo>
                    <a:pt x="283993" y="4517"/>
                    <a:pt x="287882" y="72"/>
                    <a:pt x="303995" y="627"/>
                  </a:cubicBezTo>
                  <a:close/>
                  <a:moveTo>
                    <a:pt x="90433" y="2"/>
                  </a:moveTo>
                  <a:cubicBezTo>
                    <a:pt x="94114" y="72"/>
                    <a:pt x="98420" y="1739"/>
                    <a:pt x="101198" y="1739"/>
                  </a:cubicBezTo>
                  <a:cubicBezTo>
                    <a:pt x="147314" y="1183"/>
                    <a:pt x="193985" y="1183"/>
                    <a:pt x="240100" y="1739"/>
                  </a:cubicBezTo>
                  <a:cubicBezTo>
                    <a:pt x="247323" y="1739"/>
                    <a:pt x="258436" y="-4373"/>
                    <a:pt x="261213" y="8406"/>
                  </a:cubicBezTo>
                  <a:cubicBezTo>
                    <a:pt x="263992" y="21185"/>
                    <a:pt x="254545" y="23407"/>
                    <a:pt x="245101" y="25630"/>
                  </a:cubicBezTo>
                  <a:cubicBezTo>
                    <a:pt x="241212" y="26186"/>
                    <a:pt x="237877" y="30075"/>
                    <a:pt x="234544" y="32297"/>
                  </a:cubicBezTo>
                  <a:cubicBezTo>
                    <a:pt x="227877" y="33964"/>
                    <a:pt x="228432" y="41742"/>
                    <a:pt x="225654" y="46187"/>
                  </a:cubicBezTo>
                  <a:cubicBezTo>
                    <a:pt x="214542" y="65634"/>
                    <a:pt x="200652" y="76746"/>
                    <a:pt x="175649" y="74523"/>
                  </a:cubicBezTo>
                  <a:cubicBezTo>
                    <a:pt x="145647" y="71746"/>
                    <a:pt x="115088" y="73413"/>
                    <a:pt x="85085" y="73968"/>
                  </a:cubicBezTo>
                  <a:cubicBezTo>
                    <a:pt x="73418" y="73968"/>
                    <a:pt x="63417" y="73413"/>
                    <a:pt x="60639" y="58966"/>
                  </a:cubicBezTo>
                  <a:cubicBezTo>
                    <a:pt x="55638" y="46743"/>
                    <a:pt x="55083" y="38964"/>
                    <a:pt x="72862" y="42298"/>
                  </a:cubicBezTo>
                  <a:cubicBezTo>
                    <a:pt x="81197" y="43965"/>
                    <a:pt x="91198" y="40075"/>
                    <a:pt x="100087" y="41187"/>
                  </a:cubicBezTo>
                  <a:cubicBezTo>
                    <a:pt x="113422" y="43410"/>
                    <a:pt x="113977" y="31186"/>
                    <a:pt x="115088" y="25630"/>
                  </a:cubicBezTo>
                  <a:cubicBezTo>
                    <a:pt x="116756" y="17851"/>
                    <a:pt x="104532" y="16740"/>
                    <a:pt x="100643" y="17851"/>
                  </a:cubicBezTo>
                  <a:cubicBezTo>
                    <a:pt x="90086" y="21185"/>
                    <a:pt x="83419" y="17295"/>
                    <a:pt x="83419" y="7850"/>
                  </a:cubicBezTo>
                  <a:cubicBezTo>
                    <a:pt x="83697" y="1460"/>
                    <a:pt x="86752" y="-67"/>
                    <a:pt x="90433"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70"/>
            <p:cNvSpPr/>
            <p:nvPr/>
          </p:nvSpPr>
          <p:spPr>
            <a:xfrm>
              <a:off x="9311020" y="533609"/>
              <a:ext cx="2436185" cy="608575"/>
            </a:xfrm>
            <a:custGeom>
              <a:rect b="b" l="l" r="r" t="t"/>
              <a:pathLst>
                <a:path extrusionOk="0" h="608575" w="2436185">
                  <a:moveTo>
                    <a:pt x="140973" y="48058"/>
                  </a:moveTo>
                  <a:cubicBezTo>
                    <a:pt x="137085" y="48058"/>
                    <a:pt x="128750" y="49725"/>
                    <a:pt x="134306" y="56948"/>
                  </a:cubicBezTo>
                  <a:cubicBezTo>
                    <a:pt x="138751" y="63060"/>
                    <a:pt x="130973" y="75283"/>
                    <a:pt x="143752" y="75839"/>
                  </a:cubicBezTo>
                  <a:cubicBezTo>
                    <a:pt x="150974" y="76394"/>
                    <a:pt x="153753" y="71950"/>
                    <a:pt x="151530" y="65282"/>
                  </a:cubicBezTo>
                  <a:cubicBezTo>
                    <a:pt x="148197" y="58615"/>
                    <a:pt x="153197" y="47503"/>
                    <a:pt x="140973" y="48058"/>
                  </a:cubicBezTo>
                  <a:close/>
                  <a:moveTo>
                    <a:pt x="879384" y="12716"/>
                  </a:moveTo>
                  <a:cubicBezTo>
                    <a:pt x="874826" y="13471"/>
                    <a:pt x="870208" y="15416"/>
                    <a:pt x="865485" y="19166"/>
                  </a:cubicBezTo>
                  <a:cubicBezTo>
                    <a:pt x="861040" y="24722"/>
                    <a:pt x="847149" y="24722"/>
                    <a:pt x="854373" y="36945"/>
                  </a:cubicBezTo>
                  <a:cubicBezTo>
                    <a:pt x="860485" y="46946"/>
                    <a:pt x="869374" y="54725"/>
                    <a:pt x="881042" y="49169"/>
                  </a:cubicBezTo>
                  <a:cubicBezTo>
                    <a:pt x="895488" y="42501"/>
                    <a:pt x="912711" y="38612"/>
                    <a:pt x="919935" y="21388"/>
                  </a:cubicBezTo>
                  <a:cubicBezTo>
                    <a:pt x="906183" y="18888"/>
                    <a:pt x="893057" y="10450"/>
                    <a:pt x="879384" y="12716"/>
                  </a:cubicBezTo>
                  <a:close/>
                  <a:moveTo>
                    <a:pt x="1254757" y="2428"/>
                  </a:moveTo>
                  <a:cubicBezTo>
                    <a:pt x="1258577" y="2775"/>
                    <a:pt x="1260800" y="5553"/>
                    <a:pt x="1257188" y="15277"/>
                  </a:cubicBezTo>
                  <a:cubicBezTo>
                    <a:pt x="1264411" y="30834"/>
                    <a:pt x="1271078" y="29722"/>
                    <a:pt x="1277745" y="14721"/>
                  </a:cubicBezTo>
                  <a:cubicBezTo>
                    <a:pt x="1272745" y="12498"/>
                    <a:pt x="1271078" y="8054"/>
                    <a:pt x="1274967" y="5275"/>
                  </a:cubicBezTo>
                  <a:cubicBezTo>
                    <a:pt x="1277745" y="3053"/>
                    <a:pt x="1282745" y="4165"/>
                    <a:pt x="1287190" y="4165"/>
                  </a:cubicBezTo>
                  <a:cubicBezTo>
                    <a:pt x="1435537" y="4720"/>
                    <a:pt x="1583885" y="5275"/>
                    <a:pt x="1732232" y="5831"/>
                  </a:cubicBezTo>
                  <a:cubicBezTo>
                    <a:pt x="1758901" y="5831"/>
                    <a:pt x="1758901" y="6942"/>
                    <a:pt x="1745567" y="32501"/>
                  </a:cubicBezTo>
                  <a:cubicBezTo>
                    <a:pt x="1743344" y="44724"/>
                    <a:pt x="1750011" y="45279"/>
                    <a:pt x="1758345" y="41946"/>
                  </a:cubicBezTo>
                  <a:cubicBezTo>
                    <a:pt x="1767235" y="38612"/>
                    <a:pt x="1775013" y="33611"/>
                    <a:pt x="1780014" y="25833"/>
                  </a:cubicBezTo>
                  <a:cubicBezTo>
                    <a:pt x="1782236" y="15277"/>
                    <a:pt x="1784459" y="7498"/>
                    <a:pt x="1798904" y="7498"/>
                  </a:cubicBezTo>
                  <a:cubicBezTo>
                    <a:pt x="1957808" y="8609"/>
                    <a:pt x="2117267" y="6387"/>
                    <a:pt x="2276171" y="8609"/>
                  </a:cubicBezTo>
                  <a:cubicBezTo>
                    <a:pt x="2279505" y="8609"/>
                    <a:pt x="2275060" y="8609"/>
                    <a:pt x="2278394" y="9165"/>
                  </a:cubicBezTo>
                  <a:cubicBezTo>
                    <a:pt x="2342288" y="18054"/>
                    <a:pt x="2383959" y="56947"/>
                    <a:pt x="2415628" y="109174"/>
                  </a:cubicBezTo>
                  <a:cubicBezTo>
                    <a:pt x="2429518" y="129176"/>
                    <a:pt x="2436185" y="151401"/>
                    <a:pt x="2436185" y="175848"/>
                  </a:cubicBezTo>
                  <a:lnTo>
                    <a:pt x="2435961" y="608575"/>
                  </a:lnTo>
                  <a:lnTo>
                    <a:pt x="2349369" y="608575"/>
                  </a:lnTo>
                  <a:lnTo>
                    <a:pt x="2348400" y="229185"/>
                  </a:lnTo>
                  <a:cubicBezTo>
                    <a:pt x="2348400" y="208072"/>
                    <a:pt x="2348400" y="186960"/>
                    <a:pt x="2348400" y="165846"/>
                  </a:cubicBezTo>
                  <a:cubicBezTo>
                    <a:pt x="2324509" y="108618"/>
                    <a:pt x="2280616" y="84728"/>
                    <a:pt x="2219498" y="86394"/>
                  </a:cubicBezTo>
                  <a:cubicBezTo>
                    <a:pt x="2182829" y="87505"/>
                    <a:pt x="2145603" y="89728"/>
                    <a:pt x="2108934" y="84728"/>
                  </a:cubicBezTo>
                  <a:cubicBezTo>
                    <a:pt x="2080042" y="93617"/>
                    <a:pt x="2050038" y="86950"/>
                    <a:pt x="2020592" y="88061"/>
                  </a:cubicBezTo>
                  <a:cubicBezTo>
                    <a:pt x="1970587" y="90284"/>
                    <a:pt x="1920583" y="88061"/>
                    <a:pt x="1870578" y="89173"/>
                  </a:cubicBezTo>
                  <a:cubicBezTo>
                    <a:pt x="1860022" y="89173"/>
                    <a:pt x="1850576" y="86950"/>
                    <a:pt x="1841130" y="84728"/>
                  </a:cubicBezTo>
                  <a:cubicBezTo>
                    <a:pt x="1821684" y="88617"/>
                    <a:pt x="1802238" y="88061"/>
                    <a:pt x="1782791" y="85283"/>
                  </a:cubicBezTo>
                  <a:cubicBezTo>
                    <a:pt x="1753345" y="86394"/>
                    <a:pt x="1723898" y="91950"/>
                    <a:pt x="1694450" y="85283"/>
                  </a:cubicBezTo>
                  <a:cubicBezTo>
                    <a:pt x="1620555" y="85838"/>
                    <a:pt x="1546659" y="86394"/>
                    <a:pt x="1472764" y="86950"/>
                  </a:cubicBezTo>
                  <a:cubicBezTo>
                    <a:pt x="1468318" y="86950"/>
                    <a:pt x="1461652" y="88061"/>
                    <a:pt x="1461652" y="80838"/>
                  </a:cubicBezTo>
                  <a:cubicBezTo>
                    <a:pt x="1461652" y="75838"/>
                    <a:pt x="1466096" y="74171"/>
                    <a:pt x="1470541" y="76393"/>
                  </a:cubicBezTo>
                  <a:cubicBezTo>
                    <a:pt x="1483319" y="83061"/>
                    <a:pt x="1479986" y="71949"/>
                    <a:pt x="1480542" y="66948"/>
                  </a:cubicBezTo>
                  <a:cubicBezTo>
                    <a:pt x="1482764" y="55281"/>
                    <a:pt x="1480542" y="43613"/>
                    <a:pt x="1470541" y="37501"/>
                  </a:cubicBezTo>
                  <a:cubicBezTo>
                    <a:pt x="1461652" y="31389"/>
                    <a:pt x="1460540" y="49725"/>
                    <a:pt x="1451095" y="46946"/>
                  </a:cubicBezTo>
                  <a:cubicBezTo>
                    <a:pt x="1455539" y="71393"/>
                    <a:pt x="1433871" y="61948"/>
                    <a:pt x="1423870" y="66948"/>
                  </a:cubicBezTo>
                  <a:cubicBezTo>
                    <a:pt x="1415536" y="70837"/>
                    <a:pt x="1403313" y="68059"/>
                    <a:pt x="1398312" y="79171"/>
                  </a:cubicBezTo>
                  <a:cubicBezTo>
                    <a:pt x="1396645" y="91394"/>
                    <a:pt x="1386645" y="86950"/>
                    <a:pt x="1380532" y="86950"/>
                  </a:cubicBezTo>
                  <a:cubicBezTo>
                    <a:pt x="1167735" y="86950"/>
                    <a:pt x="954382" y="86394"/>
                    <a:pt x="741585" y="87505"/>
                  </a:cubicBezTo>
                  <a:cubicBezTo>
                    <a:pt x="728250" y="87505"/>
                    <a:pt x="724916" y="79171"/>
                    <a:pt x="718249" y="73060"/>
                  </a:cubicBezTo>
                  <a:cubicBezTo>
                    <a:pt x="703248" y="89728"/>
                    <a:pt x="682690" y="86394"/>
                    <a:pt x="663799" y="86950"/>
                  </a:cubicBezTo>
                  <a:cubicBezTo>
                    <a:pt x="656022" y="87505"/>
                    <a:pt x="660466" y="80282"/>
                    <a:pt x="659355" y="76393"/>
                  </a:cubicBezTo>
                  <a:cubicBezTo>
                    <a:pt x="655465" y="62503"/>
                    <a:pt x="649909" y="49725"/>
                    <a:pt x="631575" y="49169"/>
                  </a:cubicBezTo>
                  <a:cubicBezTo>
                    <a:pt x="612128" y="48613"/>
                    <a:pt x="611572" y="61392"/>
                    <a:pt x="609906" y="75838"/>
                  </a:cubicBezTo>
                  <a:cubicBezTo>
                    <a:pt x="608238" y="89728"/>
                    <a:pt x="585459" y="94173"/>
                    <a:pt x="573791" y="81949"/>
                  </a:cubicBezTo>
                  <a:cubicBezTo>
                    <a:pt x="558234" y="65281"/>
                    <a:pt x="551011" y="68059"/>
                    <a:pt x="549344" y="89728"/>
                  </a:cubicBezTo>
                  <a:lnTo>
                    <a:pt x="548234" y="89173"/>
                  </a:lnTo>
                  <a:cubicBezTo>
                    <a:pt x="548234" y="89173"/>
                    <a:pt x="547122" y="90284"/>
                    <a:pt x="547122" y="90284"/>
                  </a:cubicBezTo>
                  <a:cubicBezTo>
                    <a:pt x="500451" y="90284"/>
                    <a:pt x="453780" y="90284"/>
                    <a:pt x="404887" y="90284"/>
                  </a:cubicBezTo>
                  <a:cubicBezTo>
                    <a:pt x="408776" y="79727"/>
                    <a:pt x="424333" y="78061"/>
                    <a:pt x="416554" y="68059"/>
                  </a:cubicBezTo>
                  <a:cubicBezTo>
                    <a:pt x="412110" y="61948"/>
                    <a:pt x="399886" y="61948"/>
                    <a:pt x="394330" y="62503"/>
                  </a:cubicBezTo>
                  <a:cubicBezTo>
                    <a:pt x="386552" y="63059"/>
                    <a:pt x="378773" y="73060"/>
                    <a:pt x="382662" y="84728"/>
                  </a:cubicBezTo>
                  <a:cubicBezTo>
                    <a:pt x="369327" y="94729"/>
                    <a:pt x="352659" y="93617"/>
                    <a:pt x="341547" y="86394"/>
                  </a:cubicBezTo>
                  <a:cubicBezTo>
                    <a:pt x="333214" y="80838"/>
                    <a:pt x="337103" y="65281"/>
                    <a:pt x="341547" y="54169"/>
                  </a:cubicBezTo>
                  <a:cubicBezTo>
                    <a:pt x="343770" y="49169"/>
                    <a:pt x="340436" y="44724"/>
                    <a:pt x="338770" y="40279"/>
                  </a:cubicBezTo>
                  <a:cubicBezTo>
                    <a:pt x="339881" y="39723"/>
                    <a:pt x="341547" y="39723"/>
                    <a:pt x="342659" y="39168"/>
                  </a:cubicBezTo>
                  <a:cubicBezTo>
                    <a:pt x="341547" y="36390"/>
                    <a:pt x="340992" y="33611"/>
                    <a:pt x="340436" y="30834"/>
                  </a:cubicBezTo>
                  <a:cubicBezTo>
                    <a:pt x="337103" y="11943"/>
                    <a:pt x="345437" y="6942"/>
                    <a:pt x="364328" y="6942"/>
                  </a:cubicBezTo>
                  <a:cubicBezTo>
                    <a:pt x="468226" y="8054"/>
                    <a:pt x="572680" y="8054"/>
                    <a:pt x="676578" y="6942"/>
                  </a:cubicBezTo>
                  <a:cubicBezTo>
                    <a:pt x="693247" y="6942"/>
                    <a:pt x="704914" y="16388"/>
                    <a:pt x="719360" y="19722"/>
                  </a:cubicBezTo>
                  <a:cubicBezTo>
                    <a:pt x="727694" y="21388"/>
                    <a:pt x="727694" y="8609"/>
                    <a:pt x="736029" y="9721"/>
                  </a:cubicBezTo>
                  <a:cubicBezTo>
                    <a:pt x="741585" y="275"/>
                    <a:pt x="751030" y="3609"/>
                    <a:pt x="758808" y="3609"/>
                  </a:cubicBezTo>
                  <a:cubicBezTo>
                    <a:pt x="920490" y="3609"/>
                    <a:pt x="1081616" y="3609"/>
                    <a:pt x="1242742" y="4165"/>
                  </a:cubicBezTo>
                  <a:cubicBezTo>
                    <a:pt x="1245520" y="4165"/>
                    <a:pt x="1250937" y="2081"/>
                    <a:pt x="1254757" y="2428"/>
                  </a:cubicBezTo>
                  <a:close/>
                  <a:moveTo>
                    <a:pt x="25963" y="276"/>
                  </a:moveTo>
                  <a:cubicBezTo>
                    <a:pt x="34853" y="1248"/>
                    <a:pt x="44576" y="4443"/>
                    <a:pt x="52632" y="4165"/>
                  </a:cubicBezTo>
                  <a:cubicBezTo>
                    <a:pt x="105415" y="1943"/>
                    <a:pt x="158753" y="3054"/>
                    <a:pt x="212091" y="3054"/>
                  </a:cubicBezTo>
                  <a:cubicBezTo>
                    <a:pt x="217092" y="3054"/>
                    <a:pt x="221536" y="4165"/>
                    <a:pt x="225426" y="8610"/>
                  </a:cubicBezTo>
                  <a:cubicBezTo>
                    <a:pt x="232093" y="15833"/>
                    <a:pt x="239317" y="26390"/>
                    <a:pt x="243761" y="6388"/>
                  </a:cubicBezTo>
                  <a:cubicBezTo>
                    <a:pt x="243761" y="4720"/>
                    <a:pt x="249872" y="1943"/>
                    <a:pt x="252095" y="3054"/>
                  </a:cubicBezTo>
                  <a:cubicBezTo>
                    <a:pt x="262652" y="8610"/>
                    <a:pt x="274319" y="8055"/>
                    <a:pt x="285987" y="9721"/>
                  </a:cubicBezTo>
                  <a:cubicBezTo>
                    <a:pt x="306545" y="13055"/>
                    <a:pt x="304322" y="35279"/>
                    <a:pt x="312101" y="49170"/>
                  </a:cubicBezTo>
                  <a:cubicBezTo>
                    <a:pt x="296544" y="71394"/>
                    <a:pt x="325435" y="71950"/>
                    <a:pt x="329880" y="86395"/>
                  </a:cubicBezTo>
                  <a:cubicBezTo>
                    <a:pt x="318212" y="88062"/>
                    <a:pt x="307100" y="89174"/>
                    <a:pt x="295988" y="90285"/>
                  </a:cubicBezTo>
                  <a:cubicBezTo>
                    <a:pt x="253762" y="89729"/>
                    <a:pt x="211536" y="89729"/>
                    <a:pt x="169309" y="88618"/>
                  </a:cubicBezTo>
                  <a:cubicBezTo>
                    <a:pt x="145418" y="88062"/>
                    <a:pt x="121528" y="90841"/>
                    <a:pt x="97637" y="81950"/>
                  </a:cubicBezTo>
                  <a:cubicBezTo>
                    <a:pt x="74856" y="74172"/>
                    <a:pt x="52632" y="92507"/>
                    <a:pt x="28186" y="90285"/>
                  </a:cubicBezTo>
                  <a:cubicBezTo>
                    <a:pt x="7628" y="88618"/>
                    <a:pt x="-1262" y="84173"/>
                    <a:pt x="961" y="63060"/>
                  </a:cubicBezTo>
                  <a:cubicBezTo>
                    <a:pt x="2628" y="45280"/>
                    <a:pt x="-4040" y="24723"/>
                    <a:pt x="4294" y="9721"/>
                  </a:cubicBezTo>
                  <a:cubicBezTo>
                    <a:pt x="9017" y="554"/>
                    <a:pt x="17074" y="-697"/>
                    <a:pt x="25963" y="27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70"/>
            <p:cNvSpPr/>
            <p:nvPr/>
          </p:nvSpPr>
          <p:spPr>
            <a:xfrm>
              <a:off x="6216244" y="6453479"/>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62" name="Google Shape;362;p70"/>
            <p:cNvGrpSpPr/>
            <p:nvPr/>
          </p:nvGrpSpPr>
          <p:grpSpPr>
            <a:xfrm>
              <a:off x="2923579" y="533609"/>
              <a:ext cx="6387472" cy="90960"/>
              <a:chOff x="2923579" y="529887"/>
              <a:chExt cx="6387472" cy="90960"/>
            </a:xfrm>
          </p:grpSpPr>
          <p:sp>
            <p:nvSpPr>
              <p:cNvPr id="363" name="Google Shape;363;p70"/>
              <p:cNvSpPr/>
              <p:nvPr/>
            </p:nvSpPr>
            <p:spPr>
              <a:xfrm>
                <a:off x="2923579" y="529887"/>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70"/>
              <p:cNvSpPr/>
              <p:nvPr/>
            </p:nvSpPr>
            <p:spPr>
              <a:xfrm rot="10800000">
                <a:off x="5989366" y="544828"/>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65" name="Google Shape;365;p70"/>
            <p:cNvSpPr/>
            <p:nvPr/>
          </p:nvSpPr>
          <p:spPr>
            <a:xfrm>
              <a:off x="2927190" y="6329712"/>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70"/>
            <p:cNvSpPr/>
            <p:nvPr/>
          </p:nvSpPr>
          <p:spPr>
            <a:xfrm rot="10800000">
              <a:off x="6050127" y="6341642"/>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70"/>
            <p:cNvSpPr/>
            <p:nvPr/>
          </p:nvSpPr>
          <p:spPr>
            <a:xfrm>
              <a:off x="2923579" y="417483"/>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70"/>
            <p:cNvSpPr/>
            <p:nvPr/>
          </p:nvSpPr>
          <p:spPr>
            <a:xfrm>
              <a:off x="6223195" y="417483"/>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69" name="Google Shape;369;p70"/>
            <p:cNvGrpSpPr/>
            <p:nvPr/>
          </p:nvGrpSpPr>
          <p:grpSpPr>
            <a:xfrm rot="5400000">
              <a:off x="-2037637" y="3578070"/>
              <a:ext cx="4937760" cy="90960"/>
              <a:chOff x="2923579" y="529887"/>
              <a:chExt cx="6387472" cy="90960"/>
            </a:xfrm>
          </p:grpSpPr>
          <p:sp>
            <p:nvSpPr>
              <p:cNvPr id="370" name="Google Shape;370;p70"/>
              <p:cNvSpPr/>
              <p:nvPr/>
            </p:nvSpPr>
            <p:spPr>
              <a:xfrm>
                <a:off x="2923579" y="529887"/>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70"/>
              <p:cNvSpPr/>
              <p:nvPr/>
            </p:nvSpPr>
            <p:spPr>
              <a:xfrm rot="10800000">
                <a:off x="5989366" y="544828"/>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72" name="Google Shape;372;p70"/>
            <p:cNvGrpSpPr/>
            <p:nvPr/>
          </p:nvGrpSpPr>
          <p:grpSpPr>
            <a:xfrm rot="-5400000">
              <a:off x="-1915726" y="3578070"/>
              <a:ext cx="4937760" cy="90960"/>
              <a:chOff x="2923579" y="529887"/>
              <a:chExt cx="6387472" cy="90960"/>
            </a:xfrm>
          </p:grpSpPr>
          <p:sp>
            <p:nvSpPr>
              <p:cNvPr id="373" name="Google Shape;373;p70"/>
              <p:cNvSpPr/>
              <p:nvPr/>
            </p:nvSpPr>
            <p:spPr>
              <a:xfrm>
                <a:off x="2923579" y="529887"/>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70"/>
              <p:cNvSpPr/>
              <p:nvPr/>
            </p:nvSpPr>
            <p:spPr>
              <a:xfrm rot="10800000">
                <a:off x="5989366" y="544828"/>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75" name="Google Shape;375;p70"/>
            <p:cNvGrpSpPr/>
            <p:nvPr/>
          </p:nvGrpSpPr>
          <p:grpSpPr>
            <a:xfrm rot="5400000">
              <a:off x="9354837" y="3479161"/>
              <a:ext cx="4937760" cy="90960"/>
              <a:chOff x="2923579" y="529887"/>
              <a:chExt cx="6387472" cy="90960"/>
            </a:xfrm>
          </p:grpSpPr>
          <p:sp>
            <p:nvSpPr>
              <p:cNvPr id="376" name="Google Shape;376;p70"/>
              <p:cNvSpPr/>
              <p:nvPr/>
            </p:nvSpPr>
            <p:spPr>
              <a:xfrm>
                <a:off x="2923579" y="529887"/>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p70"/>
              <p:cNvSpPr/>
              <p:nvPr/>
            </p:nvSpPr>
            <p:spPr>
              <a:xfrm rot="10800000">
                <a:off x="5989366" y="544828"/>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78" name="Google Shape;378;p70"/>
            <p:cNvGrpSpPr/>
            <p:nvPr/>
          </p:nvGrpSpPr>
          <p:grpSpPr>
            <a:xfrm rot="-5400000">
              <a:off x="9232845" y="3479161"/>
              <a:ext cx="4937760" cy="90960"/>
              <a:chOff x="2923579" y="529887"/>
              <a:chExt cx="6387472" cy="90960"/>
            </a:xfrm>
          </p:grpSpPr>
          <p:sp>
            <p:nvSpPr>
              <p:cNvPr id="379" name="Google Shape;379;p70"/>
              <p:cNvSpPr/>
              <p:nvPr/>
            </p:nvSpPr>
            <p:spPr>
              <a:xfrm>
                <a:off x="2923579" y="529887"/>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70"/>
              <p:cNvSpPr/>
              <p:nvPr/>
            </p:nvSpPr>
            <p:spPr>
              <a:xfrm rot="10800000">
                <a:off x="5989366" y="544828"/>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381" name="Google Shape;381;p70"/>
          <p:cNvSpPr/>
          <p:nvPr/>
        </p:nvSpPr>
        <p:spPr>
          <a:xfrm>
            <a:off x="4571834" y="6041974"/>
            <a:ext cx="3231362" cy="64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2" name="Google Shape;382;p70"/>
          <p:cNvSpPr/>
          <p:nvPr/>
        </p:nvSpPr>
        <p:spPr>
          <a:xfrm>
            <a:off x="4734528" y="6156521"/>
            <a:ext cx="2958511" cy="421370"/>
          </a:xfrm>
          <a:custGeom>
            <a:rect b="b" l="l" r="r" t="t"/>
            <a:pathLst>
              <a:path extrusionOk="0" h="257321" w="1806696">
                <a:moveTo>
                  <a:pt x="95530" y="240641"/>
                </a:moveTo>
                <a:cubicBezTo>
                  <a:pt x="92817" y="239138"/>
                  <a:pt x="89616" y="238865"/>
                  <a:pt x="87507" y="240895"/>
                </a:cubicBezTo>
                <a:cubicBezTo>
                  <a:pt x="83291" y="244799"/>
                  <a:pt x="78762" y="245424"/>
                  <a:pt x="73922" y="246829"/>
                </a:cubicBezTo>
                <a:cubicBezTo>
                  <a:pt x="81729" y="249171"/>
                  <a:pt x="89537" y="250264"/>
                  <a:pt x="97501" y="250264"/>
                </a:cubicBezTo>
                <a:cubicBezTo>
                  <a:pt x="99219" y="250265"/>
                  <a:pt x="100937" y="250264"/>
                  <a:pt x="100624" y="247766"/>
                </a:cubicBezTo>
                <a:cubicBezTo>
                  <a:pt x="100468" y="244877"/>
                  <a:pt x="98243" y="242144"/>
                  <a:pt x="95530" y="240641"/>
                </a:cubicBezTo>
                <a:close/>
                <a:moveTo>
                  <a:pt x="136696" y="230120"/>
                </a:moveTo>
                <a:cubicBezTo>
                  <a:pt x="134198" y="230432"/>
                  <a:pt x="136072" y="233087"/>
                  <a:pt x="135291" y="234180"/>
                </a:cubicBezTo>
                <a:cubicBezTo>
                  <a:pt x="132949" y="237616"/>
                  <a:pt x="134511" y="241832"/>
                  <a:pt x="132324" y="244955"/>
                </a:cubicBezTo>
                <a:cubicBezTo>
                  <a:pt x="128264" y="250577"/>
                  <a:pt x="130294" y="251982"/>
                  <a:pt x="136228" y="251358"/>
                </a:cubicBezTo>
                <a:cubicBezTo>
                  <a:pt x="138102" y="251045"/>
                  <a:pt x="139976" y="250733"/>
                  <a:pt x="141849" y="250576"/>
                </a:cubicBezTo>
                <a:cubicBezTo>
                  <a:pt x="145441" y="250264"/>
                  <a:pt x="149501" y="250889"/>
                  <a:pt x="152312" y="249328"/>
                </a:cubicBezTo>
                <a:cubicBezTo>
                  <a:pt x="156840" y="246673"/>
                  <a:pt x="150126" y="242925"/>
                  <a:pt x="152156" y="239021"/>
                </a:cubicBezTo>
                <a:cubicBezTo>
                  <a:pt x="153093" y="237460"/>
                  <a:pt x="152468" y="234805"/>
                  <a:pt x="150282" y="234336"/>
                </a:cubicBezTo>
                <a:cubicBezTo>
                  <a:pt x="147940" y="233868"/>
                  <a:pt x="147471" y="236523"/>
                  <a:pt x="146846" y="238240"/>
                </a:cubicBezTo>
                <a:cubicBezTo>
                  <a:pt x="146222" y="239489"/>
                  <a:pt x="146534" y="241051"/>
                  <a:pt x="145910" y="242300"/>
                </a:cubicBezTo>
                <a:cubicBezTo>
                  <a:pt x="144972" y="244018"/>
                  <a:pt x="143255" y="244487"/>
                  <a:pt x="141538" y="243862"/>
                </a:cubicBezTo>
                <a:cubicBezTo>
                  <a:pt x="139195" y="242925"/>
                  <a:pt x="140288" y="241364"/>
                  <a:pt x="141225" y="239958"/>
                </a:cubicBezTo>
                <a:cubicBezTo>
                  <a:pt x="141694" y="239177"/>
                  <a:pt x="142630" y="238552"/>
                  <a:pt x="143098" y="237772"/>
                </a:cubicBezTo>
                <a:cubicBezTo>
                  <a:pt x="144348" y="235898"/>
                  <a:pt x="143255" y="234180"/>
                  <a:pt x="142318" y="232619"/>
                </a:cubicBezTo>
                <a:cubicBezTo>
                  <a:pt x="141069" y="230745"/>
                  <a:pt x="138726" y="229808"/>
                  <a:pt x="136696" y="230120"/>
                </a:cubicBezTo>
                <a:close/>
                <a:moveTo>
                  <a:pt x="224671" y="199162"/>
                </a:moveTo>
                <a:cubicBezTo>
                  <a:pt x="222895" y="199475"/>
                  <a:pt x="220943" y="200216"/>
                  <a:pt x="218991" y="200294"/>
                </a:cubicBezTo>
                <a:cubicBezTo>
                  <a:pt x="226486" y="206853"/>
                  <a:pt x="226330" y="207946"/>
                  <a:pt x="218991" y="211381"/>
                </a:cubicBezTo>
                <a:cubicBezTo>
                  <a:pt x="221958" y="209664"/>
                  <a:pt x="225237" y="216222"/>
                  <a:pt x="227892" y="211069"/>
                </a:cubicBezTo>
                <a:cubicBezTo>
                  <a:pt x="229609" y="207790"/>
                  <a:pt x="231951" y="203730"/>
                  <a:pt x="229297" y="200607"/>
                </a:cubicBezTo>
                <a:cubicBezTo>
                  <a:pt x="228048" y="198967"/>
                  <a:pt x="226448" y="198850"/>
                  <a:pt x="224671" y="199162"/>
                </a:cubicBezTo>
                <a:close/>
                <a:moveTo>
                  <a:pt x="321395" y="212186"/>
                </a:moveTo>
                <a:cubicBezTo>
                  <a:pt x="316438" y="216224"/>
                  <a:pt x="313134" y="214939"/>
                  <a:pt x="308912" y="212002"/>
                </a:cubicBezTo>
                <a:cubicBezTo>
                  <a:pt x="306893" y="210534"/>
                  <a:pt x="303955" y="209983"/>
                  <a:pt x="302120" y="212002"/>
                </a:cubicBezTo>
                <a:cubicBezTo>
                  <a:pt x="300283" y="214021"/>
                  <a:pt x="297530" y="216591"/>
                  <a:pt x="300835" y="219712"/>
                </a:cubicBezTo>
                <a:cubicBezTo>
                  <a:pt x="303772" y="224118"/>
                  <a:pt x="308728" y="225954"/>
                  <a:pt x="312584" y="229258"/>
                </a:cubicBezTo>
                <a:cubicBezTo>
                  <a:pt x="320110" y="235683"/>
                  <a:pt x="323047" y="234582"/>
                  <a:pt x="329839" y="226137"/>
                </a:cubicBezTo>
                <a:cubicBezTo>
                  <a:pt x="334979" y="223751"/>
                  <a:pt x="335897" y="219712"/>
                  <a:pt x="332960" y="215306"/>
                </a:cubicBezTo>
                <a:cubicBezTo>
                  <a:pt x="330207" y="211084"/>
                  <a:pt x="325066" y="209248"/>
                  <a:pt x="321395" y="212186"/>
                </a:cubicBezTo>
                <a:close/>
                <a:moveTo>
                  <a:pt x="72672" y="171874"/>
                </a:moveTo>
                <a:cubicBezTo>
                  <a:pt x="69706" y="171249"/>
                  <a:pt x="67363" y="174997"/>
                  <a:pt x="67363" y="177339"/>
                </a:cubicBezTo>
                <a:cubicBezTo>
                  <a:pt x="67206" y="180931"/>
                  <a:pt x="70174" y="182961"/>
                  <a:pt x="74858" y="183273"/>
                </a:cubicBezTo>
                <a:cubicBezTo>
                  <a:pt x="76732" y="182649"/>
                  <a:pt x="81105" y="182336"/>
                  <a:pt x="80636" y="179525"/>
                </a:cubicBezTo>
                <a:cubicBezTo>
                  <a:pt x="80167" y="175934"/>
                  <a:pt x="76420" y="172655"/>
                  <a:pt x="72672" y="171874"/>
                </a:cubicBezTo>
                <a:close/>
                <a:moveTo>
                  <a:pt x="225861" y="186552"/>
                </a:moveTo>
                <a:cubicBezTo>
                  <a:pt x="225393" y="185303"/>
                  <a:pt x="208840" y="183273"/>
                  <a:pt x="208059" y="184366"/>
                </a:cubicBezTo>
                <a:cubicBezTo>
                  <a:pt x="207123" y="185772"/>
                  <a:pt x="206342" y="187490"/>
                  <a:pt x="206343" y="188895"/>
                </a:cubicBezTo>
                <a:cubicBezTo>
                  <a:pt x="206498" y="192643"/>
                  <a:pt x="216024" y="199201"/>
                  <a:pt x="219303" y="197483"/>
                </a:cubicBezTo>
                <a:cubicBezTo>
                  <a:pt x="223363" y="195141"/>
                  <a:pt x="227423" y="196078"/>
                  <a:pt x="233358" y="194985"/>
                </a:cubicBezTo>
                <a:cubicBezTo>
                  <a:pt x="230078" y="191862"/>
                  <a:pt x="226799" y="190144"/>
                  <a:pt x="225861" y="186552"/>
                </a:cubicBezTo>
                <a:close/>
                <a:moveTo>
                  <a:pt x="442853" y="212209"/>
                </a:moveTo>
                <a:cubicBezTo>
                  <a:pt x="439572" y="212323"/>
                  <a:pt x="436221" y="214664"/>
                  <a:pt x="433192" y="219345"/>
                </a:cubicBezTo>
                <a:cubicBezTo>
                  <a:pt x="439984" y="217142"/>
                  <a:pt x="446043" y="222466"/>
                  <a:pt x="452101" y="218427"/>
                </a:cubicBezTo>
                <a:cubicBezTo>
                  <a:pt x="449347" y="214205"/>
                  <a:pt x="446135" y="212094"/>
                  <a:pt x="442853" y="212209"/>
                </a:cubicBezTo>
                <a:close/>
                <a:moveTo>
                  <a:pt x="385096" y="177490"/>
                </a:moveTo>
                <a:cubicBezTo>
                  <a:pt x="378487" y="178040"/>
                  <a:pt x="378303" y="182997"/>
                  <a:pt x="378671" y="187587"/>
                </a:cubicBezTo>
                <a:cubicBezTo>
                  <a:pt x="378854" y="189789"/>
                  <a:pt x="380506" y="187219"/>
                  <a:pt x="381424" y="186852"/>
                </a:cubicBezTo>
                <a:cubicBezTo>
                  <a:pt x="383076" y="184098"/>
                  <a:pt x="386197" y="181712"/>
                  <a:pt x="385096" y="177490"/>
                </a:cubicBezTo>
                <a:close/>
                <a:moveTo>
                  <a:pt x="428787" y="176870"/>
                </a:moveTo>
                <a:cubicBezTo>
                  <a:pt x="425344" y="178408"/>
                  <a:pt x="423555" y="182263"/>
                  <a:pt x="423278" y="188504"/>
                </a:cubicBezTo>
                <a:cubicBezTo>
                  <a:pt x="420893" y="195297"/>
                  <a:pt x="426033" y="196582"/>
                  <a:pt x="431357" y="197867"/>
                </a:cubicBezTo>
                <a:cubicBezTo>
                  <a:pt x="437598" y="199335"/>
                  <a:pt x="442004" y="197316"/>
                  <a:pt x="446043" y="192543"/>
                </a:cubicBezTo>
                <a:cubicBezTo>
                  <a:pt x="447878" y="190340"/>
                  <a:pt x="453019" y="191809"/>
                  <a:pt x="452284" y="186485"/>
                </a:cubicBezTo>
                <a:cubicBezTo>
                  <a:pt x="451733" y="181528"/>
                  <a:pt x="447327" y="180611"/>
                  <a:pt x="444206" y="179142"/>
                </a:cubicBezTo>
                <a:cubicBezTo>
                  <a:pt x="437323" y="176113"/>
                  <a:pt x="432228" y="175333"/>
                  <a:pt x="428787" y="176870"/>
                </a:cubicBezTo>
                <a:close/>
                <a:moveTo>
                  <a:pt x="646390" y="198420"/>
                </a:moveTo>
                <a:cubicBezTo>
                  <a:pt x="644731" y="198928"/>
                  <a:pt x="643638" y="200567"/>
                  <a:pt x="643326" y="204081"/>
                </a:cubicBezTo>
                <a:cubicBezTo>
                  <a:pt x="643170" y="206423"/>
                  <a:pt x="641140" y="207672"/>
                  <a:pt x="639735" y="209234"/>
                </a:cubicBezTo>
                <a:cubicBezTo>
                  <a:pt x="635206" y="214543"/>
                  <a:pt x="635518" y="217823"/>
                  <a:pt x="640827" y="222820"/>
                </a:cubicBezTo>
                <a:cubicBezTo>
                  <a:pt x="642701" y="224693"/>
                  <a:pt x="643326" y="227192"/>
                  <a:pt x="644106" y="229690"/>
                </a:cubicBezTo>
                <a:cubicBezTo>
                  <a:pt x="645044" y="232501"/>
                  <a:pt x="646450" y="235468"/>
                  <a:pt x="650822" y="233751"/>
                </a:cubicBezTo>
                <a:cubicBezTo>
                  <a:pt x="656599" y="231408"/>
                  <a:pt x="658629" y="224225"/>
                  <a:pt x="654569" y="219384"/>
                </a:cubicBezTo>
                <a:cubicBezTo>
                  <a:pt x="653632" y="218291"/>
                  <a:pt x="652851" y="217198"/>
                  <a:pt x="650821" y="215012"/>
                </a:cubicBezTo>
                <a:cubicBezTo>
                  <a:pt x="658785" y="215949"/>
                  <a:pt x="659254" y="210639"/>
                  <a:pt x="659722" y="205955"/>
                </a:cubicBezTo>
                <a:cubicBezTo>
                  <a:pt x="660347" y="200958"/>
                  <a:pt x="655975" y="200958"/>
                  <a:pt x="652852" y="199552"/>
                </a:cubicBezTo>
                <a:cubicBezTo>
                  <a:pt x="650275" y="198537"/>
                  <a:pt x="648050" y="197913"/>
                  <a:pt x="646390" y="198420"/>
                </a:cubicBezTo>
                <a:close/>
                <a:moveTo>
                  <a:pt x="283165" y="143092"/>
                </a:moveTo>
                <a:cubicBezTo>
                  <a:pt x="282340" y="142381"/>
                  <a:pt x="281467" y="142335"/>
                  <a:pt x="280458" y="144813"/>
                </a:cubicBezTo>
                <a:cubicBezTo>
                  <a:pt x="279356" y="147751"/>
                  <a:pt x="276970" y="152156"/>
                  <a:pt x="279907" y="153992"/>
                </a:cubicBezTo>
                <a:cubicBezTo>
                  <a:pt x="282844" y="156011"/>
                  <a:pt x="284129" y="152340"/>
                  <a:pt x="284496" y="149403"/>
                </a:cubicBezTo>
                <a:cubicBezTo>
                  <a:pt x="284680" y="149036"/>
                  <a:pt x="285231" y="148668"/>
                  <a:pt x="285598" y="148301"/>
                </a:cubicBezTo>
                <a:cubicBezTo>
                  <a:pt x="285597" y="147383"/>
                  <a:pt x="285781" y="146466"/>
                  <a:pt x="285598" y="145364"/>
                </a:cubicBezTo>
                <a:cubicBezTo>
                  <a:pt x="284772" y="145180"/>
                  <a:pt x="283991" y="143804"/>
                  <a:pt x="283165" y="143092"/>
                </a:cubicBezTo>
                <a:close/>
                <a:moveTo>
                  <a:pt x="723434" y="205642"/>
                </a:moveTo>
                <a:cubicBezTo>
                  <a:pt x="722341" y="208141"/>
                  <a:pt x="718750" y="209078"/>
                  <a:pt x="720780" y="212357"/>
                </a:cubicBezTo>
                <a:cubicBezTo>
                  <a:pt x="721560" y="213450"/>
                  <a:pt x="722809" y="213450"/>
                  <a:pt x="723903" y="212826"/>
                </a:cubicBezTo>
                <a:cubicBezTo>
                  <a:pt x="727182" y="210639"/>
                  <a:pt x="724684" y="208609"/>
                  <a:pt x="723434" y="205642"/>
                </a:cubicBezTo>
                <a:close/>
                <a:moveTo>
                  <a:pt x="613187" y="188309"/>
                </a:moveTo>
                <a:cubicBezTo>
                  <a:pt x="612876" y="188621"/>
                  <a:pt x="612407" y="188778"/>
                  <a:pt x="612095" y="188934"/>
                </a:cubicBezTo>
                <a:cubicBezTo>
                  <a:pt x="612563" y="191120"/>
                  <a:pt x="612876" y="193306"/>
                  <a:pt x="613500" y="195492"/>
                </a:cubicBezTo>
                <a:cubicBezTo>
                  <a:pt x="613968" y="197054"/>
                  <a:pt x="615062" y="198615"/>
                  <a:pt x="617091" y="197678"/>
                </a:cubicBezTo>
                <a:cubicBezTo>
                  <a:pt x="619278" y="196585"/>
                  <a:pt x="618184" y="195024"/>
                  <a:pt x="617092" y="193774"/>
                </a:cubicBezTo>
                <a:cubicBezTo>
                  <a:pt x="615687" y="191901"/>
                  <a:pt x="614437" y="190183"/>
                  <a:pt x="613187" y="188309"/>
                </a:cubicBezTo>
                <a:close/>
                <a:moveTo>
                  <a:pt x="889336" y="203961"/>
                </a:moveTo>
                <a:cubicBezTo>
                  <a:pt x="887789" y="202608"/>
                  <a:pt x="882763" y="202221"/>
                  <a:pt x="881603" y="203574"/>
                </a:cubicBezTo>
                <a:cubicBezTo>
                  <a:pt x="880056" y="205121"/>
                  <a:pt x="879670" y="209568"/>
                  <a:pt x="880830" y="211695"/>
                </a:cubicBezTo>
                <a:cubicBezTo>
                  <a:pt x="883343" y="216141"/>
                  <a:pt x="886630" y="220201"/>
                  <a:pt x="890303" y="223487"/>
                </a:cubicBezTo>
                <a:cubicBezTo>
                  <a:pt x="892430" y="225421"/>
                  <a:pt x="896490" y="227548"/>
                  <a:pt x="899004" y="226775"/>
                </a:cubicBezTo>
                <a:cubicBezTo>
                  <a:pt x="903837" y="225421"/>
                  <a:pt x="908283" y="222134"/>
                  <a:pt x="911183" y="220394"/>
                </a:cubicBezTo>
                <a:cubicBezTo>
                  <a:pt x="913117" y="212468"/>
                  <a:pt x="906930" y="205314"/>
                  <a:pt x="901516" y="207441"/>
                </a:cubicBezTo>
                <a:cubicBezTo>
                  <a:pt x="895523" y="209955"/>
                  <a:pt x="893010" y="207441"/>
                  <a:pt x="889336" y="203961"/>
                </a:cubicBezTo>
                <a:close/>
                <a:moveTo>
                  <a:pt x="710629" y="175192"/>
                </a:moveTo>
                <a:cubicBezTo>
                  <a:pt x="705788" y="175192"/>
                  <a:pt x="703602" y="178627"/>
                  <a:pt x="704695" y="182844"/>
                </a:cubicBezTo>
                <a:cubicBezTo>
                  <a:pt x="705944" y="187997"/>
                  <a:pt x="705632" y="190963"/>
                  <a:pt x="699542" y="191432"/>
                </a:cubicBezTo>
                <a:cubicBezTo>
                  <a:pt x="696731" y="191744"/>
                  <a:pt x="696420" y="194087"/>
                  <a:pt x="696106" y="196741"/>
                </a:cubicBezTo>
                <a:cubicBezTo>
                  <a:pt x="695638" y="202519"/>
                  <a:pt x="699543" y="205174"/>
                  <a:pt x="703134" y="208141"/>
                </a:cubicBezTo>
                <a:cubicBezTo>
                  <a:pt x="704851" y="209702"/>
                  <a:pt x="704851" y="214075"/>
                  <a:pt x="708287" y="212201"/>
                </a:cubicBezTo>
                <a:cubicBezTo>
                  <a:pt x="710785" y="210795"/>
                  <a:pt x="713128" y="208453"/>
                  <a:pt x="712035" y="204549"/>
                </a:cubicBezTo>
                <a:cubicBezTo>
                  <a:pt x="710473" y="198771"/>
                  <a:pt x="714689" y="197054"/>
                  <a:pt x="719061" y="196429"/>
                </a:cubicBezTo>
                <a:cubicBezTo>
                  <a:pt x="721404" y="196117"/>
                  <a:pt x="723903" y="197210"/>
                  <a:pt x="724527" y="193774"/>
                </a:cubicBezTo>
                <a:cubicBezTo>
                  <a:pt x="728274" y="191588"/>
                  <a:pt x="729524" y="188465"/>
                  <a:pt x="727806" y="184249"/>
                </a:cubicBezTo>
                <a:cubicBezTo>
                  <a:pt x="724059" y="185342"/>
                  <a:pt x="727494" y="190964"/>
                  <a:pt x="722810" y="190964"/>
                </a:cubicBezTo>
                <a:cubicBezTo>
                  <a:pt x="720779" y="188309"/>
                  <a:pt x="719374" y="185967"/>
                  <a:pt x="719530" y="182063"/>
                </a:cubicBezTo>
                <a:cubicBezTo>
                  <a:pt x="719687" y="176597"/>
                  <a:pt x="715157" y="175192"/>
                  <a:pt x="710629" y="175192"/>
                </a:cubicBezTo>
                <a:close/>
                <a:moveTo>
                  <a:pt x="742485" y="173162"/>
                </a:moveTo>
                <a:cubicBezTo>
                  <a:pt x="740767" y="173006"/>
                  <a:pt x="739830" y="172537"/>
                  <a:pt x="739362" y="172850"/>
                </a:cubicBezTo>
                <a:cubicBezTo>
                  <a:pt x="736708" y="174411"/>
                  <a:pt x="734365" y="176441"/>
                  <a:pt x="732804" y="179096"/>
                </a:cubicBezTo>
                <a:cubicBezTo>
                  <a:pt x="732178" y="179877"/>
                  <a:pt x="732960" y="181126"/>
                  <a:pt x="734052" y="180969"/>
                </a:cubicBezTo>
                <a:cubicBezTo>
                  <a:pt x="737020" y="180345"/>
                  <a:pt x="737332" y="183468"/>
                  <a:pt x="738894" y="184093"/>
                </a:cubicBezTo>
                <a:cubicBezTo>
                  <a:pt x="743109" y="185810"/>
                  <a:pt x="747170" y="190651"/>
                  <a:pt x="751854" y="188153"/>
                </a:cubicBezTo>
                <a:cubicBezTo>
                  <a:pt x="754041" y="187060"/>
                  <a:pt x="755445" y="185030"/>
                  <a:pt x="758257" y="185342"/>
                </a:cubicBezTo>
                <a:cubicBezTo>
                  <a:pt x="759975" y="185498"/>
                  <a:pt x="761693" y="185030"/>
                  <a:pt x="762317" y="183156"/>
                </a:cubicBezTo>
                <a:cubicBezTo>
                  <a:pt x="762942" y="181282"/>
                  <a:pt x="761380" y="180033"/>
                  <a:pt x="759975" y="179252"/>
                </a:cubicBezTo>
                <a:cubicBezTo>
                  <a:pt x="754509" y="175348"/>
                  <a:pt x="747013" y="176753"/>
                  <a:pt x="742485" y="173162"/>
                </a:cubicBezTo>
                <a:close/>
                <a:moveTo>
                  <a:pt x="84384" y="69279"/>
                </a:moveTo>
                <a:cubicBezTo>
                  <a:pt x="82823" y="67717"/>
                  <a:pt x="82041" y="69123"/>
                  <a:pt x="81261" y="70372"/>
                </a:cubicBezTo>
                <a:cubicBezTo>
                  <a:pt x="78137" y="75213"/>
                  <a:pt x="74390" y="78961"/>
                  <a:pt x="69236" y="81928"/>
                </a:cubicBezTo>
                <a:cubicBezTo>
                  <a:pt x="66739" y="83333"/>
                  <a:pt x="63303" y="86925"/>
                  <a:pt x="63928" y="89892"/>
                </a:cubicBezTo>
                <a:cubicBezTo>
                  <a:pt x="64864" y="94108"/>
                  <a:pt x="70486" y="93952"/>
                  <a:pt x="73921" y="95826"/>
                </a:cubicBezTo>
                <a:cubicBezTo>
                  <a:pt x="75014" y="96450"/>
                  <a:pt x="80167" y="94108"/>
                  <a:pt x="80792" y="90985"/>
                </a:cubicBezTo>
                <a:cubicBezTo>
                  <a:pt x="82198" y="83021"/>
                  <a:pt x="87038" y="82396"/>
                  <a:pt x="93441" y="84114"/>
                </a:cubicBezTo>
                <a:cubicBezTo>
                  <a:pt x="97501" y="85207"/>
                  <a:pt x="99375" y="83957"/>
                  <a:pt x="99531" y="79273"/>
                </a:cubicBezTo>
                <a:cubicBezTo>
                  <a:pt x="99843" y="73807"/>
                  <a:pt x="97189" y="72246"/>
                  <a:pt x="92660" y="71934"/>
                </a:cubicBezTo>
                <a:cubicBezTo>
                  <a:pt x="92348" y="72402"/>
                  <a:pt x="92035" y="72714"/>
                  <a:pt x="92036" y="73183"/>
                </a:cubicBezTo>
                <a:cubicBezTo>
                  <a:pt x="91567" y="75681"/>
                  <a:pt x="93285" y="79898"/>
                  <a:pt x="88131" y="78336"/>
                </a:cubicBezTo>
                <a:cubicBezTo>
                  <a:pt x="85789" y="77555"/>
                  <a:pt x="81260" y="76774"/>
                  <a:pt x="85946" y="72558"/>
                </a:cubicBezTo>
                <a:cubicBezTo>
                  <a:pt x="87351" y="71153"/>
                  <a:pt x="85321" y="70216"/>
                  <a:pt x="84384" y="69279"/>
                </a:cubicBezTo>
                <a:close/>
                <a:moveTo>
                  <a:pt x="997660" y="194420"/>
                </a:moveTo>
                <a:cubicBezTo>
                  <a:pt x="994858" y="200959"/>
                  <a:pt x="990375" y="207123"/>
                  <a:pt x="989815" y="213662"/>
                </a:cubicBezTo>
                <a:cubicBezTo>
                  <a:pt x="989254" y="219453"/>
                  <a:pt x="992990" y="225431"/>
                  <a:pt x="994858" y="231410"/>
                </a:cubicBezTo>
                <a:cubicBezTo>
                  <a:pt x="995793" y="231970"/>
                  <a:pt x="996726" y="232344"/>
                  <a:pt x="997660" y="232904"/>
                </a:cubicBezTo>
                <a:cubicBezTo>
                  <a:pt x="996166" y="220948"/>
                  <a:pt x="1002517" y="220014"/>
                  <a:pt x="1009430" y="222629"/>
                </a:cubicBezTo>
                <a:cubicBezTo>
                  <a:pt x="1015782" y="225057"/>
                  <a:pt x="1016529" y="221135"/>
                  <a:pt x="1018771" y="216838"/>
                </a:cubicBezTo>
                <a:cubicBezTo>
                  <a:pt x="1015222" y="215343"/>
                  <a:pt x="1012232" y="214035"/>
                  <a:pt x="1008309" y="212168"/>
                </a:cubicBezTo>
                <a:cubicBezTo>
                  <a:pt x="1010737" y="207871"/>
                  <a:pt x="1012792" y="204321"/>
                  <a:pt x="1015782" y="199464"/>
                </a:cubicBezTo>
                <a:cubicBezTo>
                  <a:pt x="1009617" y="197783"/>
                  <a:pt x="1004012" y="196288"/>
                  <a:pt x="997660" y="194420"/>
                </a:cubicBezTo>
                <a:close/>
                <a:moveTo>
                  <a:pt x="215087" y="81928"/>
                </a:moveTo>
                <a:cubicBezTo>
                  <a:pt x="202282" y="80210"/>
                  <a:pt x="211651" y="89111"/>
                  <a:pt x="209934" y="92390"/>
                </a:cubicBezTo>
                <a:cubicBezTo>
                  <a:pt x="208215" y="95826"/>
                  <a:pt x="212588" y="96606"/>
                  <a:pt x="215868" y="96919"/>
                </a:cubicBezTo>
                <a:cubicBezTo>
                  <a:pt x="222427" y="97543"/>
                  <a:pt x="221802" y="92546"/>
                  <a:pt x="221958" y="88955"/>
                </a:cubicBezTo>
                <a:cubicBezTo>
                  <a:pt x="222114" y="84270"/>
                  <a:pt x="218054" y="83177"/>
                  <a:pt x="215087" y="81928"/>
                </a:cubicBezTo>
                <a:close/>
                <a:moveTo>
                  <a:pt x="633644" y="133966"/>
                </a:moveTo>
                <a:cubicBezTo>
                  <a:pt x="633488" y="133966"/>
                  <a:pt x="633176" y="133966"/>
                  <a:pt x="633020" y="133966"/>
                </a:cubicBezTo>
                <a:cubicBezTo>
                  <a:pt x="625993" y="136465"/>
                  <a:pt x="626305" y="143804"/>
                  <a:pt x="624431" y="149114"/>
                </a:cubicBezTo>
                <a:cubicBezTo>
                  <a:pt x="622869" y="153642"/>
                  <a:pt x="627710" y="150519"/>
                  <a:pt x="629428" y="151300"/>
                </a:cubicBezTo>
                <a:cubicBezTo>
                  <a:pt x="630521" y="151768"/>
                  <a:pt x="631301" y="153174"/>
                  <a:pt x="632239" y="154267"/>
                </a:cubicBezTo>
                <a:cubicBezTo>
                  <a:pt x="633644" y="155985"/>
                  <a:pt x="636142" y="157546"/>
                  <a:pt x="637548" y="156453"/>
                </a:cubicBezTo>
                <a:cubicBezTo>
                  <a:pt x="639266" y="155360"/>
                  <a:pt x="639735" y="152549"/>
                  <a:pt x="638641" y="150207"/>
                </a:cubicBezTo>
                <a:cubicBezTo>
                  <a:pt x="637548" y="148020"/>
                  <a:pt x="636767" y="145678"/>
                  <a:pt x="638017" y="143492"/>
                </a:cubicBezTo>
                <a:cubicBezTo>
                  <a:pt x="640203" y="139588"/>
                  <a:pt x="637861" y="134279"/>
                  <a:pt x="633644" y="133966"/>
                </a:cubicBezTo>
                <a:close/>
                <a:moveTo>
                  <a:pt x="437966" y="102407"/>
                </a:moveTo>
                <a:cubicBezTo>
                  <a:pt x="436451" y="102224"/>
                  <a:pt x="434661" y="104610"/>
                  <a:pt x="431173" y="109383"/>
                </a:cubicBezTo>
                <a:cubicBezTo>
                  <a:pt x="431907" y="112321"/>
                  <a:pt x="436313" y="110852"/>
                  <a:pt x="437047" y="114523"/>
                </a:cubicBezTo>
                <a:cubicBezTo>
                  <a:pt x="437598" y="117093"/>
                  <a:pt x="440168" y="120949"/>
                  <a:pt x="443472" y="119296"/>
                </a:cubicBezTo>
                <a:cubicBezTo>
                  <a:pt x="448061" y="117093"/>
                  <a:pt x="444390" y="113606"/>
                  <a:pt x="443106" y="110852"/>
                </a:cubicBezTo>
                <a:cubicBezTo>
                  <a:pt x="440720" y="105345"/>
                  <a:pt x="439480" y="102591"/>
                  <a:pt x="437966" y="102407"/>
                </a:cubicBezTo>
                <a:close/>
                <a:moveTo>
                  <a:pt x="451182" y="103692"/>
                </a:moveTo>
                <a:cubicBezTo>
                  <a:pt x="449714" y="104610"/>
                  <a:pt x="448429" y="105712"/>
                  <a:pt x="448796" y="107547"/>
                </a:cubicBezTo>
                <a:cubicBezTo>
                  <a:pt x="449162" y="109750"/>
                  <a:pt x="450265" y="111953"/>
                  <a:pt x="453018" y="111402"/>
                </a:cubicBezTo>
                <a:cubicBezTo>
                  <a:pt x="454670" y="111035"/>
                  <a:pt x="455772" y="109383"/>
                  <a:pt x="454854" y="107547"/>
                </a:cubicBezTo>
                <a:cubicBezTo>
                  <a:pt x="454119" y="105895"/>
                  <a:pt x="453568" y="103876"/>
                  <a:pt x="451182" y="103692"/>
                </a:cubicBezTo>
                <a:close/>
                <a:moveTo>
                  <a:pt x="756696" y="146303"/>
                </a:moveTo>
                <a:cubicBezTo>
                  <a:pt x="752792" y="150831"/>
                  <a:pt x="753572" y="154891"/>
                  <a:pt x="755290" y="158795"/>
                </a:cubicBezTo>
                <a:cubicBezTo>
                  <a:pt x="756383" y="161294"/>
                  <a:pt x="758569" y="161294"/>
                  <a:pt x="762161" y="160045"/>
                </a:cubicBezTo>
                <a:cubicBezTo>
                  <a:pt x="754977" y="157390"/>
                  <a:pt x="758256" y="151456"/>
                  <a:pt x="756696" y="146303"/>
                </a:cubicBezTo>
                <a:close/>
                <a:moveTo>
                  <a:pt x="768759" y="142672"/>
                </a:moveTo>
                <a:cubicBezTo>
                  <a:pt x="766846" y="142828"/>
                  <a:pt x="764972" y="144038"/>
                  <a:pt x="763098" y="145210"/>
                </a:cubicBezTo>
                <a:cubicBezTo>
                  <a:pt x="758569" y="148020"/>
                  <a:pt x="761692" y="150831"/>
                  <a:pt x="763879" y="153798"/>
                </a:cubicBezTo>
                <a:cubicBezTo>
                  <a:pt x="765284" y="155672"/>
                  <a:pt x="766533" y="156453"/>
                  <a:pt x="768719" y="157078"/>
                </a:cubicBezTo>
                <a:cubicBezTo>
                  <a:pt x="772779" y="158327"/>
                  <a:pt x="777464" y="159108"/>
                  <a:pt x="778245" y="165042"/>
                </a:cubicBezTo>
                <a:cubicBezTo>
                  <a:pt x="778713" y="167852"/>
                  <a:pt x="783710" y="170195"/>
                  <a:pt x="784491" y="167540"/>
                </a:cubicBezTo>
                <a:cubicBezTo>
                  <a:pt x="786209" y="162074"/>
                  <a:pt x="793861" y="159888"/>
                  <a:pt x="791050" y="152393"/>
                </a:cubicBezTo>
                <a:cubicBezTo>
                  <a:pt x="784959" y="152237"/>
                  <a:pt x="778089" y="151768"/>
                  <a:pt x="774653" y="146459"/>
                </a:cubicBezTo>
                <a:cubicBezTo>
                  <a:pt x="772623" y="143414"/>
                  <a:pt x="770671" y="142516"/>
                  <a:pt x="768759" y="142672"/>
                </a:cubicBezTo>
                <a:close/>
                <a:moveTo>
                  <a:pt x="82509" y="44138"/>
                </a:moveTo>
                <a:cubicBezTo>
                  <a:pt x="75483" y="42888"/>
                  <a:pt x="77513" y="48978"/>
                  <a:pt x="76420" y="51789"/>
                </a:cubicBezTo>
                <a:cubicBezTo>
                  <a:pt x="75171" y="55381"/>
                  <a:pt x="79699" y="57411"/>
                  <a:pt x="81573" y="57099"/>
                </a:cubicBezTo>
                <a:cubicBezTo>
                  <a:pt x="87975" y="55849"/>
                  <a:pt x="81729" y="49135"/>
                  <a:pt x="85477" y="46636"/>
                </a:cubicBezTo>
                <a:cubicBezTo>
                  <a:pt x="85789" y="43669"/>
                  <a:pt x="84228" y="44450"/>
                  <a:pt x="82509" y="44138"/>
                </a:cubicBezTo>
                <a:close/>
                <a:moveTo>
                  <a:pt x="37381" y="31020"/>
                </a:moveTo>
                <a:cubicBezTo>
                  <a:pt x="35038" y="33831"/>
                  <a:pt x="31759" y="35549"/>
                  <a:pt x="29729" y="38048"/>
                </a:cubicBezTo>
                <a:cubicBezTo>
                  <a:pt x="26919" y="41639"/>
                  <a:pt x="19892" y="45075"/>
                  <a:pt x="26293" y="51321"/>
                </a:cubicBezTo>
                <a:cubicBezTo>
                  <a:pt x="26294" y="53507"/>
                  <a:pt x="26293" y="55693"/>
                  <a:pt x="26606" y="57723"/>
                </a:cubicBezTo>
                <a:cubicBezTo>
                  <a:pt x="26918" y="59753"/>
                  <a:pt x="35351" y="65063"/>
                  <a:pt x="37068" y="64594"/>
                </a:cubicBezTo>
                <a:cubicBezTo>
                  <a:pt x="39567" y="63813"/>
                  <a:pt x="44876" y="54288"/>
                  <a:pt x="44408" y="51165"/>
                </a:cubicBezTo>
                <a:cubicBezTo>
                  <a:pt x="45032" y="48978"/>
                  <a:pt x="47843" y="46792"/>
                  <a:pt x="43315" y="45075"/>
                </a:cubicBezTo>
                <a:cubicBezTo>
                  <a:pt x="40504" y="44138"/>
                  <a:pt x="38318" y="41795"/>
                  <a:pt x="40035" y="37735"/>
                </a:cubicBezTo>
                <a:cubicBezTo>
                  <a:pt x="40972" y="35705"/>
                  <a:pt x="39411" y="33363"/>
                  <a:pt x="37381" y="31020"/>
                </a:cubicBezTo>
                <a:close/>
                <a:moveTo>
                  <a:pt x="198690" y="44918"/>
                </a:moveTo>
                <a:cubicBezTo>
                  <a:pt x="197598" y="44606"/>
                  <a:pt x="196661" y="45855"/>
                  <a:pt x="196505" y="47105"/>
                </a:cubicBezTo>
                <a:cubicBezTo>
                  <a:pt x="196504" y="48510"/>
                  <a:pt x="197129" y="49759"/>
                  <a:pt x="198378" y="50540"/>
                </a:cubicBezTo>
                <a:cubicBezTo>
                  <a:pt x="199627" y="50540"/>
                  <a:pt x="200252" y="50072"/>
                  <a:pt x="200408" y="48978"/>
                </a:cubicBezTo>
                <a:cubicBezTo>
                  <a:pt x="200565" y="47261"/>
                  <a:pt x="200408" y="45543"/>
                  <a:pt x="198690" y="44918"/>
                </a:cubicBezTo>
                <a:close/>
                <a:moveTo>
                  <a:pt x="45189" y="18372"/>
                </a:moveTo>
                <a:cubicBezTo>
                  <a:pt x="40816" y="18528"/>
                  <a:pt x="38474" y="20714"/>
                  <a:pt x="35820" y="21963"/>
                </a:cubicBezTo>
                <a:cubicBezTo>
                  <a:pt x="34883" y="22276"/>
                  <a:pt x="33633" y="23057"/>
                  <a:pt x="34727" y="24462"/>
                </a:cubicBezTo>
                <a:cubicBezTo>
                  <a:pt x="35663" y="25555"/>
                  <a:pt x="36757" y="25867"/>
                  <a:pt x="37850" y="25087"/>
                </a:cubicBezTo>
                <a:cubicBezTo>
                  <a:pt x="40036" y="23213"/>
                  <a:pt x="42222" y="21027"/>
                  <a:pt x="45189" y="18372"/>
                </a:cubicBezTo>
                <a:close/>
                <a:moveTo>
                  <a:pt x="384912" y="66794"/>
                </a:moveTo>
                <a:cubicBezTo>
                  <a:pt x="377385" y="66794"/>
                  <a:pt x="372980" y="75789"/>
                  <a:pt x="364719" y="73953"/>
                </a:cubicBezTo>
                <a:cubicBezTo>
                  <a:pt x="363800" y="73769"/>
                  <a:pt x="363250" y="76340"/>
                  <a:pt x="363984" y="76340"/>
                </a:cubicBezTo>
                <a:cubicBezTo>
                  <a:pt x="371511" y="75422"/>
                  <a:pt x="370777" y="84968"/>
                  <a:pt x="376651" y="85885"/>
                </a:cubicBezTo>
                <a:cubicBezTo>
                  <a:pt x="375366" y="89741"/>
                  <a:pt x="378119" y="92494"/>
                  <a:pt x="380506" y="93963"/>
                </a:cubicBezTo>
                <a:cubicBezTo>
                  <a:pt x="383260" y="95615"/>
                  <a:pt x="381057" y="92678"/>
                  <a:pt x="381424" y="91943"/>
                </a:cubicBezTo>
                <a:cubicBezTo>
                  <a:pt x="382525" y="91760"/>
                  <a:pt x="383627" y="91760"/>
                  <a:pt x="384728" y="91760"/>
                </a:cubicBezTo>
                <a:cubicBezTo>
                  <a:pt x="384912" y="83499"/>
                  <a:pt x="384912" y="75055"/>
                  <a:pt x="384912" y="66794"/>
                </a:cubicBezTo>
                <a:close/>
                <a:moveTo>
                  <a:pt x="299549" y="51740"/>
                </a:moveTo>
                <a:cubicBezTo>
                  <a:pt x="293675" y="51006"/>
                  <a:pt x="288718" y="50823"/>
                  <a:pt x="294410" y="58900"/>
                </a:cubicBezTo>
                <a:cubicBezTo>
                  <a:pt x="295694" y="60552"/>
                  <a:pt x="295694" y="63122"/>
                  <a:pt x="295878" y="65325"/>
                </a:cubicBezTo>
                <a:cubicBezTo>
                  <a:pt x="296062" y="69180"/>
                  <a:pt x="296612" y="72117"/>
                  <a:pt x="290371" y="71750"/>
                </a:cubicBezTo>
                <a:cubicBezTo>
                  <a:pt x="283946" y="71200"/>
                  <a:pt x="279724" y="75238"/>
                  <a:pt x="279724" y="82398"/>
                </a:cubicBezTo>
                <a:cubicBezTo>
                  <a:pt x="279540" y="89006"/>
                  <a:pt x="279356" y="95798"/>
                  <a:pt x="279356" y="102407"/>
                </a:cubicBezTo>
                <a:cubicBezTo>
                  <a:pt x="279356" y="104427"/>
                  <a:pt x="278071" y="107364"/>
                  <a:pt x="280642" y="108282"/>
                </a:cubicBezTo>
                <a:cubicBezTo>
                  <a:pt x="282844" y="109016"/>
                  <a:pt x="283945" y="105895"/>
                  <a:pt x="285965" y="104977"/>
                </a:cubicBezTo>
                <a:cubicBezTo>
                  <a:pt x="287801" y="101490"/>
                  <a:pt x="291105" y="99654"/>
                  <a:pt x="294409" y="97451"/>
                </a:cubicBezTo>
                <a:cubicBezTo>
                  <a:pt x="298081" y="95064"/>
                  <a:pt x="299550" y="92678"/>
                  <a:pt x="301201" y="99654"/>
                </a:cubicBezTo>
                <a:cubicBezTo>
                  <a:pt x="302487" y="105895"/>
                  <a:pt x="306893" y="106079"/>
                  <a:pt x="311298" y="101306"/>
                </a:cubicBezTo>
                <a:cubicBezTo>
                  <a:pt x="313318" y="99103"/>
                  <a:pt x="315887" y="97451"/>
                  <a:pt x="318274" y="95432"/>
                </a:cubicBezTo>
                <a:cubicBezTo>
                  <a:pt x="321027" y="95064"/>
                  <a:pt x="323598" y="94697"/>
                  <a:pt x="326352" y="94147"/>
                </a:cubicBezTo>
                <a:cubicBezTo>
                  <a:pt x="328187" y="93779"/>
                  <a:pt x="330757" y="93779"/>
                  <a:pt x="330574" y="91393"/>
                </a:cubicBezTo>
                <a:cubicBezTo>
                  <a:pt x="330390" y="89006"/>
                  <a:pt x="327820" y="88089"/>
                  <a:pt x="325801" y="87354"/>
                </a:cubicBezTo>
                <a:cubicBezTo>
                  <a:pt x="323230" y="86436"/>
                  <a:pt x="322312" y="89924"/>
                  <a:pt x="320110" y="89924"/>
                </a:cubicBezTo>
                <a:cubicBezTo>
                  <a:pt x="319927" y="85885"/>
                  <a:pt x="316071" y="85702"/>
                  <a:pt x="313685" y="84233"/>
                </a:cubicBezTo>
                <a:cubicBezTo>
                  <a:pt x="310748" y="82398"/>
                  <a:pt x="308728" y="80745"/>
                  <a:pt x="310197" y="77257"/>
                </a:cubicBezTo>
                <a:cubicBezTo>
                  <a:pt x="313501" y="75605"/>
                  <a:pt x="313868" y="82581"/>
                  <a:pt x="316989" y="79460"/>
                </a:cubicBezTo>
                <a:cubicBezTo>
                  <a:pt x="319743" y="76523"/>
                  <a:pt x="314235" y="75972"/>
                  <a:pt x="314419" y="73402"/>
                </a:cubicBezTo>
                <a:cubicBezTo>
                  <a:pt x="314602" y="72301"/>
                  <a:pt x="313868" y="71199"/>
                  <a:pt x="313685" y="70098"/>
                </a:cubicBezTo>
                <a:cubicBezTo>
                  <a:pt x="312399" y="61286"/>
                  <a:pt x="308912" y="54311"/>
                  <a:pt x="299549" y="51740"/>
                </a:cubicBezTo>
                <a:close/>
                <a:moveTo>
                  <a:pt x="1662852" y="244162"/>
                </a:moveTo>
                <a:cubicBezTo>
                  <a:pt x="1661603" y="244475"/>
                  <a:pt x="1660979" y="246192"/>
                  <a:pt x="1661447" y="247754"/>
                </a:cubicBezTo>
                <a:cubicBezTo>
                  <a:pt x="1662696" y="251970"/>
                  <a:pt x="1665663" y="250408"/>
                  <a:pt x="1669879" y="250252"/>
                </a:cubicBezTo>
                <a:cubicBezTo>
                  <a:pt x="1667068" y="247285"/>
                  <a:pt x="1667069" y="243381"/>
                  <a:pt x="1662852" y="244162"/>
                </a:cubicBezTo>
                <a:close/>
                <a:moveTo>
                  <a:pt x="527183" y="78910"/>
                </a:moveTo>
                <a:cubicBezTo>
                  <a:pt x="522961" y="79644"/>
                  <a:pt x="520207" y="82765"/>
                  <a:pt x="516902" y="85151"/>
                </a:cubicBezTo>
                <a:cubicBezTo>
                  <a:pt x="513964" y="87170"/>
                  <a:pt x="510660" y="88823"/>
                  <a:pt x="512129" y="92311"/>
                </a:cubicBezTo>
                <a:cubicBezTo>
                  <a:pt x="513231" y="94881"/>
                  <a:pt x="518188" y="98552"/>
                  <a:pt x="518921" y="98002"/>
                </a:cubicBezTo>
                <a:cubicBezTo>
                  <a:pt x="521859" y="96166"/>
                  <a:pt x="527733" y="97634"/>
                  <a:pt x="527917" y="91760"/>
                </a:cubicBezTo>
                <a:cubicBezTo>
                  <a:pt x="529569" y="87354"/>
                  <a:pt x="530487" y="82948"/>
                  <a:pt x="527183" y="78910"/>
                </a:cubicBezTo>
                <a:close/>
                <a:moveTo>
                  <a:pt x="133105" y="21651"/>
                </a:moveTo>
                <a:cubicBezTo>
                  <a:pt x="131543" y="22432"/>
                  <a:pt x="129201" y="23213"/>
                  <a:pt x="130137" y="25087"/>
                </a:cubicBezTo>
                <a:cubicBezTo>
                  <a:pt x="132012" y="28678"/>
                  <a:pt x="133885" y="32738"/>
                  <a:pt x="138882" y="33363"/>
                </a:cubicBezTo>
                <a:cubicBezTo>
                  <a:pt x="141225" y="33675"/>
                  <a:pt x="141069" y="31958"/>
                  <a:pt x="140913" y="30708"/>
                </a:cubicBezTo>
                <a:cubicBezTo>
                  <a:pt x="140444" y="25867"/>
                  <a:pt x="137165" y="23525"/>
                  <a:pt x="133105" y="21651"/>
                </a:cubicBezTo>
                <a:close/>
                <a:moveTo>
                  <a:pt x="177766" y="26961"/>
                </a:moveTo>
                <a:cubicBezTo>
                  <a:pt x="171363" y="27429"/>
                  <a:pt x="164180" y="33988"/>
                  <a:pt x="163243" y="40390"/>
                </a:cubicBezTo>
                <a:cubicBezTo>
                  <a:pt x="163087" y="41795"/>
                  <a:pt x="162306" y="44294"/>
                  <a:pt x="164023" y="43825"/>
                </a:cubicBezTo>
                <a:cubicBezTo>
                  <a:pt x="169645" y="42108"/>
                  <a:pt x="168084" y="46480"/>
                  <a:pt x="168083" y="50696"/>
                </a:cubicBezTo>
                <a:cubicBezTo>
                  <a:pt x="171519" y="46636"/>
                  <a:pt x="173705" y="42888"/>
                  <a:pt x="178234" y="46324"/>
                </a:cubicBezTo>
                <a:cubicBezTo>
                  <a:pt x="179015" y="46948"/>
                  <a:pt x="180576" y="45543"/>
                  <a:pt x="180733" y="44450"/>
                </a:cubicBezTo>
                <a:cubicBezTo>
                  <a:pt x="181045" y="40546"/>
                  <a:pt x="187915" y="37111"/>
                  <a:pt x="181669" y="32582"/>
                </a:cubicBezTo>
                <a:cubicBezTo>
                  <a:pt x="181044" y="31957"/>
                  <a:pt x="181201" y="30240"/>
                  <a:pt x="180888" y="29147"/>
                </a:cubicBezTo>
                <a:cubicBezTo>
                  <a:pt x="180420" y="27585"/>
                  <a:pt x="179483" y="26804"/>
                  <a:pt x="177766" y="26961"/>
                </a:cubicBezTo>
                <a:close/>
                <a:moveTo>
                  <a:pt x="1647081" y="231435"/>
                </a:moveTo>
                <a:cubicBezTo>
                  <a:pt x="1643215" y="231084"/>
                  <a:pt x="1639429" y="231357"/>
                  <a:pt x="1638804" y="232606"/>
                </a:cubicBezTo>
                <a:cubicBezTo>
                  <a:pt x="1636774" y="236667"/>
                  <a:pt x="1634744" y="237760"/>
                  <a:pt x="1631465" y="234168"/>
                </a:cubicBezTo>
                <a:cubicBezTo>
                  <a:pt x="1630684" y="233231"/>
                  <a:pt x="1629591" y="232450"/>
                  <a:pt x="1628499" y="233856"/>
                </a:cubicBezTo>
                <a:cubicBezTo>
                  <a:pt x="1628030" y="234480"/>
                  <a:pt x="1627874" y="235261"/>
                  <a:pt x="1627874" y="235886"/>
                </a:cubicBezTo>
                <a:cubicBezTo>
                  <a:pt x="1627717" y="237603"/>
                  <a:pt x="1629123" y="237135"/>
                  <a:pt x="1630216" y="237447"/>
                </a:cubicBezTo>
                <a:cubicBezTo>
                  <a:pt x="1634120" y="238853"/>
                  <a:pt x="1638960" y="239165"/>
                  <a:pt x="1639585" y="244943"/>
                </a:cubicBezTo>
                <a:cubicBezTo>
                  <a:pt x="1639897" y="246817"/>
                  <a:pt x="1642240" y="248378"/>
                  <a:pt x="1643177" y="247441"/>
                </a:cubicBezTo>
                <a:cubicBezTo>
                  <a:pt x="1646769" y="243537"/>
                  <a:pt x="1648018" y="237135"/>
                  <a:pt x="1655201" y="237760"/>
                </a:cubicBezTo>
                <a:cubicBezTo>
                  <a:pt x="1655513" y="237916"/>
                  <a:pt x="1655982" y="236823"/>
                  <a:pt x="1656606" y="236042"/>
                </a:cubicBezTo>
                <a:cubicBezTo>
                  <a:pt x="1656294" y="235261"/>
                  <a:pt x="1656138" y="234480"/>
                  <a:pt x="1655825" y="234012"/>
                </a:cubicBezTo>
                <a:cubicBezTo>
                  <a:pt x="1654888" y="232763"/>
                  <a:pt x="1650946" y="231787"/>
                  <a:pt x="1647081" y="231435"/>
                </a:cubicBezTo>
                <a:close/>
                <a:moveTo>
                  <a:pt x="1150289" y="159298"/>
                </a:moveTo>
                <a:cubicBezTo>
                  <a:pt x="1143377" y="162101"/>
                  <a:pt x="1136278" y="165090"/>
                  <a:pt x="1127498" y="168826"/>
                </a:cubicBezTo>
                <a:cubicBezTo>
                  <a:pt x="1129366" y="171068"/>
                  <a:pt x="1130674" y="174057"/>
                  <a:pt x="1133102" y="175738"/>
                </a:cubicBezTo>
                <a:cubicBezTo>
                  <a:pt x="1139081" y="179848"/>
                  <a:pt x="1144124" y="176859"/>
                  <a:pt x="1147674" y="171815"/>
                </a:cubicBezTo>
                <a:cubicBezTo>
                  <a:pt x="1150102" y="168266"/>
                  <a:pt x="1151410" y="163969"/>
                  <a:pt x="1153465" y="160046"/>
                </a:cubicBezTo>
                <a:cubicBezTo>
                  <a:pt x="1152344" y="159859"/>
                  <a:pt x="1151410" y="159485"/>
                  <a:pt x="1150289" y="159298"/>
                </a:cubicBezTo>
                <a:close/>
                <a:moveTo>
                  <a:pt x="92036" y="5879"/>
                </a:moveTo>
                <a:cubicBezTo>
                  <a:pt x="89693" y="6816"/>
                  <a:pt x="85789" y="5723"/>
                  <a:pt x="84541" y="8846"/>
                </a:cubicBezTo>
                <a:cubicBezTo>
                  <a:pt x="83759" y="10408"/>
                  <a:pt x="87039" y="12594"/>
                  <a:pt x="88287" y="11657"/>
                </a:cubicBezTo>
                <a:cubicBezTo>
                  <a:pt x="90786" y="9627"/>
                  <a:pt x="95471" y="12906"/>
                  <a:pt x="96408" y="8534"/>
                </a:cubicBezTo>
                <a:cubicBezTo>
                  <a:pt x="97032" y="6035"/>
                  <a:pt x="94378" y="5879"/>
                  <a:pt x="92036" y="5879"/>
                </a:cubicBezTo>
                <a:close/>
                <a:moveTo>
                  <a:pt x="408410" y="49354"/>
                </a:moveTo>
                <a:cubicBezTo>
                  <a:pt x="396844" y="48252"/>
                  <a:pt x="392071" y="50455"/>
                  <a:pt x="388767" y="60001"/>
                </a:cubicBezTo>
                <a:cubicBezTo>
                  <a:pt x="388216" y="105712"/>
                  <a:pt x="387482" y="151422"/>
                  <a:pt x="389134" y="197132"/>
                </a:cubicBezTo>
                <a:cubicBezTo>
                  <a:pt x="392623" y="206311"/>
                  <a:pt x="397395" y="208881"/>
                  <a:pt x="408042" y="207780"/>
                </a:cubicBezTo>
                <a:cubicBezTo>
                  <a:pt x="416854" y="206862"/>
                  <a:pt x="419791" y="200804"/>
                  <a:pt x="419975" y="193278"/>
                </a:cubicBezTo>
                <a:cubicBezTo>
                  <a:pt x="420342" y="172900"/>
                  <a:pt x="420342" y="152523"/>
                  <a:pt x="420341" y="131963"/>
                </a:cubicBezTo>
                <a:cubicBezTo>
                  <a:pt x="420341" y="109383"/>
                  <a:pt x="420158" y="86620"/>
                  <a:pt x="419791" y="64040"/>
                </a:cubicBezTo>
                <a:cubicBezTo>
                  <a:pt x="419607" y="56697"/>
                  <a:pt x="417772" y="50272"/>
                  <a:pt x="408410" y="49354"/>
                </a:cubicBezTo>
                <a:close/>
                <a:moveTo>
                  <a:pt x="594761" y="74783"/>
                </a:moveTo>
                <a:cubicBezTo>
                  <a:pt x="594136" y="79311"/>
                  <a:pt x="586798" y="73690"/>
                  <a:pt x="586953" y="79780"/>
                </a:cubicBezTo>
                <a:cubicBezTo>
                  <a:pt x="586954" y="83372"/>
                  <a:pt x="589452" y="87275"/>
                  <a:pt x="593200" y="86963"/>
                </a:cubicBezTo>
                <a:cubicBezTo>
                  <a:pt x="597104" y="86651"/>
                  <a:pt x="600695" y="83371"/>
                  <a:pt x="601320" y="79311"/>
                </a:cubicBezTo>
                <a:cubicBezTo>
                  <a:pt x="601789" y="76032"/>
                  <a:pt x="598041" y="75095"/>
                  <a:pt x="594761" y="74783"/>
                </a:cubicBezTo>
                <a:close/>
                <a:moveTo>
                  <a:pt x="181201" y="14624"/>
                </a:moveTo>
                <a:cubicBezTo>
                  <a:pt x="179015" y="14780"/>
                  <a:pt x="176828" y="15873"/>
                  <a:pt x="176516" y="18060"/>
                </a:cubicBezTo>
                <a:cubicBezTo>
                  <a:pt x="176204" y="21183"/>
                  <a:pt x="179171" y="19777"/>
                  <a:pt x="180576" y="20402"/>
                </a:cubicBezTo>
                <a:cubicBezTo>
                  <a:pt x="182450" y="21026"/>
                  <a:pt x="183856" y="20714"/>
                  <a:pt x="183699" y="17903"/>
                </a:cubicBezTo>
                <a:cubicBezTo>
                  <a:pt x="183231" y="16654"/>
                  <a:pt x="183543" y="14468"/>
                  <a:pt x="181201" y="14624"/>
                </a:cubicBezTo>
                <a:close/>
                <a:moveTo>
                  <a:pt x="141733" y="3459"/>
                </a:moveTo>
                <a:cubicBezTo>
                  <a:pt x="155396" y="4474"/>
                  <a:pt x="168943" y="6660"/>
                  <a:pt x="182294" y="10564"/>
                </a:cubicBezTo>
                <a:cubicBezTo>
                  <a:pt x="188384" y="12438"/>
                  <a:pt x="194318" y="14937"/>
                  <a:pt x="200252" y="17123"/>
                </a:cubicBezTo>
                <a:cubicBezTo>
                  <a:pt x="217429" y="25087"/>
                  <a:pt x="231015" y="36174"/>
                  <a:pt x="234450" y="56006"/>
                </a:cubicBezTo>
                <a:cubicBezTo>
                  <a:pt x="235700" y="63970"/>
                  <a:pt x="236949" y="72090"/>
                  <a:pt x="237417" y="80054"/>
                </a:cubicBezTo>
                <a:cubicBezTo>
                  <a:pt x="238042" y="89579"/>
                  <a:pt x="237573" y="99105"/>
                  <a:pt x="237886" y="108630"/>
                </a:cubicBezTo>
                <a:cubicBezTo>
                  <a:pt x="237885" y="112378"/>
                  <a:pt x="236480" y="113315"/>
                  <a:pt x="232889" y="113315"/>
                </a:cubicBezTo>
                <a:cubicBezTo>
                  <a:pt x="202907" y="113159"/>
                  <a:pt x="172925" y="113159"/>
                  <a:pt x="142943" y="113315"/>
                </a:cubicBezTo>
                <a:cubicBezTo>
                  <a:pt x="138726" y="113315"/>
                  <a:pt x="137789" y="111910"/>
                  <a:pt x="137790" y="108006"/>
                </a:cubicBezTo>
                <a:cubicBezTo>
                  <a:pt x="137477" y="90360"/>
                  <a:pt x="139039" y="72714"/>
                  <a:pt x="136853" y="55225"/>
                </a:cubicBezTo>
                <a:cubicBezTo>
                  <a:pt x="136072" y="49291"/>
                  <a:pt x="133729" y="44762"/>
                  <a:pt x="126703" y="44762"/>
                </a:cubicBezTo>
                <a:cubicBezTo>
                  <a:pt x="119206" y="42420"/>
                  <a:pt x="112024" y="42420"/>
                  <a:pt x="106246" y="48666"/>
                </a:cubicBezTo>
                <a:cubicBezTo>
                  <a:pt x="102810" y="51946"/>
                  <a:pt x="102810" y="56474"/>
                  <a:pt x="102654" y="60534"/>
                </a:cubicBezTo>
                <a:cubicBezTo>
                  <a:pt x="101874" y="92234"/>
                  <a:pt x="101873" y="124090"/>
                  <a:pt x="102654" y="155946"/>
                </a:cubicBezTo>
                <a:cubicBezTo>
                  <a:pt x="102030" y="171093"/>
                  <a:pt x="100936" y="186240"/>
                  <a:pt x="103435" y="201231"/>
                </a:cubicBezTo>
                <a:cubicBezTo>
                  <a:pt x="104997" y="211069"/>
                  <a:pt x="109056" y="213412"/>
                  <a:pt x="121705" y="213099"/>
                </a:cubicBezTo>
                <a:cubicBezTo>
                  <a:pt x="131387" y="212787"/>
                  <a:pt x="135291" y="209664"/>
                  <a:pt x="136696" y="200450"/>
                </a:cubicBezTo>
                <a:cubicBezTo>
                  <a:pt x="138726" y="187490"/>
                  <a:pt x="137946" y="174372"/>
                  <a:pt x="137634" y="161411"/>
                </a:cubicBezTo>
                <a:cubicBezTo>
                  <a:pt x="138101" y="152042"/>
                  <a:pt x="138101" y="152042"/>
                  <a:pt x="147940" y="152042"/>
                </a:cubicBezTo>
                <a:cubicBezTo>
                  <a:pt x="175736" y="152042"/>
                  <a:pt x="203687" y="152198"/>
                  <a:pt x="231483" y="151886"/>
                </a:cubicBezTo>
                <a:cubicBezTo>
                  <a:pt x="236324" y="151730"/>
                  <a:pt x="238198" y="153135"/>
                  <a:pt x="237729" y="158132"/>
                </a:cubicBezTo>
                <a:cubicBezTo>
                  <a:pt x="237261" y="162973"/>
                  <a:pt x="237730" y="167970"/>
                  <a:pt x="237886" y="173435"/>
                </a:cubicBezTo>
                <a:cubicBezTo>
                  <a:pt x="239291" y="187490"/>
                  <a:pt x="238510" y="200919"/>
                  <a:pt x="230858" y="213255"/>
                </a:cubicBezTo>
                <a:cubicBezTo>
                  <a:pt x="220552" y="230432"/>
                  <a:pt x="203844" y="238396"/>
                  <a:pt x="186198" y="245111"/>
                </a:cubicBezTo>
                <a:cubicBezTo>
                  <a:pt x="158246" y="254324"/>
                  <a:pt x="129513" y="255730"/>
                  <a:pt x="100468" y="253856"/>
                </a:cubicBezTo>
                <a:cubicBezTo>
                  <a:pt x="81886" y="252763"/>
                  <a:pt x="63772" y="249640"/>
                  <a:pt x="46126" y="243550"/>
                </a:cubicBezTo>
                <a:cubicBezTo>
                  <a:pt x="19266" y="234180"/>
                  <a:pt x="5838" y="215285"/>
                  <a:pt x="3495" y="187333"/>
                </a:cubicBezTo>
                <a:cubicBezTo>
                  <a:pt x="1934" y="169375"/>
                  <a:pt x="3027" y="151261"/>
                  <a:pt x="1933" y="133303"/>
                </a:cubicBezTo>
                <a:cubicBezTo>
                  <a:pt x="-97" y="130805"/>
                  <a:pt x="60" y="127682"/>
                  <a:pt x="59" y="124558"/>
                </a:cubicBezTo>
                <a:cubicBezTo>
                  <a:pt x="372" y="104258"/>
                  <a:pt x="-878" y="83958"/>
                  <a:pt x="1464" y="63657"/>
                </a:cubicBezTo>
                <a:cubicBezTo>
                  <a:pt x="1933" y="60378"/>
                  <a:pt x="2089" y="57099"/>
                  <a:pt x="4744" y="54600"/>
                </a:cubicBezTo>
                <a:cubicBezTo>
                  <a:pt x="10990" y="34143"/>
                  <a:pt x="26449" y="23056"/>
                  <a:pt x="45033" y="15249"/>
                </a:cubicBezTo>
                <a:cubicBezTo>
                  <a:pt x="62835" y="7753"/>
                  <a:pt x="81417" y="4474"/>
                  <a:pt x="100468" y="3381"/>
                </a:cubicBezTo>
                <a:cubicBezTo>
                  <a:pt x="114288" y="2600"/>
                  <a:pt x="128069" y="2444"/>
                  <a:pt x="141733" y="3459"/>
                </a:cubicBezTo>
                <a:close/>
                <a:moveTo>
                  <a:pt x="1682587" y="221402"/>
                </a:moveTo>
                <a:cubicBezTo>
                  <a:pt x="1680654" y="221246"/>
                  <a:pt x="1678546" y="222925"/>
                  <a:pt x="1675033" y="226360"/>
                </a:cubicBezTo>
                <a:cubicBezTo>
                  <a:pt x="1663945" y="226360"/>
                  <a:pt x="1658480" y="231045"/>
                  <a:pt x="1660823" y="238853"/>
                </a:cubicBezTo>
                <a:cubicBezTo>
                  <a:pt x="1664414" y="241039"/>
                  <a:pt x="1668006" y="241195"/>
                  <a:pt x="1672377" y="240727"/>
                </a:cubicBezTo>
                <a:cubicBezTo>
                  <a:pt x="1677999" y="240258"/>
                  <a:pt x="1684871" y="236511"/>
                  <a:pt x="1690024" y="243694"/>
                </a:cubicBezTo>
                <a:cubicBezTo>
                  <a:pt x="1691898" y="246348"/>
                  <a:pt x="1698144" y="247129"/>
                  <a:pt x="1700798" y="244630"/>
                </a:cubicBezTo>
                <a:cubicBezTo>
                  <a:pt x="1703453" y="242288"/>
                  <a:pt x="1696738" y="243381"/>
                  <a:pt x="1697363" y="240258"/>
                </a:cubicBezTo>
                <a:cubicBezTo>
                  <a:pt x="1697363" y="239634"/>
                  <a:pt x="1696426" y="238540"/>
                  <a:pt x="1696738" y="238228"/>
                </a:cubicBezTo>
                <a:cubicBezTo>
                  <a:pt x="1701267" y="230889"/>
                  <a:pt x="1696739" y="229327"/>
                  <a:pt x="1690649" y="228703"/>
                </a:cubicBezTo>
                <a:cubicBezTo>
                  <a:pt x="1690023" y="228702"/>
                  <a:pt x="1689399" y="227922"/>
                  <a:pt x="1689087" y="227453"/>
                </a:cubicBezTo>
                <a:cubicBezTo>
                  <a:pt x="1686276" y="223549"/>
                  <a:pt x="1684519" y="221558"/>
                  <a:pt x="1682587" y="221402"/>
                </a:cubicBezTo>
                <a:close/>
                <a:moveTo>
                  <a:pt x="1707357" y="222300"/>
                </a:moveTo>
                <a:cubicBezTo>
                  <a:pt x="1702516" y="219958"/>
                  <a:pt x="1700642" y="222925"/>
                  <a:pt x="1699861" y="227453"/>
                </a:cubicBezTo>
                <a:cubicBezTo>
                  <a:pt x="1699080" y="231045"/>
                  <a:pt x="1701735" y="232138"/>
                  <a:pt x="1704390" y="233075"/>
                </a:cubicBezTo>
                <a:cubicBezTo>
                  <a:pt x="1705952" y="233700"/>
                  <a:pt x="1707513" y="232763"/>
                  <a:pt x="1708607" y="231357"/>
                </a:cubicBezTo>
                <a:cubicBezTo>
                  <a:pt x="1709387" y="230264"/>
                  <a:pt x="1709387" y="228390"/>
                  <a:pt x="1708450" y="228234"/>
                </a:cubicBezTo>
                <a:cubicBezTo>
                  <a:pt x="1700174" y="227297"/>
                  <a:pt x="1709543" y="224174"/>
                  <a:pt x="1707357" y="222300"/>
                </a:cubicBezTo>
                <a:close/>
                <a:moveTo>
                  <a:pt x="462748" y="42745"/>
                </a:moveTo>
                <a:cubicBezTo>
                  <a:pt x="462197" y="41460"/>
                  <a:pt x="459627" y="41460"/>
                  <a:pt x="459076" y="42745"/>
                </a:cubicBezTo>
                <a:cubicBezTo>
                  <a:pt x="457424" y="45866"/>
                  <a:pt x="453018" y="47885"/>
                  <a:pt x="454854" y="52658"/>
                </a:cubicBezTo>
                <a:cubicBezTo>
                  <a:pt x="456322" y="56513"/>
                  <a:pt x="453569" y="57798"/>
                  <a:pt x="450448" y="57798"/>
                </a:cubicBezTo>
                <a:cubicBezTo>
                  <a:pt x="443655" y="57798"/>
                  <a:pt x="437781" y="61653"/>
                  <a:pt x="432641" y="64224"/>
                </a:cubicBezTo>
                <a:cubicBezTo>
                  <a:pt x="426767" y="67344"/>
                  <a:pt x="422728" y="76156"/>
                  <a:pt x="428052" y="83866"/>
                </a:cubicBezTo>
                <a:cubicBezTo>
                  <a:pt x="431540" y="88823"/>
                  <a:pt x="435211" y="94697"/>
                  <a:pt x="444023" y="94146"/>
                </a:cubicBezTo>
                <a:cubicBezTo>
                  <a:pt x="447144" y="95615"/>
                  <a:pt x="448796" y="94513"/>
                  <a:pt x="449162" y="89741"/>
                </a:cubicBezTo>
                <a:cubicBezTo>
                  <a:pt x="449897" y="82214"/>
                  <a:pt x="458341" y="78175"/>
                  <a:pt x="458893" y="70282"/>
                </a:cubicBezTo>
                <a:cubicBezTo>
                  <a:pt x="458892" y="69731"/>
                  <a:pt x="460178" y="68813"/>
                  <a:pt x="460728" y="68813"/>
                </a:cubicBezTo>
                <a:cubicBezTo>
                  <a:pt x="471376" y="70098"/>
                  <a:pt x="466970" y="64774"/>
                  <a:pt x="464584" y="60552"/>
                </a:cubicBezTo>
                <a:cubicBezTo>
                  <a:pt x="463665" y="58349"/>
                  <a:pt x="464767" y="56514"/>
                  <a:pt x="465685" y="54310"/>
                </a:cubicBezTo>
                <a:cubicBezTo>
                  <a:pt x="467337" y="50088"/>
                  <a:pt x="464583" y="46417"/>
                  <a:pt x="462748" y="42745"/>
                </a:cubicBezTo>
                <a:close/>
                <a:moveTo>
                  <a:pt x="1775441" y="228078"/>
                </a:moveTo>
                <a:cubicBezTo>
                  <a:pt x="1770756" y="226516"/>
                  <a:pt x="1769663" y="230577"/>
                  <a:pt x="1767790" y="233075"/>
                </a:cubicBezTo>
                <a:cubicBezTo>
                  <a:pt x="1767008" y="234168"/>
                  <a:pt x="1767009" y="235730"/>
                  <a:pt x="1768258" y="236042"/>
                </a:cubicBezTo>
                <a:cubicBezTo>
                  <a:pt x="1772474" y="237135"/>
                  <a:pt x="1769820" y="231826"/>
                  <a:pt x="1772786" y="231201"/>
                </a:cubicBezTo>
                <a:cubicBezTo>
                  <a:pt x="1773880" y="231045"/>
                  <a:pt x="1775441" y="230264"/>
                  <a:pt x="1775441" y="228078"/>
                </a:cubicBezTo>
                <a:close/>
                <a:moveTo>
                  <a:pt x="787614" y="82591"/>
                </a:moveTo>
                <a:cubicBezTo>
                  <a:pt x="784335" y="85245"/>
                  <a:pt x="781368" y="86026"/>
                  <a:pt x="779338" y="89774"/>
                </a:cubicBezTo>
                <a:cubicBezTo>
                  <a:pt x="783242" y="88525"/>
                  <a:pt x="786677" y="88681"/>
                  <a:pt x="787614" y="82591"/>
                </a:cubicBezTo>
                <a:close/>
                <a:moveTo>
                  <a:pt x="1507225" y="176944"/>
                </a:moveTo>
                <a:cubicBezTo>
                  <a:pt x="1505507" y="177413"/>
                  <a:pt x="1504259" y="178350"/>
                  <a:pt x="1504414" y="180224"/>
                </a:cubicBezTo>
                <a:cubicBezTo>
                  <a:pt x="1504414" y="181160"/>
                  <a:pt x="1504883" y="181941"/>
                  <a:pt x="1506132" y="181941"/>
                </a:cubicBezTo>
                <a:cubicBezTo>
                  <a:pt x="1507849" y="181473"/>
                  <a:pt x="1508786" y="180224"/>
                  <a:pt x="1508943" y="178506"/>
                </a:cubicBezTo>
                <a:cubicBezTo>
                  <a:pt x="1508943" y="177725"/>
                  <a:pt x="1508474" y="176632"/>
                  <a:pt x="1507225" y="176944"/>
                </a:cubicBezTo>
                <a:close/>
                <a:moveTo>
                  <a:pt x="1777841" y="215234"/>
                </a:moveTo>
                <a:cubicBezTo>
                  <a:pt x="1774661" y="214766"/>
                  <a:pt x="1771225" y="216444"/>
                  <a:pt x="1766853" y="220270"/>
                </a:cubicBezTo>
                <a:cubicBezTo>
                  <a:pt x="1774192" y="217772"/>
                  <a:pt x="1778876" y="223393"/>
                  <a:pt x="1784498" y="225892"/>
                </a:cubicBezTo>
                <a:cubicBezTo>
                  <a:pt x="1785747" y="226360"/>
                  <a:pt x="1786371" y="226516"/>
                  <a:pt x="1787309" y="225736"/>
                </a:cubicBezTo>
                <a:cubicBezTo>
                  <a:pt x="1788245" y="224799"/>
                  <a:pt x="1788090" y="224174"/>
                  <a:pt x="1787309" y="223081"/>
                </a:cubicBezTo>
                <a:cubicBezTo>
                  <a:pt x="1783951" y="218318"/>
                  <a:pt x="1781023" y="215702"/>
                  <a:pt x="1777841" y="215234"/>
                </a:cubicBezTo>
                <a:close/>
                <a:moveTo>
                  <a:pt x="1630996" y="193411"/>
                </a:moveTo>
                <a:cubicBezTo>
                  <a:pt x="1630372" y="193411"/>
                  <a:pt x="1629904" y="193567"/>
                  <a:pt x="1629435" y="193724"/>
                </a:cubicBezTo>
                <a:cubicBezTo>
                  <a:pt x="1628186" y="194192"/>
                  <a:pt x="1628186" y="194816"/>
                  <a:pt x="1628342" y="197471"/>
                </a:cubicBezTo>
                <a:cubicBezTo>
                  <a:pt x="1628342" y="199657"/>
                  <a:pt x="1626780" y="200594"/>
                  <a:pt x="1625063" y="199033"/>
                </a:cubicBezTo>
                <a:cubicBezTo>
                  <a:pt x="1622408" y="196690"/>
                  <a:pt x="1620222" y="198096"/>
                  <a:pt x="1619285" y="200126"/>
                </a:cubicBezTo>
                <a:cubicBezTo>
                  <a:pt x="1616787" y="205123"/>
                  <a:pt x="1611790" y="205591"/>
                  <a:pt x="1607574" y="207465"/>
                </a:cubicBezTo>
                <a:cubicBezTo>
                  <a:pt x="1607574" y="207465"/>
                  <a:pt x="1607417" y="207465"/>
                  <a:pt x="1607417" y="207465"/>
                </a:cubicBezTo>
                <a:cubicBezTo>
                  <a:pt x="1606792" y="203561"/>
                  <a:pt x="1603982" y="200750"/>
                  <a:pt x="1601795" y="197627"/>
                </a:cubicBezTo>
                <a:cubicBezTo>
                  <a:pt x="1597423" y="200126"/>
                  <a:pt x="1594924" y="206684"/>
                  <a:pt x="1597110" y="211057"/>
                </a:cubicBezTo>
                <a:cubicBezTo>
                  <a:pt x="1597423" y="211682"/>
                  <a:pt x="1599297" y="211525"/>
                  <a:pt x="1600390" y="211681"/>
                </a:cubicBezTo>
                <a:cubicBezTo>
                  <a:pt x="1602576" y="209964"/>
                  <a:pt x="1604606" y="207778"/>
                  <a:pt x="1607574" y="207465"/>
                </a:cubicBezTo>
                <a:cubicBezTo>
                  <a:pt x="1607574" y="207621"/>
                  <a:pt x="1607574" y="207621"/>
                  <a:pt x="1607574" y="207621"/>
                </a:cubicBezTo>
                <a:cubicBezTo>
                  <a:pt x="1607574" y="207621"/>
                  <a:pt x="1607729" y="207621"/>
                  <a:pt x="1607729" y="207621"/>
                </a:cubicBezTo>
                <a:cubicBezTo>
                  <a:pt x="1609447" y="209495"/>
                  <a:pt x="1611321" y="211213"/>
                  <a:pt x="1613039" y="213087"/>
                </a:cubicBezTo>
                <a:cubicBezTo>
                  <a:pt x="1616318" y="218709"/>
                  <a:pt x="1622877" y="216991"/>
                  <a:pt x="1625375" y="215117"/>
                </a:cubicBezTo>
                <a:cubicBezTo>
                  <a:pt x="1629123" y="212774"/>
                  <a:pt x="1634120" y="208402"/>
                  <a:pt x="1631778" y="201844"/>
                </a:cubicBezTo>
                <a:cubicBezTo>
                  <a:pt x="1631309" y="198877"/>
                  <a:pt x="1632714" y="196378"/>
                  <a:pt x="1633963" y="194192"/>
                </a:cubicBezTo>
                <a:cubicBezTo>
                  <a:pt x="1632714" y="192786"/>
                  <a:pt x="1631934" y="193255"/>
                  <a:pt x="1630996" y="193411"/>
                </a:cubicBezTo>
                <a:close/>
                <a:moveTo>
                  <a:pt x="461462" y="24938"/>
                </a:moveTo>
                <a:cubicBezTo>
                  <a:pt x="457975" y="25122"/>
                  <a:pt x="457240" y="27692"/>
                  <a:pt x="457057" y="30813"/>
                </a:cubicBezTo>
                <a:cubicBezTo>
                  <a:pt x="456873" y="33383"/>
                  <a:pt x="457607" y="34668"/>
                  <a:pt x="460177" y="34301"/>
                </a:cubicBezTo>
                <a:cubicBezTo>
                  <a:pt x="463482" y="34117"/>
                  <a:pt x="464400" y="32465"/>
                  <a:pt x="463666" y="29711"/>
                </a:cubicBezTo>
                <a:cubicBezTo>
                  <a:pt x="463665" y="27508"/>
                  <a:pt x="464584" y="24938"/>
                  <a:pt x="461462" y="24938"/>
                </a:cubicBezTo>
                <a:close/>
                <a:moveTo>
                  <a:pt x="1258445" y="137867"/>
                </a:moveTo>
                <a:cubicBezTo>
                  <a:pt x="1256103" y="137555"/>
                  <a:pt x="1254542" y="139273"/>
                  <a:pt x="1254854" y="141147"/>
                </a:cubicBezTo>
                <a:cubicBezTo>
                  <a:pt x="1255323" y="143957"/>
                  <a:pt x="1257353" y="146144"/>
                  <a:pt x="1260476" y="146768"/>
                </a:cubicBezTo>
                <a:cubicBezTo>
                  <a:pt x="1261881" y="146925"/>
                  <a:pt x="1262662" y="145987"/>
                  <a:pt x="1262193" y="143957"/>
                </a:cubicBezTo>
                <a:cubicBezTo>
                  <a:pt x="1260788" y="142552"/>
                  <a:pt x="1262662" y="138336"/>
                  <a:pt x="1258445" y="137867"/>
                </a:cubicBezTo>
                <a:close/>
                <a:moveTo>
                  <a:pt x="386748" y="11904"/>
                </a:moveTo>
                <a:cubicBezTo>
                  <a:pt x="383627" y="13189"/>
                  <a:pt x="379589" y="16310"/>
                  <a:pt x="380139" y="19247"/>
                </a:cubicBezTo>
                <a:cubicBezTo>
                  <a:pt x="381241" y="23286"/>
                  <a:pt x="387481" y="21634"/>
                  <a:pt x="390787" y="24571"/>
                </a:cubicBezTo>
                <a:cubicBezTo>
                  <a:pt x="392438" y="26040"/>
                  <a:pt x="393172" y="23286"/>
                  <a:pt x="393172" y="21634"/>
                </a:cubicBezTo>
                <a:cubicBezTo>
                  <a:pt x="393172" y="16677"/>
                  <a:pt x="389317" y="10803"/>
                  <a:pt x="386748" y="11904"/>
                </a:cubicBezTo>
                <a:close/>
                <a:moveTo>
                  <a:pt x="714689" y="58855"/>
                </a:moveTo>
                <a:cubicBezTo>
                  <a:pt x="715626" y="61978"/>
                  <a:pt x="713909" y="66975"/>
                  <a:pt x="715158" y="66507"/>
                </a:cubicBezTo>
                <a:cubicBezTo>
                  <a:pt x="719998" y="64477"/>
                  <a:pt x="719842" y="68380"/>
                  <a:pt x="721092" y="70254"/>
                </a:cubicBezTo>
                <a:cubicBezTo>
                  <a:pt x="722810" y="72597"/>
                  <a:pt x="724058" y="71816"/>
                  <a:pt x="725776" y="70567"/>
                </a:cubicBezTo>
                <a:cubicBezTo>
                  <a:pt x="728275" y="68537"/>
                  <a:pt x="727807" y="66194"/>
                  <a:pt x="726869" y="63539"/>
                </a:cubicBezTo>
                <a:cubicBezTo>
                  <a:pt x="725933" y="60885"/>
                  <a:pt x="724214" y="59323"/>
                  <a:pt x="721560" y="61041"/>
                </a:cubicBezTo>
                <a:cubicBezTo>
                  <a:pt x="718750" y="62915"/>
                  <a:pt x="717500" y="60260"/>
                  <a:pt x="714689" y="58855"/>
                </a:cubicBezTo>
                <a:close/>
                <a:moveTo>
                  <a:pt x="480371" y="23286"/>
                </a:moveTo>
                <a:cubicBezTo>
                  <a:pt x="482206" y="27692"/>
                  <a:pt x="482941" y="30813"/>
                  <a:pt x="487530" y="29895"/>
                </a:cubicBezTo>
                <a:cubicBezTo>
                  <a:pt x="488632" y="29528"/>
                  <a:pt x="490284" y="28977"/>
                  <a:pt x="489734" y="27876"/>
                </a:cubicBezTo>
                <a:cubicBezTo>
                  <a:pt x="488081" y="24571"/>
                  <a:pt x="484777" y="24388"/>
                  <a:pt x="480371" y="23286"/>
                </a:cubicBezTo>
                <a:close/>
                <a:moveTo>
                  <a:pt x="808071" y="70254"/>
                </a:moveTo>
                <a:cubicBezTo>
                  <a:pt x="806040" y="69317"/>
                  <a:pt x="805885" y="71035"/>
                  <a:pt x="804947" y="71972"/>
                </a:cubicBezTo>
                <a:cubicBezTo>
                  <a:pt x="802605" y="74471"/>
                  <a:pt x="799325" y="76032"/>
                  <a:pt x="797140" y="78999"/>
                </a:cubicBezTo>
                <a:cubicBezTo>
                  <a:pt x="792611" y="85089"/>
                  <a:pt x="792767" y="85245"/>
                  <a:pt x="799794" y="88056"/>
                </a:cubicBezTo>
                <a:cubicBezTo>
                  <a:pt x="804479" y="89930"/>
                  <a:pt x="805885" y="87588"/>
                  <a:pt x="806821" y="84152"/>
                </a:cubicBezTo>
                <a:cubicBezTo>
                  <a:pt x="807759" y="80717"/>
                  <a:pt x="808226" y="77125"/>
                  <a:pt x="808852" y="73690"/>
                </a:cubicBezTo>
                <a:cubicBezTo>
                  <a:pt x="809008" y="72441"/>
                  <a:pt x="810100" y="71035"/>
                  <a:pt x="808071" y="70254"/>
                </a:cubicBezTo>
                <a:close/>
                <a:moveTo>
                  <a:pt x="1222373" y="129435"/>
                </a:moveTo>
                <a:cubicBezTo>
                  <a:pt x="1218313" y="128654"/>
                  <a:pt x="1219094" y="131777"/>
                  <a:pt x="1219094" y="133807"/>
                </a:cubicBezTo>
                <a:cubicBezTo>
                  <a:pt x="1219095" y="136774"/>
                  <a:pt x="1218470" y="139741"/>
                  <a:pt x="1220656" y="144426"/>
                </a:cubicBezTo>
                <a:cubicBezTo>
                  <a:pt x="1221593" y="139585"/>
                  <a:pt x="1225965" y="139429"/>
                  <a:pt x="1226589" y="135369"/>
                </a:cubicBezTo>
                <a:cubicBezTo>
                  <a:pt x="1227215" y="131777"/>
                  <a:pt x="1225965" y="130216"/>
                  <a:pt x="1222373" y="129435"/>
                </a:cubicBezTo>
                <a:close/>
                <a:moveTo>
                  <a:pt x="1769819" y="205435"/>
                </a:moveTo>
                <a:cubicBezTo>
                  <a:pt x="1768258" y="205748"/>
                  <a:pt x="1766071" y="206060"/>
                  <a:pt x="1766384" y="208246"/>
                </a:cubicBezTo>
                <a:cubicBezTo>
                  <a:pt x="1766696" y="209808"/>
                  <a:pt x="1768570" y="210744"/>
                  <a:pt x="1770288" y="210276"/>
                </a:cubicBezTo>
                <a:cubicBezTo>
                  <a:pt x="1771537" y="209964"/>
                  <a:pt x="1772942" y="209339"/>
                  <a:pt x="1772942" y="207465"/>
                </a:cubicBezTo>
                <a:cubicBezTo>
                  <a:pt x="1772474" y="206060"/>
                  <a:pt x="1771381" y="205123"/>
                  <a:pt x="1769819" y="205435"/>
                </a:cubicBezTo>
                <a:close/>
                <a:moveTo>
                  <a:pt x="1714852" y="196847"/>
                </a:moveTo>
                <a:cubicBezTo>
                  <a:pt x="1713135" y="200750"/>
                  <a:pt x="1714228" y="204655"/>
                  <a:pt x="1712979" y="207778"/>
                </a:cubicBezTo>
                <a:cubicBezTo>
                  <a:pt x="1709700" y="216366"/>
                  <a:pt x="1711886" y="220895"/>
                  <a:pt x="1720943" y="223237"/>
                </a:cubicBezTo>
                <a:cubicBezTo>
                  <a:pt x="1725627" y="224486"/>
                  <a:pt x="1728594" y="222456"/>
                  <a:pt x="1729531" y="219489"/>
                </a:cubicBezTo>
                <a:cubicBezTo>
                  <a:pt x="1730468" y="216678"/>
                  <a:pt x="1732186" y="211682"/>
                  <a:pt x="1726408" y="210432"/>
                </a:cubicBezTo>
                <a:cubicBezTo>
                  <a:pt x="1724534" y="210120"/>
                  <a:pt x="1722192" y="209339"/>
                  <a:pt x="1722504" y="207153"/>
                </a:cubicBezTo>
                <a:cubicBezTo>
                  <a:pt x="1722816" y="204810"/>
                  <a:pt x="1725003" y="205904"/>
                  <a:pt x="1726565" y="206060"/>
                </a:cubicBezTo>
                <a:cubicBezTo>
                  <a:pt x="1727813" y="206216"/>
                  <a:pt x="1729063" y="206216"/>
                  <a:pt x="1729063" y="204498"/>
                </a:cubicBezTo>
                <a:cubicBezTo>
                  <a:pt x="1729062" y="203093"/>
                  <a:pt x="1727813" y="201687"/>
                  <a:pt x="1727033" y="202156"/>
                </a:cubicBezTo>
                <a:cubicBezTo>
                  <a:pt x="1720943" y="205279"/>
                  <a:pt x="1719225" y="198408"/>
                  <a:pt x="1714852" y="196847"/>
                </a:cubicBezTo>
                <a:close/>
                <a:moveTo>
                  <a:pt x="441820" y="10436"/>
                </a:moveTo>
                <a:cubicBezTo>
                  <a:pt x="459994" y="12639"/>
                  <a:pt x="477617" y="16861"/>
                  <a:pt x="493772" y="25306"/>
                </a:cubicBezTo>
                <a:cubicBezTo>
                  <a:pt x="513781" y="35769"/>
                  <a:pt x="530119" y="49538"/>
                  <a:pt x="531221" y="74504"/>
                </a:cubicBezTo>
                <a:cubicBezTo>
                  <a:pt x="533424" y="78175"/>
                  <a:pt x="532689" y="82214"/>
                  <a:pt x="532322" y="85885"/>
                </a:cubicBezTo>
                <a:cubicBezTo>
                  <a:pt x="532322" y="112688"/>
                  <a:pt x="532323" y="139490"/>
                  <a:pt x="532139" y="166292"/>
                </a:cubicBezTo>
                <a:cubicBezTo>
                  <a:pt x="532139" y="170147"/>
                  <a:pt x="532323" y="174185"/>
                  <a:pt x="530670" y="177857"/>
                </a:cubicBezTo>
                <a:cubicBezTo>
                  <a:pt x="531038" y="178224"/>
                  <a:pt x="531038" y="178591"/>
                  <a:pt x="530670" y="178958"/>
                </a:cubicBezTo>
                <a:cubicBezTo>
                  <a:pt x="530854" y="184833"/>
                  <a:pt x="530120" y="190707"/>
                  <a:pt x="527366" y="196031"/>
                </a:cubicBezTo>
                <a:cubicBezTo>
                  <a:pt x="525347" y="206311"/>
                  <a:pt x="518738" y="213471"/>
                  <a:pt x="511579" y="220079"/>
                </a:cubicBezTo>
                <a:cubicBezTo>
                  <a:pt x="496158" y="234398"/>
                  <a:pt x="477067" y="241374"/>
                  <a:pt x="456690" y="244862"/>
                </a:cubicBezTo>
                <a:cubicBezTo>
                  <a:pt x="416303" y="252021"/>
                  <a:pt x="375917" y="251104"/>
                  <a:pt x="335898" y="242843"/>
                </a:cubicBezTo>
                <a:cubicBezTo>
                  <a:pt x="316438" y="238804"/>
                  <a:pt x="299549" y="230176"/>
                  <a:pt x="286883" y="214389"/>
                </a:cubicBezTo>
                <a:cubicBezTo>
                  <a:pt x="284496" y="212736"/>
                  <a:pt x="282293" y="211084"/>
                  <a:pt x="281192" y="208331"/>
                </a:cubicBezTo>
                <a:cubicBezTo>
                  <a:pt x="274583" y="192727"/>
                  <a:pt x="270912" y="176572"/>
                  <a:pt x="274400" y="159499"/>
                </a:cubicBezTo>
                <a:cubicBezTo>
                  <a:pt x="274767" y="159132"/>
                  <a:pt x="275134" y="158949"/>
                  <a:pt x="275684" y="158581"/>
                </a:cubicBezTo>
                <a:cubicBezTo>
                  <a:pt x="275684" y="157664"/>
                  <a:pt x="275501" y="156746"/>
                  <a:pt x="275318" y="155828"/>
                </a:cubicBezTo>
                <a:cubicBezTo>
                  <a:pt x="275318" y="135267"/>
                  <a:pt x="275134" y="114523"/>
                  <a:pt x="275501" y="93963"/>
                </a:cubicBezTo>
                <a:cubicBezTo>
                  <a:pt x="275868" y="76523"/>
                  <a:pt x="277887" y="59451"/>
                  <a:pt x="289086" y="44948"/>
                </a:cubicBezTo>
                <a:cubicBezTo>
                  <a:pt x="298999" y="30629"/>
                  <a:pt x="313685" y="23286"/>
                  <a:pt x="329289" y="17963"/>
                </a:cubicBezTo>
                <a:cubicBezTo>
                  <a:pt x="366187" y="5663"/>
                  <a:pt x="403820" y="6030"/>
                  <a:pt x="441820" y="10436"/>
                </a:cubicBezTo>
                <a:close/>
                <a:moveTo>
                  <a:pt x="1149916" y="106804"/>
                </a:moveTo>
                <a:cubicBezTo>
                  <a:pt x="1143190" y="109792"/>
                  <a:pt x="1136652" y="112781"/>
                  <a:pt x="1128432" y="116517"/>
                </a:cubicBezTo>
                <a:cubicBezTo>
                  <a:pt x="1128805" y="111661"/>
                  <a:pt x="1129180" y="108671"/>
                  <a:pt x="1129366" y="105869"/>
                </a:cubicBezTo>
                <a:cubicBezTo>
                  <a:pt x="1120772" y="100638"/>
                  <a:pt x="1120586" y="108111"/>
                  <a:pt x="1118905" y="112034"/>
                </a:cubicBezTo>
                <a:cubicBezTo>
                  <a:pt x="1122827" y="118386"/>
                  <a:pt x="1126377" y="124177"/>
                  <a:pt x="1130860" y="131650"/>
                </a:cubicBezTo>
                <a:cubicBezTo>
                  <a:pt x="1132729" y="126045"/>
                  <a:pt x="1133849" y="122870"/>
                  <a:pt x="1134783" y="119880"/>
                </a:cubicBezTo>
                <a:cubicBezTo>
                  <a:pt x="1148422" y="123056"/>
                  <a:pt x="1150850" y="120814"/>
                  <a:pt x="1149916" y="106804"/>
                </a:cubicBezTo>
                <a:close/>
                <a:moveTo>
                  <a:pt x="1725939" y="185037"/>
                </a:moveTo>
                <a:cubicBezTo>
                  <a:pt x="1724534" y="185486"/>
                  <a:pt x="1723206" y="186462"/>
                  <a:pt x="1721723" y="187165"/>
                </a:cubicBezTo>
                <a:cubicBezTo>
                  <a:pt x="1719225" y="188414"/>
                  <a:pt x="1716414" y="189663"/>
                  <a:pt x="1717039" y="192474"/>
                </a:cubicBezTo>
                <a:cubicBezTo>
                  <a:pt x="1717664" y="195441"/>
                  <a:pt x="1721411" y="194348"/>
                  <a:pt x="1723754" y="195129"/>
                </a:cubicBezTo>
                <a:cubicBezTo>
                  <a:pt x="1727189" y="196222"/>
                  <a:pt x="1727658" y="194036"/>
                  <a:pt x="1728282" y="191693"/>
                </a:cubicBezTo>
                <a:cubicBezTo>
                  <a:pt x="1728906" y="189663"/>
                  <a:pt x="1729999" y="187789"/>
                  <a:pt x="1730624" y="186072"/>
                </a:cubicBezTo>
                <a:cubicBezTo>
                  <a:pt x="1728828" y="184666"/>
                  <a:pt x="1727345" y="184588"/>
                  <a:pt x="1725939" y="185037"/>
                </a:cubicBezTo>
                <a:close/>
                <a:moveTo>
                  <a:pt x="794095" y="46382"/>
                </a:moveTo>
                <a:cubicBezTo>
                  <a:pt x="792455" y="45269"/>
                  <a:pt x="790113" y="45191"/>
                  <a:pt x="787146" y="45581"/>
                </a:cubicBezTo>
                <a:cubicBezTo>
                  <a:pt x="780743" y="46362"/>
                  <a:pt x="778869" y="49642"/>
                  <a:pt x="777932" y="54639"/>
                </a:cubicBezTo>
                <a:cubicBezTo>
                  <a:pt x="777620" y="56044"/>
                  <a:pt x="777464" y="57293"/>
                  <a:pt x="775903" y="58074"/>
                </a:cubicBezTo>
                <a:cubicBezTo>
                  <a:pt x="774497" y="58855"/>
                  <a:pt x="771687" y="59167"/>
                  <a:pt x="773560" y="61666"/>
                </a:cubicBezTo>
                <a:cubicBezTo>
                  <a:pt x="775122" y="63852"/>
                  <a:pt x="777464" y="64164"/>
                  <a:pt x="779806" y="62446"/>
                </a:cubicBezTo>
                <a:cubicBezTo>
                  <a:pt x="783398" y="60104"/>
                  <a:pt x="786990" y="58386"/>
                  <a:pt x="791362" y="57606"/>
                </a:cubicBezTo>
                <a:cubicBezTo>
                  <a:pt x="793704" y="57137"/>
                  <a:pt x="796671" y="55732"/>
                  <a:pt x="796827" y="53389"/>
                </a:cubicBezTo>
                <a:cubicBezTo>
                  <a:pt x="796672" y="49642"/>
                  <a:pt x="795734" y="47495"/>
                  <a:pt x="794095" y="46382"/>
                </a:cubicBezTo>
                <a:close/>
                <a:moveTo>
                  <a:pt x="1463814" y="138217"/>
                </a:moveTo>
                <a:cubicBezTo>
                  <a:pt x="1461784" y="138530"/>
                  <a:pt x="1460847" y="140404"/>
                  <a:pt x="1462877" y="142277"/>
                </a:cubicBezTo>
                <a:cubicBezTo>
                  <a:pt x="1459753" y="145244"/>
                  <a:pt x="1457567" y="152272"/>
                  <a:pt x="1452102" y="144620"/>
                </a:cubicBezTo>
                <a:cubicBezTo>
                  <a:pt x="1451477" y="143839"/>
                  <a:pt x="1450540" y="143527"/>
                  <a:pt x="1449760" y="144464"/>
                </a:cubicBezTo>
                <a:cubicBezTo>
                  <a:pt x="1449447" y="144932"/>
                  <a:pt x="1448979" y="145869"/>
                  <a:pt x="1449135" y="146181"/>
                </a:cubicBezTo>
                <a:cubicBezTo>
                  <a:pt x="1453819" y="152896"/>
                  <a:pt x="1452570" y="159455"/>
                  <a:pt x="1448823" y="166170"/>
                </a:cubicBezTo>
                <a:cubicBezTo>
                  <a:pt x="1447105" y="169136"/>
                  <a:pt x="1449760" y="171635"/>
                  <a:pt x="1451946" y="173197"/>
                </a:cubicBezTo>
                <a:cubicBezTo>
                  <a:pt x="1453508" y="174446"/>
                  <a:pt x="1455849" y="176164"/>
                  <a:pt x="1457724" y="174758"/>
                </a:cubicBezTo>
                <a:cubicBezTo>
                  <a:pt x="1459910" y="173040"/>
                  <a:pt x="1458348" y="170386"/>
                  <a:pt x="1457880" y="168200"/>
                </a:cubicBezTo>
                <a:cubicBezTo>
                  <a:pt x="1457567" y="167106"/>
                  <a:pt x="1457255" y="165857"/>
                  <a:pt x="1457411" y="164764"/>
                </a:cubicBezTo>
                <a:cubicBezTo>
                  <a:pt x="1457568" y="163046"/>
                  <a:pt x="1455694" y="160548"/>
                  <a:pt x="1458036" y="159767"/>
                </a:cubicBezTo>
                <a:cubicBezTo>
                  <a:pt x="1460690" y="158986"/>
                  <a:pt x="1460534" y="161797"/>
                  <a:pt x="1460691" y="163515"/>
                </a:cubicBezTo>
                <a:cubicBezTo>
                  <a:pt x="1460847" y="164608"/>
                  <a:pt x="1462096" y="165701"/>
                  <a:pt x="1462252" y="165389"/>
                </a:cubicBezTo>
                <a:cubicBezTo>
                  <a:pt x="1465063" y="160236"/>
                  <a:pt x="1468187" y="164764"/>
                  <a:pt x="1471153" y="164608"/>
                </a:cubicBezTo>
                <a:cubicBezTo>
                  <a:pt x="1473651" y="164608"/>
                  <a:pt x="1474901" y="162578"/>
                  <a:pt x="1473651" y="159142"/>
                </a:cubicBezTo>
                <a:cubicBezTo>
                  <a:pt x="1472402" y="156175"/>
                  <a:pt x="1469904" y="152428"/>
                  <a:pt x="1471778" y="149929"/>
                </a:cubicBezTo>
                <a:cubicBezTo>
                  <a:pt x="1474588" y="146494"/>
                  <a:pt x="1472715" y="144464"/>
                  <a:pt x="1471309" y="141965"/>
                </a:cubicBezTo>
                <a:cubicBezTo>
                  <a:pt x="1470216" y="138061"/>
                  <a:pt x="1466937" y="137749"/>
                  <a:pt x="1463814" y="138217"/>
                </a:cubicBezTo>
                <a:close/>
                <a:moveTo>
                  <a:pt x="721873" y="24969"/>
                </a:moveTo>
                <a:cubicBezTo>
                  <a:pt x="717343" y="27155"/>
                  <a:pt x="719842" y="33714"/>
                  <a:pt x="718280" y="38086"/>
                </a:cubicBezTo>
                <a:cubicBezTo>
                  <a:pt x="716563" y="44645"/>
                  <a:pt x="722341" y="42458"/>
                  <a:pt x="724371" y="42771"/>
                </a:cubicBezTo>
                <a:cubicBezTo>
                  <a:pt x="729524" y="43864"/>
                  <a:pt x="735146" y="39179"/>
                  <a:pt x="735302" y="34963"/>
                </a:cubicBezTo>
                <a:cubicBezTo>
                  <a:pt x="735458" y="30903"/>
                  <a:pt x="726089" y="22939"/>
                  <a:pt x="721873" y="24969"/>
                </a:cubicBezTo>
                <a:close/>
                <a:moveTo>
                  <a:pt x="634581" y="10915"/>
                </a:moveTo>
                <a:cubicBezTo>
                  <a:pt x="625212" y="10915"/>
                  <a:pt x="616780" y="10915"/>
                  <a:pt x="608659" y="10915"/>
                </a:cubicBezTo>
                <a:cubicBezTo>
                  <a:pt x="609596" y="20284"/>
                  <a:pt x="611002" y="28404"/>
                  <a:pt x="622870" y="28717"/>
                </a:cubicBezTo>
                <a:cubicBezTo>
                  <a:pt x="626149" y="28873"/>
                  <a:pt x="628335" y="28404"/>
                  <a:pt x="628647" y="25750"/>
                </a:cubicBezTo>
                <a:cubicBezTo>
                  <a:pt x="629584" y="20596"/>
                  <a:pt x="631614" y="15912"/>
                  <a:pt x="634581" y="10915"/>
                </a:cubicBezTo>
                <a:close/>
                <a:moveTo>
                  <a:pt x="1335587" y="107573"/>
                </a:moveTo>
                <a:cubicBezTo>
                  <a:pt x="1340428" y="107573"/>
                  <a:pt x="1342458" y="108510"/>
                  <a:pt x="1342146" y="113663"/>
                </a:cubicBezTo>
                <a:cubicBezTo>
                  <a:pt x="1341834" y="123969"/>
                  <a:pt x="1341990" y="134120"/>
                  <a:pt x="1342145" y="144426"/>
                </a:cubicBezTo>
                <a:cubicBezTo>
                  <a:pt x="1342145" y="148018"/>
                  <a:pt x="1341053" y="149423"/>
                  <a:pt x="1337305" y="149423"/>
                </a:cubicBezTo>
                <a:cubicBezTo>
                  <a:pt x="1313569" y="149423"/>
                  <a:pt x="1289677" y="149579"/>
                  <a:pt x="1265941" y="149579"/>
                </a:cubicBezTo>
                <a:cubicBezTo>
                  <a:pt x="1251419" y="149579"/>
                  <a:pt x="1236896" y="149423"/>
                  <a:pt x="1222373" y="149735"/>
                </a:cubicBezTo>
                <a:cubicBezTo>
                  <a:pt x="1217845" y="149891"/>
                  <a:pt x="1216127" y="148642"/>
                  <a:pt x="1216283" y="143801"/>
                </a:cubicBezTo>
                <a:cubicBezTo>
                  <a:pt x="1216752" y="133807"/>
                  <a:pt x="1216752" y="123813"/>
                  <a:pt x="1216284" y="113819"/>
                </a:cubicBezTo>
                <a:cubicBezTo>
                  <a:pt x="1216127" y="108510"/>
                  <a:pt x="1218001" y="107573"/>
                  <a:pt x="1222842" y="107573"/>
                </a:cubicBezTo>
                <a:cubicBezTo>
                  <a:pt x="1241581" y="107885"/>
                  <a:pt x="1260476" y="107729"/>
                  <a:pt x="1279215" y="107729"/>
                </a:cubicBezTo>
                <a:cubicBezTo>
                  <a:pt x="1297954" y="107729"/>
                  <a:pt x="1316849" y="107885"/>
                  <a:pt x="1335587" y="107573"/>
                </a:cubicBezTo>
                <a:close/>
                <a:moveTo>
                  <a:pt x="916210" y="46781"/>
                </a:moveTo>
                <a:cubicBezTo>
                  <a:pt x="915630" y="54707"/>
                  <a:pt x="915243" y="60894"/>
                  <a:pt x="914857" y="65921"/>
                </a:cubicBezTo>
                <a:cubicBezTo>
                  <a:pt x="905770" y="66307"/>
                  <a:pt x="898423" y="66501"/>
                  <a:pt x="891270" y="66694"/>
                </a:cubicBezTo>
                <a:cubicBezTo>
                  <a:pt x="887596" y="66887"/>
                  <a:pt x="882570" y="65727"/>
                  <a:pt x="880637" y="67661"/>
                </a:cubicBezTo>
                <a:cubicBezTo>
                  <a:pt x="875223" y="72881"/>
                  <a:pt x="870776" y="79647"/>
                  <a:pt x="865556" y="86221"/>
                </a:cubicBezTo>
                <a:cubicBezTo>
                  <a:pt x="879476" y="100914"/>
                  <a:pt x="895137" y="100141"/>
                  <a:pt x="910217" y="90667"/>
                </a:cubicBezTo>
                <a:cubicBezTo>
                  <a:pt x="912150" y="95888"/>
                  <a:pt x="913697" y="99754"/>
                  <a:pt x="914470" y="101881"/>
                </a:cubicBezTo>
                <a:cubicBezTo>
                  <a:pt x="924136" y="99368"/>
                  <a:pt x="932450" y="97241"/>
                  <a:pt x="941731" y="94728"/>
                </a:cubicBezTo>
                <a:cubicBezTo>
                  <a:pt x="936123" y="89508"/>
                  <a:pt x="925876" y="87961"/>
                  <a:pt x="925877" y="76748"/>
                </a:cubicBezTo>
                <a:cubicBezTo>
                  <a:pt x="928390" y="78681"/>
                  <a:pt x="930323" y="80034"/>
                  <a:pt x="934189" y="82934"/>
                </a:cubicBezTo>
                <a:cubicBezTo>
                  <a:pt x="932257" y="73461"/>
                  <a:pt x="929357" y="66307"/>
                  <a:pt x="929743" y="59347"/>
                </a:cubicBezTo>
                <a:cubicBezTo>
                  <a:pt x="930517" y="47167"/>
                  <a:pt x="920270" y="51808"/>
                  <a:pt x="916210" y="46781"/>
                </a:cubicBezTo>
                <a:close/>
                <a:moveTo>
                  <a:pt x="1147674" y="65330"/>
                </a:moveTo>
                <a:cubicBezTo>
                  <a:pt x="1146740" y="65517"/>
                  <a:pt x="1145992" y="65890"/>
                  <a:pt x="1145058" y="66077"/>
                </a:cubicBezTo>
                <a:cubicBezTo>
                  <a:pt x="1146179" y="70374"/>
                  <a:pt x="1147113" y="74484"/>
                  <a:pt x="1148047" y="78594"/>
                </a:cubicBezTo>
                <a:cubicBezTo>
                  <a:pt x="1145246" y="80649"/>
                  <a:pt x="1142069" y="83078"/>
                  <a:pt x="1138893" y="85319"/>
                </a:cubicBezTo>
                <a:cubicBezTo>
                  <a:pt x="1139267" y="86440"/>
                  <a:pt x="1139828" y="87561"/>
                  <a:pt x="1140202" y="88682"/>
                </a:cubicBezTo>
                <a:cubicBezTo>
                  <a:pt x="1147861" y="84759"/>
                  <a:pt x="1155147" y="98210"/>
                  <a:pt x="1163927" y="86441"/>
                </a:cubicBezTo>
                <a:cubicBezTo>
                  <a:pt x="1158696" y="79715"/>
                  <a:pt x="1153092" y="72429"/>
                  <a:pt x="1147674" y="65330"/>
                </a:cubicBezTo>
                <a:close/>
                <a:moveTo>
                  <a:pt x="821500" y="10758"/>
                </a:moveTo>
                <a:cubicBezTo>
                  <a:pt x="816191" y="12008"/>
                  <a:pt x="810725" y="7948"/>
                  <a:pt x="806353" y="13257"/>
                </a:cubicBezTo>
                <a:cubicBezTo>
                  <a:pt x="802293" y="9197"/>
                  <a:pt x="799950" y="12945"/>
                  <a:pt x="797140" y="15131"/>
                </a:cubicBezTo>
                <a:cubicBezTo>
                  <a:pt x="797608" y="16068"/>
                  <a:pt x="797921" y="17317"/>
                  <a:pt x="798545" y="18254"/>
                </a:cubicBezTo>
                <a:cubicBezTo>
                  <a:pt x="803230" y="24500"/>
                  <a:pt x="807290" y="30903"/>
                  <a:pt x="806977" y="39179"/>
                </a:cubicBezTo>
                <a:cubicBezTo>
                  <a:pt x="806822" y="43551"/>
                  <a:pt x="808070" y="47924"/>
                  <a:pt x="814005" y="47768"/>
                </a:cubicBezTo>
                <a:cubicBezTo>
                  <a:pt x="816347" y="35744"/>
                  <a:pt x="818846" y="23563"/>
                  <a:pt x="821500" y="10758"/>
                </a:cubicBezTo>
                <a:close/>
                <a:moveTo>
                  <a:pt x="904416" y="21647"/>
                </a:moveTo>
                <a:cubicBezTo>
                  <a:pt x="903257" y="22807"/>
                  <a:pt x="902097" y="23774"/>
                  <a:pt x="900936" y="24934"/>
                </a:cubicBezTo>
                <a:cubicBezTo>
                  <a:pt x="904224" y="29961"/>
                  <a:pt x="907703" y="35181"/>
                  <a:pt x="910990" y="40208"/>
                </a:cubicBezTo>
                <a:cubicBezTo>
                  <a:pt x="911957" y="40014"/>
                  <a:pt x="913116" y="39821"/>
                  <a:pt x="914276" y="39628"/>
                </a:cubicBezTo>
                <a:cubicBezTo>
                  <a:pt x="914084" y="35761"/>
                  <a:pt x="915050" y="31314"/>
                  <a:pt x="913310" y="28221"/>
                </a:cubicBezTo>
                <a:cubicBezTo>
                  <a:pt x="911763" y="25321"/>
                  <a:pt x="907510" y="23774"/>
                  <a:pt x="904416" y="21647"/>
                </a:cubicBezTo>
                <a:close/>
                <a:moveTo>
                  <a:pt x="821187" y="7792"/>
                </a:moveTo>
                <a:cubicBezTo>
                  <a:pt x="823687" y="7792"/>
                  <a:pt x="825560" y="7635"/>
                  <a:pt x="824780" y="11539"/>
                </a:cubicBezTo>
                <a:cubicBezTo>
                  <a:pt x="821344" y="26687"/>
                  <a:pt x="818065" y="41990"/>
                  <a:pt x="814785" y="57137"/>
                </a:cubicBezTo>
                <a:cubicBezTo>
                  <a:pt x="814629" y="57606"/>
                  <a:pt x="814629" y="58074"/>
                  <a:pt x="814473" y="58543"/>
                </a:cubicBezTo>
                <a:cubicBezTo>
                  <a:pt x="810101" y="80092"/>
                  <a:pt x="805884" y="101798"/>
                  <a:pt x="801356" y="123348"/>
                </a:cubicBezTo>
                <a:cubicBezTo>
                  <a:pt x="793236" y="162075"/>
                  <a:pt x="785116" y="200958"/>
                  <a:pt x="776995" y="239684"/>
                </a:cubicBezTo>
                <a:cubicBezTo>
                  <a:pt x="776839" y="240622"/>
                  <a:pt x="776371" y="241402"/>
                  <a:pt x="776059" y="242339"/>
                </a:cubicBezTo>
                <a:cubicBezTo>
                  <a:pt x="776683" y="248273"/>
                  <a:pt x="773716" y="249679"/>
                  <a:pt x="768094" y="249679"/>
                </a:cubicBezTo>
                <a:cubicBezTo>
                  <a:pt x="722184" y="249366"/>
                  <a:pt x="676431" y="249366"/>
                  <a:pt x="630521" y="249678"/>
                </a:cubicBezTo>
                <a:cubicBezTo>
                  <a:pt x="624275" y="249835"/>
                  <a:pt x="621933" y="247961"/>
                  <a:pt x="622557" y="242027"/>
                </a:cubicBezTo>
                <a:cubicBezTo>
                  <a:pt x="615218" y="211733"/>
                  <a:pt x="607723" y="181594"/>
                  <a:pt x="600540" y="151456"/>
                </a:cubicBezTo>
                <a:cubicBezTo>
                  <a:pt x="589608" y="105702"/>
                  <a:pt x="578989" y="59948"/>
                  <a:pt x="567902" y="14350"/>
                </a:cubicBezTo>
                <a:cubicBezTo>
                  <a:pt x="566653" y="9197"/>
                  <a:pt x="567122" y="7635"/>
                  <a:pt x="573056" y="7635"/>
                </a:cubicBezTo>
                <a:cubicBezTo>
                  <a:pt x="603662" y="7948"/>
                  <a:pt x="634425" y="7948"/>
                  <a:pt x="665032" y="7635"/>
                </a:cubicBezTo>
                <a:cubicBezTo>
                  <a:pt x="670340" y="7635"/>
                  <a:pt x="672059" y="9353"/>
                  <a:pt x="672995" y="14506"/>
                </a:cubicBezTo>
                <a:cubicBezTo>
                  <a:pt x="681585" y="65570"/>
                  <a:pt x="690641" y="116477"/>
                  <a:pt x="696263" y="168009"/>
                </a:cubicBezTo>
                <a:cubicBezTo>
                  <a:pt x="696263" y="168945"/>
                  <a:pt x="696732" y="169726"/>
                  <a:pt x="697669" y="172069"/>
                </a:cubicBezTo>
                <a:cubicBezTo>
                  <a:pt x="700010" y="153017"/>
                  <a:pt x="702041" y="135684"/>
                  <a:pt x="704383" y="118194"/>
                </a:cubicBezTo>
                <a:cubicBezTo>
                  <a:pt x="707350" y="96332"/>
                  <a:pt x="710786" y="74471"/>
                  <a:pt x="713753" y="52609"/>
                </a:cubicBezTo>
                <a:cubicBezTo>
                  <a:pt x="715470" y="39491"/>
                  <a:pt x="717031" y="26374"/>
                  <a:pt x="718593" y="13257"/>
                </a:cubicBezTo>
                <a:cubicBezTo>
                  <a:pt x="718905" y="9822"/>
                  <a:pt x="720155" y="7792"/>
                  <a:pt x="724214" y="7792"/>
                </a:cubicBezTo>
                <a:cubicBezTo>
                  <a:pt x="747170" y="8104"/>
                  <a:pt x="769969" y="8104"/>
                  <a:pt x="792767" y="8104"/>
                </a:cubicBezTo>
                <a:cubicBezTo>
                  <a:pt x="802293" y="7948"/>
                  <a:pt x="811662" y="7948"/>
                  <a:pt x="821187" y="7792"/>
                </a:cubicBezTo>
                <a:close/>
                <a:moveTo>
                  <a:pt x="1490048" y="101677"/>
                </a:moveTo>
                <a:cubicBezTo>
                  <a:pt x="1487862" y="102145"/>
                  <a:pt x="1487862" y="104644"/>
                  <a:pt x="1487705" y="106361"/>
                </a:cubicBezTo>
                <a:cubicBezTo>
                  <a:pt x="1487393" y="107923"/>
                  <a:pt x="1488331" y="109172"/>
                  <a:pt x="1490204" y="108391"/>
                </a:cubicBezTo>
                <a:cubicBezTo>
                  <a:pt x="1491453" y="107767"/>
                  <a:pt x="1493484" y="107454"/>
                  <a:pt x="1493640" y="105424"/>
                </a:cubicBezTo>
                <a:cubicBezTo>
                  <a:pt x="1492078" y="104487"/>
                  <a:pt x="1492390" y="101208"/>
                  <a:pt x="1490048" y="101677"/>
                </a:cubicBezTo>
                <a:close/>
                <a:moveTo>
                  <a:pt x="1008870" y="23670"/>
                </a:moveTo>
                <a:cubicBezTo>
                  <a:pt x="1004013" y="26098"/>
                  <a:pt x="1000089" y="28154"/>
                  <a:pt x="993364" y="31516"/>
                </a:cubicBezTo>
                <a:cubicBezTo>
                  <a:pt x="1000089" y="34132"/>
                  <a:pt x="1000650" y="43286"/>
                  <a:pt x="1009056" y="37121"/>
                </a:cubicBezTo>
                <a:cubicBezTo>
                  <a:pt x="1016529" y="31703"/>
                  <a:pt x="1008870" y="28527"/>
                  <a:pt x="1008870" y="23670"/>
                </a:cubicBezTo>
                <a:close/>
                <a:moveTo>
                  <a:pt x="1139454" y="35066"/>
                </a:moveTo>
                <a:cubicBezTo>
                  <a:pt x="1136839" y="36748"/>
                  <a:pt x="1133850" y="38802"/>
                  <a:pt x="1130487" y="41231"/>
                </a:cubicBezTo>
                <a:cubicBezTo>
                  <a:pt x="1130113" y="51879"/>
                  <a:pt x="1129740" y="63275"/>
                  <a:pt x="1129739" y="74671"/>
                </a:cubicBezTo>
                <a:cubicBezTo>
                  <a:pt x="1130673" y="74857"/>
                  <a:pt x="1131421" y="74857"/>
                  <a:pt x="1132356" y="74857"/>
                </a:cubicBezTo>
                <a:cubicBezTo>
                  <a:pt x="1135531" y="68132"/>
                  <a:pt x="1137772" y="60660"/>
                  <a:pt x="1142256" y="55055"/>
                </a:cubicBezTo>
                <a:cubicBezTo>
                  <a:pt x="1146366" y="50011"/>
                  <a:pt x="1147674" y="48890"/>
                  <a:pt x="1144311" y="43846"/>
                </a:cubicBezTo>
                <a:cubicBezTo>
                  <a:pt x="1142256" y="40857"/>
                  <a:pt x="1140762" y="37308"/>
                  <a:pt x="1139454" y="35066"/>
                </a:cubicBezTo>
                <a:close/>
                <a:moveTo>
                  <a:pt x="1082102" y="24231"/>
                </a:moveTo>
                <a:cubicBezTo>
                  <a:pt x="1072948" y="26659"/>
                  <a:pt x="1064541" y="29088"/>
                  <a:pt x="1056134" y="31516"/>
                </a:cubicBezTo>
                <a:cubicBezTo>
                  <a:pt x="1063046" y="34318"/>
                  <a:pt x="1069772" y="36373"/>
                  <a:pt x="1076497" y="36373"/>
                </a:cubicBezTo>
                <a:cubicBezTo>
                  <a:pt x="1083036" y="36561"/>
                  <a:pt x="1085278" y="32264"/>
                  <a:pt x="1082102" y="24231"/>
                </a:cubicBezTo>
                <a:close/>
                <a:moveTo>
                  <a:pt x="948304" y="1154"/>
                </a:moveTo>
                <a:cubicBezTo>
                  <a:pt x="948110" y="86801"/>
                  <a:pt x="947917" y="171288"/>
                  <a:pt x="947724" y="257321"/>
                </a:cubicBezTo>
                <a:cubicBezTo>
                  <a:pt x="922590" y="256548"/>
                  <a:pt x="898617" y="255774"/>
                  <a:pt x="874063" y="255001"/>
                </a:cubicBezTo>
                <a:cubicBezTo>
                  <a:pt x="873483" y="249395"/>
                  <a:pt x="872904" y="245528"/>
                  <a:pt x="872516" y="241854"/>
                </a:cubicBezTo>
                <a:cubicBezTo>
                  <a:pt x="864784" y="240308"/>
                  <a:pt x="859370" y="237215"/>
                  <a:pt x="859563" y="227354"/>
                </a:cubicBezTo>
                <a:cubicBezTo>
                  <a:pt x="860143" y="166648"/>
                  <a:pt x="860142" y="105747"/>
                  <a:pt x="860337" y="45041"/>
                </a:cubicBezTo>
                <a:cubicBezTo>
                  <a:pt x="860337" y="32474"/>
                  <a:pt x="860529" y="20101"/>
                  <a:pt x="860337" y="7534"/>
                </a:cubicBezTo>
                <a:cubicBezTo>
                  <a:pt x="860143" y="2700"/>
                  <a:pt x="861689" y="574"/>
                  <a:pt x="866910" y="767"/>
                </a:cubicBezTo>
                <a:cubicBezTo>
                  <a:pt x="878703" y="1154"/>
                  <a:pt x="891463" y="-1746"/>
                  <a:pt x="902290" y="1734"/>
                </a:cubicBezTo>
                <a:cubicBezTo>
                  <a:pt x="912150" y="4828"/>
                  <a:pt x="920077" y="961"/>
                  <a:pt x="928776" y="961"/>
                </a:cubicBezTo>
                <a:cubicBezTo>
                  <a:pt x="934770" y="961"/>
                  <a:pt x="940957" y="961"/>
                  <a:pt x="948304" y="1154"/>
                </a:cubicBezTo>
                <a:close/>
                <a:moveTo>
                  <a:pt x="1439044" y="69118"/>
                </a:moveTo>
                <a:cubicBezTo>
                  <a:pt x="1438243" y="69079"/>
                  <a:pt x="1437424" y="69587"/>
                  <a:pt x="1436174" y="69821"/>
                </a:cubicBezTo>
                <a:cubicBezTo>
                  <a:pt x="1433051" y="70445"/>
                  <a:pt x="1432270" y="73256"/>
                  <a:pt x="1429459" y="74818"/>
                </a:cubicBezTo>
                <a:cubicBezTo>
                  <a:pt x="1436799" y="77941"/>
                  <a:pt x="1442420" y="82938"/>
                  <a:pt x="1449916" y="83562"/>
                </a:cubicBezTo>
                <a:cubicBezTo>
                  <a:pt x="1452102" y="83719"/>
                  <a:pt x="1454288" y="84812"/>
                  <a:pt x="1455226" y="86842"/>
                </a:cubicBezTo>
                <a:cubicBezTo>
                  <a:pt x="1457255" y="91370"/>
                  <a:pt x="1458973" y="95118"/>
                  <a:pt x="1465063" y="91370"/>
                </a:cubicBezTo>
                <a:cubicBezTo>
                  <a:pt x="1467249" y="90121"/>
                  <a:pt x="1469279" y="93088"/>
                  <a:pt x="1469748" y="94806"/>
                </a:cubicBezTo>
                <a:cubicBezTo>
                  <a:pt x="1471310" y="100896"/>
                  <a:pt x="1475837" y="102770"/>
                  <a:pt x="1481303" y="104019"/>
                </a:cubicBezTo>
                <a:cubicBezTo>
                  <a:pt x="1480678" y="98710"/>
                  <a:pt x="1481615" y="92776"/>
                  <a:pt x="1473808" y="92151"/>
                </a:cubicBezTo>
                <a:cubicBezTo>
                  <a:pt x="1472090" y="91995"/>
                  <a:pt x="1469903" y="90277"/>
                  <a:pt x="1470997" y="89028"/>
                </a:cubicBezTo>
                <a:cubicBezTo>
                  <a:pt x="1476774" y="82469"/>
                  <a:pt x="1469123" y="84187"/>
                  <a:pt x="1467093" y="82782"/>
                </a:cubicBezTo>
                <a:cubicBezTo>
                  <a:pt x="1464751" y="81064"/>
                  <a:pt x="1462096" y="81689"/>
                  <a:pt x="1459441" y="81845"/>
                </a:cubicBezTo>
                <a:cubicBezTo>
                  <a:pt x="1451477" y="82157"/>
                  <a:pt x="1445231" y="77316"/>
                  <a:pt x="1441796" y="71694"/>
                </a:cubicBezTo>
                <a:cubicBezTo>
                  <a:pt x="1440624" y="69743"/>
                  <a:pt x="1439843" y="69157"/>
                  <a:pt x="1439044" y="69118"/>
                </a:cubicBezTo>
                <a:close/>
                <a:moveTo>
                  <a:pt x="1145805" y="24978"/>
                </a:moveTo>
                <a:cubicBezTo>
                  <a:pt x="1145058" y="26285"/>
                  <a:pt x="1144124" y="27406"/>
                  <a:pt x="1143565" y="28527"/>
                </a:cubicBezTo>
                <a:cubicBezTo>
                  <a:pt x="1146926" y="33572"/>
                  <a:pt x="1150476" y="38802"/>
                  <a:pt x="1153839" y="43846"/>
                </a:cubicBezTo>
                <a:cubicBezTo>
                  <a:pt x="1155333" y="43472"/>
                  <a:pt x="1156828" y="43099"/>
                  <a:pt x="1158323" y="42725"/>
                </a:cubicBezTo>
                <a:cubicBezTo>
                  <a:pt x="1159256" y="38242"/>
                  <a:pt x="1162432" y="31143"/>
                  <a:pt x="1160751" y="29835"/>
                </a:cubicBezTo>
                <a:cubicBezTo>
                  <a:pt x="1157014" y="26659"/>
                  <a:pt x="1150850" y="26473"/>
                  <a:pt x="1145805" y="24978"/>
                </a:cubicBezTo>
                <a:close/>
                <a:moveTo>
                  <a:pt x="1138893" y="10780"/>
                </a:moveTo>
                <a:cubicBezTo>
                  <a:pt x="1137773" y="15637"/>
                  <a:pt x="1137025" y="19373"/>
                  <a:pt x="1135532" y="25912"/>
                </a:cubicBezTo>
                <a:cubicBezTo>
                  <a:pt x="1142629" y="22176"/>
                  <a:pt x="1147301" y="19747"/>
                  <a:pt x="1152904" y="16945"/>
                </a:cubicBezTo>
                <a:cubicBezTo>
                  <a:pt x="1171400" y="24043"/>
                  <a:pt x="1181488" y="38428"/>
                  <a:pt x="1181674" y="58791"/>
                </a:cubicBezTo>
                <a:cubicBezTo>
                  <a:pt x="1181488" y="110540"/>
                  <a:pt x="1181114" y="162101"/>
                  <a:pt x="1180180" y="213662"/>
                </a:cubicBezTo>
                <a:cubicBezTo>
                  <a:pt x="1179806" y="226552"/>
                  <a:pt x="1172707" y="236640"/>
                  <a:pt x="1160937" y="242431"/>
                </a:cubicBezTo>
                <a:cubicBezTo>
                  <a:pt x="1158322" y="243739"/>
                  <a:pt x="1154773" y="242992"/>
                  <a:pt x="1151784" y="243366"/>
                </a:cubicBezTo>
                <a:cubicBezTo>
                  <a:pt x="1149168" y="243740"/>
                  <a:pt x="1145805" y="243365"/>
                  <a:pt x="1144125" y="244860"/>
                </a:cubicBezTo>
                <a:cubicBezTo>
                  <a:pt x="1136092" y="252520"/>
                  <a:pt x="1126004" y="251772"/>
                  <a:pt x="1116289" y="251585"/>
                </a:cubicBezTo>
                <a:cubicBezTo>
                  <a:pt x="1105641" y="251586"/>
                  <a:pt x="1094991" y="249904"/>
                  <a:pt x="1084530" y="248597"/>
                </a:cubicBezTo>
                <a:cubicBezTo>
                  <a:pt x="1082102" y="248223"/>
                  <a:pt x="1079672" y="245981"/>
                  <a:pt x="1076684" y="244299"/>
                </a:cubicBezTo>
                <a:cubicBezTo>
                  <a:pt x="1074442" y="252333"/>
                  <a:pt x="1068277" y="252520"/>
                  <a:pt x="1059310" y="250465"/>
                </a:cubicBezTo>
                <a:cubicBezTo>
                  <a:pt x="1067716" y="244673"/>
                  <a:pt x="1075003" y="239443"/>
                  <a:pt x="1074442" y="229354"/>
                </a:cubicBezTo>
                <a:cubicBezTo>
                  <a:pt x="1074255" y="227673"/>
                  <a:pt x="1074815" y="225618"/>
                  <a:pt x="1074069" y="224124"/>
                </a:cubicBezTo>
                <a:cubicBezTo>
                  <a:pt x="1068837" y="213475"/>
                  <a:pt x="1070146" y="211420"/>
                  <a:pt x="1080421" y="211047"/>
                </a:cubicBezTo>
                <a:cubicBezTo>
                  <a:pt x="1083036" y="216090"/>
                  <a:pt x="1085464" y="220574"/>
                  <a:pt x="1087706" y="225057"/>
                </a:cubicBezTo>
                <a:cubicBezTo>
                  <a:pt x="1100596" y="223003"/>
                  <a:pt x="1106200" y="209926"/>
                  <a:pt x="1099289" y="199464"/>
                </a:cubicBezTo>
                <a:cubicBezTo>
                  <a:pt x="1097794" y="197222"/>
                  <a:pt x="1096486" y="194420"/>
                  <a:pt x="1096487" y="191805"/>
                </a:cubicBezTo>
                <a:cubicBezTo>
                  <a:pt x="1096486" y="149210"/>
                  <a:pt x="1097047" y="106616"/>
                  <a:pt x="1096860" y="64023"/>
                </a:cubicBezTo>
                <a:cubicBezTo>
                  <a:pt x="1096673" y="51132"/>
                  <a:pt x="1083596" y="42539"/>
                  <a:pt x="1071826" y="47022"/>
                </a:cubicBezTo>
                <a:cubicBezTo>
                  <a:pt x="1070146" y="47582"/>
                  <a:pt x="1068651" y="51693"/>
                  <a:pt x="1068651" y="54308"/>
                </a:cubicBezTo>
                <a:cubicBezTo>
                  <a:pt x="1068277" y="75792"/>
                  <a:pt x="1068464" y="97275"/>
                  <a:pt x="1068276" y="118759"/>
                </a:cubicBezTo>
                <a:cubicBezTo>
                  <a:pt x="1068277" y="122122"/>
                  <a:pt x="1067716" y="125485"/>
                  <a:pt x="1067343" y="128847"/>
                </a:cubicBezTo>
                <a:cubicBezTo>
                  <a:pt x="1067343" y="128847"/>
                  <a:pt x="1067156" y="128847"/>
                  <a:pt x="1067156" y="128847"/>
                </a:cubicBezTo>
                <a:cubicBezTo>
                  <a:pt x="1056134" y="124924"/>
                  <a:pt x="1059123" y="134265"/>
                  <a:pt x="1056134" y="139496"/>
                </a:cubicBezTo>
                <a:cubicBezTo>
                  <a:pt x="1067530" y="142112"/>
                  <a:pt x="1066222" y="134452"/>
                  <a:pt x="1067156" y="128847"/>
                </a:cubicBezTo>
                <a:cubicBezTo>
                  <a:pt x="1067343" y="149584"/>
                  <a:pt x="1068091" y="170134"/>
                  <a:pt x="1067904" y="190870"/>
                </a:cubicBezTo>
                <a:cubicBezTo>
                  <a:pt x="1067716" y="200211"/>
                  <a:pt x="1070706" y="210112"/>
                  <a:pt x="1063793" y="218706"/>
                </a:cubicBezTo>
                <a:cubicBezTo>
                  <a:pt x="1063233" y="219266"/>
                  <a:pt x="1065475" y="221882"/>
                  <a:pt x="1065101" y="223002"/>
                </a:cubicBezTo>
                <a:cubicBezTo>
                  <a:pt x="1064354" y="225618"/>
                  <a:pt x="1063233" y="228794"/>
                  <a:pt x="1061178" y="230102"/>
                </a:cubicBezTo>
                <a:cubicBezTo>
                  <a:pt x="1054826" y="234211"/>
                  <a:pt x="1048101" y="237761"/>
                  <a:pt x="1041562" y="242805"/>
                </a:cubicBezTo>
                <a:cubicBezTo>
                  <a:pt x="1049034" y="242244"/>
                  <a:pt x="1054639" y="242619"/>
                  <a:pt x="1054826" y="252333"/>
                </a:cubicBezTo>
                <a:cubicBezTo>
                  <a:pt x="1031474" y="252146"/>
                  <a:pt x="1007935" y="252146"/>
                  <a:pt x="982902" y="252146"/>
                </a:cubicBezTo>
                <a:cubicBezTo>
                  <a:pt x="983090" y="189189"/>
                  <a:pt x="983275" y="126979"/>
                  <a:pt x="983463" y="63836"/>
                </a:cubicBezTo>
                <a:cubicBezTo>
                  <a:pt x="987012" y="63275"/>
                  <a:pt x="990562" y="63462"/>
                  <a:pt x="993364" y="62154"/>
                </a:cubicBezTo>
                <a:cubicBezTo>
                  <a:pt x="995793" y="61033"/>
                  <a:pt x="997847" y="58231"/>
                  <a:pt x="999156" y="55803"/>
                </a:cubicBezTo>
                <a:cubicBezTo>
                  <a:pt x="999716" y="54868"/>
                  <a:pt x="997848" y="52814"/>
                  <a:pt x="997100" y="51132"/>
                </a:cubicBezTo>
                <a:cubicBezTo>
                  <a:pt x="995045" y="53000"/>
                  <a:pt x="992990" y="54868"/>
                  <a:pt x="990935" y="56550"/>
                </a:cubicBezTo>
                <a:cubicBezTo>
                  <a:pt x="989814" y="57484"/>
                  <a:pt x="988507" y="58418"/>
                  <a:pt x="985144" y="61033"/>
                </a:cubicBezTo>
                <a:cubicBezTo>
                  <a:pt x="981968" y="41605"/>
                  <a:pt x="984210" y="24044"/>
                  <a:pt x="983276" y="4989"/>
                </a:cubicBezTo>
                <a:cubicBezTo>
                  <a:pt x="1035958" y="6483"/>
                  <a:pt x="1087706" y="2747"/>
                  <a:pt x="1138893" y="10780"/>
                </a:cubicBezTo>
                <a:close/>
                <a:moveTo>
                  <a:pt x="1419309" y="43899"/>
                </a:moveTo>
                <a:cubicBezTo>
                  <a:pt x="1414625" y="43430"/>
                  <a:pt x="1407754" y="49052"/>
                  <a:pt x="1407285" y="53424"/>
                </a:cubicBezTo>
                <a:cubicBezTo>
                  <a:pt x="1406504" y="54830"/>
                  <a:pt x="1405879" y="56235"/>
                  <a:pt x="1404943" y="57484"/>
                </a:cubicBezTo>
                <a:cubicBezTo>
                  <a:pt x="1403694" y="59046"/>
                  <a:pt x="1399321" y="58889"/>
                  <a:pt x="1402288" y="62325"/>
                </a:cubicBezTo>
                <a:cubicBezTo>
                  <a:pt x="1404474" y="64824"/>
                  <a:pt x="1406817" y="63418"/>
                  <a:pt x="1409159" y="61857"/>
                </a:cubicBezTo>
                <a:cubicBezTo>
                  <a:pt x="1411970" y="59983"/>
                  <a:pt x="1414937" y="57953"/>
                  <a:pt x="1418685" y="57796"/>
                </a:cubicBezTo>
                <a:cubicBezTo>
                  <a:pt x="1421964" y="56703"/>
                  <a:pt x="1425712" y="56235"/>
                  <a:pt x="1424618" y="51082"/>
                </a:cubicBezTo>
                <a:cubicBezTo>
                  <a:pt x="1423994" y="47802"/>
                  <a:pt x="1423369" y="44367"/>
                  <a:pt x="1419309" y="43899"/>
                </a:cubicBezTo>
                <a:close/>
                <a:moveTo>
                  <a:pt x="1447886" y="32031"/>
                </a:moveTo>
                <a:cubicBezTo>
                  <a:pt x="1443669" y="32812"/>
                  <a:pt x="1436018" y="31718"/>
                  <a:pt x="1435549" y="39526"/>
                </a:cubicBezTo>
                <a:cubicBezTo>
                  <a:pt x="1435237" y="44367"/>
                  <a:pt x="1437111" y="47959"/>
                  <a:pt x="1443358" y="48115"/>
                </a:cubicBezTo>
                <a:cubicBezTo>
                  <a:pt x="1446480" y="45772"/>
                  <a:pt x="1454132" y="48740"/>
                  <a:pt x="1453663" y="41868"/>
                </a:cubicBezTo>
                <a:cubicBezTo>
                  <a:pt x="1453507" y="38745"/>
                  <a:pt x="1453820" y="30781"/>
                  <a:pt x="1447886" y="32031"/>
                </a:cubicBezTo>
                <a:close/>
                <a:moveTo>
                  <a:pt x="1657543" y="59272"/>
                </a:moveTo>
                <a:cubicBezTo>
                  <a:pt x="1655513" y="59428"/>
                  <a:pt x="1654577" y="60678"/>
                  <a:pt x="1654577" y="62552"/>
                </a:cubicBezTo>
                <a:cubicBezTo>
                  <a:pt x="1654576" y="64894"/>
                  <a:pt x="1661760" y="71921"/>
                  <a:pt x="1663790" y="71609"/>
                </a:cubicBezTo>
                <a:cubicBezTo>
                  <a:pt x="1665820" y="71296"/>
                  <a:pt x="1666288" y="69579"/>
                  <a:pt x="1666132" y="67861"/>
                </a:cubicBezTo>
                <a:cubicBezTo>
                  <a:pt x="1665351" y="63020"/>
                  <a:pt x="1661603" y="60834"/>
                  <a:pt x="1657543" y="59272"/>
                </a:cubicBezTo>
                <a:close/>
                <a:moveTo>
                  <a:pt x="1759045" y="65050"/>
                </a:moveTo>
                <a:cubicBezTo>
                  <a:pt x="1758263" y="64582"/>
                  <a:pt x="1757327" y="65206"/>
                  <a:pt x="1757327" y="66456"/>
                </a:cubicBezTo>
                <a:cubicBezTo>
                  <a:pt x="1757483" y="68173"/>
                  <a:pt x="1758264" y="69579"/>
                  <a:pt x="1759982" y="70047"/>
                </a:cubicBezTo>
                <a:cubicBezTo>
                  <a:pt x="1761386" y="70360"/>
                  <a:pt x="1762480" y="69422"/>
                  <a:pt x="1762636" y="68329"/>
                </a:cubicBezTo>
                <a:cubicBezTo>
                  <a:pt x="1763104" y="65519"/>
                  <a:pt x="1760450" y="65987"/>
                  <a:pt x="1759045" y="65050"/>
                </a:cubicBezTo>
                <a:close/>
                <a:moveTo>
                  <a:pt x="1778720" y="67236"/>
                </a:moveTo>
                <a:cubicBezTo>
                  <a:pt x="1775910" y="70516"/>
                  <a:pt x="1773411" y="69735"/>
                  <a:pt x="1770913" y="68954"/>
                </a:cubicBezTo>
                <a:cubicBezTo>
                  <a:pt x="1766228" y="67549"/>
                  <a:pt x="1767321" y="72390"/>
                  <a:pt x="1765291" y="73795"/>
                </a:cubicBezTo>
                <a:cubicBezTo>
                  <a:pt x="1763105" y="75357"/>
                  <a:pt x="1765760" y="77387"/>
                  <a:pt x="1767164" y="78011"/>
                </a:cubicBezTo>
                <a:cubicBezTo>
                  <a:pt x="1773255" y="80666"/>
                  <a:pt x="1773411" y="87225"/>
                  <a:pt x="1777003" y="91441"/>
                </a:cubicBezTo>
                <a:cubicBezTo>
                  <a:pt x="1778564" y="93315"/>
                  <a:pt x="1776690" y="93627"/>
                  <a:pt x="1775909" y="94564"/>
                </a:cubicBezTo>
                <a:cubicBezTo>
                  <a:pt x="1770756" y="100810"/>
                  <a:pt x="1765291" y="99092"/>
                  <a:pt x="1759357" y="95813"/>
                </a:cubicBezTo>
                <a:cubicBezTo>
                  <a:pt x="1755141" y="93471"/>
                  <a:pt x="1750144" y="91128"/>
                  <a:pt x="1746240" y="95813"/>
                </a:cubicBezTo>
                <a:cubicBezTo>
                  <a:pt x="1744366" y="97999"/>
                  <a:pt x="1742335" y="99873"/>
                  <a:pt x="1739994" y="98936"/>
                </a:cubicBezTo>
                <a:cubicBezTo>
                  <a:pt x="1737495" y="97999"/>
                  <a:pt x="1735309" y="95657"/>
                  <a:pt x="1735933" y="92221"/>
                </a:cubicBezTo>
                <a:cubicBezTo>
                  <a:pt x="1736402" y="89098"/>
                  <a:pt x="1734840" y="87224"/>
                  <a:pt x="1732186" y="87381"/>
                </a:cubicBezTo>
                <a:cubicBezTo>
                  <a:pt x="1729218" y="87693"/>
                  <a:pt x="1728594" y="90660"/>
                  <a:pt x="1727345" y="93002"/>
                </a:cubicBezTo>
                <a:cubicBezTo>
                  <a:pt x="1725940" y="95969"/>
                  <a:pt x="1725940" y="98624"/>
                  <a:pt x="1727970" y="100810"/>
                </a:cubicBezTo>
                <a:cubicBezTo>
                  <a:pt x="1729843" y="102840"/>
                  <a:pt x="1731717" y="101279"/>
                  <a:pt x="1733592" y="100029"/>
                </a:cubicBezTo>
                <a:cubicBezTo>
                  <a:pt x="1735622" y="98780"/>
                  <a:pt x="1737183" y="98468"/>
                  <a:pt x="1736558" y="102059"/>
                </a:cubicBezTo>
                <a:cubicBezTo>
                  <a:pt x="1735309" y="109086"/>
                  <a:pt x="1738119" y="112366"/>
                  <a:pt x="1745146" y="113459"/>
                </a:cubicBezTo>
                <a:cubicBezTo>
                  <a:pt x="1752330" y="114552"/>
                  <a:pt x="1755922" y="109086"/>
                  <a:pt x="1760137" y="105495"/>
                </a:cubicBezTo>
                <a:cubicBezTo>
                  <a:pt x="1764354" y="102059"/>
                  <a:pt x="1766071" y="103933"/>
                  <a:pt x="1767321" y="107525"/>
                </a:cubicBezTo>
                <a:cubicBezTo>
                  <a:pt x="1767946" y="109555"/>
                  <a:pt x="1768101" y="111429"/>
                  <a:pt x="1769507" y="113303"/>
                </a:cubicBezTo>
                <a:cubicBezTo>
                  <a:pt x="1771693" y="116270"/>
                  <a:pt x="1769820" y="117675"/>
                  <a:pt x="1766853" y="117675"/>
                </a:cubicBezTo>
                <a:cubicBezTo>
                  <a:pt x="1764822" y="117675"/>
                  <a:pt x="1762949" y="116894"/>
                  <a:pt x="1760762" y="116426"/>
                </a:cubicBezTo>
                <a:cubicBezTo>
                  <a:pt x="1761543" y="121891"/>
                  <a:pt x="1765604" y="124077"/>
                  <a:pt x="1769195" y="122360"/>
                </a:cubicBezTo>
                <a:cubicBezTo>
                  <a:pt x="1772942" y="121111"/>
                  <a:pt x="1777784" y="118300"/>
                  <a:pt x="1774660" y="112366"/>
                </a:cubicBezTo>
                <a:cubicBezTo>
                  <a:pt x="1773255" y="109711"/>
                  <a:pt x="1774504" y="108149"/>
                  <a:pt x="1776847" y="107525"/>
                </a:cubicBezTo>
                <a:cubicBezTo>
                  <a:pt x="1779189" y="106900"/>
                  <a:pt x="1781062" y="105651"/>
                  <a:pt x="1782936" y="104089"/>
                </a:cubicBezTo>
                <a:cubicBezTo>
                  <a:pt x="1786840" y="100966"/>
                  <a:pt x="1790589" y="99873"/>
                  <a:pt x="1792775" y="106119"/>
                </a:cubicBezTo>
                <a:cubicBezTo>
                  <a:pt x="1793399" y="107993"/>
                  <a:pt x="1794648" y="109867"/>
                  <a:pt x="1796990" y="108930"/>
                </a:cubicBezTo>
                <a:cubicBezTo>
                  <a:pt x="1798864" y="108306"/>
                  <a:pt x="1800114" y="106900"/>
                  <a:pt x="1800426" y="104714"/>
                </a:cubicBezTo>
                <a:cubicBezTo>
                  <a:pt x="1800738" y="102215"/>
                  <a:pt x="1800739" y="99717"/>
                  <a:pt x="1799958" y="97062"/>
                </a:cubicBezTo>
                <a:cubicBezTo>
                  <a:pt x="1799177" y="94564"/>
                  <a:pt x="1797459" y="92690"/>
                  <a:pt x="1795429" y="92065"/>
                </a:cubicBezTo>
                <a:cubicBezTo>
                  <a:pt x="1793243" y="91441"/>
                  <a:pt x="1792306" y="94095"/>
                  <a:pt x="1791056" y="95657"/>
                </a:cubicBezTo>
                <a:cubicBezTo>
                  <a:pt x="1789651" y="97375"/>
                  <a:pt x="1788090" y="98780"/>
                  <a:pt x="1786372" y="100029"/>
                </a:cubicBezTo>
                <a:cubicBezTo>
                  <a:pt x="1785123" y="100966"/>
                  <a:pt x="1783717" y="100654"/>
                  <a:pt x="1782780" y="99249"/>
                </a:cubicBezTo>
                <a:cubicBezTo>
                  <a:pt x="1781843" y="97843"/>
                  <a:pt x="1780907" y="95189"/>
                  <a:pt x="1781844" y="94876"/>
                </a:cubicBezTo>
                <a:cubicBezTo>
                  <a:pt x="1786684" y="93627"/>
                  <a:pt x="1785435" y="89098"/>
                  <a:pt x="1787153" y="86600"/>
                </a:cubicBezTo>
                <a:cubicBezTo>
                  <a:pt x="1791369" y="80510"/>
                  <a:pt x="1787309" y="75356"/>
                  <a:pt x="1786997" y="69891"/>
                </a:cubicBezTo>
                <a:cubicBezTo>
                  <a:pt x="1786841" y="67549"/>
                  <a:pt x="1780750" y="64894"/>
                  <a:pt x="1778720" y="67236"/>
                </a:cubicBezTo>
                <a:close/>
                <a:moveTo>
                  <a:pt x="1598985" y="33038"/>
                </a:moveTo>
                <a:cubicBezTo>
                  <a:pt x="1596331" y="34287"/>
                  <a:pt x="1592270" y="33819"/>
                  <a:pt x="1591958" y="37879"/>
                </a:cubicBezTo>
                <a:cubicBezTo>
                  <a:pt x="1591801" y="40690"/>
                  <a:pt x="1594144" y="40690"/>
                  <a:pt x="1596017" y="40534"/>
                </a:cubicBezTo>
                <a:cubicBezTo>
                  <a:pt x="1599141" y="40065"/>
                  <a:pt x="1601171" y="38347"/>
                  <a:pt x="1601796" y="35536"/>
                </a:cubicBezTo>
                <a:cubicBezTo>
                  <a:pt x="1601639" y="33351"/>
                  <a:pt x="1600390" y="32257"/>
                  <a:pt x="1598985" y="33038"/>
                </a:cubicBezTo>
                <a:close/>
                <a:moveTo>
                  <a:pt x="1746239" y="50684"/>
                </a:moveTo>
                <a:cubicBezTo>
                  <a:pt x="1745147" y="50371"/>
                  <a:pt x="1743585" y="50059"/>
                  <a:pt x="1743585" y="51777"/>
                </a:cubicBezTo>
                <a:cubicBezTo>
                  <a:pt x="1743585" y="53807"/>
                  <a:pt x="1744678" y="55368"/>
                  <a:pt x="1747021" y="55525"/>
                </a:cubicBezTo>
                <a:cubicBezTo>
                  <a:pt x="1748113" y="55056"/>
                  <a:pt x="1750143" y="55837"/>
                  <a:pt x="1749832" y="53495"/>
                </a:cubicBezTo>
                <a:cubicBezTo>
                  <a:pt x="1749519" y="51464"/>
                  <a:pt x="1747958" y="50996"/>
                  <a:pt x="1746239" y="50684"/>
                </a:cubicBezTo>
                <a:close/>
                <a:moveTo>
                  <a:pt x="1757951" y="49903"/>
                </a:moveTo>
                <a:cubicBezTo>
                  <a:pt x="1756234" y="52558"/>
                  <a:pt x="1753891" y="53963"/>
                  <a:pt x="1754984" y="56618"/>
                </a:cubicBezTo>
                <a:cubicBezTo>
                  <a:pt x="1755453" y="57711"/>
                  <a:pt x="1757326" y="58023"/>
                  <a:pt x="1758107" y="57242"/>
                </a:cubicBezTo>
                <a:cubicBezTo>
                  <a:pt x="1759981" y="55369"/>
                  <a:pt x="1759045" y="53026"/>
                  <a:pt x="1757951" y="49903"/>
                </a:cubicBezTo>
                <a:close/>
                <a:moveTo>
                  <a:pt x="1698613" y="41002"/>
                </a:moveTo>
                <a:cubicBezTo>
                  <a:pt x="1684246" y="37723"/>
                  <a:pt x="1673940" y="45218"/>
                  <a:pt x="1673315" y="59897"/>
                </a:cubicBezTo>
                <a:cubicBezTo>
                  <a:pt x="1673003" y="68954"/>
                  <a:pt x="1673315" y="78011"/>
                  <a:pt x="1673315" y="90191"/>
                </a:cubicBezTo>
                <a:cubicBezTo>
                  <a:pt x="1674096" y="97999"/>
                  <a:pt x="1671910" y="109243"/>
                  <a:pt x="1674408" y="120330"/>
                </a:cubicBezTo>
                <a:cubicBezTo>
                  <a:pt x="1676438" y="129075"/>
                  <a:pt x="1684402" y="133135"/>
                  <a:pt x="1695802" y="132198"/>
                </a:cubicBezTo>
                <a:cubicBezTo>
                  <a:pt x="1704858" y="131417"/>
                  <a:pt x="1709855" y="126888"/>
                  <a:pt x="1710324" y="117831"/>
                </a:cubicBezTo>
                <a:cubicBezTo>
                  <a:pt x="1711417" y="96906"/>
                  <a:pt x="1711417" y="75981"/>
                  <a:pt x="1710324" y="55212"/>
                </a:cubicBezTo>
                <a:cubicBezTo>
                  <a:pt x="1709856" y="47248"/>
                  <a:pt x="1705639" y="42564"/>
                  <a:pt x="1698613" y="41002"/>
                </a:cubicBezTo>
                <a:close/>
                <a:moveTo>
                  <a:pt x="1732673" y="37332"/>
                </a:moveTo>
                <a:cubicBezTo>
                  <a:pt x="1731678" y="37489"/>
                  <a:pt x="1731014" y="39284"/>
                  <a:pt x="1729688" y="42876"/>
                </a:cubicBezTo>
                <a:cubicBezTo>
                  <a:pt x="1729375" y="43969"/>
                  <a:pt x="1728282" y="44750"/>
                  <a:pt x="1727345" y="45531"/>
                </a:cubicBezTo>
                <a:cubicBezTo>
                  <a:pt x="1724378" y="48341"/>
                  <a:pt x="1724847" y="50684"/>
                  <a:pt x="1727969" y="53182"/>
                </a:cubicBezTo>
                <a:cubicBezTo>
                  <a:pt x="1731093" y="55837"/>
                  <a:pt x="1732498" y="55056"/>
                  <a:pt x="1734060" y="51465"/>
                </a:cubicBezTo>
                <a:cubicBezTo>
                  <a:pt x="1735152" y="48654"/>
                  <a:pt x="1738432" y="48185"/>
                  <a:pt x="1741711" y="46780"/>
                </a:cubicBezTo>
                <a:cubicBezTo>
                  <a:pt x="1739993" y="44594"/>
                  <a:pt x="1738900" y="43032"/>
                  <a:pt x="1737651" y="41627"/>
                </a:cubicBezTo>
                <a:cubicBezTo>
                  <a:pt x="1734996" y="38660"/>
                  <a:pt x="1733669" y="37176"/>
                  <a:pt x="1732673" y="37332"/>
                </a:cubicBezTo>
                <a:close/>
                <a:moveTo>
                  <a:pt x="1529711" y="7826"/>
                </a:moveTo>
                <a:cubicBezTo>
                  <a:pt x="1536426" y="7202"/>
                  <a:pt x="1540018" y="8763"/>
                  <a:pt x="1538769" y="16259"/>
                </a:cubicBezTo>
                <a:cubicBezTo>
                  <a:pt x="1542359" y="22817"/>
                  <a:pt x="1540330" y="29688"/>
                  <a:pt x="1540799" y="36872"/>
                </a:cubicBezTo>
                <a:cubicBezTo>
                  <a:pt x="1540955" y="45929"/>
                  <a:pt x="1541111" y="54986"/>
                  <a:pt x="1540798" y="64043"/>
                </a:cubicBezTo>
                <a:cubicBezTo>
                  <a:pt x="1541111" y="76848"/>
                  <a:pt x="1541111" y="89653"/>
                  <a:pt x="1540798" y="102457"/>
                </a:cubicBezTo>
                <a:cubicBezTo>
                  <a:pt x="1541111" y="114481"/>
                  <a:pt x="1541111" y="126349"/>
                  <a:pt x="1540798" y="138217"/>
                </a:cubicBezTo>
                <a:cubicBezTo>
                  <a:pt x="1541111" y="148836"/>
                  <a:pt x="1541111" y="159299"/>
                  <a:pt x="1540799" y="169917"/>
                </a:cubicBezTo>
                <a:cubicBezTo>
                  <a:pt x="1541267" y="189749"/>
                  <a:pt x="1540955" y="209581"/>
                  <a:pt x="1540955" y="229413"/>
                </a:cubicBezTo>
                <a:cubicBezTo>
                  <a:pt x="1540955" y="232068"/>
                  <a:pt x="1540799" y="234566"/>
                  <a:pt x="1538925" y="236752"/>
                </a:cubicBezTo>
                <a:cubicBezTo>
                  <a:pt x="1538768" y="237689"/>
                  <a:pt x="1538613" y="238626"/>
                  <a:pt x="1538456" y="239563"/>
                </a:cubicBezTo>
                <a:cubicBezTo>
                  <a:pt x="1538456" y="242218"/>
                  <a:pt x="1538300" y="244873"/>
                  <a:pt x="1538456" y="247527"/>
                </a:cubicBezTo>
                <a:cubicBezTo>
                  <a:pt x="1538612" y="250338"/>
                  <a:pt x="1536739" y="249870"/>
                  <a:pt x="1535177" y="249870"/>
                </a:cubicBezTo>
                <a:cubicBezTo>
                  <a:pt x="1505664" y="249870"/>
                  <a:pt x="1476150" y="249713"/>
                  <a:pt x="1446636" y="249869"/>
                </a:cubicBezTo>
                <a:cubicBezTo>
                  <a:pt x="1443357" y="249869"/>
                  <a:pt x="1442733" y="248620"/>
                  <a:pt x="1442733" y="245653"/>
                </a:cubicBezTo>
                <a:cubicBezTo>
                  <a:pt x="1442732" y="241593"/>
                  <a:pt x="1442576" y="237533"/>
                  <a:pt x="1442420" y="233473"/>
                </a:cubicBezTo>
                <a:cubicBezTo>
                  <a:pt x="1442420" y="231911"/>
                  <a:pt x="1442576" y="230506"/>
                  <a:pt x="1442576" y="228945"/>
                </a:cubicBezTo>
                <a:cubicBezTo>
                  <a:pt x="1441952" y="223791"/>
                  <a:pt x="1442421" y="218482"/>
                  <a:pt x="1442421" y="213329"/>
                </a:cubicBezTo>
                <a:cubicBezTo>
                  <a:pt x="1442420" y="206770"/>
                  <a:pt x="1442421" y="200212"/>
                  <a:pt x="1442420" y="193653"/>
                </a:cubicBezTo>
                <a:cubicBezTo>
                  <a:pt x="1441015" y="191467"/>
                  <a:pt x="1440703" y="188969"/>
                  <a:pt x="1440703" y="186470"/>
                </a:cubicBezTo>
                <a:cubicBezTo>
                  <a:pt x="1440546" y="175070"/>
                  <a:pt x="1440546" y="163827"/>
                  <a:pt x="1440703" y="152428"/>
                </a:cubicBezTo>
                <a:cubicBezTo>
                  <a:pt x="1440703" y="149929"/>
                  <a:pt x="1440858" y="147431"/>
                  <a:pt x="1442421" y="145245"/>
                </a:cubicBezTo>
                <a:cubicBezTo>
                  <a:pt x="1442421" y="138374"/>
                  <a:pt x="1442421" y="131346"/>
                  <a:pt x="1442421" y="124319"/>
                </a:cubicBezTo>
                <a:cubicBezTo>
                  <a:pt x="1442420" y="121196"/>
                  <a:pt x="1442420" y="117917"/>
                  <a:pt x="1442576" y="114794"/>
                </a:cubicBezTo>
                <a:cubicBezTo>
                  <a:pt x="1442577" y="112451"/>
                  <a:pt x="1442576" y="110265"/>
                  <a:pt x="1442576" y="108079"/>
                </a:cubicBezTo>
                <a:cubicBezTo>
                  <a:pt x="1444138" y="103551"/>
                  <a:pt x="1440859" y="99334"/>
                  <a:pt x="1442108" y="94806"/>
                </a:cubicBezTo>
                <a:cubicBezTo>
                  <a:pt x="1441015" y="83094"/>
                  <a:pt x="1438204" y="79971"/>
                  <a:pt x="1426024" y="77160"/>
                </a:cubicBezTo>
                <a:cubicBezTo>
                  <a:pt x="1423057" y="76535"/>
                  <a:pt x="1419934" y="76223"/>
                  <a:pt x="1416967" y="75755"/>
                </a:cubicBezTo>
                <a:cubicBezTo>
                  <a:pt x="1405100" y="75442"/>
                  <a:pt x="1393232" y="75130"/>
                  <a:pt x="1381363" y="75130"/>
                </a:cubicBezTo>
                <a:cubicBezTo>
                  <a:pt x="1377303" y="75130"/>
                  <a:pt x="1376679" y="73412"/>
                  <a:pt x="1376835" y="69977"/>
                </a:cubicBezTo>
                <a:cubicBezTo>
                  <a:pt x="1377147" y="64355"/>
                  <a:pt x="1377460" y="58577"/>
                  <a:pt x="1376835" y="52956"/>
                </a:cubicBezTo>
                <a:cubicBezTo>
                  <a:pt x="1376367" y="47178"/>
                  <a:pt x="1378709" y="45304"/>
                  <a:pt x="1384018" y="45929"/>
                </a:cubicBezTo>
                <a:cubicBezTo>
                  <a:pt x="1389639" y="44367"/>
                  <a:pt x="1395730" y="44367"/>
                  <a:pt x="1401195" y="42025"/>
                </a:cubicBezTo>
                <a:cubicBezTo>
                  <a:pt x="1404630" y="39370"/>
                  <a:pt x="1409003" y="38745"/>
                  <a:pt x="1413063" y="37809"/>
                </a:cubicBezTo>
                <a:cubicBezTo>
                  <a:pt x="1425556" y="34841"/>
                  <a:pt x="1437580" y="30782"/>
                  <a:pt x="1449135" y="25472"/>
                </a:cubicBezTo>
                <a:cubicBezTo>
                  <a:pt x="1452259" y="24067"/>
                  <a:pt x="1455382" y="22974"/>
                  <a:pt x="1458661" y="22818"/>
                </a:cubicBezTo>
                <a:cubicBezTo>
                  <a:pt x="1461940" y="21100"/>
                  <a:pt x="1465844" y="20007"/>
                  <a:pt x="1468499" y="17508"/>
                </a:cubicBezTo>
                <a:cubicBezTo>
                  <a:pt x="1478180" y="8451"/>
                  <a:pt x="1489579" y="6421"/>
                  <a:pt x="1502228" y="7826"/>
                </a:cubicBezTo>
                <a:cubicBezTo>
                  <a:pt x="1504414" y="7983"/>
                  <a:pt x="1506444" y="7670"/>
                  <a:pt x="1508630" y="7670"/>
                </a:cubicBezTo>
                <a:cubicBezTo>
                  <a:pt x="1515657" y="7826"/>
                  <a:pt x="1522685" y="8295"/>
                  <a:pt x="1529711" y="7826"/>
                </a:cubicBezTo>
                <a:close/>
                <a:moveTo>
                  <a:pt x="1772162" y="40534"/>
                </a:moveTo>
                <a:cubicBezTo>
                  <a:pt x="1768570" y="41002"/>
                  <a:pt x="1769351" y="43813"/>
                  <a:pt x="1769039" y="45999"/>
                </a:cubicBezTo>
                <a:cubicBezTo>
                  <a:pt x="1768726" y="48029"/>
                  <a:pt x="1769039" y="50528"/>
                  <a:pt x="1771381" y="50059"/>
                </a:cubicBezTo>
                <a:cubicBezTo>
                  <a:pt x="1773410" y="49434"/>
                  <a:pt x="1776221" y="47248"/>
                  <a:pt x="1776690" y="45218"/>
                </a:cubicBezTo>
                <a:cubicBezTo>
                  <a:pt x="1777314" y="42876"/>
                  <a:pt x="1774348" y="41471"/>
                  <a:pt x="1772162" y="40534"/>
                </a:cubicBezTo>
                <a:close/>
                <a:moveTo>
                  <a:pt x="1670816" y="13675"/>
                </a:moveTo>
                <a:cubicBezTo>
                  <a:pt x="1667849" y="14455"/>
                  <a:pt x="1663633" y="14924"/>
                  <a:pt x="1665508" y="19765"/>
                </a:cubicBezTo>
                <a:cubicBezTo>
                  <a:pt x="1668162" y="26636"/>
                  <a:pt x="1673159" y="32101"/>
                  <a:pt x="1677687" y="37723"/>
                </a:cubicBezTo>
                <a:cubicBezTo>
                  <a:pt x="1678936" y="39128"/>
                  <a:pt x="1680967" y="39441"/>
                  <a:pt x="1682840" y="38035"/>
                </a:cubicBezTo>
                <a:cubicBezTo>
                  <a:pt x="1684714" y="36630"/>
                  <a:pt x="1683777" y="35693"/>
                  <a:pt x="1682529" y="34131"/>
                </a:cubicBezTo>
                <a:cubicBezTo>
                  <a:pt x="1680810" y="32101"/>
                  <a:pt x="1681279" y="29759"/>
                  <a:pt x="1682685" y="27572"/>
                </a:cubicBezTo>
                <a:cubicBezTo>
                  <a:pt x="1684402" y="24762"/>
                  <a:pt x="1684558" y="21951"/>
                  <a:pt x="1682684" y="19296"/>
                </a:cubicBezTo>
                <a:cubicBezTo>
                  <a:pt x="1679561" y="18516"/>
                  <a:pt x="1679874" y="24449"/>
                  <a:pt x="1676282" y="22263"/>
                </a:cubicBezTo>
                <a:cubicBezTo>
                  <a:pt x="1674565" y="21326"/>
                  <a:pt x="1673315" y="19765"/>
                  <a:pt x="1673627" y="17735"/>
                </a:cubicBezTo>
                <a:cubicBezTo>
                  <a:pt x="1674096" y="15236"/>
                  <a:pt x="1674720" y="12582"/>
                  <a:pt x="1670816" y="13675"/>
                </a:cubicBezTo>
                <a:close/>
                <a:moveTo>
                  <a:pt x="1714598" y="3661"/>
                </a:moveTo>
                <a:cubicBezTo>
                  <a:pt x="1727814" y="4618"/>
                  <a:pt x="1740930" y="6648"/>
                  <a:pt x="1753891" y="10395"/>
                </a:cubicBezTo>
                <a:cubicBezTo>
                  <a:pt x="1756546" y="11176"/>
                  <a:pt x="1759201" y="12269"/>
                  <a:pt x="1761856" y="13206"/>
                </a:cubicBezTo>
                <a:cubicBezTo>
                  <a:pt x="1765291" y="15236"/>
                  <a:pt x="1769039" y="17110"/>
                  <a:pt x="1771537" y="20389"/>
                </a:cubicBezTo>
                <a:cubicBezTo>
                  <a:pt x="1772317" y="20545"/>
                  <a:pt x="1772787" y="21014"/>
                  <a:pt x="1773410" y="21482"/>
                </a:cubicBezTo>
                <a:cubicBezTo>
                  <a:pt x="1772631" y="21483"/>
                  <a:pt x="1771850" y="21483"/>
                  <a:pt x="1770912" y="21639"/>
                </a:cubicBezTo>
                <a:cubicBezTo>
                  <a:pt x="1772786" y="24762"/>
                  <a:pt x="1776847" y="25543"/>
                  <a:pt x="1778565" y="29447"/>
                </a:cubicBezTo>
                <a:cubicBezTo>
                  <a:pt x="1779969" y="32570"/>
                  <a:pt x="1780595" y="28197"/>
                  <a:pt x="1781688" y="27416"/>
                </a:cubicBezTo>
                <a:cubicBezTo>
                  <a:pt x="1781375" y="27104"/>
                  <a:pt x="1781063" y="26948"/>
                  <a:pt x="1780907" y="26636"/>
                </a:cubicBezTo>
                <a:cubicBezTo>
                  <a:pt x="1781375" y="26636"/>
                  <a:pt x="1781843" y="26636"/>
                  <a:pt x="1782468" y="26480"/>
                </a:cubicBezTo>
                <a:cubicBezTo>
                  <a:pt x="1790120" y="29446"/>
                  <a:pt x="1794336" y="39128"/>
                  <a:pt x="1791212" y="47404"/>
                </a:cubicBezTo>
                <a:cubicBezTo>
                  <a:pt x="1790276" y="49747"/>
                  <a:pt x="1789027" y="51933"/>
                  <a:pt x="1790588" y="54275"/>
                </a:cubicBezTo>
                <a:cubicBezTo>
                  <a:pt x="1790588" y="54900"/>
                  <a:pt x="1790432" y="55368"/>
                  <a:pt x="1790276" y="55993"/>
                </a:cubicBezTo>
                <a:cubicBezTo>
                  <a:pt x="1793086" y="60209"/>
                  <a:pt x="1792618" y="68642"/>
                  <a:pt x="1801676" y="64426"/>
                </a:cubicBezTo>
                <a:cubicBezTo>
                  <a:pt x="1801675" y="64113"/>
                  <a:pt x="1801675" y="63957"/>
                  <a:pt x="1801675" y="63801"/>
                </a:cubicBezTo>
                <a:cubicBezTo>
                  <a:pt x="1802612" y="63957"/>
                  <a:pt x="1803549" y="64113"/>
                  <a:pt x="1804486" y="64113"/>
                </a:cubicBezTo>
                <a:cubicBezTo>
                  <a:pt x="1806360" y="77699"/>
                  <a:pt x="1806204" y="91441"/>
                  <a:pt x="1806204" y="105026"/>
                </a:cubicBezTo>
                <a:cubicBezTo>
                  <a:pt x="1806203" y="108306"/>
                  <a:pt x="1806829" y="111741"/>
                  <a:pt x="1804642" y="114708"/>
                </a:cubicBezTo>
                <a:cubicBezTo>
                  <a:pt x="1804173" y="115489"/>
                  <a:pt x="1803706" y="116426"/>
                  <a:pt x="1803237" y="117207"/>
                </a:cubicBezTo>
                <a:cubicBezTo>
                  <a:pt x="1802924" y="116738"/>
                  <a:pt x="1802456" y="116426"/>
                  <a:pt x="1801988" y="116113"/>
                </a:cubicBezTo>
                <a:cubicBezTo>
                  <a:pt x="1799801" y="117831"/>
                  <a:pt x="1800270" y="125951"/>
                  <a:pt x="1794648" y="118768"/>
                </a:cubicBezTo>
                <a:cubicBezTo>
                  <a:pt x="1793399" y="117207"/>
                  <a:pt x="1790900" y="118456"/>
                  <a:pt x="1789495" y="119549"/>
                </a:cubicBezTo>
                <a:cubicBezTo>
                  <a:pt x="1788089" y="120642"/>
                  <a:pt x="1787934" y="122516"/>
                  <a:pt x="1788870" y="124078"/>
                </a:cubicBezTo>
                <a:cubicBezTo>
                  <a:pt x="1789807" y="125639"/>
                  <a:pt x="1790901" y="127045"/>
                  <a:pt x="1791994" y="128606"/>
                </a:cubicBezTo>
                <a:cubicBezTo>
                  <a:pt x="1792931" y="128450"/>
                  <a:pt x="1794024" y="128294"/>
                  <a:pt x="1794961" y="127981"/>
                </a:cubicBezTo>
                <a:cubicBezTo>
                  <a:pt x="1795273" y="128138"/>
                  <a:pt x="1795429" y="128294"/>
                  <a:pt x="1795586" y="128294"/>
                </a:cubicBezTo>
                <a:cubicBezTo>
                  <a:pt x="1806048" y="129231"/>
                  <a:pt x="1805891" y="129231"/>
                  <a:pt x="1806672" y="139849"/>
                </a:cubicBezTo>
                <a:cubicBezTo>
                  <a:pt x="1806828" y="159213"/>
                  <a:pt x="1806204" y="178576"/>
                  <a:pt x="1805423" y="197940"/>
                </a:cubicBezTo>
                <a:cubicBezTo>
                  <a:pt x="1805267" y="212462"/>
                  <a:pt x="1796835" y="222144"/>
                  <a:pt x="1786372" y="230576"/>
                </a:cubicBezTo>
                <a:cubicBezTo>
                  <a:pt x="1769820" y="243850"/>
                  <a:pt x="1750144" y="248847"/>
                  <a:pt x="1729688" y="251814"/>
                </a:cubicBezTo>
                <a:cubicBezTo>
                  <a:pt x="1700642" y="256030"/>
                  <a:pt x="1671441" y="254624"/>
                  <a:pt x="1642396" y="250565"/>
                </a:cubicBezTo>
                <a:cubicBezTo>
                  <a:pt x="1633339" y="247910"/>
                  <a:pt x="1624125" y="245880"/>
                  <a:pt x="1615538" y="242132"/>
                </a:cubicBezTo>
                <a:cubicBezTo>
                  <a:pt x="1605231" y="237603"/>
                  <a:pt x="1596174" y="231513"/>
                  <a:pt x="1588991" y="222768"/>
                </a:cubicBezTo>
                <a:cubicBezTo>
                  <a:pt x="1587585" y="221988"/>
                  <a:pt x="1586960" y="220895"/>
                  <a:pt x="1586805" y="219333"/>
                </a:cubicBezTo>
                <a:cubicBezTo>
                  <a:pt x="1586805" y="219333"/>
                  <a:pt x="1586805" y="219177"/>
                  <a:pt x="1586805" y="219021"/>
                </a:cubicBezTo>
                <a:cubicBezTo>
                  <a:pt x="1580559" y="210120"/>
                  <a:pt x="1578684" y="199970"/>
                  <a:pt x="1577904" y="189351"/>
                </a:cubicBezTo>
                <a:cubicBezTo>
                  <a:pt x="1577591" y="185916"/>
                  <a:pt x="1578841" y="184666"/>
                  <a:pt x="1582276" y="184667"/>
                </a:cubicBezTo>
                <a:cubicBezTo>
                  <a:pt x="1584775" y="184666"/>
                  <a:pt x="1587116" y="184666"/>
                  <a:pt x="1589616" y="184666"/>
                </a:cubicBezTo>
                <a:cubicBezTo>
                  <a:pt x="1589772" y="184510"/>
                  <a:pt x="1589927" y="184510"/>
                  <a:pt x="1590084" y="184510"/>
                </a:cubicBezTo>
                <a:cubicBezTo>
                  <a:pt x="1592426" y="183886"/>
                  <a:pt x="1594769" y="184042"/>
                  <a:pt x="1597111" y="184042"/>
                </a:cubicBezTo>
                <a:cubicBezTo>
                  <a:pt x="1618348" y="184042"/>
                  <a:pt x="1639741" y="184198"/>
                  <a:pt x="1660978" y="183886"/>
                </a:cubicBezTo>
                <a:cubicBezTo>
                  <a:pt x="1663321" y="183886"/>
                  <a:pt x="1665351" y="184042"/>
                  <a:pt x="1667225" y="184510"/>
                </a:cubicBezTo>
                <a:cubicBezTo>
                  <a:pt x="1667849" y="184510"/>
                  <a:pt x="1668630" y="184510"/>
                  <a:pt x="1669254" y="184510"/>
                </a:cubicBezTo>
                <a:cubicBezTo>
                  <a:pt x="1674876" y="184510"/>
                  <a:pt x="1674096" y="187477"/>
                  <a:pt x="1673627" y="190444"/>
                </a:cubicBezTo>
                <a:cubicBezTo>
                  <a:pt x="1673784" y="191069"/>
                  <a:pt x="1674096" y="191693"/>
                  <a:pt x="1674252" y="192318"/>
                </a:cubicBezTo>
                <a:cubicBezTo>
                  <a:pt x="1675501" y="194816"/>
                  <a:pt x="1675501" y="197627"/>
                  <a:pt x="1675501" y="200438"/>
                </a:cubicBezTo>
                <a:cubicBezTo>
                  <a:pt x="1675969" y="209808"/>
                  <a:pt x="1678624" y="212618"/>
                  <a:pt x="1688774" y="214024"/>
                </a:cubicBezTo>
                <a:cubicBezTo>
                  <a:pt x="1707357" y="213868"/>
                  <a:pt x="1710324" y="210432"/>
                  <a:pt x="1708919" y="191381"/>
                </a:cubicBezTo>
                <a:cubicBezTo>
                  <a:pt x="1708138" y="180138"/>
                  <a:pt x="1708606" y="168738"/>
                  <a:pt x="1708919" y="157964"/>
                </a:cubicBezTo>
                <a:cubicBezTo>
                  <a:pt x="1673159" y="177015"/>
                  <a:pt x="1637243" y="175453"/>
                  <a:pt x="1601015" y="159057"/>
                </a:cubicBezTo>
                <a:cubicBezTo>
                  <a:pt x="1592114" y="153435"/>
                  <a:pt x="1583681" y="147345"/>
                  <a:pt x="1580089" y="136570"/>
                </a:cubicBezTo>
                <a:cubicBezTo>
                  <a:pt x="1576342" y="124077"/>
                  <a:pt x="1575249" y="111429"/>
                  <a:pt x="1575873" y="98468"/>
                </a:cubicBezTo>
                <a:cubicBezTo>
                  <a:pt x="1575718" y="88161"/>
                  <a:pt x="1575405" y="77855"/>
                  <a:pt x="1576030" y="67549"/>
                </a:cubicBezTo>
                <a:cubicBezTo>
                  <a:pt x="1578060" y="58023"/>
                  <a:pt x="1577279" y="47873"/>
                  <a:pt x="1582901" y="39284"/>
                </a:cubicBezTo>
                <a:cubicBezTo>
                  <a:pt x="1585711" y="34756"/>
                  <a:pt x="1588366" y="29915"/>
                  <a:pt x="1593675" y="27729"/>
                </a:cubicBezTo>
                <a:cubicBezTo>
                  <a:pt x="1617568" y="9146"/>
                  <a:pt x="1645676" y="4618"/>
                  <a:pt x="1674721" y="3368"/>
                </a:cubicBezTo>
                <a:cubicBezTo>
                  <a:pt x="1688072" y="2822"/>
                  <a:pt x="1701384" y="2705"/>
                  <a:pt x="1714598" y="366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83" name="Google Shape;383;p70"/>
          <p:cNvGrpSpPr/>
          <p:nvPr/>
        </p:nvGrpSpPr>
        <p:grpSpPr>
          <a:xfrm>
            <a:off x="3816117" y="1162599"/>
            <a:ext cx="4555988" cy="4533337"/>
            <a:chOff x="6589011" y="441431"/>
            <a:chExt cx="3298883" cy="3282484"/>
          </a:xfrm>
        </p:grpSpPr>
        <p:sp>
          <p:nvSpPr>
            <p:cNvPr id="384" name="Google Shape;384;p70"/>
            <p:cNvSpPr/>
            <p:nvPr/>
          </p:nvSpPr>
          <p:spPr>
            <a:xfrm>
              <a:off x="6749875" y="2381170"/>
              <a:ext cx="2977545" cy="1342745"/>
            </a:xfrm>
            <a:custGeom>
              <a:rect b="b" l="l" r="r" t="t"/>
              <a:pathLst>
                <a:path extrusionOk="0" h="1342745" w="2977545">
                  <a:moveTo>
                    <a:pt x="739506" y="1342746"/>
                  </a:moveTo>
                  <a:cubicBezTo>
                    <a:pt x="703585" y="1321662"/>
                    <a:pt x="668054" y="1300187"/>
                    <a:pt x="632133" y="1279494"/>
                  </a:cubicBezTo>
                  <a:cubicBezTo>
                    <a:pt x="424025" y="1159236"/>
                    <a:pt x="215136" y="1038978"/>
                    <a:pt x="6638" y="918331"/>
                  </a:cubicBezTo>
                  <a:cubicBezTo>
                    <a:pt x="4295" y="916769"/>
                    <a:pt x="1562" y="915207"/>
                    <a:pt x="0" y="911693"/>
                  </a:cubicBezTo>
                  <a:cubicBezTo>
                    <a:pt x="24989" y="917940"/>
                    <a:pt x="50368" y="924578"/>
                    <a:pt x="75356" y="930825"/>
                  </a:cubicBezTo>
                  <a:cubicBezTo>
                    <a:pt x="274094" y="982754"/>
                    <a:pt x="472831" y="1034684"/>
                    <a:pt x="671568" y="1087004"/>
                  </a:cubicBezTo>
                  <a:cubicBezTo>
                    <a:pt x="679377" y="1088956"/>
                    <a:pt x="684843" y="1087394"/>
                    <a:pt x="691481" y="1082708"/>
                  </a:cubicBezTo>
                  <a:cubicBezTo>
                    <a:pt x="876553" y="944881"/>
                    <a:pt x="1062015" y="807444"/>
                    <a:pt x="1247477" y="670006"/>
                  </a:cubicBezTo>
                  <a:cubicBezTo>
                    <a:pt x="1255286" y="664150"/>
                    <a:pt x="1257629" y="658684"/>
                    <a:pt x="1256067" y="648532"/>
                  </a:cubicBezTo>
                  <a:cubicBezTo>
                    <a:pt x="1247477" y="582937"/>
                    <a:pt x="1239668" y="517732"/>
                    <a:pt x="1231469" y="452137"/>
                  </a:cubicBezTo>
                  <a:cubicBezTo>
                    <a:pt x="1222488" y="379124"/>
                    <a:pt x="1213508" y="305720"/>
                    <a:pt x="1204137" y="232706"/>
                  </a:cubicBezTo>
                  <a:cubicBezTo>
                    <a:pt x="1198281" y="183900"/>
                    <a:pt x="1192034" y="134704"/>
                    <a:pt x="1186177" y="85898"/>
                  </a:cubicBezTo>
                  <a:cubicBezTo>
                    <a:pt x="1185786" y="82775"/>
                    <a:pt x="1188910" y="78089"/>
                    <a:pt x="1191643" y="76137"/>
                  </a:cubicBezTo>
                  <a:cubicBezTo>
                    <a:pt x="1234983" y="50758"/>
                    <a:pt x="1278322" y="25770"/>
                    <a:pt x="1323224" y="0"/>
                  </a:cubicBezTo>
                  <a:cubicBezTo>
                    <a:pt x="1377886" y="94488"/>
                    <a:pt x="1432549" y="188976"/>
                    <a:pt x="1487602" y="284245"/>
                  </a:cubicBezTo>
                  <a:cubicBezTo>
                    <a:pt x="1542655" y="188586"/>
                    <a:pt x="1597317" y="94488"/>
                    <a:pt x="1651980" y="0"/>
                  </a:cubicBezTo>
                  <a:cubicBezTo>
                    <a:pt x="1696491" y="25770"/>
                    <a:pt x="1740221" y="50758"/>
                    <a:pt x="1783951" y="76527"/>
                  </a:cubicBezTo>
                  <a:cubicBezTo>
                    <a:pt x="1786684" y="78089"/>
                    <a:pt x="1789417" y="83946"/>
                    <a:pt x="1789027" y="87460"/>
                  </a:cubicBezTo>
                  <a:cubicBezTo>
                    <a:pt x="1774189" y="210841"/>
                    <a:pt x="1758962" y="334222"/>
                    <a:pt x="1743735" y="457603"/>
                  </a:cubicBezTo>
                  <a:cubicBezTo>
                    <a:pt x="1735535" y="522808"/>
                    <a:pt x="1727336" y="587622"/>
                    <a:pt x="1718746" y="652827"/>
                  </a:cubicBezTo>
                  <a:cubicBezTo>
                    <a:pt x="1717575" y="661026"/>
                    <a:pt x="1721479" y="664540"/>
                    <a:pt x="1726555" y="668445"/>
                  </a:cubicBezTo>
                  <a:cubicBezTo>
                    <a:pt x="1833928" y="747705"/>
                    <a:pt x="1940910" y="827356"/>
                    <a:pt x="2047893" y="907007"/>
                  </a:cubicBezTo>
                  <a:cubicBezTo>
                    <a:pt x="2126372" y="965184"/>
                    <a:pt x="2205243" y="1023361"/>
                    <a:pt x="2283332" y="1081928"/>
                  </a:cubicBezTo>
                  <a:cubicBezTo>
                    <a:pt x="2290750" y="1087394"/>
                    <a:pt x="2296998" y="1088565"/>
                    <a:pt x="2305588" y="1086223"/>
                  </a:cubicBezTo>
                  <a:cubicBezTo>
                    <a:pt x="2526971" y="1028046"/>
                    <a:pt x="2748744" y="970260"/>
                    <a:pt x="2970128" y="912474"/>
                  </a:cubicBezTo>
                  <a:cubicBezTo>
                    <a:pt x="2971689" y="912083"/>
                    <a:pt x="2973642" y="912083"/>
                    <a:pt x="2977546" y="911693"/>
                  </a:cubicBezTo>
                  <a:cubicBezTo>
                    <a:pt x="2973642" y="914426"/>
                    <a:pt x="2971689" y="916378"/>
                    <a:pt x="2969737" y="917550"/>
                  </a:cubicBezTo>
                  <a:cubicBezTo>
                    <a:pt x="2728051" y="1056939"/>
                    <a:pt x="2486364" y="1196329"/>
                    <a:pt x="2245068" y="1335718"/>
                  </a:cubicBezTo>
                  <a:cubicBezTo>
                    <a:pt x="2241945" y="1337670"/>
                    <a:pt x="2238821" y="1340013"/>
                    <a:pt x="2235698" y="1342355"/>
                  </a:cubicBezTo>
                  <a:cubicBezTo>
                    <a:pt x="2234136" y="1342355"/>
                    <a:pt x="2232183" y="1342355"/>
                    <a:pt x="2230622" y="1342355"/>
                  </a:cubicBezTo>
                  <a:cubicBezTo>
                    <a:pt x="2227498" y="1340013"/>
                    <a:pt x="2224765" y="1337670"/>
                    <a:pt x="2221642" y="1336108"/>
                  </a:cubicBezTo>
                  <a:cubicBezTo>
                    <a:pt x="1980345" y="1209994"/>
                    <a:pt x="1739049" y="1083880"/>
                    <a:pt x="1498144" y="957375"/>
                  </a:cubicBezTo>
                  <a:cubicBezTo>
                    <a:pt x="1490335" y="953471"/>
                    <a:pt x="1484869" y="953471"/>
                    <a:pt x="1477060" y="957375"/>
                  </a:cubicBezTo>
                  <a:cubicBezTo>
                    <a:pt x="1236154" y="1083880"/>
                    <a:pt x="994858" y="1209994"/>
                    <a:pt x="753562" y="1336108"/>
                  </a:cubicBezTo>
                  <a:cubicBezTo>
                    <a:pt x="750438" y="1337670"/>
                    <a:pt x="747315" y="1340403"/>
                    <a:pt x="744582" y="1342355"/>
                  </a:cubicBezTo>
                  <a:cubicBezTo>
                    <a:pt x="743020" y="1342746"/>
                    <a:pt x="741458" y="1342746"/>
                    <a:pt x="739506" y="1342746"/>
                  </a:cubicBezTo>
                  <a:close/>
                </a:path>
              </a:pathLst>
            </a:custGeom>
            <a:solidFill>
              <a:schemeClr val="accent3">
                <a:alpha val="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Arial"/>
                <a:ea typeface="Arial"/>
                <a:cs typeface="Arial"/>
                <a:sym typeface="Arial"/>
              </a:endParaRPr>
            </a:p>
          </p:txBody>
        </p:sp>
        <p:sp>
          <p:nvSpPr>
            <p:cNvPr id="385" name="Google Shape;385;p70"/>
            <p:cNvSpPr/>
            <p:nvPr/>
          </p:nvSpPr>
          <p:spPr>
            <a:xfrm>
              <a:off x="8269493" y="441431"/>
              <a:ext cx="1618401" cy="2582023"/>
            </a:xfrm>
            <a:custGeom>
              <a:rect b="b" l="l" r="r" t="t"/>
              <a:pathLst>
                <a:path extrusionOk="0" h="2582023" w="1618401">
                  <a:moveTo>
                    <a:pt x="1618401" y="2582024"/>
                  </a:moveTo>
                  <a:cubicBezTo>
                    <a:pt x="1609812" y="2553130"/>
                    <a:pt x="1600831" y="2524238"/>
                    <a:pt x="1593022" y="2494954"/>
                  </a:cubicBezTo>
                  <a:cubicBezTo>
                    <a:pt x="1539531" y="2300902"/>
                    <a:pt x="1486430" y="2107241"/>
                    <a:pt x="1433330" y="1913189"/>
                  </a:cubicBezTo>
                  <a:cubicBezTo>
                    <a:pt x="1430596" y="1903427"/>
                    <a:pt x="1425911" y="1897571"/>
                    <a:pt x="1416150" y="1893666"/>
                  </a:cubicBezTo>
                  <a:cubicBezTo>
                    <a:pt x="1204918" y="1802692"/>
                    <a:pt x="994077" y="1711328"/>
                    <a:pt x="783236" y="1619573"/>
                  </a:cubicBezTo>
                  <a:cubicBezTo>
                    <a:pt x="773865" y="1615668"/>
                    <a:pt x="768008" y="1616839"/>
                    <a:pt x="760200" y="1622696"/>
                  </a:cubicBezTo>
                  <a:cubicBezTo>
                    <a:pt x="611049" y="1735535"/>
                    <a:pt x="461508" y="1847984"/>
                    <a:pt x="312357" y="1960823"/>
                  </a:cubicBezTo>
                  <a:cubicBezTo>
                    <a:pt x="305329" y="1966289"/>
                    <a:pt x="300253" y="1967070"/>
                    <a:pt x="292054" y="1962385"/>
                  </a:cubicBezTo>
                  <a:cubicBezTo>
                    <a:pt x="250276" y="1937396"/>
                    <a:pt x="207718" y="1913579"/>
                    <a:pt x="164378" y="1888590"/>
                  </a:cubicBezTo>
                  <a:cubicBezTo>
                    <a:pt x="219041" y="1793712"/>
                    <a:pt x="273313" y="1699614"/>
                    <a:pt x="328756" y="1603955"/>
                  </a:cubicBezTo>
                  <a:cubicBezTo>
                    <a:pt x="218260" y="1603955"/>
                    <a:pt x="110106" y="1603955"/>
                    <a:pt x="1171" y="1603955"/>
                  </a:cubicBezTo>
                  <a:cubicBezTo>
                    <a:pt x="781" y="1598879"/>
                    <a:pt x="390" y="1595365"/>
                    <a:pt x="390" y="1591460"/>
                  </a:cubicBezTo>
                  <a:cubicBezTo>
                    <a:pt x="390" y="1546559"/>
                    <a:pt x="781" y="1501267"/>
                    <a:pt x="0" y="1456366"/>
                  </a:cubicBezTo>
                  <a:cubicBezTo>
                    <a:pt x="0" y="1446995"/>
                    <a:pt x="3514" y="1443091"/>
                    <a:pt x="11323" y="1439967"/>
                  </a:cubicBezTo>
                  <a:cubicBezTo>
                    <a:pt x="182339" y="1367735"/>
                    <a:pt x="353354" y="1295111"/>
                    <a:pt x="524760" y="1222879"/>
                  </a:cubicBezTo>
                  <a:cubicBezTo>
                    <a:pt x="535693" y="1218194"/>
                    <a:pt x="541159" y="1213508"/>
                    <a:pt x="542721" y="1200623"/>
                  </a:cubicBezTo>
                  <a:cubicBezTo>
                    <a:pt x="549358" y="1136200"/>
                    <a:pt x="557167" y="1072166"/>
                    <a:pt x="564586" y="1007743"/>
                  </a:cubicBezTo>
                  <a:cubicBezTo>
                    <a:pt x="572004" y="944490"/>
                    <a:pt x="579423" y="880848"/>
                    <a:pt x="586841" y="817595"/>
                  </a:cubicBezTo>
                  <a:cubicBezTo>
                    <a:pt x="594260" y="755124"/>
                    <a:pt x="601288" y="692262"/>
                    <a:pt x="608316" y="629790"/>
                  </a:cubicBezTo>
                  <a:cubicBezTo>
                    <a:pt x="612611" y="591136"/>
                    <a:pt x="617296" y="552482"/>
                    <a:pt x="621201" y="513437"/>
                  </a:cubicBezTo>
                  <a:cubicBezTo>
                    <a:pt x="621591" y="507971"/>
                    <a:pt x="618858" y="500943"/>
                    <a:pt x="615344" y="497039"/>
                  </a:cubicBezTo>
                  <a:cubicBezTo>
                    <a:pt x="454090" y="333441"/>
                    <a:pt x="292835" y="169844"/>
                    <a:pt x="131190" y="6638"/>
                  </a:cubicBezTo>
                  <a:cubicBezTo>
                    <a:pt x="129628" y="5076"/>
                    <a:pt x="128066" y="3124"/>
                    <a:pt x="127676" y="0"/>
                  </a:cubicBezTo>
                  <a:cubicBezTo>
                    <a:pt x="167502" y="23036"/>
                    <a:pt x="207327" y="46073"/>
                    <a:pt x="247543" y="69109"/>
                  </a:cubicBezTo>
                  <a:cubicBezTo>
                    <a:pt x="452137" y="187024"/>
                    <a:pt x="656341" y="305329"/>
                    <a:pt x="860935" y="422854"/>
                  </a:cubicBezTo>
                  <a:cubicBezTo>
                    <a:pt x="869134" y="427539"/>
                    <a:pt x="872258" y="432615"/>
                    <a:pt x="872648" y="441986"/>
                  </a:cubicBezTo>
                  <a:cubicBezTo>
                    <a:pt x="875381" y="514609"/>
                    <a:pt x="878505" y="586841"/>
                    <a:pt x="881629" y="659464"/>
                  </a:cubicBezTo>
                  <a:cubicBezTo>
                    <a:pt x="884752" y="734040"/>
                    <a:pt x="887876" y="808615"/>
                    <a:pt x="890999" y="883190"/>
                  </a:cubicBezTo>
                  <a:cubicBezTo>
                    <a:pt x="894123" y="956594"/>
                    <a:pt x="896856" y="1029998"/>
                    <a:pt x="899979" y="1103012"/>
                  </a:cubicBezTo>
                  <a:cubicBezTo>
                    <a:pt x="901932" y="1154160"/>
                    <a:pt x="904665" y="1204918"/>
                    <a:pt x="906227" y="1256067"/>
                  </a:cubicBezTo>
                  <a:cubicBezTo>
                    <a:pt x="906617" y="1267390"/>
                    <a:pt x="910521" y="1273246"/>
                    <a:pt x="919892" y="1279494"/>
                  </a:cubicBezTo>
                  <a:cubicBezTo>
                    <a:pt x="1149085" y="1424349"/>
                    <a:pt x="1377886" y="1569205"/>
                    <a:pt x="1606688" y="1714451"/>
                  </a:cubicBezTo>
                  <a:cubicBezTo>
                    <a:pt x="1610592" y="1716794"/>
                    <a:pt x="1614497" y="1719527"/>
                    <a:pt x="1618401" y="1722260"/>
                  </a:cubicBezTo>
                  <a:cubicBezTo>
                    <a:pt x="1618401" y="2008067"/>
                    <a:pt x="1618401" y="2295045"/>
                    <a:pt x="1618401" y="2582024"/>
                  </a:cubicBezTo>
                  <a:close/>
                </a:path>
              </a:pathLst>
            </a:custGeom>
            <a:solidFill>
              <a:schemeClr val="accent3">
                <a:alpha val="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Arial"/>
                <a:ea typeface="Arial"/>
                <a:cs typeface="Arial"/>
                <a:sym typeface="Arial"/>
              </a:endParaRPr>
            </a:p>
          </p:txBody>
        </p:sp>
        <p:sp>
          <p:nvSpPr>
            <p:cNvPr id="386" name="Google Shape;386;p70"/>
            <p:cNvSpPr/>
            <p:nvPr/>
          </p:nvSpPr>
          <p:spPr>
            <a:xfrm>
              <a:off x="6589011" y="445392"/>
              <a:ext cx="1619218" cy="2576891"/>
            </a:xfrm>
            <a:custGeom>
              <a:rect b="b" l="l" r="r" t="t"/>
              <a:pathLst>
                <a:path extrusionOk="0" h="2576891" w="1619218">
                  <a:moveTo>
                    <a:pt x="1490725" y="725"/>
                  </a:moveTo>
                  <a:cubicBezTo>
                    <a:pt x="1487602" y="4239"/>
                    <a:pt x="1484478" y="7362"/>
                    <a:pt x="1480964" y="10876"/>
                  </a:cubicBezTo>
                  <a:cubicBezTo>
                    <a:pt x="1322833" y="170959"/>
                    <a:pt x="1164312" y="331433"/>
                    <a:pt x="1005790" y="491906"/>
                  </a:cubicBezTo>
                  <a:cubicBezTo>
                    <a:pt x="999543" y="498544"/>
                    <a:pt x="997201" y="504401"/>
                    <a:pt x="997982" y="513381"/>
                  </a:cubicBezTo>
                  <a:cubicBezTo>
                    <a:pt x="1005400" y="576633"/>
                    <a:pt x="1012428" y="640276"/>
                    <a:pt x="1019847" y="703919"/>
                  </a:cubicBezTo>
                  <a:cubicBezTo>
                    <a:pt x="1027265" y="766781"/>
                    <a:pt x="1034684" y="830033"/>
                    <a:pt x="1041712" y="892895"/>
                  </a:cubicBezTo>
                  <a:cubicBezTo>
                    <a:pt x="1049130" y="956928"/>
                    <a:pt x="1056549" y="1020571"/>
                    <a:pt x="1063967" y="1084604"/>
                  </a:cubicBezTo>
                  <a:cubicBezTo>
                    <a:pt x="1068652" y="1123649"/>
                    <a:pt x="1073728" y="1163084"/>
                    <a:pt x="1077242" y="1202129"/>
                  </a:cubicBezTo>
                  <a:cubicBezTo>
                    <a:pt x="1078023" y="1211890"/>
                    <a:pt x="1082318" y="1215014"/>
                    <a:pt x="1090127" y="1218528"/>
                  </a:cubicBezTo>
                  <a:cubicBezTo>
                    <a:pt x="1221708" y="1273971"/>
                    <a:pt x="1353678" y="1329805"/>
                    <a:pt x="1485259" y="1385639"/>
                  </a:cubicBezTo>
                  <a:cubicBezTo>
                    <a:pt x="1526256" y="1402818"/>
                    <a:pt x="1567253" y="1420389"/>
                    <a:pt x="1608250" y="1437568"/>
                  </a:cubicBezTo>
                  <a:cubicBezTo>
                    <a:pt x="1616839" y="1441082"/>
                    <a:pt x="1619573" y="1445768"/>
                    <a:pt x="1619182" y="1454748"/>
                  </a:cubicBezTo>
                  <a:cubicBezTo>
                    <a:pt x="1618792" y="1503163"/>
                    <a:pt x="1618792" y="1551579"/>
                    <a:pt x="1618792" y="1601556"/>
                  </a:cubicBezTo>
                  <a:cubicBezTo>
                    <a:pt x="1509857" y="1601556"/>
                    <a:pt x="1401704" y="1601556"/>
                    <a:pt x="1290036" y="1601556"/>
                  </a:cubicBezTo>
                  <a:cubicBezTo>
                    <a:pt x="1345479" y="1697606"/>
                    <a:pt x="1399751" y="1791703"/>
                    <a:pt x="1454414" y="1886582"/>
                  </a:cubicBezTo>
                  <a:cubicBezTo>
                    <a:pt x="1426692" y="1902590"/>
                    <a:pt x="1399361" y="1918598"/>
                    <a:pt x="1372030" y="1934216"/>
                  </a:cubicBezTo>
                  <a:cubicBezTo>
                    <a:pt x="1356802" y="1943197"/>
                    <a:pt x="1341184" y="1951005"/>
                    <a:pt x="1326347" y="1960767"/>
                  </a:cubicBezTo>
                  <a:cubicBezTo>
                    <a:pt x="1318929" y="1965452"/>
                    <a:pt x="1314243" y="1965062"/>
                    <a:pt x="1307215" y="1959595"/>
                  </a:cubicBezTo>
                  <a:cubicBezTo>
                    <a:pt x="1223269" y="1895952"/>
                    <a:pt x="1138933" y="1832310"/>
                    <a:pt x="1054596" y="1768667"/>
                  </a:cubicBezTo>
                  <a:cubicBezTo>
                    <a:pt x="988611" y="1718690"/>
                    <a:pt x="922235" y="1669103"/>
                    <a:pt x="856640" y="1618735"/>
                  </a:cubicBezTo>
                  <a:cubicBezTo>
                    <a:pt x="849612" y="1613269"/>
                    <a:pt x="844536" y="1613660"/>
                    <a:pt x="837508" y="1617174"/>
                  </a:cubicBezTo>
                  <a:cubicBezTo>
                    <a:pt x="626276" y="1708929"/>
                    <a:pt x="415045" y="1800293"/>
                    <a:pt x="203423" y="1891267"/>
                  </a:cubicBezTo>
                  <a:cubicBezTo>
                    <a:pt x="193662" y="1895562"/>
                    <a:pt x="188976" y="1901028"/>
                    <a:pt x="186243" y="1910789"/>
                  </a:cubicBezTo>
                  <a:cubicBezTo>
                    <a:pt x="126505" y="2129440"/>
                    <a:pt x="65985" y="2348090"/>
                    <a:pt x="5857" y="2567130"/>
                  </a:cubicBezTo>
                  <a:cubicBezTo>
                    <a:pt x="5076" y="2570254"/>
                    <a:pt x="3904" y="2573768"/>
                    <a:pt x="1171" y="2576891"/>
                  </a:cubicBezTo>
                  <a:cubicBezTo>
                    <a:pt x="781" y="2573377"/>
                    <a:pt x="390" y="2570254"/>
                    <a:pt x="390" y="2566740"/>
                  </a:cubicBezTo>
                  <a:cubicBezTo>
                    <a:pt x="390" y="2287961"/>
                    <a:pt x="390" y="2009573"/>
                    <a:pt x="0" y="1730794"/>
                  </a:cubicBezTo>
                  <a:cubicBezTo>
                    <a:pt x="0" y="1721032"/>
                    <a:pt x="3904" y="1716737"/>
                    <a:pt x="11713" y="1712052"/>
                  </a:cubicBezTo>
                  <a:cubicBezTo>
                    <a:pt x="241296" y="1566806"/>
                    <a:pt x="470879" y="1421169"/>
                    <a:pt x="700461" y="1275923"/>
                  </a:cubicBezTo>
                  <a:cubicBezTo>
                    <a:pt x="708661" y="1270848"/>
                    <a:pt x="712175" y="1265772"/>
                    <a:pt x="712565" y="1256010"/>
                  </a:cubicBezTo>
                  <a:cubicBezTo>
                    <a:pt x="715298" y="1181435"/>
                    <a:pt x="718422" y="1106860"/>
                    <a:pt x="721545" y="1032285"/>
                  </a:cubicBezTo>
                  <a:cubicBezTo>
                    <a:pt x="724669" y="958490"/>
                    <a:pt x="727793" y="884696"/>
                    <a:pt x="730916" y="810901"/>
                  </a:cubicBezTo>
                  <a:cubicBezTo>
                    <a:pt x="734040" y="737888"/>
                    <a:pt x="736773" y="665265"/>
                    <a:pt x="739896" y="592251"/>
                  </a:cubicBezTo>
                  <a:cubicBezTo>
                    <a:pt x="742239" y="540322"/>
                    <a:pt x="744191" y="488392"/>
                    <a:pt x="746924" y="436463"/>
                  </a:cubicBezTo>
                  <a:cubicBezTo>
                    <a:pt x="747315" y="431778"/>
                    <a:pt x="751219" y="425140"/>
                    <a:pt x="755124" y="422797"/>
                  </a:cubicBezTo>
                  <a:cubicBezTo>
                    <a:pt x="997982" y="282237"/>
                    <a:pt x="1241230" y="142066"/>
                    <a:pt x="1484088" y="1505"/>
                  </a:cubicBezTo>
                  <a:cubicBezTo>
                    <a:pt x="1485259" y="725"/>
                    <a:pt x="1486430" y="725"/>
                    <a:pt x="1487602" y="334"/>
                  </a:cubicBezTo>
                  <a:cubicBezTo>
                    <a:pt x="1489554" y="-447"/>
                    <a:pt x="1489944" y="334"/>
                    <a:pt x="1490725" y="725"/>
                  </a:cubicBezTo>
                  <a:close/>
                </a:path>
              </a:pathLst>
            </a:custGeom>
            <a:solidFill>
              <a:schemeClr val="accent3">
                <a:alpha val="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Arial"/>
                <a:ea typeface="Arial"/>
                <a:cs typeface="Arial"/>
                <a:sym typeface="Arial"/>
              </a:endParaRPr>
            </a:p>
          </p:txBody>
        </p:sp>
        <p:sp>
          <p:nvSpPr>
            <p:cNvPr id="387" name="Google Shape;387;p70"/>
            <p:cNvSpPr/>
            <p:nvPr/>
          </p:nvSpPr>
          <p:spPr>
            <a:xfrm>
              <a:off x="7427691" y="2118400"/>
              <a:ext cx="522808" cy="903493"/>
            </a:xfrm>
            <a:custGeom>
              <a:rect b="b" l="l" r="r" t="t"/>
              <a:pathLst>
                <a:path extrusionOk="0" h="903493" w="522808">
                  <a:moveTo>
                    <a:pt x="781" y="0"/>
                  </a:moveTo>
                  <a:cubicBezTo>
                    <a:pt x="53491" y="39825"/>
                    <a:pt x="104640" y="78089"/>
                    <a:pt x="155788" y="116353"/>
                  </a:cubicBezTo>
                  <a:cubicBezTo>
                    <a:pt x="160083" y="119867"/>
                    <a:pt x="164378" y="123772"/>
                    <a:pt x="169063" y="126505"/>
                  </a:cubicBezTo>
                  <a:cubicBezTo>
                    <a:pt x="198737" y="140951"/>
                    <a:pt x="205765" y="163597"/>
                    <a:pt x="204204" y="196004"/>
                  </a:cubicBezTo>
                  <a:cubicBezTo>
                    <a:pt x="199909" y="289711"/>
                    <a:pt x="199128" y="383809"/>
                    <a:pt x="196785" y="477907"/>
                  </a:cubicBezTo>
                  <a:cubicBezTo>
                    <a:pt x="196395" y="486496"/>
                    <a:pt x="199909" y="489620"/>
                    <a:pt x="206546" y="493524"/>
                  </a:cubicBezTo>
                  <a:cubicBezTo>
                    <a:pt x="297911" y="543502"/>
                    <a:pt x="388885" y="593479"/>
                    <a:pt x="480249" y="643456"/>
                  </a:cubicBezTo>
                  <a:cubicBezTo>
                    <a:pt x="488058" y="647751"/>
                    <a:pt x="492353" y="652436"/>
                    <a:pt x="493525" y="661807"/>
                  </a:cubicBezTo>
                  <a:cubicBezTo>
                    <a:pt x="500553" y="721545"/>
                    <a:pt x="507971" y="780893"/>
                    <a:pt x="514999" y="840632"/>
                  </a:cubicBezTo>
                  <a:cubicBezTo>
                    <a:pt x="517342" y="860935"/>
                    <a:pt x="520075" y="881238"/>
                    <a:pt x="522808" y="903493"/>
                  </a:cubicBezTo>
                  <a:cubicBezTo>
                    <a:pt x="498991" y="889828"/>
                    <a:pt x="476345" y="876943"/>
                    <a:pt x="453699" y="863668"/>
                  </a:cubicBezTo>
                  <a:cubicBezTo>
                    <a:pt x="306110" y="778160"/>
                    <a:pt x="158521" y="693043"/>
                    <a:pt x="10933" y="607535"/>
                  </a:cubicBezTo>
                  <a:cubicBezTo>
                    <a:pt x="4685" y="604021"/>
                    <a:pt x="0" y="601288"/>
                    <a:pt x="0" y="592308"/>
                  </a:cubicBezTo>
                  <a:cubicBezTo>
                    <a:pt x="390" y="397475"/>
                    <a:pt x="0" y="202642"/>
                    <a:pt x="0" y="7809"/>
                  </a:cubicBezTo>
                  <a:cubicBezTo>
                    <a:pt x="390" y="5857"/>
                    <a:pt x="390" y="3904"/>
                    <a:pt x="781" y="0"/>
                  </a:cubicBezTo>
                  <a:close/>
                </a:path>
              </a:pathLst>
            </a:custGeom>
            <a:solidFill>
              <a:schemeClr val="accent3">
                <a:alpha val="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Arial"/>
                <a:ea typeface="Arial"/>
                <a:cs typeface="Arial"/>
                <a:sym typeface="Arial"/>
              </a:endParaRPr>
            </a:p>
          </p:txBody>
        </p:sp>
        <p:sp>
          <p:nvSpPr>
            <p:cNvPr id="388" name="Google Shape;388;p70"/>
            <p:cNvSpPr/>
            <p:nvPr/>
          </p:nvSpPr>
          <p:spPr>
            <a:xfrm>
              <a:off x="8524455" y="2117619"/>
              <a:ext cx="520855" cy="902712"/>
            </a:xfrm>
            <a:custGeom>
              <a:rect b="b" l="l" r="r" t="t"/>
              <a:pathLst>
                <a:path extrusionOk="0" h="902712" w="520855">
                  <a:moveTo>
                    <a:pt x="520856" y="0"/>
                  </a:moveTo>
                  <a:cubicBezTo>
                    <a:pt x="520856" y="23036"/>
                    <a:pt x="520856" y="42949"/>
                    <a:pt x="520856" y="63252"/>
                  </a:cubicBezTo>
                  <a:cubicBezTo>
                    <a:pt x="520856" y="238563"/>
                    <a:pt x="520856" y="413483"/>
                    <a:pt x="520856" y="588793"/>
                  </a:cubicBezTo>
                  <a:cubicBezTo>
                    <a:pt x="520856" y="598555"/>
                    <a:pt x="518123" y="604021"/>
                    <a:pt x="509533" y="609097"/>
                  </a:cubicBezTo>
                  <a:cubicBezTo>
                    <a:pt x="343203" y="704756"/>
                    <a:pt x="176872" y="800806"/>
                    <a:pt x="10933" y="896856"/>
                  </a:cubicBezTo>
                  <a:cubicBezTo>
                    <a:pt x="8199" y="898418"/>
                    <a:pt x="5076" y="899979"/>
                    <a:pt x="0" y="902713"/>
                  </a:cubicBezTo>
                  <a:cubicBezTo>
                    <a:pt x="2343" y="882409"/>
                    <a:pt x="4295" y="863668"/>
                    <a:pt x="6638" y="845317"/>
                  </a:cubicBezTo>
                  <a:cubicBezTo>
                    <a:pt x="14056" y="784017"/>
                    <a:pt x="21865" y="722717"/>
                    <a:pt x="28893" y="661417"/>
                  </a:cubicBezTo>
                  <a:cubicBezTo>
                    <a:pt x="29674" y="653608"/>
                    <a:pt x="32797" y="648532"/>
                    <a:pt x="40216" y="644627"/>
                  </a:cubicBezTo>
                  <a:cubicBezTo>
                    <a:pt x="131190" y="595041"/>
                    <a:pt x="222164" y="545063"/>
                    <a:pt x="313138" y="495477"/>
                  </a:cubicBezTo>
                  <a:cubicBezTo>
                    <a:pt x="322509" y="490401"/>
                    <a:pt x="324852" y="484544"/>
                    <a:pt x="324852" y="474393"/>
                  </a:cubicBezTo>
                  <a:cubicBezTo>
                    <a:pt x="322119" y="370924"/>
                    <a:pt x="320166" y="267456"/>
                    <a:pt x="317433" y="163988"/>
                  </a:cubicBezTo>
                  <a:cubicBezTo>
                    <a:pt x="317043" y="155398"/>
                    <a:pt x="319776" y="150322"/>
                    <a:pt x="326804" y="144856"/>
                  </a:cubicBezTo>
                  <a:cubicBezTo>
                    <a:pt x="387714" y="99564"/>
                    <a:pt x="448233" y="53882"/>
                    <a:pt x="509142" y="8199"/>
                  </a:cubicBezTo>
                  <a:cubicBezTo>
                    <a:pt x="512266" y="5857"/>
                    <a:pt x="515780" y="3514"/>
                    <a:pt x="520856" y="0"/>
                  </a:cubicBezTo>
                  <a:close/>
                </a:path>
              </a:pathLst>
            </a:custGeom>
            <a:solidFill>
              <a:schemeClr val="accent3">
                <a:alpha val="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Arial"/>
                <a:ea typeface="Arial"/>
                <a:cs typeface="Arial"/>
                <a:sym typeface="Arial"/>
              </a:endParaRPr>
            </a:p>
          </p:txBody>
        </p:sp>
        <p:sp>
          <p:nvSpPr>
            <p:cNvPr id="389" name="Google Shape;389;p70"/>
            <p:cNvSpPr/>
            <p:nvPr/>
          </p:nvSpPr>
          <p:spPr>
            <a:xfrm>
              <a:off x="7716621" y="1306856"/>
              <a:ext cx="1042882" cy="395220"/>
            </a:xfrm>
            <a:custGeom>
              <a:rect b="b" l="l" r="r" t="t"/>
              <a:pathLst>
                <a:path extrusionOk="0" h="395220" w="1042882">
                  <a:moveTo>
                    <a:pt x="1042883" y="297716"/>
                  </a:moveTo>
                  <a:cubicBezTo>
                    <a:pt x="965574" y="330513"/>
                    <a:pt x="890609" y="362920"/>
                    <a:pt x="815253" y="394156"/>
                  </a:cubicBezTo>
                  <a:cubicBezTo>
                    <a:pt x="810958" y="396108"/>
                    <a:pt x="803539" y="394156"/>
                    <a:pt x="799244" y="391423"/>
                  </a:cubicBezTo>
                  <a:cubicBezTo>
                    <a:pt x="710613" y="337932"/>
                    <a:pt x="622372" y="284440"/>
                    <a:pt x="534521" y="230559"/>
                  </a:cubicBezTo>
                  <a:cubicBezTo>
                    <a:pt x="525151" y="224702"/>
                    <a:pt x="518904" y="225092"/>
                    <a:pt x="509533" y="230559"/>
                  </a:cubicBezTo>
                  <a:cubicBezTo>
                    <a:pt x="421682" y="284440"/>
                    <a:pt x="333832" y="337541"/>
                    <a:pt x="245981" y="391032"/>
                  </a:cubicBezTo>
                  <a:cubicBezTo>
                    <a:pt x="237392" y="396108"/>
                    <a:pt x="230754" y="396499"/>
                    <a:pt x="221383" y="392594"/>
                  </a:cubicBezTo>
                  <a:cubicBezTo>
                    <a:pt x="151884" y="362530"/>
                    <a:pt x="81994" y="333246"/>
                    <a:pt x="12104" y="303572"/>
                  </a:cubicBezTo>
                  <a:cubicBezTo>
                    <a:pt x="8590" y="302011"/>
                    <a:pt x="5076" y="300449"/>
                    <a:pt x="0" y="298106"/>
                  </a:cubicBezTo>
                  <a:cubicBezTo>
                    <a:pt x="7028" y="293811"/>
                    <a:pt x="13275" y="290297"/>
                    <a:pt x="19132" y="286783"/>
                  </a:cubicBezTo>
                  <a:cubicBezTo>
                    <a:pt x="182339" y="192685"/>
                    <a:pt x="345936" y="98588"/>
                    <a:pt x="509142" y="4100"/>
                  </a:cubicBezTo>
                  <a:cubicBezTo>
                    <a:pt x="518513" y="-1367"/>
                    <a:pt x="525151" y="-1367"/>
                    <a:pt x="534521" y="4100"/>
                  </a:cubicBezTo>
                  <a:cubicBezTo>
                    <a:pt x="700461" y="100150"/>
                    <a:pt x="866401" y="195419"/>
                    <a:pt x="1032341" y="291078"/>
                  </a:cubicBezTo>
                  <a:cubicBezTo>
                    <a:pt x="1035074" y="293030"/>
                    <a:pt x="1038198" y="294592"/>
                    <a:pt x="1042883" y="297716"/>
                  </a:cubicBezTo>
                  <a:close/>
                </a:path>
              </a:pathLst>
            </a:custGeom>
            <a:solidFill>
              <a:schemeClr val="accent3">
                <a:alpha val="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Arial"/>
                <a:ea typeface="Arial"/>
                <a:cs typeface="Arial"/>
                <a:sym typeface="Arial"/>
              </a:endParaRPr>
            </a:p>
          </p:txBody>
        </p:sp>
      </p:grpSp>
      <p:sp>
        <p:nvSpPr>
          <p:cNvPr id="390" name="Google Shape;390;p70"/>
          <p:cNvSpPr/>
          <p:nvPr/>
        </p:nvSpPr>
        <p:spPr>
          <a:xfrm>
            <a:off x="1324408" y="4928848"/>
            <a:ext cx="55524" cy="35763"/>
          </a:xfrm>
          <a:custGeom>
            <a:rect b="b" l="l" r="r" t="t"/>
            <a:pathLst>
              <a:path extrusionOk="0" h="35763" w="55524">
                <a:moveTo>
                  <a:pt x="45793" y="35450"/>
                </a:moveTo>
                <a:cubicBezTo>
                  <a:pt x="42657" y="31372"/>
                  <a:pt x="40461" y="29490"/>
                  <a:pt x="40775" y="28863"/>
                </a:cubicBezTo>
                <a:cubicBezTo>
                  <a:pt x="44225" y="19767"/>
                  <a:pt x="42657" y="11612"/>
                  <a:pt x="31992" y="13494"/>
                </a:cubicBezTo>
                <a:cubicBezTo>
                  <a:pt x="24465" y="14749"/>
                  <a:pt x="17878" y="22276"/>
                  <a:pt x="11291" y="27295"/>
                </a:cubicBezTo>
                <a:cubicBezTo>
                  <a:pt x="8155" y="29804"/>
                  <a:pt x="5646" y="32940"/>
                  <a:pt x="3137" y="35763"/>
                </a:cubicBezTo>
                <a:cubicBezTo>
                  <a:pt x="2196" y="34509"/>
                  <a:pt x="1255" y="33568"/>
                  <a:pt x="0" y="32313"/>
                </a:cubicBezTo>
                <a:cubicBezTo>
                  <a:pt x="4077" y="24472"/>
                  <a:pt x="7841" y="16631"/>
                  <a:pt x="12232" y="9103"/>
                </a:cubicBezTo>
                <a:cubicBezTo>
                  <a:pt x="20074" y="-5325"/>
                  <a:pt x="35756" y="5653"/>
                  <a:pt x="46420" y="7"/>
                </a:cubicBezTo>
                <a:cubicBezTo>
                  <a:pt x="47048" y="-306"/>
                  <a:pt x="55830" y="9730"/>
                  <a:pt x="55516" y="15063"/>
                </a:cubicBezTo>
                <a:cubicBezTo>
                  <a:pt x="55516" y="21336"/>
                  <a:pt x="49870" y="27295"/>
                  <a:pt x="45793" y="3545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70"/>
          <p:cNvSpPr/>
          <p:nvPr/>
        </p:nvSpPr>
        <p:spPr>
          <a:xfrm>
            <a:off x="3132604" y="4947674"/>
            <a:ext cx="22269" cy="26974"/>
          </a:xfrm>
          <a:custGeom>
            <a:rect b="b" l="l" r="r" t="t"/>
            <a:pathLst>
              <a:path extrusionOk="0" h="26974" w="22269">
                <a:moveTo>
                  <a:pt x="0" y="0"/>
                </a:moveTo>
                <a:cubicBezTo>
                  <a:pt x="8782" y="314"/>
                  <a:pt x="14114" y="314"/>
                  <a:pt x="22269" y="627"/>
                </a:cubicBezTo>
                <a:cubicBezTo>
                  <a:pt x="20387" y="9410"/>
                  <a:pt x="18819" y="17878"/>
                  <a:pt x="16937" y="26974"/>
                </a:cubicBezTo>
                <a:cubicBezTo>
                  <a:pt x="-5646" y="26033"/>
                  <a:pt x="10037" y="7841"/>
                  <a:pt x="0"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70"/>
          <p:cNvSpPr/>
          <p:nvPr/>
        </p:nvSpPr>
        <p:spPr>
          <a:xfrm>
            <a:off x="1545068" y="2852364"/>
            <a:ext cx="9101864" cy="1153272"/>
          </a:xfrm>
          <a:custGeom>
            <a:rect b="b" l="l" r="r" t="t"/>
            <a:pathLst>
              <a:path extrusionOk="0" h="422296" w="3332855">
                <a:moveTo>
                  <a:pt x="453073" y="336758"/>
                </a:moveTo>
                <a:cubicBezTo>
                  <a:pt x="452158" y="336147"/>
                  <a:pt x="447278" y="339808"/>
                  <a:pt x="444228" y="341333"/>
                </a:cubicBezTo>
                <a:cubicBezTo>
                  <a:pt x="448499" y="348653"/>
                  <a:pt x="452463" y="355974"/>
                  <a:pt x="457649" y="364819"/>
                </a:cubicBezTo>
                <a:cubicBezTo>
                  <a:pt x="464664" y="361464"/>
                  <a:pt x="468934" y="359329"/>
                  <a:pt x="472900" y="357194"/>
                </a:cubicBezTo>
                <a:cubicBezTo>
                  <a:pt x="466494" y="350484"/>
                  <a:pt x="460089" y="343163"/>
                  <a:pt x="453073" y="336758"/>
                </a:cubicBezTo>
                <a:close/>
                <a:moveTo>
                  <a:pt x="671160" y="321507"/>
                </a:moveTo>
                <a:cubicBezTo>
                  <a:pt x="658655" y="317542"/>
                  <a:pt x="652249" y="320287"/>
                  <a:pt x="649199" y="333098"/>
                </a:cubicBezTo>
                <a:cubicBezTo>
                  <a:pt x="648590" y="335538"/>
                  <a:pt x="644318" y="337062"/>
                  <a:pt x="641573" y="338588"/>
                </a:cubicBezTo>
                <a:cubicBezTo>
                  <a:pt x="647979" y="346823"/>
                  <a:pt x="654385" y="355363"/>
                  <a:pt x="660485" y="363599"/>
                </a:cubicBezTo>
                <a:cubicBezTo>
                  <a:pt x="669634" y="355059"/>
                  <a:pt x="676650" y="348348"/>
                  <a:pt x="683970" y="341333"/>
                </a:cubicBezTo>
                <a:cubicBezTo>
                  <a:pt x="685495" y="344688"/>
                  <a:pt x="685191" y="346214"/>
                  <a:pt x="684886" y="347433"/>
                </a:cubicBezTo>
                <a:cubicBezTo>
                  <a:pt x="683971" y="352008"/>
                  <a:pt x="682750" y="356279"/>
                  <a:pt x="682751" y="360549"/>
                </a:cubicBezTo>
                <a:cubicBezTo>
                  <a:pt x="682751" y="361464"/>
                  <a:pt x="688851" y="363905"/>
                  <a:pt x="690071" y="362989"/>
                </a:cubicBezTo>
                <a:cubicBezTo>
                  <a:pt x="694646" y="360244"/>
                  <a:pt x="700136" y="356584"/>
                  <a:pt x="701356" y="352008"/>
                </a:cubicBezTo>
                <a:cubicBezTo>
                  <a:pt x="703492" y="344078"/>
                  <a:pt x="702577" y="335538"/>
                  <a:pt x="702881" y="326997"/>
                </a:cubicBezTo>
                <a:cubicBezTo>
                  <a:pt x="693121" y="325472"/>
                  <a:pt x="681531" y="324862"/>
                  <a:pt x="671160" y="321507"/>
                </a:cubicBezTo>
                <a:close/>
                <a:moveTo>
                  <a:pt x="922854" y="313869"/>
                </a:moveTo>
                <a:cubicBezTo>
                  <a:pt x="918278" y="324545"/>
                  <a:pt x="910957" y="334610"/>
                  <a:pt x="910043" y="345286"/>
                </a:cubicBezTo>
                <a:cubicBezTo>
                  <a:pt x="909127" y="354741"/>
                  <a:pt x="915228" y="364502"/>
                  <a:pt x="918279" y="374263"/>
                </a:cubicBezTo>
                <a:cubicBezTo>
                  <a:pt x="919803" y="375178"/>
                  <a:pt x="921328" y="375787"/>
                  <a:pt x="922854" y="376702"/>
                </a:cubicBezTo>
                <a:cubicBezTo>
                  <a:pt x="920413" y="357181"/>
                  <a:pt x="930783" y="355656"/>
                  <a:pt x="942069" y="359926"/>
                </a:cubicBezTo>
                <a:cubicBezTo>
                  <a:pt x="952441" y="363892"/>
                  <a:pt x="953660" y="357181"/>
                  <a:pt x="957320" y="350776"/>
                </a:cubicBezTo>
                <a:cubicBezTo>
                  <a:pt x="951525" y="348335"/>
                  <a:pt x="946645" y="346201"/>
                  <a:pt x="940240" y="343150"/>
                </a:cubicBezTo>
                <a:cubicBezTo>
                  <a:pt x="944205" y="336135"/>
                  <a:pt x="947560" y="330340"/>
                  <a:pt x="952441" y="322409"/>
                </a:cubicBezTo>
                <a:cubicBezTo>
                  <a:pt x="942069" y="319359"/>
                  <a:pt x="932920" y="316920"/>
                  <a:pt x="922854" y="313869"/>
                </a:cubicBezTo>
                <a:close/>
                <a:moveTo>
                  <a:pt x="1186223" y="343028"/>
                </a:moveTo>
                <a:cubicBezTo>
                  <a:pt x="1174266" y="345332"/>
                  <a:pt x="1161951" y="347876"/>
                  <a:pt x="1146705" y="351084"/>
                </a:cubicBezTo>
                <a:cubicBezTo>
                  <a:pt x="1148989" y="355266"/>
                  <a:pt x="1150138" y="360467"/>
                  <a:pt x="1153498" y="363929"/>
                </a:cubicBezTo>
                <a:cubicBezTo>
                  <a:pt x="1161773" y="372402"/>
                  <a:pt x="1170798" y="369209"/>
                  <a:pt x="1178078" y="362251"/>
                </a:cubicBezTo>
                <a:cubicBezTo>
                  <a:pt x="1183091" y="357333"/>
                  <a:pt x="1186602" y="350564"/>
                  <a:pt x="1190835" y="344871"/>
                </a:cubicBezTo>
                <a:cubicBezTo>
                  <a:pt x="1189158" y="343918"/>
                  <a:pt x="1187722" y="343323"/>
                  <a:pt x="1186223" y="343028"/>
                </a:cubicBezTo>
                <a:close/>
                <a:moveTo>
                  <a:pt x="725758" y="239152"/>
                </a:moveTo>
                <a:cubicBezTo>
                  <a:pt x="723318" y="239763"/>
                  <a:pt x="719048" y="240982"/>
                  <a:pt x="719353" y="241288"/>
                </a:cubicBezTo>
                <a:cubicBezTo>
                  <a:pt x="720267" y="248303"/>
                  <a:pt x="721794" y="255318"/>
                  <a:pt x="723012" y="262334"/>
                </a:cubicBezTo>
                <a:cubicBezTo>
                  <a:pt x="726063" y="261724"/>
                  <a:pt x="728809" y="260809"/>
                  <a:pt x="731858" y="260198"/>
                </a:cubicBezTo>
                <a:cubicBezTo>
                  <a:pt x="729723" y="253183"/>
                  <a:pt x="727893" y="246168"/>
                  <a:pt x="725758" y="239152"/>
                </a:cubicBezTo>
                <a:close/>
                <a:moveTo>
                  <a:pt x="197650" y="159355"/>
                </a:moveTo>
                <a:cubicBezTo>
                  <a:pt x="196735" y="158746"/>
                  <a:pt x="189109" y="162406"/>
                  <a:pt x="189109" y="164540"/>
                </a:cubicBezTo>
                <a:cubicBezTo>
                  <a:pt x="188195" y="178877"/>
                  <a:pt x="188499" y="192907"/>
                  <a:pt x="188195" y="206938"/>
                </a:cubicBezTo>
                <a:cubicBezTo>
                  <a:pt x="188195" y="213343"/>
                  <a:pt x="187890" y="219443"/>
                  <a:pt x="187584" y="227679"/>
                </a:cubicBezTo>
                <a:cubicBezTo>
                  <a:pt x="190635" y="225849"/>
                  <a:pt x="197039" y="222798"/>
                  <a:pt x="196735" y="221883"/>
                </a:cubicBezTo>
                <a:cubicBezTo>
                  <a:pt x="191854" y="203278"/>
                  <a:pt x="196735" y="187111"/>
                  <a:pt x="207715" y="171556"/>
                </a:cubicBezTo>
                <a:cubicBezTo>
                  <a:pt x="208325" y="170335"/>
                  <a:pt x="201920" y="162710"/>
                  <a:pt x="197650" y="159355"/>
                </a:cubicBezTo>
                <a:close/>
                <a:moveTo>
                  <a:pt x="970400" y="254264"/>
                </a:moveTo>
                <a:cubicBezTo>
                  <a:pt x="958242" y="261024"/>
                  <a:pt x="945087" y="268245"/>
                  <a:pt x="932279" y="275213"/>
                </a:cubicBezTo>
                <a:cubicBezTo>
                  <a:pt x="932348" y="276768"/>
                  <a:pt x="932763" y="278066"/>
                  <a:pt x="932832" y="279619"/>
                </a:cubicBezTo>
                <a:cubicBezTo>
                  <a:pt x="940044" y="278885"/>
                  <a:pt x="946909" y="278405"/>
                  <a:pt x="953774" y="277924"/>
                </a:cubicBezTo>
                <a:cubicBezTo>
                  <a:pt x="956389" y="282960"/>
                  <a:pt x="959515" y="288691"/>
                  <a:pt x="962338" y="294375"/>
                </a:cubicBezTo>
                <a:cubicBezTo>
                  <a:pt x="964540" y="294098"/>
                  <a:pt x="966490" y="293475"/>
                  <a:pt x="968136" y="292804"/>
                </a:cubicBezTo>
                <a:cubicBezTo>
                  <a:pt x="963674" y="279766"/>
                  <a:pt x="987196" y="271371"/>
                  <a:pt x="970400" y="254264"/>
                </a:cubicBezTo>
                <a:close/>
                <a:moveTo>
                  <a:pt x="1371353" y="309287"/>
                </a:moveTo>
                <a:cubicBezTo>
                  <a:pt x="1366779" y="319963"/>
                  <a:pt x="1359458" y="330028"/>
                  <a:pt x="1358543" y="340704"/>
                </a:cubicBezTo>
                <a:cubicBezTo>
                  <a:pt x="1357628" y="350159"/>
                  <a:pt x="1363729" y="359920"/>
                  <a:pt x="1366779" y="369680"/>
                </a:cubicBezTo>
                <a:cubicBezTo>
                  <a:pt x="1368304" y="370595"/>
                  <a:pt x="1369829" y="371205"/>
                  <a:pt x="1371353" y="372120"/>
                </a:cubicBezTo>
                <a:cubicBezTo>
                  <a:pt x="1368914" y="352599"/>
                  <a:pt x="1379284" y="351074"/>
                  <a:pt x="1390570" y="355344"/>
                </a:cubicBezTo>
                <a:cubicBezTo>
                  <a:pt x="1400941" y="359309"/>
                  <a:pt x="1402161" y="352904"/>
                  <a:pt x="1405821" y="345889"/>
                </a:cubicBezTo>
                <a:cubicBezTo>
                  <a:pt x="1400026" y="343449"/>
                  <a:pt x="1395145" y="341313"/>
                  <a:pt x="1388740" y="338263"/>
                </a:cubicBezTo>
                <a:cubicBezTo>
                  <a:pt x="1392705" y="331248"/>
                  <a:pt x="1396060" y="325452"/>
                  <a:pt x="1400941" y="317522"/>
                </a:cubicBezTo>
                <a:cubicBezTo>
                  <a:pt x="1390875" y="314777"/>
                  <a:pt x="1381725" y="312337"/>
                  <a:pt x="1371353" y="309287"/>
                </a:cubicBezTo>
                <a:close/>
                <a:moveTo>
                  <a:pt x="735518" y="194925"/>
                </a:moveTo>
                <a:cubicBezTo>
                  <a:pt x="725452" y="194010"/>
                  <a:pt x="714166" y="190655"/>
                  <a:pt x="705017" y="193400"/>
                </a:cubicBezTo>
                <a:cubicBezTo>
                  <a:pt x="700136" y="194620"/>
                  <a:pt x="696781" y="206820"/>
                  <a:pt x="695866" y="214447"/>
                </a:cubicBezTo>
                <a:cubicBezTo>
                  <a:pt x="694342" y="228477"/>
                  <a:pt x="689156" y="235493"/>
                  <a:pt x="674515" y="232442"/>
                </a:cubicBezTo>
                <a:cubicBezTo>
                  <a:pt x="664450" y="230307"/>
                  <a:pt x="659570" y="233357"/>
                  <a:pt x="658045" y="244033"/>
                </a:cubicBezTo>
                <a:cubicBezTo>
                  <a:pt x="656824" y="251964"/>
                  <a:pt x="663230" y="277890"/>
                  <a:pt x="670245" y="281550"/>
                </a:cubicBezTo>
                <a:cubicBezTo>
                  <a:pt x="672380" y="282769"/>
                  <a:pt x="676649" y="280329"/>
                  <a:pt x="679701" y="278805"/>
                </a:cubicBezTo>
                <a:cubicBezTo>
                  <a:pt x="682750" y="277280"/>
                  <a:pt x="684886" y="274840"/>
                  <a:pt x="687631" y="272704"/>
                </a:cubicBezTo>
                <a:cubicBezTo>
                  <a:pt x="688241" y="273619"/>
                  <a:pt x="689156" y="274229"/>
                  <a:pt x="689766" y="275144"/>
                </a:cubicBezTo>
                <a:cubicBezTo>
                  <a:pt x="686716" y="281245"/>
                  <a:pt x="683361" y="287040"/>
                  <a:pt x="680310" y="293141"/>
                </a:cubicBezTo>
                <a:cubicBezTo>
                  <a:pt x="680921" y="293751"/>
                  <a:pt x="681835" y="294360"/>
                  <a:pt x="682750" y="294970"/>
                </a:cubicBezTo>
                <a:cubicBezTo>
                  <a:pt x="685496" y="293141"/>
                  <a:pt x="688241" y="291615"/>
                  <a:pt x="690986" y="289785"/>
                </a:cubicBezTo>
                <a:cubicBezTo>
                  <a:pt x="693121" y="294056"/>
                  <a:pt x="695562" y="298326"/>
                  <a:pt x="698307" y="303816"/>
                </a:cubicBezTo>
                <a:cubicBezTo>
                  <a:pt x="706847" y="289480"/>
                  <a:pt x="714167" y="277280"/>
                  <a:pt x="719353" y="268740"/>
                </a:cubicBezTo>
                <a:cubicBezTo>
                  <a:pt x="713252" y="252268"/>
                  <a:pt x="708372" y="238542"/>
                  <a:pt x="703186" y="224512"/>
                </a:cubicBezTo>
                <a:cubicBezTo>
                  <a:pt x="708372" y="221157"/>
                  <a:pt x="714472" y="217801"/>
                  <a:pt x="720268" y="214141"/>
                </a:cubicBezTo>
                <a:cubicBezTo>
                  <a:pt x="725758" y="209566"/>
                  <a:pt x="730943" y="204991"/>
                  <a:pt x="736434" y="200416"/>
                </a:cubicBezTo>
                <a:cubicBezTo>
                  <a:pt x="736129" y="198586"/>
                  <a:pt x="735824" y="196755"/>
                  <a:pt x="735518" y="194925"/>
                </a:cubicBezTo>
                <a:close/>
                <a:moveTo>
                  <a:pt x="1145935" y="246359"/>
                </a:moveTo>
                <a:cubicBezTo>
                  <a:pt x="1143921" y="246005"/>
                  <a:pt x="1142329" y="246634"/>
                  <a:pt x="1140994" y="247788"/>
                </a:cubicBezTo>
                <a:cubicBezTo>
                  <a:pt x="1138324" y="250098"/>
                  <a:pt x="1136674" y="254514"/>
                  <a:pt x="1134708" y="257391"/>
                </a:cubicBezTo>
                <a:cubicBezTo>
                  <a:pt x="1138984" y="268805"/>
                  <a:pt x="1142839" y="279203"/>
                  <a:pt x="1147659" y="292591"/>
                </a:cubicBezTo>
                <a:cubicBezTo>
                  <a:pt x="1152422" y="284205"/>
                  <a:pt x="1155222" y="279472"/>
                  <a:pt x="1157663" y="274979"/>
                </a:cubicBezTo>
                <a:cubicBezTo>
                  <a:pt x="1178504" y="284377"/>
                  <a:pt x="1183103" y="281554"/>
                  <a:pt x="1186036" y="258815"/>
                </a:cubicBezTo>
                <a:cubicBezTo>
                  <a:pt x="1174318" y="261477"/>
                  <a:pt x="1162600" y="264140"/>
                  <a:pt x="1148552" y="267585"/>
                </a:cubicBezTo>
                <a:cubicBezTo>
                  <a:pt x="1150686" y="259922"/>
                  <a:pt x="1152230" y="255252"/>
                  <a:pt x="1153414" y="250824"/>
                </a:cubicBezTo>
                <a:cubicBezTo>
                  <a:pt x="1150386" y="248050"/>
                  <a:pt x="1147949" y="246713"/>
                  <a:pt x="1145935" y="246359"/>
                </a:cubicBezTo>
                <a:close/>
                <a:moveTo>
                  <a:pt x="162883" y="68160"/>
                </a:moveTo>
                <a:cubicBezTo>
                  <a:pt x="156759" y="67488"/>
                  <a:pt x="149381" y="67927"/>
                  <a:pt x="140612" y="69375"/>
                </a:cubicBezTo>
                <a:cubicBezTo>
                  <a:pt x="140307" y="101097"/>
                  <a:pt x="140002" y="131904"/>
                  <a:pt x="140307" y="162710"/>
                </a:cubicBezTo>
                <a:cubicBezTo>
                  <a:pt x="140307" y="166065"/>
                  <a:pt x="142442" y="171251"/>
                  <a:pt x="145187" y="172471"/>
                </a:cubicBezTo>
                <a:cubicBezTo>
                  <a:pt x="161049" y="180096"/>
                  <a:pt x="184839" y="167286"/>
                  <a:pt x="186669" y="149290"/>
                </a:cubicBezTo>
                <a:cubicBezTo>
                  <a:pt x="187890" y="135259"/>
                  <a:pt x="187584" y="120923"/>
                  <a:pt x="187890" y="106892"/>
                </a:cubicBezTo>
                <a:cubicBezTo>
                  <a:pt x="188347" y="82186"/>
                  <a:pt x="181256" y="70176"/>
                  <a:pt x="162883" y="68160"/>
                </a:cubicBezTo>
                <a:close/>
                <a:moveTo>
                  <a:pt x="2042658" y="322709"/>
                </a:moveTo>
                <a:cubicBezTo>
                  <a:pt x="2042658" y="337960"/>
                  <a:pt x="2042353" y="348025"/>
                  <a:pt x="2042353" y="360531"/>
                </a:cubicBezTo>
                <a:cubicBezTo>
                  <a:pt x="2028627" y="353820"/>
                  <a:pt x="2014901" y="349246"/>
                  <a:pt x="2020391" y="332774"/>
                </a:cubicBezTo>
                <a:cubicBezTo>
                  <a:pt x="2021917" y="328199"/>
                  <a:pt x="2032896" y="326979"/>
                  <a:pt x="2042658" y="322709"/>
                </a:cubicBezTo>
                <a:close/>
                <a:moveTo>
                  <a:pt x="1620552" y="251943"/>
                </a:moveTo>
                <a:cubicBezTo>
                  <a:pt x="1609267" y="256519"/>
                  <a:pt x="1597675" y="261399"/>
                  <a:pt x="1583341" y="267500"/>
                </a:cubicBezTo>
                <a:cubicBezTo>
                  <a:pt x="1586391" y="271160"/>
                  <a:pt x="1588526" y="276040"/>
                  <a:pt x="1592491" y="278785"/>
                </a:cubicBezTo>
                <a:cubicBezTo>
                  <a:pt x="1602251" y="285495"/>
                  <a:pt x="1610487" y="280615"/>
                  <a:pt x="1616283" y="272380"/>
                </a:cubicBezTo>
                <a:cubicBezTo>
                  <a:pt x="1620247" y="266585"/>
                  <a:pt x="1622383" y="259569"/>
                  <a:pt x="1625738" y="253164"/>
                </a:cubicBezTo>
                <a:cubicBezTo>
                  <a:pt x="1623908" y="252858"/>
                  <a:pt x="1622383" y="252249"/>
                  <a:pt x="1620552" y="251943"/>
                </a:cubicBezTo>
                <a:close/>
                <a:moveTo>
                  <a:pt x="610156" y="98540"/>
                </a:moveTo>
                <a:cubicBezTo>
                  <a:pt x="608937" y="98540"/>
                  <a:pt x="607717" y="98539"/>
                  <a:pt x="606497" y="98540"/>
                </a:cubicBezTo>
                <a:cubicBezTo>
                  <a:pt x="601616" y="123552"/>
                  <a:pt x="597041" y="148563"/>
                  <a:pt x="592161" y="173574"/>
                </a:cubicBezTo>
                <a:cubicBezTo>
                  <a:pt x="584230" y="156798"/>
                  <a:pt x="584230" y="156798"/>
                  <a:pt x="555864" y="173269"/>
                </a:cubicBezTo>
                <a:cubicBezTo>
                  <a:pt x="558914" y="180589"/>
                  <a:pt x="561050" y="188215"/>
                  <a:pt x="565014" y="194620"/>
                </a:cubicBezTo>
                <a:cubicBezTo>
                  <a:pt x="574165" y="209261"/>
                  <a:pt x="569284" y="224207"/>
                  <a:pt x="551289" y="229087"/>
                </a:cubicBezTo>
                <a:cubicBezTo>
                  <a:pt x="550068" y="224512"/>
                  <a:pt x="549763" y="218411"/>
                  <a:pt x="546714" y="215362"/>
                </a:cubicBezTo>
                <a:cubicBezTo>
                  <a:pt x="542749" y="211396"/>
                  <a:pt x="536343" y="208651"/>
                  <a:pt x="530852" y="207431"/>
                </a:cubicBezTo>
                <a:cubicBezTo>
                  <a:pt x="528107" y="206820"/>
                  <a:pt x="521702" y="210481"/>
                  <a:pt x="521703" y="212007"/>
                </a:cubicBezTo>
                <a:cubicBezTo>
                  <a:pt x="521703" y="216887"/>
                  <a:pt x="523228" y="222072"/>
                  <a:pt x="525667" y="226342"/>
                </a:cubicBezTo>
                <a:cubicBezTo>
                  <a:pt x="529937" y="234272"/>
                  <a:pt x="536648" y="240982"/>
                  <a:pt x="540003" y="248913"/>
                </a:cubicBezTo>
                <a:cubicBezTo>
                  <a:pt x="543968" y="258064"/>
                  <a:pt x="545188" y="258979"/>
                  <a:pt x="553119" y="253794"/>
                </a:cubicBezTo>
                <a:cubicBezTo>
                  <a:pt x="558304" y="250438"/>
                  <a:pt x="564100" y="247998"/>
                  <a:pt x="569590" y="245252"/>
                </a:cubicBezTo>
                <a:cubicBezTo>
                  <a:pt x="570504" y="246168"/>
                  <a:pt x="571115" y="246778"/>
                  <a:pt x="571724" y="247693"/>
                </a:cubicBezTo>
                <a:cubicBezTo>
                  <a:pt x="575081" y="239763"/>
                  <a:pt x="578436" y="232137"/>
                  <a:pt x="581790" y="224207"/>
                </a:cubicBezTo>
                <a:cubicBezTo>
                  <a:pt x="582400" y="224207"/>
                  <a:pt x="583315" y="224512"/>
                  <a:pt x="584230" y="224817"/>
                </a:cubicBezTo>
                <a:cubicBezTo>
                  <a:pt x="583010" y="236408"/>
                  <a:pt x="582096" y="248303"/>
                  <a:pt x="580569" y="262334"/>
                </a:cubicBezTo>
                <a:cubicBezTo>
                  <a:pt x="598870" y="262028"/>
                  <a:pt x="614122" y="262028"/>
                  <a:pt x="630593" y="262334"/>
                </a:cubicBezTo>
                <a:cubicBezTo>
                  <a:pt x="623578" y="206211"/>
                  <a:pt x="616868" y="152223"/>
                  <a:pt x="610156" y="98540"/>
                </a:cubicBezTo>
                <a:close/>
                <a:moveTo>
                  <a:pt x="249808" y="32773"/>
                </a:moveTo>
                <a:cubicBezTo>
                  <a:pt x="240353" y="66020"/>
                  <a:pt x="242487" y="69375"/>
                  <a:pt x="271769" y="63580"/>
                </a:cubicBezTo>
                <a:cubicBezTo>
                  <a:pt x="264144" y="52904"/>
                  <a:pt x="257738" y="43753"/>
                  <a:pt x="249808" y="32773"/>
                </a:cubicBezTo>
                <a:close/>
                <a:moveTo>
                  <a:pt x="224797" y="7152"/>
                </a:moveTo>
                <a:cubicBezTo>
                  <a:pt x="231202" y="8982"/>
                  <a:pt x="236082" y="14472"/>
                  <a:pt x="241572" y="18437"/>
                </a:cubicBezTo>
                <a:cubicBezTo>
                  <a:pt x="241572" y="20573"/>
                  <a:pt x="241267" y="22403"/>
                  <a:pt x="241268" y="24233"/>
                </a:cubicBezTo>
                <a:cubicBezTo>
                  <a:pt x="245842" y="21793"/>
                  <a:pt x="250113" y="19352"/>
                  <a:pt x="258043" y="14778"/>
                </a:cubicBezTo>
                <a:cubicBezTo>
                  <a:pt x="265669" y="19963"/>
                  <a:pt x="276649" y="26978"/>
                  <a:pt x="287630" y="34298"/>
                </a:cubicBezTo>
                <a:cubicBezTo>
                  <a:pt x="287019" y="35519"/>
                  <a:pt x="286104" y="36738"/>
                  <a:pt x="285494" y="37958"/>
                </a:cubicBezTo>
                <a:cubicBezTo>
                  <a:pt x="280919" y="35519"/>
                  <a:pt x="276345" y="32773"/>
                  <a:pt x="267193" y="27588"/>
                </a:cubicBezTo>
                <a:cubicBezTo>
                  <a:pt x="269024" y="36738"/>
                  <a:pt x="268414" y="45584"/>
                  <a:pt x="271158" y="46499"/>
                </a:cubicBezTo>
                <a:cubicBezTo>
                  <a:pt x="277259" y="48940"/>
                  <a:pt x="284885" y="47719"/>
                  <a:pt x="294950" y="48024"/>
                </a:cubicBezTo>
                <a:cubicBezTo>
                  <a:pt x="296170" y="52295"/>
                  <a:pt x="300440" y="60225"/>
                  <a:pt x="300746" y="68155"/>
                </a:cubicBezTo>
                <a:cubicBezTo>
                  <a:pt x="301660" y="105673"/>
                  <a:pt x="302270" y="143190"/>
                  <a:pt x="299525" y="180401"/>
                </a:cubicBezTo>
                <a:cubicBezTo>
                  <a:pt x="298610" y="203278"/>
                  <a:pt x="284579" y="219139"/>
                  <a:pt x="263228" y="227069"/>
                </a:cubicBezTo>
                <a:cubicBezTo>
                  <a:pt x="241268" y="235304"/>
                  <a:pt x="219611" y="240490"/>
                  <a:pt x="195210" y="237744"/>
                </a:cubicBezTo>
                <a:cubicBezTo>
                  <a:pt x="177519" y="235610"/>
                  <a:pt x="159219" y="240185"/>
                  <a:pt x="138782" y="242015"/>
                </a:cubicBezTo>
                <a:cubicBezTo>
                  <a:pt x="138782" y="288988"/>
                  <a:pt x="138477" y="336570"/>
                  <a:pt x="138172" y="387508"/>
                </a:cubicBezTo>
                <a:cubicBezTo>
                  <a:pt x="122617" y="366462"/>
                  <a:pt x="107975" y="349380"/>
                  <a:pt x="119871" y="324064"/>
                </a:cubicBezTo>
                <a:cubicBezTo>
                  <a:pt x="123226" y="317049"/>
                  <a:pt x="108890" y="298748"/>
                  <a:pt x="101265" y="300578"/>
                </a:cubicBezTo>
                <a:cubicBezTo>
                  <a:pt x="97910" y="301188"/>
                  <a:pt x="94555" y="308814"/>
                  <a:pt x="94249" y="313693"/>
                </a:cubicBezTo>
                <a:cubicBezTo>
                  <a:pt x="93335" y="322235"/>
                  <a:pt x="94859" y="331079"/>
                  <a:pt x="91809" y="339925"/>
                </a:cubicBezTo>
                <a:cubicBezTo>
                  <a:pt x="96385" y="346331"/>
                  <a:pt x="100959" y="352431"/>
                  <a:pt x="103705" y="356091"/>
                </a:cubicBezTo>
                <a:cubicBezTo>
                  <a:pt x="95165" y="368292"/>
                  <a:pt x="88455" y="378357"/>
                  <a:pt x="82659" y="386593"/>
                </a:cubicBezTo>
                <a:cubicBezTo>
                  <a:pt x="89674" y="387508"/>
                  <a:pt x="96689" y="388118"/>
                  <a:pt x="103400" y="388728"/>
                </a:cubicBezTo>
                <a:cubicBezTo>
                  <a:pt x="103095" y="390253"/>
                  <a:pt x="103095" y="391473"/>
                  <a:pt x="102790" y="392998"/>
                </a:cubicBezTo>
                <a:cubicBezTo>
                  <a:pt x="79914" y="390558"/>
                  <a:pt x="60393" y="413739"/>
                  <a:pt x="35077" y="400624"/>
                </a:cubicBezTo>
                <a:cubicBezTo>
                  <a:pt x="36602" y="399098"/>
                  <a:pt x="38126" y="396048"/>
                  <a:pt x="39652" y="396048"/>
                </a:cubicBezTo>
                <a:cubicBezTo>
                  <a:pt x="53378" y="396963"/>
                  <a:pt x="53072" y="387812"/>
                  <a:pt x="51547" y="378968"/>
                </a:cubicBezTo>
                <a:cubicBezTo>
                  <a:pt x="50023" y="370426"/>
                  <a:pt x="49717" y="363411"/>
                  <a:pt x="58563" y="358531"/>
                </a:cubicBezTo>
                <a:cubicBezTo>
                  <a:pt x="60393" y="357311"/>
                  <a:pt x="61308" y="351821"/>
                  <a:pt x="60698" y="348771"/>
                </a:cubicBezTo>
                <a:cubicBezTo>
                  <a:pt x="59478" y="340840"/>
                  <a:pt x="60088" y="335045"/>
                  <a:pt x="71984" y="334740"/>
                </a:cubicBezTo>
                <a:cubicBezTo>
                  <a:pt x="69543" y="340230"/>
                  <a:pt x="67409" y="344195"/>
                  <a:pt x="65273" y="348770"/>
                </a:cubicBezTo>
                <a:cubicBezTo>
                  <a:pt x="73204" y="346636"/>
                  <a:pt x="79915" y="344806"/>
                  <a:pt x="87539" y="342975"/>
                </a:cubicBezTo>
                <a:cubicBezTo>
                  <a:pt x="61613" y="330164"/>
                  <a:pt x="69543" y="301798"/>
                  <a:pt x="61308" y="279837"/>
                </a:cubicBezTo>
                <a:cubicBezTo>
                  <a:pt x="50938" y="281972"/>
                  <a:pt x="44227" y="294783"/>
                  <a:pt x="32941" y="285937"/>
                </a:cubicBezTo>
                <a:cubicBezTo>
                  <a:pt x="32637" y="285632"/>
                  <a:pt x="18606" y="286852"/>
                  <a:pt x="21351" y="299968"/>
                </a:cubicBezTo>
                <a:cubicBezTo>
                  <a:pt x="24401" y="316134"/>
                  <a:pt x="23791" y="333215"/>
                  <a:pt x="10065" y="346331"/>
                </a:cubicBezTo>
                <a:cubicBezTo>
                  <a:pt x="8845" y="347550"/>
                  <a:pt x="8845" y="352736"/>
                  <a:pt x="10065" y="353956"/>
                </a:cubicBezTo>
                <a:cubicBezTo>
                  <a:pt x="12200" y="356091"/>
                  <a:pt x="16165" y="357922"/>
                  <a:pt x="18911" y="357311"/>
                </a:cubicBezTo>
                <a:cubicBezTo>
                  <a:pt x="24096" y="356091"/>
                  <a:pt x="28671" y="353346"/>
                  <a:pt x="36907" y="352736"/>
                </a:cubicBezTo>
                <a:cubicBezTo>
                  <a:pt x="34771" y="356701"/>
                  <a:pt x="33552" y="363411"/>
                  <a:pt x="30501" y="364326"/>
                </a:cubicBezTo>
                <a:cubicBezTo>
                  <a:pt x="17080" y="367987"/>
                  <a:pt x="19826" y="375307"/>
                  <a:pt x="25011" y="383238"/>
                </a:cubicBezTo>
                <a:cubicBezTo>
                  <a:pt x="17995" y="390863"/>
                  <a:pt x="11285" y="397879"/>
                  <a:pt x="4879" y="404894"/>
                </a:cubicBezTo>
                <a:cubicBezTo>
                  <a:pt x="3355" y="404284"/>
                  <a:pt x="1525" y="403369"/>
                  <a:pt x="0" y="402454"/>
                </a:cubicBezTo>
                <a:cubicBezTo>
                  <a:pt x="609" y="268856"/>
                  <a:pt x="915" y="135259"/>
                  <a:pt x="1220" y="136"/>
                </a:cubicBezTo>
                <a:cubicBezTo>
                  <a:pt x="26537" y="136"/>
                  <a:pt x="50938" y="-168"/>
                  <a:pt x="75034" y="136"/>
                </a:cubicBezTo>
                <a:cubicBezTo>
                  <a:pt x="113466" y="747"/>
                  <a:pt x="152203" y="1051"/>
                  <a:pt x="190635" y="2272"/>
                </a:cubicBezTo>
                <a:cubicBezTo>
                  <a:pt x="202225" y="2577"/>
                  <a:pt x="213815" y="4102"/>
                  <a:pt x="224797" y="7152"/>
                </a:cubicBezTo>
                <a:close/>
                <a:moveTo>
                  <a:pt x="1183590" y="114519"/>
                </a:moveTo>
                <a:cubicBezTo>
                  <a:pt x="1182034" y="114522"/>
                  <a:pt x="1180719" y="114884"/>
                  <a:pt x="1179165" y="114889"/>
                </a:cubicBezTo>
                <a:cubicBezTo>
                  <a:pt x="1179601" y="122125"/>
                  <a:pt x="1179798" y="129005"/>
                  <a:pt x="1179994" y="135883"/>
                </a:cubicBezTo>
                <a:cubicBezTo>
                  <a:pt x="1174858" y="138288"/>
                  <a:pt x="1169002" y="141175"/>
                  <a:pt x="1163206" y="143762"/>
                </a:cubicBezTo>
                <a:cubicBezTo>
                  <a:pt x="1163391" y="145974"/>
                  <a:pt x="1163934" y="147947"/>
                  <a:pt x="1164538" y="149620"/>
                </a:cubicBezTo>
                <a:cubicBezTo>
                  <a:pt x="1177746" y="145699"/>
                  <a:pt x="1185166" y="169547"/>
                  <a:pt x="1202951" y="153470"/>
                </a:cubicBezTo>
                <a:cubicBezTo>
                  <a:pt x="1196698" y="141044"/>
                  <a:pt x="1190024" y="127602"/>
                  <a:pt x="1183590" y="114519"/>
                </a:cubicBezTo>
                <a:close/>
                <a:moveTo>
                  <a:pt x="2187503" y="252859"/>
                </a:moveTo>
                <a:cubicBezTo>
                  <a:pt x="2185673" y="266586"/>
                  <a:pt x="2180488" y="277871"/>
                  <a:pt x="2195434" y="282751"/>
                </a:cubicBezTo>
                <a:cubicBezTo>
                  <a:pt x="2192689" y="292207"/>
                  <a:pt x="2190249" y="301052"/>
                  <a:pt x="2187808" y="309898"/>
                </a:cubicBezTo>
                <a:cubicBezTo>
                  <a:pt x="2190249" y="310507"/>
                  <a:pt x="2192689" y="311423"/>
                  <a:pt x="2195129" y="312338"/>
                </a:cubicBezTo>
                <a:cubicBezTo>
                  <a:pt x="2200009" y="302273"/>
                  <a:pt x="2207329" y="292817"/>
                  <a:pt x="2209465" y="282141"/>
                </a:cubicBezTo>
                <a:cubicBezTo>
                  <a:pt x="2212820" y="266890"/>
                  <a:pt x="2198179" y="262316"/>
                  <a:pt x="2187503" y="252859"/>
                </a:cubicBezTo>
                <a:close/>
                <a:moveTo>
                  <a:pt x="1619943" y="166234"/>
                </a:moveTo>
                <a:cubicBezTo>
                  <a:pt x="1608961" y="171114"/>
                  <a:pt x="1598287" y="175994"/>
                  <a:pt x="1584865" y="182095"/>
                </a:cubicBezTo>
                <a:cubicBezTo>
                  <a:pt x="1585475" y="174165"/>
                  <a:pt x="1586086" y="169284"/>
                  <a:pt x="1586390" y="164709"/>
                </a:cubicBezTo>
                <a:cubicBezTo>
                  <a:pt x="1572360" y="156169"/>
                  <a:pt x="1572055" y="168369"/>
                  <a:pt x="1569309" y="174775"/>
                </a:cubicBezTo>
                <a:cubicBezTo>
                  <a:pt x="1575714" y="185145"/>
                  <a:pt x="1581510" y="194600"/>
                  <a:pt x="1588830" y="206801"/>
                </a:cubicBezTo>
                <a:cubicBezTo>
                  <a:pt x="1591881" y="197651"/>
                  <a:pt x="1593711" y="192466"/>
                  <a:pt x="1595236" y="187585"/>
                </a:cubicBezTo>
                <a:cubicBezTo>
                  <a:pt x="1617503" y="192770"/>
                  <a:pt x="1621467" y="189110"/>
                  <a:pt x="1619943" y="166234"/>
                </a:cubicBezTo>
                <a:close/>
                <a:moveTo>
                  <a:pt x="2779815" y="321785"/>
                </a:moveTo>
                <a:cubicBezTo>
                  <a:pt x="2777376" y="319649"/>
                  <a:pt x="2769445" y="319040"/>
                  <a:pt x="2767614" y="321174"/>
                </a:cubicBezTo>
                <a:cubicBezTo>
                  <a:pt x="2765175" y="323615"/>
                  <a:pt x="2764565" y="330631"/>
                  <a:pt x="2766395" y="333986"/>
                </a:cubicBezTo>
                <a:cubicBezTo>
                  <a:pt x="2770360" y="341001"/>
                  <a:pt x="2775545" y="347406"/>
                  <a:pt x="2781341" y="352591"/>
                </a:cubicBezTo>
                <a:cubicBezTo>
                  <a:pt x="2784696" y="355642"/>
                  <a:pt x="2791101" y="358997"/>
                  <a:pt x="2795067" y="357777"/>
                </a:cubicBezTo>
                <a:cubicBezTo>
                  <a:pt x="2802691" y="355642"/>
                  <a:pt x="2809707" y="350456"/>
                  <a:pt x="2814282" y="347711"/>
                </a:cubicBezTo>
                <a:cubicBezTo>
                  <a:pt x="2817333" y="335205"/>
                  <a:pt x="2807572" y="323919"/>
                  <a:pt x="2799031" y="327275"/>
                </a:cubicBezTo>
                <a:cubicBezTo>
                  <a:pt x="2789576" y="331240"/>
                  <a:pt x="2785611" y="327275"/>
                  <a:pt x="2779815" y="321785"/>
                </a:cubicBezTo>
                <a:close/>
                <a:moveTo>
                  <a:pt x="650757" y="2255"/>
                </a:moveTo>
                <a:cubicBezTo>
                  <a:pt x="660294" y="4614"/>
                  <a:pt x="660179" y="14737"/>
                  <a:pt x="661094" y="25031"/>
                </a:cubicBezTo>
                <a:cubicBezTo>
                  <a:pt x="675735" y="21676"/>
                  <a:pt x="689766" y="18320"/>
                  <a:pt x="706541" y="14356"/>
                </a:cubicBezTo>
                <a:cubicBezTo>
                  <a:pt x="710202" y="31742"/>
                  <a:pt x="714167" y="49433"/>
                  <a:pt x="719048" y="72613"/>
                </a:cubicBezTo>
                <a:cubicBezTo>
                  <a:pt x="706237" y="60413"/>
                  <a:pt x="697392" y="58888"/>
                  <a:pt x="690071" y="72308"/>
                </a:cubicBezTo>
                <a:cubicBezTo>
                  <a:pt x="701051" y="82374"/>
                  <a:pt x="727893" y="77189"/>
                  <a:pt x="723318" y="104336"/>
                </a:cubicBezTo>
                <a:cubicBezTo>
                  <a:pt x="713557" y="104945"/>
                  <a:pt x="701357" y="104640"/>
                  <a:pt x="704407" y="123246"/>
                </a:cubicBezTo>
                <a:cubicBezTo>
                  <a:pt x="710202" y="120806"/>
                  <a:pt x="714472" y="118976"/>
                  <a:pt x="722097" y="115621"/>
                </a:cubicBezTo>
                <a:cubicBezTo>
                  <a:pt x="723928" y="118671"/>
                  <a:pt x="728809" y="123856"/>
                  <a:pt x="730028" y="129652"/>
                </a:cubicBezTo>
                <a:cubicBezTo>
                  <a:pt x="735213" y="152833"/>
                  <a:pt x="739483" y="176319"/>
                  <a:pt x="744059" y="199806"/>
                </a:cubicBezTo>
                <a:cubicBezTo>
                  <a:pt x="747413" y="217192"/>
                  <a:pt x="744059" y="219936"/>
                  <a:pt x="726063" y="214447"/>
                </a:cubicBezTo>
                <a:cubicBezTo>
                  <a:pt x="724233" y="213836"/>
                  <a:pt x="722403" y="214141"/>
                  <a:pt x="720573" y="214141"/>
                </a:cubicBezTo>
                <a:cubicBezTo>
                  <a:pt x="718437" y="227562"/>
                  <a:pt x="720878" y="235797"/>
                  <a:pt x="737958" y="230917"/>
                </a:cubicBezTo>
                <a:cubicBezTo>
                  <a:pt x="741313" y="230002"/>
                  <a:pt x="750159" y="234578"/>
                  <a:pt x="750769" y="237933"/>
                </a:cubicBezTo>
                <a:cubicBezTo>
                  <a:pt x="762360" y="292836"/>
                  <a:pt x="773035" y="348043"/>
                  <a:pt x="784321" y="405081"/>
                </a:cubicBezTo>
                <a:cubicBezTo>
                  <a:pt x="736128" y="405081"/>
                  <a:pt x="689766" y="405081"/>
                  <a:pt x="639439" y="403862"/>
                </a:cubicBezTo>
                <a:cubicBezTo>
                  <a:pt x="640048" y="381290"/>
                  <a:pt x="640963" y="359633"/>
                  <a:pt x="641573" y="337978"/>
                </a:cubicBezTo>
                <a:cubicBezTo>
                  <a:pt x="640354" y="333098"/>
                  <a:pt x="639133" y="328217"/>
                  <a:pt x="636999" y="319677"/>
                </a:cubicBezTo>
                <a:cubicBezTo>
                  <a:pt x="630898" y="322727"/>
                  <a:pt x="624187" y="327607"/>
                  <a:pt x="616562" y="329743"/>
                </a:cubicBezTo>
                <a:cubicBezTo>
                  <a:pt x="609547" y="331573"/>
                  <a:pt x="601616" y="331267"/>
                  <a:pt x="593991" y="330658"/>
                </a:cubicBezTo>
                <a:cubicBezTo>
                  <a:pt x="585145" y="330352"/>
                  <a:pt x="581181" y="333402"/>
                  <a:pt x="580570" y="342553"/>
                </a:cubicBezTo>
                <a:cubicBezTo>
                  <a:pt x="579351" y="358414"/>
                  <a:pt x="577521" y="373970"/>
                  <a:pt x="574775" y="389526"/>
                </a:cubicBezTo>
                <a:cubicBezTo>
                  <a:pt x="573555" y="394406"/>
                  <a:pt x="569590" y="401116"/>
                  <a:pt x="565320" y="402641"/>
                </a:cubicBezTo>
                <a:cubicBezTo>
                  <a:pt x="560744" y="404166"/>
                  <a:pt x="553119" y="401726"/>
                  <a:pt x="549153" y="398371"/>
                </a:cubicBezTo>
                <a:cubicBezTo>
                  <a:pt x="539088" y="390136"/>
                  <a:pt x="530548" y="380070"/>
                  <a:pt x="519567" y="369090"/>
                </a:cubicBezTo>
                <a:cubicBezTo>
                  <a:pt x="516212" y="370309"/>
                  <a:pt x="509196" y="372749"/>
                  <a:pt x="500656" y="376105"/>
                </a:cubicBezTo>
                <a:cubicBezTo>
                  <a:pt x="504317" y="384950"/>
                  <a:pt x="507672" y="393491"/>
                  <a:pt x="511942" y="403556"/>
                </a:cubicBezTo>
                <a:cubicBezTo>
                  <a:pt x="486320" y="403556"/>
                  <a:pt x="459174" y="403556"/>
                  <a:pt x="427147" y="403556"/>
                </a:cubicBezTo>
                <a:cubicBezTo>
                  <a:pt x="434772" y="373970"/>
                  <a:pt x="442398" y="346518"/>
                  <a:pt x="448499" y="319067"/>
                </a:cubicBezTo>
                <a:cubicBezTo>
                  <a:pt x="450938" y="309001"/>
                  <a:pt x="448498" y="298326"/>
                  <a:pt x="450329" y="288260"/>
                </a:cubicBezTo>
                <a:cubicBezTo>
                  <a:pt x="466494" y="196755"/>
                  <a:pt x="483270" y="105251"/>
                  <a:pt x="499436" y="13746"/>
                </a:cubicBezTo>
                <a:cubicBezTo>
                  <a:pt x="501571" y="3070"/>
                  <a:pt x="505536" y="-285"/>
                  <a:pt x="516211" y="20"/>
                </a:cubicBezTo>
                <a:cubicBezTo>
                  <a:pt x="540613" y="935"/>
                  <a:pt x="565014" y="935"/>
                  <a:pt x="589416" y="325"/>
                </a:cubicBezTo>
                <a:cubicBezTo>
                  <a:pt x="600396" y="19"/>
                  <a:pt x="604667" y="5815"/>
                  <a:pt x="609242" y="14661"/>
                </a:cubicBezTo>
                <a:cubicBezTo>
                  <a:pt x="615647" y="26556"/>
                  <a:pt x="625102" y="36927"/>
                  <a:pt x="633032" y="48212"/>
                </a:cubicBezTo>
                <a:cubicBezTo>
                  <a:pt x="635169" y="47603"/>
                  <a:pt x="637303" y="47297"/>
                  <a:pt x="639438" y="46687"/>
                </a:cubicBezTo>
                <a:cubicBezTo>
                  <a:pt x="644014" y="36012"/>
                  <a:pt x="648284" y="25336"/>
                  <a:pt x="652249" y="16490"/>
                </a:cubicBezTo>
                <a:cubicBezTo>
                  <a:pt x="646759" y="11305"/>
                  <a:pt x="643099" y="7950"/>
                  <a:pt x="637608" y="2765"/>
                </a:cubicBezTo>
                <a:cubicBezTo>
                  <a:pt x="643327" y="1545"/>
                  <a:pt x="647578" y="1468"/>
                  <a:pt x="650757" y="2255"/>
                </a:cubicBezTo>
                <a:close/>
                <a:moveTo>
                  <a:pt x="941154" y="34779"/>
                </a:moveTo>
                <a:cubicBezTo>
                  <a:pt x="933224" y="38743"/>
                  <a:pt x="926818" y="42099"/>
                  <a:pt x="915838" y="47589"/>
                </a:cubicBezTo>
                <a:cubicBezTo>
                  <a:pt x="926818" y="51859"/>
                  <a:pt x="927733" y="66805"/>
                  <a:pt x="941459" y="56740"/>
                </a:cubicBezTo>
                <a:cubicBezTo>
                  <a:pt x="953660" y="47894"/>
                  <a:pt x="941154" y="42709"/>
                  <a:pt x="941154" y="34779"/>
                </a:cubicBezTo>
                <a:close/>
                <a:moveTo>
                  <a:pt x="1172179" y="67270"/>
                </a:moveTo>
                <a:cubicBezTo>
                  <a:pt x="1167458" y="69136"/>
                  <a:pt x="1162020" y="71483"/>
                  <a:pt x="1155866" y="74310"/>
                </a:cubicBezTo>
                <a:cubicBezTo>
                  <a:pt x="1151901" y="91249"/>
                  <a:pt x="1147701" y="109385"/>
                  <a:pt x="1144098" y="127639"/>
                </a:cubicBezTo>
                <a:cubicBezTo>
                  <a:pt x="1145536" y="128233"/>
                  <a:pt x="1146732" y="128470"/>
                  <a:pt x="1148229" y="128765"/>
                </a:cubicBezTo>
                <a:cubicBezTo>
                  <a:pt x="1155442" y="118996"/>
                  <a:pt x="1161396" y="107735"/>
                  <a:pt x="1170349" y="100176"/>
                </a:cubicBezTo>
                <a:cubicBezTo>
                  <a:pt x="1178526" y="93395"/>
                  <a:pt x="1180975" y="92012"/>
                  <a:pt x="1177183" y="82870"/>
                </a:cubicBezTo>
                <a:cubicBezTo>
                  <a:pt x="1174837" y="77432"/>
                  <a:pt x="1173565" y="71274"/>
                  <a:pt x="1172179" y="67270"/>
                </a:cubicBezTo>
                <a:close/>
                <a:moveTo>
                  <a:pt x="1179187" y="47925"/>
                </a:moveTo>
                <a:cubicBezTo>
                  <a:pt x="1177636" y="49484"/>
                  <a:pt x="1176026" y="51343"/>
                  <a:pt x="1174474" y="52902"/>
                </a:cubicBezTo>
                <a:cubicBezTo>
                  <a:pt x="1178266" y="62045"/>
                  <a:pt x="1182298" y="71546"/>
                  <a:pt x="1186090" y="80689"/>
                </a:cubicBezTo>
                <a:cubicBezTo>
                  <a:pt x="1188602" y="80562"/>
                  <a:pt x="1191114" y="80436"/>
                  <a:pt x="1193626" y="80310"/>
                </a:cubicBezTo>
                <a:cubicBezTo>
                  <a:pt x="1196539" y="73424"/>
                  <a:pt x="1203871" y="63056"/>
                  <a:pt x="1201591" y="60431"/>
                </a:cubicBezTo>
                <a:cubicBezTo>
                  <a:pt x="1196611" y="54162"/>
                  <a:pt x="1186794" y="51914"/>
                  <a:pt x="1179187" y="47925"/>
                </a:cubicBezTo>
                <a:close/>
                <a:moveTo>
                  <a:pt x="1616282" y="98520"/>
                </a:moveTo>
                <a:cubicBezTo>
                  <a:pt x="1614757" y="98826"/>
                  <a:pt x="1613536" y="99435"/>
                  <a:pt x="1612013" y="99741"/>
                </a:cubicBezTo>
                <a:cubicBezTo>
                  <a:pt x="1613843" y="106756"/>
                  <a:pt x="1615367" y="113466"/>
                  <a:pt x="1616891" y="120176"/>
                </a:cubicBezTo>
                <a:cubicBezTo>
                  <a:pt x="1612317" y="123532"/>
                  <a:pt x="1607131" y="127497"/>
                  <a:pt x="1601946" y="131157"/>
                </a:cubicBezTo>
                <a:cubicBezTo>
                  <a:pt x="1602557" y="132988"/>
                  <a:pt x="1603472" y="134818"/>
                  <a:pt x="1604081" y="136647"/>
                </a:cubicBezTo>
                <a:cubicBezTo>
                  <a:pt x="1616588" y="130242"/>
                  <a:pt x="1628483" y="152204"/>
                  <a:pt x="1642819" y="132987"/>
                </a:cubicBezTo>
                <a:cubicBezTo>
                  <a:pt x="1634278" y="122006"/>
                  <a:pt x="1625128" y="110111"/>
                  <a:pt x="1616282" y="98520"/>
                </a:cubicBezTo>
                <a:close/>
                <a:moveTo>
                  <a:pt x="2234782" y="158915"/>
                </a:moveTo>
                <a:cubicBezTo>
                  <a:pt x="2230816" y="160439"/>
                  <a:pt x="2224715" y="161965"/>
                  <a:pt x="2218920" y="163794"/>
                </a:cubicBezTo>
                <a:cubicBezTo>
                  <a:pt x="2218920" y="172945"/>
                  <a:pt x="2234475" y="189416"/>
                  <a:pt x="2243321" y="189111"/>
                </a:cubicBezTo>
                <a:cubicBezTo>
                  <a:pt x="2245456" y="189111"/>
                  <a:pt x="2248812" y="187586"/>
                  <a:pt x="2249116" y="186061"/>
                </a:cubicBezTo>
                <a:cubicBezTo>
                  <a:pt x="2249422" y="183621"/>
                  <a:pt x="2248201" y="180570"/>
                  <a:pt x="2246982" y="178436"/>
                </a:cubicBezTo>
                <a:cubicBezTo>
                  <a:pt x="2243016" y="172030"/>
                  <a:pt x="2239051" y="165625"/>
                  <a:pt x="2234782" y="158915"/>
                </a:cubicBezTo>
                <a:close/>
                <a:moveTo>
                  <a:pt x="1389655" y="30502"/>
                </a:moveTo>
                <a:cubicBezTo>
                  <a:pt x="1381725" y="34466"/>
                  <a:pt x="1375319" y="37822"/>
                  <a:pt x="1364339" y="43312"/>
                </a:cubicBezTo>
                <a:cubicBezTo>
                  <a:pt x="1375319" y="47583"/>
                  <a:pt x="1376235" y="62528"/>
                  <a:pt x="1389960" y="52463"/>
                </a:cubicBezTo>
                <a:cubicBezTo>
                  <a:pt x="1402160" y="43617"/>
                  <a:pt x="1389655" y="38432"/>
                  <a:pt x="1389655" y="30502"/>
                </a:cubicBezTo>
                <a:close/>
                <a:moveTo>
                  <a:pt x="1221628" y="1"/>
                </a:moveTo>
                <a:lnTo>
                  <a:pt x="1221628" y="401022"/>
                </a:lnTo>
                <a:lnTo>
                  <a:pt x="1134110" y="401022"/>
                </a:lnTo>
                <a:lnTo>
                  <a:pt x="1044317" y="235833"/>
                </a:lnTo>
                <a:lnTo>
                  <a:pt x="1078525" y="241915"/>
                </a:lnTo>
                <a:cubicBezTo>
                  <a:pt x="1079061" y="240455"/>
                  <a:pt x="1079248" y="239249"/>
                  <a:pt x="1079480" y="237742"/>
                </a:cubicBezTo>
                <a:cubicBezTo>
                  <a:pt x="1069422" y="230937"/>
                  <a:pt x="1057925" y="225452"/>
                  <a:pt x="1050003" y="216818"/>
                </a:cubicBezTo>
                <a:cubicBezTo>
                  <a:pt x="1042892" y="208927"/>
                  <a:pt x="1041410" y="206537"/>
                  <a:pt x="1032432" y="210702"/>
                </a:cubicBezTo>
                <a:lnTo>
                  <a:pt x="1030952" y="211245"/>
                </a:lnTo>
                <a:lnTo>
                  <a:pt x="997542" y="149781"/>
                </a:lnTo>
                <a:lnTo>
                  <a:pt x="1006011" y="145824"/>
                </a:lnTo>
                <a:cubicBezTo>
                  <a:pt x="1005780" y="143319"/>
                  <a:pt x="1005551" y="140815"/>
                  <a:pt x="1005323" y="138310"/>
                </a:cubicBezTo>
                <a:cubicBezTo>
                  <a:pt x="998321" y="135683"/>
                  <a:pt x="987661" y="128785"/>
                  <a:pt x="985131" y="131170"/>
                </a:cubicBezTo>
                <a:cubicBezTo>
                  <a:pt x="979073" y="136406"/>
                  <a:pt x="977230" y="146307"/>
                  <a:pt x="973559" y="154071"/>
                </a:cubicBezTo>
                <a:cubicBezTo>
                  <a:pt x="975182" y="155557"/>
                  <a:pt x="977105" y="157089"/>
                  <a:pt x="978726" y="158575"/>
                </a:cubicBezTo>
                <a:lnTo>
                  <a:pt x="992161" y="152296"/>
                </a:lnTo>
                <a:lnTo>
                  <a:pt x="992891" y="162143"/>
                </a:lnTo>
                <a:lnTo>
                  <a:pt x="992890" y="189844"/>
                </a:lnTo>
                <a:lnTo>
                  <a:pt x="968414" y="172470"/>
                </a:lnTo>
                <a:cubicBezTo>
                  <a:pt x="961302" y="164580"/>
                  <a:pt x="959821" y="162189"/>
                  <a:pt x="950842" y="166354"/>
                </a:cubicBezTo>
                <a:cubicBezTo>
                  <a:pt x="945505" y="168923"/>
                  <a:pt x="939406" y="170449"/>
                  <a:pt x="935461" y="171998"/>
                </a:cubicBezTo>
                <a:cubicBezTo>
                  <a:pt x="937521" y="176637"/>
                  <a:pt x="940089" y="181974"/>
                  <a:pt x="943167" y="188007"/>
                </a:cubicBezTo>
                <a:lnTo>
                  <a:pt x="992891" y="196848"/>
                </a:lnTo>
                <a:lnTo>
                  <a:pt x="992890" y="260834"/>
                </a:lnTo>
                <a:lnTo>
                  <a:pt x="991845" y="260696"/>
                </a:lnTo>
                <a:cubicBezTo>
                  <a:pt x="985268" y="262640"/>
                  <a:pt x="987099" y="272992"/>
                  <a:pt x="983438" y="279397"/>
                </a:cubicBezTo>
                <a:lnTo>
                  <a:pt x="992891" y="279645"/>
                </a:lnTo>
                <a:lnTo>
                  <a:pt x="992890" y="401022"/>
                </a:lnTo>
                <a:lnTo>
                  <a:pt x="909950" y="401022"/>
                </a:lnTo>
                <a:lnTo>
                  <a:pt x="909950" y="1"/>
                </a:lnTo>
                <a:lnTo>
                  <a:pt x="1017531" y="1"/>
                </a:lnTo>
                <a:lnTo>
                  <a:pt x="1039920" y="41637"/>
                </a:lnTo>
                <a:lnTo>
                  <a:pt x="1018018" y="47895"/>
                </a:lnTo>
                <a:lnTo>
                  <a:pt x="1047003" y="54809"/>
                </a:lnTo>
                <a:lnTo>
                  <a:pt x="1078849" y="114029"/>
                </a:lnTo>
                <a:lnTo>
                  <a:pt x="1066219" y="116999"/>
                </a:lnTo>
                <a:cubicBezTo>
                  <a:pt x="1059342" y="132980"/>
                  <a:pt x="1052022" y="150097"/>
                  <a:pt x="1045271" y="167435"/>
                </a:cubicBezTo>
                <a:cubicBezTo>
                  <a:pt x="1046582" y="168272"/>
                  <a:pt x="1047718" y="168715"/>
                  <a:pt x="1049140" y="169268"/>
                </a:cubicBezTo>
                <a:cubicBezTo>
                  <a:pt x="1057956" y="160917"/>
                  <a:pt x="1065793" y="150875"/>
                  <a:pt x="1075936" y="145006"/>
                </a:cubicBezTo>
                <a:cubicBezTo>
                  <a:pt x="1085177" y="139766"/>
                  <a:pt x="1087830" y="138835"/>
                  <a:pt x="1085702" y="129169"/>
                </a:cubicBezTo>
                <a:lnTo>
                  <a:pt x="1085271" y="125971"/>
                </a:lnTo>
                <a:lnTo>
                  <a:pt x="1141017" y="229635"/>
                </a:lnTo>
                <a:cubicBezTo>
                  <a:pt x="1139853" y="222523"/>
                  <a:pt x="1139271" y="215811"/>
                  <a:pt x="1139271" y="209497"/>
                </a:cubicBezTo>
                <a:lnTo>
                  <a:pt x="1139271" y="1"/>
                </a:lnTo>
                <a:close/>
                <a:moveTo>
                  <a:pt x="1602861" y="49108"/>
                </a:moveTo>
                <a:cubicBezTo>
                  <a:pt x="1598591" y="51853"/>
                  <a:pt x="1593711" y="55208"/>
                  <a:pt x="1588220" y="59173"/>
                </a:cubicBezTo>
                <a:cubicBezTo>
                  <a:pt x="1587611" y="76559"/>
                  <a:pt x="1587001" y="95165"/>
                  <a:pt x="1587001" y="113771"/>
                </a:cubicBezTo>
                <a:cubicBezTo>
                  <a:pt x="1588526" y="114076"/>
                  <a:pt x="1589746" y="114076"/>
                  <a:pt x="1591271" y="114076"/>
                </a:cubicBezTo>
                <a:cubicBezTo>
                  <a:pt x="1596456" y="103096"/>
                  <a:pt x="1600116" y="90895"/>
                  <a:pt x="1607436" y="81744"/>
                </a:cubicBezTo>
                <a:cubicBezTo>
                  <a:pt x="1614147" y="73509"/>
                  <a:pt x="1616282" y="71679"/>
                  <a:pt x="1610792" y="63443"/>
                </a:cubicBezTo>
                <a:cubicBezTo>
                  <a:pt x="1607437" y="58563"/>
                  <a:pt x="1604997" y="52768"/>
                  <a:pt x="1602861" y="49108"/>
                </a:cubicBezTo>
                <a:close/>
                <a:moveTo>
                  <a:pt x="1509222" y="31417"/>
                </a:moveTo>
                <a:cubicBezTo>
                  <a:pt x="1494276" y="35382"/>
                  <a:pt x="1480550" y="39347"/>
                  <a:pt x="1466824" y="43312"/>
                </a:cubicBezTo>
                <a:cubicBezTo>
                  <a:pt x="1478110" y="47888"/>
                  <a:pt x="1489091" y="51243"/>
                  <a:pt x="1500071" y="51243"/>
                </a:cubicBezTo>
                <a:cubicBezTo>
                  <a:pt x="1510747" y="51548"/>
                  <a:pt x="1514407" y="44533"/>
                  <a:pt x="1509222" y="31417"/>
                </a:cubicBezTo>
                <a:close/>
                <a:moveTo>
                  <a:pt x="1613232" y="32637"/>
                </a:moveTo>
                <a:cubicBezTo>
                  <a:pt x="1612012" y="34772"/>
                  <a:pt x="1610487" y="36602"/>
                  <a:pt x="1609573" y="38432"/>
                </a:cubicBezTo>
                <a:cubicBezTo>
                  <a:pt x="1615061" y="46668"/>
                  <a:pt x="1620857" y="55208"/>
                  <a:pt x="1626347" y="63443"/>
                </a:cubicBezTo>
                <a:cubicBezTo>
                  <a:pt x="1628789" y="62833"/>
                  <a:pt x="1631228" y="62224"/>
                  <a:pt x="1633668" y="61613"/>
                </a:cubicBezTo>
                <a:cubicBezTo>
                  <a:pt x="1635193" y="54293"/>
                  <a:pt x="1640378" y="42702"/>
                  <a:pt x="1637633" y="40568"/>
                </a:cubicBezTo>
                <a:cubicBezTo>
                  <a:pt x="1631532" y="35382"/>
                  <a:pt x="1621468" y="35077"/>
                  <a:pt x="1613232" y="32637"/>
                </a:cubicBezTo>
                <a:close/>
                <a:moveTo>
                  <a:pt x="1601946" y="9456"/>
                </a:moveTo>
                <a:cubicBezTo>
                  <a:pt x="1600116" y="17386"/>
                  <a:pt x="1598896" y="23486"/>
                  <a:pt x="1596456" y="34162"/>
                </a:cubicBezTo>
                <a:cubicBezTo>
                  <a:pt x="1608046" y="28062"/>
                  <a:pt x="1615673" y="24096"/>
                  <a:pt x="1624822" y="19521"/>
                </a:cubicBezTo>
                <a:cubicBezTo>
                  <a:pt x="1655019" y="31111"/>
                  <a:pt x="1671490" y="54598"/>
                  <a:pt x="1671794" y="87844"/>
                </a:cubicBezTo>
                <a:cubicBezTo>
                  <a:pt x="1671490" y="172335"/>
                  <a:pt x="1670880" y="256519"/>
                  <a:pt x="1669354" y="340703"/>
                </a:cubicBezTo>
                <a:cubicBezTo>
                  <a:pt x="1668745" y="361750"/>
                  <a:pt x="1657154" y="378220"/>
                  <a:pt x="1637938" y="387676"/>
                </a:cubicBezTo>
                <a:cubicBezTo>
                  <a:pt x="1633668" y="389811"/>
                  <a:pt x="1627873" y="388591"/>
                  <a:pt x="1622992" y="389201"/>
                </a:cubicBezTo>
                <a:cubicBezTo>
                  <a:pt x="1618722" y="389811"/>
                  <a:pt x="1613231" y="389201"/>
                  <a:pt x="1610487" y="391641"/>
                </a:cubicBezTo>
                <a:cubicBezTo>
                  <a:pt x="1597372" y="404146"/>
                  <a:pt x="1580901" y="402926"/>
                  <a:pt x="1565039" y="402622"/>
                </a:cubicBezTo>
                <a:cubicBezTo>
                  <a:pt x="1547654" y="402622"/>
                  <a:pt x="1530267" y="399876"/>
                  <a:pt x="1513187" y="397742"/>
                </a:cubicBezTo>
                <a:cubicBezTo>
                  <a:pt x="1509221" y="397131"/>
                  <a:pt x="1505256" y="393471"/>
                  <a:pt x="1500377" y="390725"/>
                </a:cubicBezTo>
                <a:cubicBezTo>
                  <a:pt x="1496715" y="403842"/>
                  <a:pt x="1486650" y="404146"/>
                  <a:pt x="1472009" y="400791"/>
                </a:cubicBezTo>
                <a:cubicBezTo>
                  <a:pt x="1485734" y="391336"/>
                  <a:pt x="1497631" y="382796"/>
                  <a:pt x="1496716" y="366324"/>
                </a:cubicBezTo>
                <a:cubicBezTo>
                  <a:pt x="1496411" y="363580"/>
                  <a:pt x="1497326" y="360224"/>
                  <a:pt x="1496106" y="357784"/>
                </a:cubicBezTo>
                <a:cubicBezTo>
                  <a:pt x="1487565" y="340398"/>
                  <a:pt x="1489700" y="337043"/>
                  <a:pt x="1506477" y="336433"/>
                </a:cubicBezTo>
                <a:cubicBezTo>
                  <a:pt x="1510746" y="344668"/>
                  <a:pt x="1514712" y="351989"/>
                  <a:pt x="1518372" y="359309"/>
                </a:cubicBezTo>
                <a:cubicBezTo>
                  <a:pt x="1539418" y="355954"/>
                  <a:pt x="1548568" y="334603"/>
                  <a:pt x="1537283" y="317522"/>
                </a:cubicBezTo>
                <a:cubicBezTo>
                  <a:pt x="1534842" y="313862"/>
                  <a:pt x="1532708" y="309287"/>
                  <a:pt x="1532708" y="305017"/>
                </a:cubicBezTo>
                <a:cubicBezTo>
                  <a:pt x="1532708" y="235472"/>
                  <a:pt x="1533623" y="165929"/>
                  <a:pt x="1533317" y="96386"/>
                </a:cubicBezTo>
                <a:cubicBezTo>
                  <a:pt x="1533012" y="75339"/>
                  <a:pt x="1511662" y="61309"/>
                  <a:pt x="1492445" y="68628"/>
                </a:cubicBezTo>
                <a:cubicBezTo>
                  <a:pt x="1489701" y="69544"/>
                  <a:pt x="1487261" y="76255"/>
                  <a:pt x="1487260" y="80525"/>
                </a:cubicBezTo>
                <a:cubicBezTo>
                  <a:pt x="1486650" y="115602"/>
                  <a:pt x="1486955" y="150678"/>
                  <a:pt x="1486650" y="185755"/>
                </a:cubicBezTo>
                <a:cubicBezTo>
                  <a:pt x="1486650" y="191245"/>
                  <a:pt x="1485735" y="196736"/>
                  <a:pt x="1485125" y="202226"/>
                </a:cubicBezTo>
                <a:cubicBezTo>
                  <a:pt x="1485125" y="202226"/>
                  <a:pt x="1484821" y="202226"/>
                  <a:pt x="1484821" y="202226"/>
                </a:cubicBezTo>
                <a:cubicBezTo>
                  <a:pt x="1466824" y="195821"/>
                  <a:pt x="1471705" y="211071"/>
                  <a:pt x="1466824" y="219611"/>
                </a:cubicBezTo>
                <a:cubicBezTo>
                  <a:pt x="1485430" y="223882"/>
                  <a:pt x="1483295" y="211377"/>
                  <a:pt x="1484821" y="202226"/>
                </a:cubicBezTo>
                <a:cubicBezTo>
                  <a:pt x="1485125" y="236083"/>
                  <a:pt x="1486345" y="269634"/>
                  <a:pt x="1486040" y="303491"/>
                </a:cubicBezTo>
                <a:cubicBezTo>
                  <a:pt x="1485735" y="318742"/>
                  <a:pt x="1490616" y="334907"/>
                  <a:pt x="1479330" y="348938"/>
                </a:cubicBezTo>
                <a:cubicBezTo>
                  <a:pt x="1478415" y="349853"/>
                  <a:pt x="1482076" y="354124"/>
                  <a:pt x="1481465" y="355954"/>
                </a:cubicBezTo>
                <a:cubicBezTo>
                  <a:pt x="1480245" y="360224"/>
                  <a:pt x="1478415" y="365409"/>
                  <a:pt x="1475060" y="367545"/>
                </a:cubicBezTo>
                <a:cubicBezTo>
                  <a:pt x="1464689" y="374255"/>
                  <a:pt x="1453709" y="380051"/>
                  <a:pt x="1443033" y="388286"/>
                </a:cubicBezTo>
                <a:cubicBezTo>
                  <a:pt x="1455233" y="387370"/>
                  <a:pt x="1464385" y="387981"/>
                  <a:pt x="1464690" y="403842"/>
                </a:cubicBezTo>
                <a:cubicBezTo>
                  <a:pt x="1426562" y="403537"/>
                  <a:pt x="1388130" y="403537"/>
                  <a:pt x="1347258" y="403537"/>
                </a:cubicBezTo>
                <a:cubicBezTo>
                  <a:pt x="1347563" y="300746"/>
                  <a:pt x="1347868" y="199176"/>
                  <a:pt x="1348173" y="96080"/>
                </a:cubicBezTo>
                <a:cubicBezTo>
                  <a:pt x="1353967" y="95165"/>
                  <a:pt x="1359764" y="95471"/>
                  <a:pt x="1364339" y="93335"/>
                </a:cubicBezTo>
                <a:cubicBezTo>
                  <a:pt x="1368304" y="91505"/>
                  <a:pt x="1371658" y="86929"/>
                  <a:pt x="1373794" y="82965"/>
                </a:cubicBezTo>
                <a:cubicBezTo>
                  <a:pt x="1374710" y="81440"/>
                  <a:pt x="1371659" y="78085"/>
                  <a:pt x="1370439" y="75339"/>
                </a:cubicBezTo>
                <a:cubicBezTo>
                  <a:pt x="1367083" y="78389"/>
                  <a:pt x="1363729" y="81440"/>
                  <a:pt x="1360374" y="84185"/>
                </a:cubicBezTo>
                <a:cubicBezTo>
                  <a:pt x="1358544" y="85710"/>
                  <a:pt x="1356408" y="87235"/>
                  <a:pt x="1350918" y="91505"/>
                </a:cubicBezTo>
                <a:cubicBezTo>
                  <a:pt x="1345733" y="59784"/>
                  <a:pt x="1349394" y="31112"/>
                  <a:pt x="1347867" y="0"/>
                </a:cubicBezTo>
                <a:cubicBezTo>
                  <a:pt x="1433882" y="2440"/>
                  <a:pt x="1518371" y="-3660"/>
                  <a:pt x="1601946" y="9456"/>
                </a:cubicBezTo>
                <a:close/>
                <a:moveTo>
                  <a:pt x="2453477" y="67104"/>
                </a:moveTo>
                <a:cubicBezTo>
                  <a:pt x="2446767" y="70459"/>
                  <a:pt x="2440057" y="73814"/>
                  <a:pt x="2433346" y="77170"/>
                </a:cubicBezTo>
                <a:cubicBezTo>
                  <a:pt x="2436549" y="90896"/>
                  <a:pt x="2439904" y="100580"/>
                  <a:pt x="2444060" y="106909"/>
                </a:cubicBezTo>
                <a:lnTo>
                  <a:pt x="2447826" y="109241"/>
                </a:lnTo>
                <a:lnTo>
                  <a:pt x="2447987" y="110112"/>
                </a:lnTo>
                <a:cubicBezTo>
                  <a:pt x="2451343" y="111942"/>
                  <a:pt x="2454393" y="113772"/>
                  <a:pt x="2459577" y="116518"/>
                </a:cubicBezTo>
                <a:lnTo>
                  <a:pt x="2447826" y="109241"/>
                </a:lnTo>
                <a:lnTo>
                  <a:pt x="2442802" y="82050"/>
                </a:lnTo>
                <a:cubicBezTo>
                  <a:pt x="2447072" y="78086"/>
                  <a:pt x="2451343" y="73814"/>
                  <a:pt x="2455612" y="69850"/>
                </a:cubicBezTo>
                <a:cubicBezTo>
                  <a:pt x="2455002" y="68935"/>
                  <a:pt x="2454087" y="68019"/>
                  <a:pt x="2453477" y="67104"/>
                </a:cubicBezTo>
                <a:close/>
                <a:moveTo>
                  <a:pt x="2034118" y="916"/>
                </a:moveTo>
                <a:cubicBezTo>
                  <a:pt x="2034118" y="26842"/>
                  <a:pt x="2034118" y="51854"/>
                  <a:pt x="2034118" y="79305"/>
                </a:cubicBezTo>
                <a:cubicBezTo>
                  <a:pt x="2010936" y="79610"/>
                  <a:pt x="1988365" y="79611"/>
                  <a:pt x="1965794" y="79611"/>
                </a:cubicBezTo>
                <a:cubicBezTo>
                  <a:pt x="1936207" y="79611"/>
                  <a:pt x="1939868" y="75950"/>
                  <a:pt x="1939562" y="105231"/>
                </a:cubicBezTo>
                <a:cubicBezTo>
                  <a:pt x="1939259" y="123534"/>
                  <a:pt x="1939563" y="141529"/>
                  <a:pt x="1939563" y="161355"/>
                </a:cubicBezTo>
                <a:cubicBezTo>
                  <a:pt x="1925837" y="165015"/>
                  <a:pt x="1924313" y="152509"/>
                  <a:pt x="1924007" y="144884"/>
                </a:cubicBezTo>
                <a:cubicBezTo>
                  <a:pt x="1923701" y="128108"/>
                  <a:pt x="1915467" y="121398"/>
                  <a:pt x="1898690" y="119873"/>
                </a:cubicBezTo>
                <a:cubicBezTo>
                  <a:pt x="1902655" y="128718"/>
                  <a:pt x="1881914" y="138784"/>
                  <a:pt x="1901436" y="147020"/>
                </a:cubicBezTo>
                <a:cubicBezTo>
                  <a:pt x="1898080" y="160440"/>
                  <a:pt x="1901740" y="177826"/>
                  <a:pt x="1880084" y="182707"/>
                </a:cubicBezTo>
                <a:cubicBezTo>
                  <a:pt x="1881915" y="184537"/>
                  <a:pt x="1884050" y="186062"/>
                  <a:pt x="1885880" y="187586"/>
                </a:cubicBezTo>
                <a:cubicBezTo>
                  <a:pt x="1891370" y="182706"/>
                  <a:pt x="1897165" y="178131"/>
                  <a:pt x="1902655" y="173251"/>
                </a:cubicBezTo>
                <a:cubicBezTo>
                  <a:pt x="1915772" y="180571"/>
                  <a:pt x="1942614" y="176911"/>
                  <a:pt x="1956339" y="167455"/>
                </a:cubicBezTo>
                <a:cubicBezTo>
                  <a:pt x="1962744" y="163185"/>
                  <a:pt x="1971285" y="160135"/>
                  <a:pt x="1979215" y="159524"/>
                </a:cubicBezTo>
                <a:cubicBezTo>
                  <a:pt x="1993551" y="158305"/>
                  <a:pt x="2007582" y="159220"/>
                  <a:pt x="2021918" y="159525"/>
                </a:cubicBezTo>
                <a:cubicBezTo>
                  <a:pt x="2023442" y="159525"/>
                  <a:pt x="2024663" y="160440"/>
                  <a:pt x="2027712" y="161660"/>
                </a:cubicBezTo>
                <a:cubicBezTo>
                  <a:pt x="2027713" y="184841"/>
                  <a:pt x="2027407" y="208633"/>
                  <a:pt x="2027407" y="233034"/>
                </a:cubicBezTo>
                <a:cubicBezTo>
                  <a:pt x="2005446" y="233034"/>
                  <a:pt x="1983789" y="241880"/>
                  <a:pt x="1966709" y="215343"/>
                </a:cubicBezTo>
                <a:cubicBezTo>
                  <a:pt x="1966710" y="224494"/>
                  <a:pt x="1966709" y="227849"/>
                  <a:pt x="1966709" y="231204"/>
                </a:cubicBezTo>
                <a:cubicBezTo>
                  <a:pt x="1965794" y="231509"/>
                  <a:pt x="1964880" y="232424"/>
                  <a:pt x="1963964" y="232424"/>
                </a:cubicBezTo>
                <a:cubicBezTo>
                  <a:pt x="1938343" y="236085"/>
                  <a:pt x="1938953" y="236085"/>
                  <a:pt x="1938648" y="263231"/>
                </a:cubicBezTo>
                <a:cubicBezTo>
                  <a:pt x="1938648" y="277872"/>
                  <a:pt x="1936817" y="292207"/>
                  <a:pt x="1934683" y="306543"/>
                </a:cubicBezTo>
                <a:cubicBezTo>
                  <a:pt x="1934072" y="309289"/>
                  <a:pt x="1927972" y="311119"/>
                  <a:pt x="1924922" y="313559"/>
                </a:cubicBezTo>
                <a:cubicBezTo>
                  <a:pt x="1918821" y="318744"/>
                  <a:pt x="1912721" y="323929"/>
                  <a:pt x="1907536" y="331860"/>
                </a:cubicBezTo>
                <a:cubicBezTo>
                  <a:pt x="1939868" y="317829"/>
                  <a:pt x="1972809" y="329420"/>
                  <a:pt x="2007581" y="324844"/>
                </a:cubicBezTo>
                <a:cubicBezTo>
                  <a:pt x="2009106" y="343145"/>
                  <a:pt x="2010327" y="359006"/>
                  <a:pt x="2011242" y="372426"/>
                </a:cubicBezTo>
                <a:cubicBezTo>
                  <a:pt x="2020392" y="371817"/>
                  <a:pt x="2034118" y="367852"/>
                  <a:pt x="2035948" y="370902"/>
                </a:cubicBezTo>
                <a:cubicBezTo>
                  <a:pt x="2041439" y="379747"/>
                  <a:pt x="2042049" y="391643"/>
                  <a:pt x="2045098" y="404454"/>
                </a:cubicBezTo>
                <a:cubicBezTo>
                  <a:pt x="2031982" y="404454"/>
                  <a:pt x="2023137" y="404454"/>
                  <a:pt x="2011851" y="403539"/>
                </a:cubicBezTo>
                <a:cubicBezTo>
                  <a:pt x="2015511" y="397743"/>
                  <a:pt x="2017647" y="394693"/>
                  <a:pt x="2019782" y="391338"/>
                </a:cubicBezTo>
                <a:cubicBezTo>
                  <a:pt x="2019172" y="390118"/>
                  <a:pt x="2018867" y="388593"/>
                  <a:pt x="2018257" y="387068"/>
                </a:cubicBezTo>
                <a:cubicBezTo>
                  <a:pt x="2002396" y="391643"/>
                  <a:pt x="1986535" y="396523"/>
                  <a:pt x="1969760" y="401403"/>
                </a:cubicBezTo>
                <a:cubicBezTo>
                  <a:pt x="1962439" y="383713"/>
                  <a:pt x="1955424" y="366937"/>
                  <a:pt x="1946883" y="346806"/>
                </a:cubicBezTo>
                <a:cubicBezTo>
                  <a:pt x="1935598" y="353210"/>
                  <a:pt x="1923398" y="358701"/>
                  <a:pt x="1912721" y="366631"/>
                </a:cubicBezTo>
                <a:cubicBezTo>
                  <a:pt x="1899301" y="376392"/>
                  <a:pt x="1901131" y="389203"/>
                  <a:pt x="1912722" y="403539"/>
                </a:cubicBezTo>
                <a:cubicBezTo>
                  <a:pt x="1873680" y="402928"/>
                  <a:pt x="1837382" y="402624"/>
                  <a:pt x="1799865" y="402014"/>
                </a:cubicBezTo>
                <a:cubicBezTo>
                  <a:pt x="1799865" y="352906"/>
                  <a:pt x="1800170" y="306543"/>
                  <a:pt x="1800170" y="257435"/>
                </a:cubicBezTo>
                <a:cubicBezTo>
                  <a:pt x="1815727" y="263536"/>
                  <a:pt x="1829147" y="268721"/>
                  <a:pt x="1844094" y="274517"/>
                </a:cubicBezTo>
                <a:cubicBezTo>
                  <a:pt x="1844703" y="272381"/>
                  <a:pt x="1847448" y="265671"/>
                  <a:pt x="1846533" y="265061"/>
                </a:cubicBezTo>
                <a:cubicBezTo>
                  <a:pt x="1840737" y="261401"/>
                  <a:pt x="1834027" y="258960"/>
                  <a:pt x="1825181" y="255301"/>
                </a:cubicBezTo>
                <a:cubicBezTo>
                  <a:pt x="1823352" y="244625"/>
                  <a:pt x="1813896" y="243100"/>
                  <a:pt x="1797425" y="247980"/>
                </a:cubicBezTo>
                <a:cubicBezTo>
                  <a:pt x="1800476" y="232119"/>
                  <a:pt x="1803220" y="219003"/>
                  <a:pt x="1805355" y="205887"/>
                </a:cubicBezTo>
                <a:cubicBezTo>
                  <a:pt x="1806880" y="195822"/>
                  <a:pt x="1812981" y="185452"/>
                  <a:pt x="1802916" y="175995"/>
                </a:cubicBezTo>
                <a:cubicBezTo>
                  <a:pt x="1801085" y="174471"/>
                  <a:pt x="1800171" y="170810"/>
                  <a:pt x="1800171" y="168065"/>
                </a:cubicBezTo>
                <a:cubicBezTo>
                  <a:pt x="1800171" y="123533"/>
                  <a:pt x="1800171" y="79001"/>
                  <a:pt x="1800476" y="34468"/>
                </a:cubicBezTo>
                <a:cubicBezTo>
                  <a:pt x="1800476" y="17692"/>
                  <a:pt x="1807186" y="9456"/>
                  <a:pt x="1819691" y="8541"/>
                </a:cubicBezTo>
                <a:cubicBezTo>
                  <a:pt x="1814811" y="34163"/>
                  <a:pt x="1809626" y="60394"/>
                  <a:pt x="1804440" y="86321"/>
                </a:cubicBezTo>
                <a:cubicBezTo>
                  <a:pt x="1829757" y="98521"/>
                  <a:pt x="1839822" y="91811"/>
                  <a:pt x="1842873" y="59174"/>
                </a:cubicBezTo>
                <a:cubicBezTo>
                  <a:pt x="1841043" y="53684"/>
                  <a:pt x="1839517" y="48194"/>
                  <a:pt x="1837688" y="42703"/>
                </a:cubicBezTo>
                <a:cubicBezTo>
                  <a:pt x="1835857" y="36603"/>
                  <a:pt x="1833722" y="30197"/>
                  <a:pt x="1831892" y="23793"/>
                </a:cubicBezTo>
                <a:cubicBezTo>
                  <a:pt x="1829758" y="16777"/>
                  <a:pt x="1827927" y="9456"/>
                  <a:pt x="1825791" y="2441"/>
                </a:cubicBezTo>
                <a:cubicBezTo>
                  <a:pt x="1829148" y="1222"/>
                  <a:pt x="1830367" y="306"/>
                  <a:pt x="1831892" y="306"/>
                </a:cubicBezTo>
                <a:cubicBezTo>
                  <a:pt x="1841043" y="1"/>
                  <a:pt x="1850193" y="1"/>
                  <a:pt x="1860258" y="1"/>
                </a:cubicBezTo>
                <a:cubicBezTo>
                  <a:pt x="1861479" y="14032"/>
                  <a:pt x="1871238" y="13726"/>
                  <a:pt x="1881610" y="13117"/>
                </a:cubicBezTo>
                <a:cubicBezTo>
                  <a:pt x="1887100" y="12811"/>
                  <a:pt x="1894420" y="11896"/>
                  <a:pt x="1897470" y="14642"/>
                </a:cubicBezTo>
                <a:cubicBezTo>
                  <a:pt x="1907231" y="24097"/>
                  <a:pt x="1917297" y="25317"/>
                  <a:pt x="1928582" y="18912"/>
                </a:cubicBezTo>
                <a:cubicBezTo>
                  <a:pt x="1935598" y="14642"/>
                  <a:pt x="1942308" y="9762"/>
                  <a:pt x="1949323" y="5186"/>
                </a:cubicBezTo>
                <a:cubicBezTo>
                  <a:pt x="1948408" y="3661"/>
                  <a:pt x="1947799" y="2137"/>
                  <a:pt x="1946883" y="611"/>
                </a:cubicBezTo>
                <a:cubicBezTo>
                  <a:pt x="1975249" y="916"/>
                  <a:pt x="2003617" y="916"/>
                  <a:pt x="2034118" y="916"/>
                </a:cubicBezTo>
                <a:close/>
                <a:moveTo>
                  <a:pt x="3240739" y="156703"/>
                </a:moveTo>
                <a:cubicBezTo>
                  <a:pt x="3240739" y="156703"/>
                  <a:pt x="3240434" y="157008"/>
                  <a:pt x="3240434" y="157008"/>
                </a:cubicBezTo>
                <a:lnTo>
                  <a:pt x="3240421" y="156719"/>
                </a:lnTo>
                <a:lnTo>
                  <a:pt x="3240434" y="156703"/>
                </a:lnTo>
                <a:cubicBezTo>
                  <a:pt x="3240434" y="156703"/>
                  <a:pt x="3240739" y="156703"/>
                  <a:pt x="3240739" y="156703"/>
                </a:cubicBezTo>
                <a:close/>
                <a:moveTo>
                  <a:pt x="2237221" y="7626"/>
                </a:moveTo>
                <a:cubicBezTo>
                  <a:pt x="2225020" y="13726"/>
                  <a:pt x="2213734" y="19522"/>
                  <a:pt x="2202144" y="25623"/>
                </a:cubicBezTo>
                <a:cubicBezTo>
                  <a:pt x="2200314" y="21047"/>
                  <a:pt x="2198180" y="16777"/>
                  <a:pt x="2196349" y="12201"/>
                </a:cubicBezTo>
                <a:cubicBezTo>
                  <a:pt x="2195129" y="12201"/>
                  <a:pt x="2194214" y="11896"/>
                  <a:pt x="2192994" y="11896"/>
                </a:cubicBezTo>
                <a:cubicBezTo>
                  <a:pt x="2191164" y="22877"/>
                  <a:pt x="2188419" y="33553"/>
                  <a:pt x="2187503" y="44533"/>
                </a:cubicBezTo>
                <a:cubicBezTo>
                  <a:pt x="2187504" y="46669"/>
                  <a:pt x="2196044" y="50939"/>
                  <a:pt x="2200313" y="50634"/>
                </a:cubicBezTo>
                <a:cubicBezTo>
                  <a:pt x="2208244" y="50024"/>
                  <a:pt x="2215869" y="46669"/>
                  <a:pt x="2224411" y="44228"/>
                </a:cubicBezTo>
                <a:cubicBezTo>
                  <a:pt x="2222885" y="38127"/>
                  <a:pt x="2221666" y="32942"/>
                  <a:pt x="2220445" y="26842"/>
                </a:cubicBezTo>
                <a:cubicBezTo>
                  <a:pt x="2232951" y="26538"/>
                  <a:pt x="2239356" y="21047"/>
                  <a:pt x="2237221" y="7626"/>
                </a:cubicBezTo>
                <a:close/>
                <a:moveTo>
                  <a:pt x="3260870" y="148162"/>
                </a:moveTo>
                <a:cubicBezTo>
                  <a:pt x="3262396" y="153653"/>
                  <a:pt x="3263615" y="159143"/>
                  <a:pt x="3265140" y="164633"/>
                </a:cubicBezTo>
                <a:cubicBezTo>
                  <a:pt x="3260870" y="164023"/>
                  <a:pt x="3256600" y="163108"/>
                  <a:pt x="3251110" y="162193"/>
                </a:cubicBezTo>
                <a:cubicBezTo>
                  <a:pt x="3252024" y="165243"/>
                  <a:pt x="3253245" y="168599"/>
                  <a:pt x="3254160" y="171649"/>
                </a:cubicBezTo>
                <a:cubicBezTo>
                  <a:pt x="3252940" y="172563"/>
                  <a:pt x="3251720" y="173173"/>
                  <a:pt x="3250804" y="173478"/>
                </a:cubicBezTo>
                <a:cubicBezTo>
                  <a:pt x="3247450" y="167378"/>
                  <a:pt x="3244400" y="161583"/>
                  <a:pt x="3241044" y="155483"/>
                </a:cubicBezTo>
                <a:cubicBezTo>
                  <a:pt x="3246839" y="153348"/>
                  <a:pt x="3252635" y="151213"/>
                  <a:pt x="3260870" y="148162"/>
                </a:cubicBezTo>
                <a:close/>
                <a:moveTo>
                  <a:pt x="2822213" y="73806"/>
                </a:moveTo>
                <a:cubicBezTo>
                  <a:pt x="2821298" y="86311"/>
                  <a:pt x="2820687" y="96072"/>
                  <a:pt x="2820078" y="104002"/>
                </a:cubicBezTo>
                <a:cubicBezTo>
                  <a:pt x="2805743" y="104612"/>
                  <a:pt x="2794152" y="104917"/>
                  <a:pt x="2782866" y="105223"/>
                </a:cubicBezTo>
                <a:cubicBezTo>
                  <a:pt x="2777070" y="105527"/>
                  <a:pt x="2769141" y="103697"/>
                  <a:pt x="2766089" y="106748"/>
                </a:cubicBezTo>
                <a:cubicBezTo>
                  <a:pt x="2757550" y="114983"/>
                  <a:pt x="2750534" y="125658"/>
                  <a:pt x="2742298" y="136029"/>
                </a:cubicBezTo>
                <a:cubicBezTo>
                  <a:pt x="2764259" y="159211"/>
                  <a:pt x="2788966" y="157990"/>
                  <a:pt x="2812758" y="143044"/>
                </a:cubicBezTo>
                <a:cubicBezTo>
                  <a:pt x="2815807" y="151280"/>
                  <a:pt x="2818248" y="157380"/>
                  <a:pt x="2819467" y="160735"/>
                </a:cubicBezTo>
                <a:cubicBezTo>
                  <a:pt x="2834718" y="156771"/>
                  <a:pt x="2847834" y="153416"/>
                  <a:pt x="2862475" y="149450"/>
                </a:cubicBezTo>
                <a:cubicBezTo>
                  <a:pt x="2853630" y="141215"/>
                  <a:pt x="2837463" y="138774"/>
                  <a:pt x="2837464" y="121084"/>
                </a:cubicBezTo>
                <a:cubicBezTo>
                  <a:pt x="2841430" y="124134"/>
                  <a:pt x="2844479" y="126269"/>
                  <a:pt x="2850579" y="130843"/>
                </a:cubicBezTo>
                <a:cubicBezTo>
                  <a:pt x="2847529" y="115898"/>
                  <a:pt x="2842954" y="104612"/>
                  <a:pt x="2843564" y="93632"/>
                </a:cubicBezTo>
                <a:cubicBezTo>
                  <a:pt x="2844784" y="74416"/>
                  <a:pt x="2828619" y="81736"/>
                  <a:pt x="2822213" y="73806"/>
                </a:cubicBezTo>
                <a:close/>
                <a:moveTo>
                  <a:pt x="2803607" y="34153"/>
                </a:moveTo>
                <a:cubicBezTo>
                  <a:pt x="2801777" y="35984"/>
                  <a:pt x="2799947" y="37508"/>
                  <a:pt x="2798116" y="39339"/>
                </a:cubicBezTo>
                <a:cubicBezTo>
                  <a:pt x="2803302" y="47269"/>
                  <a:pt x="2808792" y="55505"/>
                  <a:pt x="2813977" y="63436"/>
                </a:cubicBezTo>
                <a:cubicBezTo>
                  <a:pt x="2815503" y="63130"/>
                  <a:pt x="2817332" y="62825"/>
                  <a:pt x="2819163" y="62520"/>
                </a:cubicBezTo>
                <a:cubicBezTo>
                  <a:pt x="2818858" y="56420"/>
                  <a:pt x="2820383" y="49405"/>
                  <a:pt x="2817638" y="44524"/>
                </a:cubicBezTo>
                <a:cubicBezTo>
                  <a:pt x="2815198" y="39949"/>
                  <a:pt x="2808486" y="37508"/>
                  <a:pt x="2803607" y="34153"/>
                </a:cubicBezTo>
                <a:close/>
                <a:moveTo>
                  <a:pt x="2607205" y="1831"/>
                </a:moveTo>
                <a:cubicBezTo>
                  <a:pt x="2606899" y="135734"/>
                  <a:pt x="2606291" y="269026"/>
                  <a:pt x="2605986" y="404148"/>
                </a:cubicBezTo>
                <a:cubicBezTo>
                  <a:pt x="2569689" y="404148"/>
                  <a:pt x="2534001" y="408723"/>
                  <a:pt x="2499230" y="400487"/>
                </a:cubicBezTo>
                <a:cubicBezTo>
                  <a:pt x="2495875" y="401708"/>
                  <a:pt x="2491605" y="403842"/>
                  <a:pt x="2485199" y="406588"/>
                </a:cubicBezTo>
                <a:cubicBezTo>
                  <a:pt x="2485504" y="316913"/>
                  <a:pt x="2485504" y="230288"/>
                  <a:pt x="2485504" y="143969"/>
                </a:cubicBezTo>
                <a:cubicBezTo>
                  <a:pt x="2483979" y="143663"/>
                  <a:pt x="2482759" y="143359"/>
                  <a:pt x="2481234" y="143054"/>
                </a:cubicBezTo>
                <a:cubicBezTo>
                  <a:pt x="2476048" y="169895"/>
                  <a:pt x="2470863" y="196737"/>
                  <a:pt x="2465983" y="223578"/>
                </a:cubicBezTo>
                <a:cubicBezTo>
                  <a:pt x="2455613" y="280617"/>
                  <a:pt x="2445547" y="337654"/>
                  <a:pt x="2434566" y="394387"/>
                </a:cubicBezTo>
                <a:cubicBezTo>
                  <a:pt x="2433652" y="398353"/>
                  <a:pt x="2427246" y="403843"/>
                  <a:pt x="2423281" y="404148"/>
                </a:cubicBezTo>
                <a:cubicBezTo>
                  <a:pt x="2401014" y="404758"/>
                  <a:pt x="2378443" y="404758"/>
                  <a:pt x="2356178" y="403843"/>
                </a:cubicBezTo>
                <a:cubicBezTo>
                  <a:pt x="2352518" y="403843"/>
                  <a:pt x="2346417" y="398657"/>
                  <a:pt x="2345806" y="394998"/>
                </a:cubicBezTo>
                <a:cubicBezTo>
                  <a:pt x="2332081" y="325759"/>
                  <a:pt x="2318355" y="256520"/>
                  <a:pt x="2306154" y="186976"/>
                </a:cubicBezTo>
                <a:cubicBezTo>
                  <a:pt x="2304630" y="177521"/>
                  <a:pt x="2309814" y="167150"/>
                  <a:pt x="2312865" y="153424"/>
                </a:cubicBezTo>
                <a:cubicBezTo>
                  <a:pt x="2300664" y="142748"/>
                  <a:pt x="2274738" y="134819"/>
                  <a:pt x="2283583" y="104927"/>
                </a:cubicBezTo>
                <a:cubicBezTo>
                  <a:pt x="2274738" y="98826"/>
                  <a:pt x="2266502" y="91811"/>
                  <a:pt x="2257046" y="86930"/>
                </a:cubicBezTo>
                <a:cubicBezTo>
                  <a:pt x="2252777" y="85101"/>
                  <a:pt x="2242712" y="86320"/>
                  <a:pt x="2241796" y="88456"/>
                </a:cubicBezTo>
                <a:cubicBezTo>
                  <a:pt x="2239661" y="94251"/>
                  <a:pt x="2239661" y="101876"/>
                  <a:pt x="2241491" y="107977"/>
                </a:cubicBezTo>
                <a:cubicBezTo>
                  <a:pt x="2243016" y="113467"/>
                  <a:pt x="2247591" y="117737"/>
                  <a:pt x="2250642" y="122007"/>
                </a:cubicBezTo>
                <a:cubicBezTo>
                  <a:pt x="2252776" y="120788"/>
                  <a:pt x="2255827" y="118958"/>
                  <a:pt x="2258877" y="117127"/>
                </a:cubicBezTo>
                <a:cubicBezTo>
                  <a:pt x="2260097" y="121092"/>
                  <a:pt x="2263453" y="127193"/>
                  <a:pt x="2261927" y="129023"/>
                </a:cubicBezTo>
                <a:cubicBezTo>
                  <a:pt x="2253082" y="138783"/>
                  <a:pt x="2254912" y="142444"/>
                  <a:pt x="2267113" y="147323"/>
                </a:cubicBezTo>
                <a:cubicBezTo>
                  <a:pt x="2275958" y="150679"/>
                  <a:pt x="2282669" y="160135"/>
                  <a:pt x="2293345" y="169895"/>
                </a:cubicBezTo>
                <a:cubicBezTo>
                  <a:pt x="2293039" y="243404"/>
                  <a:pt x="2292429" y="321793"/>
                  <a:pt x="2292124" y="400183"/>
                </a:cubicBezTo>
                <a:cubicBezTo>
                  <a:pt x="2270467" y="407808"/>
                  <a:pt x="2193604" y="404453"/>
                  <a:pt x="2189944" y="394998"/>
                </a:cubicBezTo>
                <a:cubicBezTo>
                  <a:pt x="2184758" y="397742"/>
                  <a:pt x="2179573" y="400488"/>
                  <a:pt x="2174387" y="403233"/>
                </a:cubicBezTo>
                <a:cubicBezTo>
                  <a:pt x="2173167" y="402318"/>
                  <a:pt x="2171948" y="401708"/>
                  <a:pt x="2170727" y="401098"/>
                </a:cubicBezTo>
                <a:cubicBezTo>
                  <a:pt x="2173472" y="393472"/>
                  <a:pt x="2176218" y="385847"/>
                  <a:pt x="2179267" y="378222"/>
                </a:cubicBezTo>
                <a:cubicBezTo>
                  <a:pt x="2178353" y="378222"/>
                  <a:pt x="2175913" y="378526"/>
                  <a:pt x="2171948" y="379137"/>
                </a:cubicBezTo>
                <a:cubicBezTo>
                  <a:pt x="2171948" y="253470"/>
                  <a:pt x="2172252" y="127803"/>
                  <a:pt x="2172558" y="916"/>
                </a:cubicBezTo>
                <a:cubicBezTo>
                  <a:pt x="2177743" y="610"/>
                  <a:pt x="2182319" y="1"/>
                  <a:pt x="2186589" y="1"/>
                </a:cubicBezTo>
                <a:cubicBezTo>
                  <a:pt x="2237525" y="1"/>
                  <a:pt x="2288463" y="611"/>
                  <a:pt x="2339096" y="1"/>
                </a:cubicBezTo>
                <a:cubicBezTo>
                  <a:pt x="2351297" y="1"/>
                  <a:pt x="2355262" y="4271"/>
                  <a:pt x="2357397" y="15862"/>
                </a:cubicBezTo>
                <a:cubicBezTo>
                  <a:pt x="2365937" y="64359"/>
                  <a:pt x="2375393" y="112552"/>
                  <a:pt x="2384544" y="161050"/>
                </a:cubicBezTo>
                <a:cubicBezTo>
                  <a:pt x="2386068" y="168370"/>
                  <a:pt x="2387594" y="175691"/>
                  <a:pt x="2392779" y="183010"/>
                </a:cubicBezTo>
                <a:cubicBezTo>
                  <a:pt x="2394609" y="174775"/>
                  <a:pt x="2396134" y="166845"/>
                  <a:pt x="2397965" y="158914"/>
                </a:cubicBezTo>
                <a:cubicBezTo>
                  <a:pt x="2404065" y="129938"/>
                  <a:pt x="2410775" y="101266"/>
                  <a:pt x="2415960" y="71985"/>
                </a:cubicBezTo>
                <a:cubicBezTo>
                  <a:pt x="2419620" y="52158"/>
                  <a:pt x="2420230" y="31723"/>
                  <a:pt x="2423585" y="11896"/>
                </a:cubicBezTo>
                <a:cubicBezTo>
                  <a:pt x="2424196" y="7931"/>
                  <a:pt x="2430296" y="1221"/>
                  <a:pt x="2433955" y="1221"/>
                </a:cubicBezTo>
                <a:cubicBezTo>
                  <a:pt x="2490994" y="611"/>
                  <a:pt x="2547727" y="916"/>
                  <a:pt x="2607205" y="1831"/>
                </a:cubicBezTo>
                <a:close/>
                <a:moveTo>
                  <a:pt x="2872846" y="1822"/>
                </a:moveTo>
                <a:cubicBezTo>
                  <a:pt x="2872541" y="136944"/>
                  <a:pt x="2872237" y="270237"/>
                  <a:pt x="2871931" y="405969"/>
                </a:cubicBezTo>
                <a:cubicBezTo>
                  <a:pt x="2832278" y="404750"/>
                  <a:pt x="2794456" y="403529"/>
                  <a:pt x="2755719" y="402310"/>
                </a:cubicBezTo>
                <a:cubicBezTo>
                  <a:pt x="2754804" y="393464"/>
                  <a:pt x="2753889" y="387364"/>
                  <a:pt x="2753279" y="381568"/>
                </a:cubicBezTo>
                <a:cubicBezTo>
                  <a:pt x="2741079" y="379128"/>
                  <a:pt x="2732539" y="374248"/>
                  <a:pt x="2732843" y="358691"/>
                </a:cubicBezTo>
                <a:cubicBezTo>
                  <a:pt x="2733758" y="262916"/>
                  <a:pt x="2733758" y="166836"/>
                  <a:pt x="2734063" y="71061"/>
                </a:cubicBezTo>
                <a:cubicBezTo>
                  <a:pt x="2734063" y="51235"/>
                  <a:pt x="2734368" y="31713"/>
                  <a:pt x="2734064" y="11888"/>
                </a:cubicBezTo>
                <a:cubicBezTo>
                  <a:pt x="2733758" y="4261"/>
                  <a:pt x="2736198" y="906"/>
                  <a:pt x="2744434" y="1212"/>
                </a:cubicBezTo>
                <a:cubicBezTo>
                  <a:pt x="2763040" y="1822"/>
                  <a:pt x="2783170" y="-2754"/>
                  <a:pt x="2800252" y="2736"/>
                </a:cubicBezTo>
                <a:cubicBezTo>
                  <a:pt x="2815808" y="7617"/>
                  <a:pt x="2828313" y="1517"/>
                  <a:pt x="2842039" y="1517"/>
                </a:cubicBezTo>
                <a:cubicBezTo>
                  <a:pt x="2851494" y="1517"/>
                  <a:pt x="2861255" y="1517"/>
                  <a:pt x="2872846" y="1822"/>
                </a:cubicBezTo>
                <a:close/>
                <a:moveTo>
                  <a:pt x="3177792" y="230"/>
                </a:moveTo>
                <a:cubicBezTo>
                  <a:pt x="3213517" y="1756"/>
                  <a:pt x="3248823" y="10906"/>
                  <a:pt x="3283442" y="28902"/>
                </a:cubicBezTo>
                <a:cubicBezTo>
                  <a:pt x="3306318" y="40797"/>
                  <a:pt x="3321874" y="59708"/>
                  <a:pt x="3324924" y="85939"/>
                </a:cubicBezTo>
                <a:cubicBezTo>
                  <a:pt x="3328584" y="117967"/>
                  <a:pt x="3330110" y="150298"/>
                  <a:pt x="3332855" y="184459"/>
                </a:cubicBezTo>
                <a:cubicBezTo>
                  <a:pt x="3315469" y="184459"/>
                  <a:pt x="3302048" y="184765"/>
                  <a:pt x="3287711" y="184765"/>
                </a:cubicBezTo>
                <a:cubicBezTo>
                  <a:pt x="3287408" y="180800"/>
                  <a:pt x="3286492" y="177445"/>
                  <a:pt x="3287102" y="174089"/>
                </a:cubicBezTo>
                <a:cubicBezTo>
                  <a:pt x="3289542" y="159144"/>
                  <a:pt x="3288322" y="145418"/>
                  <a:pt x="3277951" y="133217"/>
                </a:cubicBezTo>
                <a:cubicBezTo>
                  <a:pt x="3275817" y="130777"/>
                  <a:pt x="3275511" y="126812"/>
                  <a:pt x="3273681" y="123762"/>
                </a:cubicBezTo>
                <a:cubicBezTo>
                  <a:pt x="3270632" y="118271"/>
                  <a:pt x="3266971" y="113086"/>
                  <a:pt x="3263615" y="107901"/>
                </a:cubicBezTo>
                <a:cubicBezTo>
                  <a:pt x="3260565" y="102715"/>
                  <a:pt x="3257210" y="97836"/>
                  <a:pt x="3253855" y="92650"/>
                </a:cubicBezTo>
                <a:cubicBezTo>
                  <a:pt x="3254770" y="91430"/>
                  <a:pt x="3255686" y="90209"/>
                  <a:pt x="3256600" y="88990"/>
                </a:cubicBezTo>
                <a:cubicBezTo>
                  <a:pt x="3244400" y="87161"/>
                  <a:pt x="3232199" y="85329"/>
                  <a:pt x="3220304" y="83499"/>
                </a:cubicBezTo>
                <a:cubicBezTo>
                  <a:pt x="3220608" y="80754"/>
                  <a:pt x="3221218" y="74044"/>
                  <a:pt x="3222133" y="66114"/>
                </a:cubicBezTo>
                <a:cubicBezTo>
                  <a:pt x="3197732" y="73129"/>
                  <a:pt x="3195597" y="91430"/>
                  <a:pt x="3210848" y="132302"/>
                </a:cubicBezTo>
                <a:cubicBezTo>
                  <a:pt x="3213288" y="131693"/>
                  <a:pt x="3215423" y="130777"/>
                  <a:pt x="3217863" y="130472"/>
                </a:cubicBezTo>
                <a:cubicBezTo>
                  <a:pt x="3224574" y="129862"/>
                  <a:pt x="3234029" y="126812"/>
                  <a:pt x="3237079" y="129862"/>
                </a:cubicBezTo>
                <a:cubicBezTo>
                  <a:pt x="3241044" y="133827"/>
                  <a:pt x="3239517" y="142672"/>
                  <a:pt x="3240129" y="149689"/>
                </a:cubicBezTo>
                <a:lnTo>
                  <a:pt x="3240421" y="156719"/>
                </a:lnTo>
                <a:lnTo>
                  <a:pt x="3231589" y="168294"/>
                </a:lnTo>
                <a:cubicBezTo>
                  <a:pt x="3227318" y="180495"/>
                  <a:pt x="3219999" y="186291"/>
                  <a:pt x="3206883" y="183850"/>
                </a:cubicBezTo>
                <a:cubicBezTo>
                  <a:pt x="3202917" y="182935"/>
                  <a:pt x="3198952" y="183545"/>
                  <a:pt x="3192851" y="183240"/>
                </a:cubicBezTo>
                <a:cubicBezTo>
                  <a:pt x="3192852" y="164939"/>
                  <a:pt x="3192242" y="146942"/>
                  <a:pt x="3192547" y="128947"/>
                </a:cubicBezTo>
                <a:cubicBezTo>
                  <a:pt x="3192852" y="106986"/>
                  <a:pt x="3194072" y="84720"/>
                  <a:pt x="3184616" y="63978"/>
                </a:cubicBezTo>
                <a:cubicBezTo>
                  <a:pt x="3182481" y="59098"/>
                  <a:pt x="3177296" y="56048"/>
                  <a:pt x="3171500" y="50253"/>
                </a:cubicBezTo>
                <a:cubicBezTo>
                  <a:pt x="3171805" y="48422"/>
                  <a:pt x="3172415" y="43848"/>
                  <a:pt x="3173330" y="36832"/>
                </a:cubicBezTo>
                <a:cubicBezTo>
                  <a:pt x="3160214" y="36527"/>
                  <a:pt x="3147404" y="33782"/>
                  <a:pt x="3136424" y="36832"/>
                </a:cubicBezTo>
                <a:cubicBezTo>
                  <a:pt x="3124224" y="40187"/>
                  <a:pt x="3130628" y="48422"/>
                  <a:pt x="3136119" y="54828"/>
                </a:cubicBezTo>
                <a:cubicBezTo>
                  <a:pt x="3142219" y="50558"/>
                  <a:pt x="3147710" y="46897"/>
                  <a:pt x="3155640" y="41407"/>
                </a:cubicBezTo>
                <a:cubicBezTo>
                  <a:pt x="3154113" y="50863"/>
                  <a:pt x="3155945" y="58793"/>
                  <a:pt x="3144355" y="56964"/>
                </a:cubicBezTo>
                <a:cubicBezTo>
                  <a:pt x="3142829" y="56658"/>
                  <a:pt x="3138558" y="61843"/>
                  <a:pt x="3138864" y="62453"/>
                </a:cubicBezTo>
                <a:cubicBezTo>
                  <a:pt x="3147405" y="77095"/>
                  <a:pt x="3136424" y="84720"/>
                  <a:pt x="3128188" y="94785"/>
                </a:cubicBezTo>
                <a:cubicBezTo>
                  <a:pt x="3131238" y="93870"/>
                  <a:pt x="3134288" y="92650"/>
                  <a:pt x="3137948" y="91735"/>
                </a:cubicBezTo>
                <a:cubicBezTo>
                  <a:pt x="3140694" y="103325"/>
                  <a:pt x="3130627" y="107596"/>
                  <a:pt x="3123918" y="108206"/>
                </a:cubicBezTo>
                <a:cubicBezTo>
                  <a:pt x="3117208" y="108510"/>
                  <a:pt x="3109887" y="102410"/>
                  <a:pt x="3102262" y="99055"/>
                </a:cubicBezTo>
                <a:cubicBezTo>
                  <a:pt x="3101652" y="116442"/>
                  <a:pt x="3106226" y="119492"/>
                  <a:pt x="3137949" y="122846"/>
                </a:cubicBezTo>
                <a:cubicBezTo>
                  <a:pt x="3137949" y="154873"/>
                  <a:pt x="3137949" y="187205"/>
                  <a:pt x="3137949" y="219536"/>
                </a:cubicBezTo>
                <a:cubicBezTo>
                  <a:pt x="3138254" y="255834"/>
                  <a:pt x="3137948" y="292436"/>
                  <a:pt x="3139168" y="329038"/>
                </a:cubicBezTo>
                <a:cubicBezTo>
                  <a:pt x="3140083" y="348254"/>
                  <a:pt x="3148624" y="354355"/>
                  <a:pt x="3166620" y="353745"/>
                </a:cubicBezTo>
                <a:cubicBezTo>
                  <a:pt x="3180651" y="353135"/>
                  <a:pt x="3188887" y="346729"/>
                  <a:pt x="3189802" y="332698"/>
                </a:cubicBezTo>
                <a:cubicBezTo>
                  <a:pt x="3190716" y="312568"/>
                  <a:pt x="3191327" y="292131"/>
                  <a:pt x="3191936" y="272000"/>
                </a:cubicBezTo>
                <a:cubicBezTo>
                  <a:pt x="3192242" y="266204"/>
                  <a:pt x="3192242" y="260104"/>
                  <a:pt x="3191327" y="253394"/>
                </a:cubicBezTo>
                <a:cubicBezTo>
                  <a:pt x="3237079" y="253394"/>
                  <a:pt x="3282222" y="253394"/>
                  <a:pt x="3330414" y="253394"/>
                </a:cubicBezTo>
                <a:cubicBezTo>
                  <a:pt x="3329499" y="273830"/>
                  <a:pt x="3328279" y="293047"/>
                  <a:pt x="3327974" y="312567"/>
                </a:cubicBezTo>
                <a:cubicBezTo>
                  <a:pt x="3327059" y="359234"/>
                  <a:pt x="3302048" y="388822"/>
                  <a:pt x="3260565" y="404377"/>
                </a:cubicBezTo>
                <a:cubicBezTo>
                  <a:pt x="3196206" y="428473"/>
                  <a:pt x="3130628" y="427863"/>
                  <a:pt x="3065660" y="404987"/>
                </a:cubicBezTo>
                <a:cubicBezTo>
                  <a:pt x="3028143" y="391871"/>
                  <a:pt x="3004961" y="365335"/>
                  <a:pt x="3002522" y="325377"/>
                </a:cubicBezTo>
                <a:cubicBezTo>
                  <a:pt x="2999471" y="276270"/>
                  <a:pt x="2999471" y="226857"/>
                  <a:pt x="2998556" y="177749"/>
                </a:cubicBezTo>
                <a:cubicBezTo>
                  <a:pt x="2998251" y="157924"/>
                  <a:pt x="2998861" y="138098"/>
                  <a:pt x="2999166" y="118271"/>
                </a:cubicBezTo>
                <a:cubicBezTo>
                  <a:pt x="2999776" y="68859"/>
                  <a:pt x="3022347" y="33476"/>
                  <a:pt x="3069625" y="17311"/>
                </a:cubicBezTo>
                <a:cubicBezTo>
                  <a:pt x="3105922" y="4806"/>
                  <a:pt x="3142066" y="-1295"/>
                  <a:pt x="3177792" y="230"/>
                </a:cubicBezTo>
                <a:close/>
              </a:path>
            </a:pathLst>
          </a:custGeom>
          <a:solidFill>
            <a:schemeClr val="accent3">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spTree>
      <p:nvGrpSpPr>
        <p:cNvPr id="170" name="Shape 170"/>
        <p:cNvGrpSpPr/>
        <p:nvPr/>
      </p:nvGrpSpPr>
      <p:grpSpPr>
        <a:xfrm>
          <a:off x="0" y="0"/>
          <a:ext cx="0" cy="0"/>
          <a:chOff x="0" y="0"/>
          <a:chExt cx="0" cy="0"/>
        </a:xfrm>
      </p:grpSpPr>
      <p:grpSp>
        <p:nvGrpSpPr>
          <p:cNvPr id="171" name="Google Shape;171;gb103d7ccaa_3_221"/>
          <p:cNvGrpSpPr/>
          <p:nvPr/>
        </p:nvGrpSpPr>
        <p:grpSpPr>
          <a:xfrm>
            <a:off x="3390899" y="1741424"/>
            <a:ext cx="5410198" cy="4772430"/>
            <a:chOff x="533894" y="4192047"/>
            <a:chExt cx="2381249" cy="2100541"/>
          </a:xfrm>
        </p:grpSpPr>
        <p:sp>
          <p:nvSpPr>
            <p:cNvPr id="172" name="Google Shape;172;gb103d7ccaa_3_221"/>
            <p:cNvSpPr/>
            <p:nvPr/>
          </p:nvSpPr>
          <p:spPr>
            <a:xfrm>
              <a:off x="2442202" y="4537836"/>
              <a:ext cx="315297" cy="421957"/>
            </a:xfrm>
            <a:custGeom>
              <a:rect b="b" l="l" r="r" t="t"/>
              <a:pathLst>
                <a:path extrusionOk="0" h="421957" w="315297">
                  <a:moveTo>
                    <a:pt x="236722" y="182880"/>
                  </a:moveTo>
                  <a:cubicBezTo>
                    <a:pt x="242437" y="214313"/>
                    <a:pt x="248152" y="245745"/>
                    <a:pt x="254820" y="280035"/>
                  </a:cubicBezTo>
                  <a:cubicBezTo>
                    <a:pt x="237675" y="274320"/>
                    <a:pt x="236722" y="262890"/>
                    <a:pt x="231959" y="254318"/>
                  </a:cubicBezTo>
                  <a:cubicBezTo>
                    <a:pt x="231959" y="254318"/>
                    <a:pt x="231959" y="254318"/>
                    <a:pt x="231959" y="254318"/>
                  </a:cubicBezTo>
                  <a:cubicBezTo>
                    <a:pt x="177667" y="184785"/>
                    <a:pt x="102420" y="143828"/>
                    <a:pt x="30029" y="98107"/>
                  </a:cubicBezTo>
                  <a:cubicBezTo>
                    <a:pt x="22409" y="93345"/>
                    <a:pt x="12884" y="84773"/>
                    <a:pt x="4312" y="91440"/>
                  </a:cubicBezTo>
                  <a:cubicBezTo>
                    <a:pt x="-6166" y="100013"/>
                    <a:pt x="5264" y="108585"/>
                    <a:pt x="9075" y="116205"/>
                  </a:cubicBezTo>
                  <a:cubicBezTo>
                    <a:pt x="33839" y="167640"/>
                    <a:pt x="72892" y="207645"/>
                    <a:pt x="120517" y="239078"/>
                  </a:cubicBezTo>
                  <a:cubicBezTo>
                    <a:pt x="191002" y="287655"/>
                    <a:pt x="253867" y="342900"/>
                    <a:pt x="293872" y="420053"/>
                  </a:cubicBezTo>
                  <a:cubicBezTo>
                    <a:pt x="294825" y="421005"/>
                    <a:pt x="297682" y="421005"/>
                    <a:pt x="300539" y="421958"/>
                  </a:cubicBezTo>
                  <a:cubicBezTo>
                    <a:pt x="341497" y="239078"/>
                    <a:pt x="294825" y="54293"/>
                    <a:pt x="190050" y="0"/>
                  </a:cubicBezTo>
                  <a:cubicBezTo>
                    <a:pt x="218625" y="53340"/>
                    <a:pt x="230054" y="108585"/>
                    <a:pt x="233864" y="165735"/>
                  </a:cubicBezTo>
                  <a:cubicBezTo>
                    <a:pt x="234817" y="171450"/>
                    <a:pt x="235770" y="177165"/>
                    <a:pt x="236722" y="18288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gb103d7ccaa_3_221"/>
            <p:cNvSpPr/>
            <p:nvPr/>
          </p:nvSpPr>
          <p:spPr>
            <a:xfrm>
              <a:off x="901297" y="4360276"/>
              <a:ext cx="1651315" cy="1642193"/>
            </a:xfrm>
            <a:custGeom>
              <a:rect b="b" l="l" r="r" t="t"/>
              <a:pathLst>
                <a:path extrusionOk="0" h="1642193" w="1651315">
                  <a:moveTo>
                    <a:pt x="6929" y="919557"/>
                  </a:moveTo>
                  <a:cubicBezTo>
                    <a:pt x="70747" y="1391997"/>
                    <a:pt x="494609" y="1706322"/>
                    <a:pt x="966097" y="1631075"/>
                  </a:cubicBezTo>
                  <a:cubicBezTo>
                    <a:pt x="1538549" y="1539635"/>
                    <a:pt x="1838587" y="867170"/>
                    <a:pt x="1524262" y="379490"/>
                  </a:cubicBezTo>
                  <a:cubicBezTo>
                    <a:pt x="1447109" y="259475"/>
                    <a:pt x="1345192" y="167082"/>
                    <a:pt x="1224224" y="94692"/>
                  </a:cubicBezTo>
                  <a:cubicBezTo>
                    <a:pt x="1224224" y="94692"/>
                    <a:pt x="1224224" y="94692"/>
                    <a:pt x="1224224" y="94692"/>
                  </a:cubicBezTo>
                  <a:cubicBezTo>
                    <a:pt x="1134689" y="48972"/>
                    <a:pt x="1041344" y="14682"/>
                    <a:pt x="940379" y="2300"/>
                  </a:cubicBezTo>
                  <a:cubicBezTo>
                    <a:pt x="928949" y="395"/>
                    <a:pt x="910852" y="-5320"/>
                    <a:pt x="908947" y="13730"/>
                  </a:cubicBezTo>
                  <a:cubicBezTo>
                    <a:pt x="907042" y="29922"/>
                    <a:pt x="925139" y="28017"/>
                    <a:pt x="935617" y="29922"/>
                  </a:cubicBezTo>
                  <a:cubicBezTo>
                    <a:pt x="1089922" y="50877"/>
                    <a:pt x="1224224" y="114695"/>
                    <a:pt x="1343287" y="213755"/>
                  </a:cubicBezTo>
                  <a:cubicBezTo>
                    <a:pt x="1385197" y="248045"/>
                    <a:pt x="1385197" y="248997"/>
                    <a:pt x="1346144" y="285192"/>
                  </a:cubicBezTo>
                  <a:cubicBezTo>
                    <a:pt x="1344239" y="287097"/>
                    <a:pt x="1342334" y="288050"/>
                    <a:pt x="1340429" y="289002"/>
                  </a:cubicBezTo>
                  <a:cubicBezTo>
                    <a:pt x="1340429" y="289002"/>
                    <a:pt x="1340429" y="289002"/>
                    <a:pt x="1340429" y="289002"/>
                  </a:cubicBezTo>
                  <a:cubicBezTo>
                    <a:pt x="1329952" y="301385"/>
                    <a:pt x="1320427" y="312815"/>
                    <a:pt x="1309949" y="325197"/>
                  </a:cubicBezTo>
                  <a:cubicBezTo>
                    <a:pt x="1309949" y="325197"/>
                    <a:pt x="1309949" y="325197"/>
                    <a:pt x="1309949" y="325197"/>
                  </a:cubicBezTo>
                  <a:cubicBezTo>
                    <a:pt x="1309949" y="325197"/>
                    <a:pt x="1309949" y="325197"/>
                    <a:pt x="1309949" y="325197"/>
                  </a:cubicBezTo>
                  <a:cubicBezTo>
                    <a:pt x="1305187" y="325197"/>
                    <a:pt x="1301377" y="325197"/>
                    <a:pt x="1297567" y="325197"/>
                  </a:cubicBezTo>
                  <a:cubicBezTo>
                    <a:pt x="1283279" y="323292"/>
                    <a:pt x="1272802" y="317577"/>
                    <a:pt x="1269944" y="300432"/>
                  </a:cubicBezTo>
                  <a:cubicBezTo>
                    <a:pt x="1261372" y="249950"/>
                    <a:pt x="1218509" y="235662"/>
                    <a:pt x="1181362" y="215660"/>
                  </a:cubicBezTo>
                  <a:cubicBezTo>
                    <a:pt x="1173742" y="210897"/>
                    <a:pt x="1165169" y="209945"/>
                    <a:pt x="1158502" y="217565"/>
                  </a:cubicBezTo>
                  <a:cubicBezTo>
                    <a:pt x="1152787" y="224232"/>
                    <a:pt x="1155644" y="230900"/>
                    <a:pt x="1158502" y="237567"/>
                  </a:cubicBezTo>
                  <a:cubicBezTo>
                    <a:pt x="1168027" y="259475"/>
                    <a:pt x="1178504" y="281382"/>
                    <a:pt x="1180409" y="305195"/>
                  </a:cubicBezTo>
                  <a:cubicBezTo>
                    <a:pt x="1182314" y="333770"/>
                    <a:pt x="1184219" y="361392"/>
                    <a:pt x="1206127" y="384252"/>
                  </a:cubicBezTo>
                  <a:cubicBezTo>
                    <a:pt x="1220414" y="399492"/>
                    <a:pt x="1205174" y="440450"/>
                    <a:pt x="1187077" y="439497"/>
                  </a:cubicBezTo>
                  <a:cubicBezTo>
                    <a:pt x="1151834" y="436640"/>
                    <a:pt x="1153739" y="459500"/>
                    <a:pt x="1151834" y="481407"/>
                  </a:cubicBezTo>
                  <a:cubicBezTo>
                    <a:pt x="1137547" y="495695"/>
                    <a:pt x="1123259" y="509982"/>
                    <a:pt x="1108019" y="523317"/>
                  </a:cubicBezTo>
                  <a:cubicBezTo>
                    <a:pt x="1085159" y="544272"/>
                    <a:pt x="1068967" y="575705"/>
                    <a:pt x="1028962" y="567132"/>
                  </a:cubicBezTo>
                  <a:cubicBezTo>
                    <a:pt x="1021342" y="565227"/>
                    <a:pt x="1015627" y="572847"/>
                    <a:pt x="1016579" y="580467"/>
                  </a:cubicBezTo>
                  <a:cubicBezTo>
                    <a:pt x="1018484" y="592850"/>
                    <a:pt x="1028962" y="588087"/>
                    <a:pt x="1036582" y="589992"/>
                  </a:cubicBezTo>
                  <a:cubicBezTo>
                    <a:pt x="1036582" y="589992"/>
                    <a:pt x="1036582" y="589992"/>
                    <a:pt x="1036582" y="589992"/>
                  </a:cubicBezTo>
                  <a:cubicBezTo>
                    <a:pt x="1021342" y="616662"/>
                    <a:pt x="1000387" y="639522"/>
                    <a:pt x="968002" y="628092"/>
                  </a:cubicBezTo>
                  <a:cubicBezTo>
                    <a:pt x="942284" y="618567"/>
                    <a:pt x="938474" y="634760"/>
                    <a:pt x="940379" y="648095"/>
                  </a:cubicBezTo>
                  <a:cubicBezTo>
                    <a:pt x="944189" y="677622"/>
                    <a:pt x="929902" y="674765"/>
                    <a:pt x="911804" y="667145"/>
                  </a:cubicBezTo>
                  <a:cubicBezTo>
                    <a:pt x="889897" y="657620"/>
                    <a:pt x="887039" y="670002"/>
                    <a:pt x="887039" y="687147"/>
                  </a:cubicBezTo>
                  <a:cubicBezTo>
                    <a:pt x="887039" y="714770"/>
                    <a:pt x="887039" y="742392"/>
                    <a:pt x="885134" y="769062"/>
                  </a:cubicBezTo>
                  <a:cubicBezTo>
                    <a:pt x="883229" y="790017"/>
                    <a:pt x="890849" y="799542"/>
                    <a:pt x="909899" y="806210"/>
                  </a:cubicBezTo>
                  <a:cubicBezTo>
                    <a:pt x="941332" y="817640"/>
                    <a:pt x="971812" y="831927"/>
                    <a:pt x="997529" y="852882"/>
                  </a:cubicBezTo>
                  <a:cubicBezTo>
                    <a:pt x="1076587" y="914795"/>
                    <a:pt x="1070872" y="1028142"/>
                    <a:pt x="988004" y="1083387"/>
                  </a:cubicBezTo>
                  <a:cubicBezTo>
                    <a:pt x="967049" y="1097675"/>
                    <a:pt x="943237" y="1105295"/>
                    <a:pt x="919424" y="1113867"/>
                  </a:cubicBezTo>
                  <a:cubicBezTo>
                    <a:pt x="898469" y="1121487"/>
                    <a:pt x="875609" y="1123392"/>
                    <a:pt x="874657" y="1155777"/>
                  </a:cubicBezTo>
                  <a:cubicBezTo>
                    <a:pt x="874657" y="1185305"/>
                    <a:pt x="875609" y="1211022"/>
                    <a:pt x="908947" y="1220547"/>
                  </a:cubicBezTo>
                  <a:cubicBezTo>
                    <a:pt x="908947" y="1220547"/>
                    <a:pt x="908947" y="1220547"/>
                    <a:pt x="908947" y="1220547"/>
                  </a:cubicBezTo>
                  <a:cubicBezTo>
                    <a:pt x="915614" y="1225310"/>
                    <a:pt x="922282" y="1230072"/>
                    <a:pt x="928949" y="1234835"/>
                  </a:cubicBezTo>
                  <a:cubicBezTo>
                    <a:pt x="980384" y="1271982"/>
                    <a:pt x="999434" y="1325322"/>
                    <a:pt x="999434" y="1385330"/>
                  </a:cubicBezTo>
                  <a:cubicBezTo>
                    <a:pt x="999434" y="1414857"/>
                    <a:pt x="988004" y="1437717"/>
                    <a:pt x="953714" y="1441527"/>
                  </a:cubicBezTo>
                  <a:cubicBezTo>
                    <a:pt x="931807" y="1443432"/>
                    <a:pt x="909899" y="1448195"/>
                    <a:pt x="887039" y="1452005"/>
                  </a:cubicBezTo>
                  <a:cubicBezTo>
                    <a:pt x="878467" y="1453910"/>
                    <a:pt x="870847" y="1456767"/>
                    <a:pt x="870847" y="1467245"/>
                  </a:cubicBezTo>
                  <a:cubicBezTo>
                    <a:pt x="870847" y="1477722"/>
                    <a:pt x="879419" y="1480580"/>
                    <a:pt x="887039" y="1482485"/>
                  </a:cubicBezTo>
                  <a:cubicBezTo>
                    <a:pt x="887039" y="1482485"/>
                    <a:pt x="887039" y="1482485"/>
                    <a:pt x="887039" y="1482485"/>
                  </a:cubicBezTo>
                  <a:cubicBezTo>
                    <a:pt x="890849" y="1481532"/>
                    <a:pt x="893707" y="1481532"/>
                    <a:pt x="897517" y="1480580"/>
                  </a:cubicBezTo>
                  <a:cubicBezTo>
                    <a:pt x="957524" y="1470102"/>
                    <a:pt x="1016579" y="1457720"/>
                    <a:pt x="1072777" y="1432955"/>
                  </a:cubicBezTo>
                  <a:cubicBezTo>
                    <a:pt x="1092779" y="1424382"/>
                    <a:pt x="1111829" y="1414857"/>
                    <a:pt x="1129927" y="1403427"/>
                  </a:cubicBezTo>
                  <a:cubicBezTo>
                    <a:pt x="1141357" y="1402475"/>
                    <a:pt x="1231844" y="1342467"/>
                    <a:pt x="1260419" y="1317702"/>
                  </a:cubicBezTo>
                  <a:cubicBezTo>
                    <a:pt x="1275659" y="1304367"/>
                    <a:pt x="1286137" y="1303415"/>
                    <a:pt x="1299472" y="1318655"/>
                  </a:cubicBezTo>
                  <a:cubicBezTo>
                    <a:pt x="1308044" y="1328180"/>
                    <a:pt x="1317569" y="1336752"/>
                    <a:pt x="1327094" y="1346277"/>
                  </a:cubicBezTo>
                  <a:cubicBezTo>
                    <a:pt x="1378529" y="1397712"/>
                    <a:pt x="1378529" y="1397712"/>
                    <a:pt x="1319474" y="1443432"/>
                  </a:cubicBezTo>
                  <a:cubicBezTo>
                    <a:pt x="1192792" y="1541540"/>
                    <a:pt x="1050869" y="1602500"/>
                    <a:pt x="888944" y="1611072"/>
                  </a:cubicBezTo>
                  <a:cubicBezTo>
                    <a:pt x="888944" y="1611072"/>
                    <a:pt x="888944" y="1611072"/>
                    <a:pt x="888944" y="1611072"/>
                  </a:cubicBezTo>
                  <a:cubicBezTo>
                    <a:pt x="825127" y="1622502"/>
                    <a:pt x="762262" y="1617740"/>
                    <a:pt x="699397" y="1604405"/>
                  </a:cubicBezTo>
                  <a:cubicBezTo>
                    <a:pt x="699397" y="1604405"/>
                    <a:pt x="699397" y="1604405"/>
                    <a:pt x="699397" y="1604405"/>
                  </a:cubicBezTo>
                  <a:cubicBezTo>
                    <a:pt x="543187" y="1584402"/>
                    <a:pt x="410789" y="1515822"/>
                    <a:pt x="293632" y="1413905"/>
                  </a:cubicBezTo>
                  <a:cubicBezTo>
                    <a:pt x="279344" y="1401522"/>
                    <a:pt x="281249" y="1391045"/>
                    <a:pt x="293632" y="1378662"/>
                  </a:cubicBezTo>
                  <a:cubicBezTo>
                    <a:pt x="318397" y="1354850"/>
                    <a:pt x="342209" y="1329132"/>
                    <a:pt x="366022" y="1305320"/>
                  </a:cubicBezTo>
                  <a:lnTo>
                    <a:pt x="366022" y="1305320"/>
                  </a:lnTo>
                  <a:cubicBezTo>
                    <a:pt x="367927" y="1309130"/>
                    <a:pt x="382214" y="1312940"/>
                    <a:pt x="383167" y="1312940"/>
                  </a:cubicBezTo>
                  <a:cubicBezTo>
                    <a:pt x="396502" y="1324370"/>
                    <a:pt x="409837" y="1336752"/>
                    <a:pt x="423172" y="1347230"/>
                  </a:cubicBezTo>
                  <a:cubicBezTo>
                    <a:pt x="518422" y="1421525"/>
                    <a:pt x="627959" y="1461530"/>
                    <a:pt x="746069" y="1480580"/>
                  </a:cubicBezTo>
                  <a:cubicBezTo>
                    <a:pt x="747974" y="1480580"/>
                    <a:pt x="749879" y="1481532"/>
                    <a:pt x="751784" y="1481532"/>
                  </a:cubicBezTo>
                  <a:cubicBezTo>
                    <a:pt x="751784" y="1481532"/>
                    <a:pt x="751784" y="1481532"/>
                    <a:pt x="751784" y="1481532"/>
                  </a:cubicBezTo>
                  <a:cubicBezTo>
                    <a:pt x="760357" y="1479627"/>
                    <a:pt x="772739" y="1480580"/>
                    <a:pt x="772739" y="1467245"/>
                  </a:cubicBezTo>
                  <a:cubicBezTo>
                    <a:pt x="772739" y="1452005"/>
                    <a:pt x="757499" y="1454862"/>
                    <a:pt x="749879" y="1448195"/>
                  </a:cubicBezTo>
                  <a:cubicBezTo>
                    <a:pt x="749879" y="1448195"/>
                    <a:pt x="749879" y="1448195"/>
                    <a:pt x="749879" y="1448195"/>
                  </a:cubicBezTo>
                  <a:cubicBezTo>
                    <a:pt x="747974" y="1448195"/>
                    <a:pt x="746069" y="1448195"/>
                    <a:pt x="745117" y="1447242"/>
                  </a:cubicBezTo>
                  <a:cubicBezTo>
                    <a:pt x="616529" y="1435812"/>
                    <a:pt x="506992" y="1380567"/>
                    <a:pt x="408884" y="1299605"/>
                  </a:cubicBezTo>
                  <a:cubicBezTo>
                    <a:pt x="403169" y="1294842"/>
                    <a:pt x="400312" y="1290080"/>
                    <a:pt x="398407" y="1283412"/>
                  </a:cubicBezTo>
                  <a:cubicBezTo>
                    <a:pt x="397454" y="1278650"/>
                    <a:pt x="398407" y="1272935"/>
                    <a:pt x="401264" y="1267220"/>
                  </a:cubicBezTo>
                  <a:cubicBezTo>
                    <a:pt x="446984" y="1253885"/>
                    <a:pt x="491752" y="1240550"/>
                    <a:pt x="537472" y="1227215"/>
                  </a:cubicBezTo>
                  <a:cubicBezTo>
                    <a:pt x="537472" y="1227215"/>
                    <a:pt x="537472" y="1227215"/>
                    <a:pt x="537472" y="1227215"/>
                  </a:cubicBezTo>
                  <a:cubicBezTo>
                    <a:pt x="539377" y="1228167"/>
                    <a:pt x="561284" y="1245312"/>
                    <a:pt x="571762" y="1251980"/>
                  </a:cubicBezTo>
                  <a:cubicBezTo>
                    <a:pt x="625102" y="1285317"/>
                    <a:pt x="684157" y="1301510"/>
                    <a:pt x="744164" y="1315797"/>
                  </a:cubicBezTo>
                  <a:cubicBezTo>
                    <a:pt x="747022" y="1316750"/>
                    <a:pt x="748927" y="1316750"/>
                    <a:pt x="751784" y="1317702"/>
                  </a:cubicBezTo>
                  <a:lnTo>
                    <a:pt x="751784" y="1317702"/>
                  </a:lnTo>
                  <a:cubicBezTo>
                    <a:pt x="761309" y="1315797"/>
                    <a:pt x="771787" y="1314845"/>
                    <a:pt x="770834" y="1301510"/>
                  </a:cubicBezTo>
                  <a:cubicBezTo>
                    <a:pt x="769882" y="1291032"/>
                    <a:pt x="761309" y="1289127"/>
                    <a:pt x="753689" y="1287222"/>
                  </a:cubicBezTo>
                  <a:cubicBezTo>
                    <a:pt x="730829" y="1281507"/>
                    <a:pt x="707017" y="1280555"/>
                    <a:pt x="686062" y="1268172"/>
                  </a:cubicBezTo>
                  <a:cubicBezTo>
                    <a:pt x="686062" y="1268172"/>
                    <a:pt x="686062" y="1268172"/>
                    <a:pt x="686062" y="1268172"/>
                  </a:cubicBezTo>
                  <a:cubicBezTo>
                    <a:pt x="685109" y="1268172"/>
                    <a:pt x="685109" y="1268172"/>
                    <a:pt x="684157" y="1268172"/>
                  </a:cubicBezTo>
                  <a:cubicBezTo>
                    <a:pt x="629864" y="1256742"/>
                    <a:pt x="585097" y="1227215"/>
                    <a:pt x="540329" y="1197687"/>
                  </a:cubicBezTo>
                  <a:cubicBezTo>
                    <a:pt x="532709" y="1192925"/>
                    <a:pt x="524137" y="1187210"/>
                    <a:pt x="516517" y="1182447"/>
                  </a:cubicBezTo>
                  <a:cubicBezTo>
                    <a:pt x="512707" y="1172922"/>
                    <a:pt x="511754" y="1163397"/>
                    <a:pt x="517469" y="1153872"/>
                  </a:cubicBezTo>
                  <a:cubicBezTo>
                    <a:pt x="519374" y="1151967"/>
                    <a:pt x="547949" y="1125297"/>
                    <a:pt x="561284" y="1113867"/>
                  </a:cubicBezTo>
                  <a:cubicBezTo>
                    <a:pt x="605099" y="1071957"/>
                    <a:pt x="595574" y="1069100"/>
                    <a:pt x="640342" y="1105295"/>
                  </a:cubicBezTo>
                  <a:cubicBezTo>
                    <a:pt x="642247" y="1107200"/>
                    <a:pt x="644152" y="1109105"/>
                    <a:pt x="647009" y="1111010"/>
                  </a:cubicBezTo>
                  <a:cubicBezTo>
                    <a:pt x="647009" y="1111010"/>
                    <a:pt x="647009" y="1111010"/>
                    <a:pt x="647009" y="1111010"/>
                  </a:cubicBezTo>
                  <a:cubicBezTo>
                    <a:pt x="658439" y="1111962"/>
                    <a:pt x="670822" y="1128155"/>
                    <a:pt x="682252" y="1111010"/>
                  </a:cubicBezTo>
                  <a:cubicBezTo>
                    <a:pt x="687967" y="1102437"/>
                    <a:pt x="681299" y="1096722"/>
                    <a:pt x="673679" y="1090055"/>
                  </a:cubicBezTo>
                  <a:cubicBezTo>
                    <a:pt x="625102" y="1050050"/>
                    <a:pt x="625102" y="1050050"/>
                    <a:pt x="670822" y="1004330"/>
                  </a:cubicBezTo>
                  <a:cubicBezTo>
                    <a:pt x="675584" y="999567"/>
                    <a:pt x="681299" y="994805"/>
                    <a:pt x="686062" y="989090"/>
                  </a:cubicBezTo>
                  <a:cubicBezTo>
                    <a:pt x="702254" y="969087"/>
                    <a:pt x="719399" y="954800"/>
                    <a:pt x="745117" y="975755"/>
                  </a:cubicBezTo>
                  <a:cubicBezTo>
                    <a:pt x="749879" y="979565"/>
                    <a:pt x="758452" y="983375"/>
                    <a:pt x="764167" y="975755"/>
                  </a:cubicBezTo>
                  <a:cubicBezTo>
                    <a:pt x="767977" y="969087"/>
                    <a:pt x="766072" y="962420"/>
                    <a:pt x="761309" y="955752"/>
                  </a:cubicBezTo>
                  <a:cubicBezTo>
                    <a:pt x="755594" y="948132"/>
                    <a:pt x="738449" y="944322"/>
                    <a:pt x="746069" y="930987"/>
                  </a:cubicBezTo>
                  <a:cubicBezTo>
                    <a:pt x="763214" y="898602"/>
                    <a:pt x="747022" y="901460"/>
                    <a:pt x="725114" y="909080"/>
                  </a:cubicBezTo>
                  <a:cubicBezTo>
                    <a:pt x="719399" y="910985"/>
                    <a:pt x="712732" y="914795"/>
                    <a:pt x="708922" y="908127"/>
                  </a:cubicBezTo>
                  <a:cubicBezTo>
                    <a:pt x="687967" y="870980"/>
                    <a:pt x="641294" y="869075"/>
                    <a:pt x="615577" y="839547"/>
                  </a:cubicBezTo>
                  <a:cubicBezTo>
                    <a:pt x="615577" y="839547"/>
                    <a:pt x="615577" y="839547"/>
                    <a:pt x="615577" y="839547"/>
                  </a:cubicBezTo>
                  <a:lnTo>
                    <a:pt x="615577" y="839547"/>
                  </a:lnTo>
                  <a:cubicBezTo>
                    <a:pt x="587002" y="805257"/>
                    <a:pt x="563189" y="770967"/>
                    <a:pt x="558427" y="724295"/>
                  </a:cubicBezTo>
                  <a:cubicBezTo>
                    <a:pt x="554617" y="680480"/>
                    <a:pt x="562237" y="638570"/>
                    <a:pt x="578429" y="598565"/>
                  </a:cubicBezTo>
                  <a:cubicBezTo>
                    <a:pt x="579382" y="595707"/>
                    <a:pt x="581287" y="592850"/>
                    <a:pt x="582239" y="589040"/>
                  </a:cubicBezTo>
                  <a:cubicBezTo>
                    <a:pt x="582239" y="589040"/>
                    <a:pt x="582239" y="589040"/>
                    <a:pt x="582239" y="589040"/>
                  </a:cubicBezTo>
                  <a:cubicBezTo>
                    <a:pt x="588907" y="583325"/>
                    <a:pt x="592717" y="576657"/>
                    <a:pt x="593669" y="568085"/>
                  </a:cubicBezTo>
                  <a:cubicBezTo>
                    <a:pt x="593669" y="568085"/>
                    <a:pt x="593669" y="568085"/>
                    <a:pt x="593669" y="568085"/>
                  </a:cubicBezTo>
                  <a:cubicBezTo>
                    <a:pt x="578429" y="553797"/>
                    <a:pt x="562237" y="539510"/>
                    <a:pt x="546997" y="524270"/>
                  </a:cubicBezTo>
                  <a:cubicBezTo>
                    <a:pt x="496514" y="472835"/>
                    <a:pt x="496514" y="472835"/>
                    <a:pt x="557474" y="431877"/>
                  </a:cubicBezTo>
                  <a:cubicBezTo>
                    <a:pt x="609862" y="395682"/>
                    <a:pt x="667012" y="370917"/>
                    <a:pt x="729877" y="357582"/>
                  </a:cubicBezTo>
                  <a:cubicBezTo>
                    <a:pt x="741307" y="355677"/>
                    <a:pt x="756547" y="352820"/>
                    <a:pt x="750832" y="335675"/>
                  </a:cubicBezTo>
                  <a:cubicBezTo>
                    <a:pt x="746069" y="320435"/>
                    <a:pt x="732734" y="329007"/>
                    <a:pt x="723209" y="330912"/>
                  </a:cubicBezTo>
                  <a:cubicBezTo>
                    <a:pt x="689872" y="337580"/>
                    <a:pt x="655582" y="346152"/>
                    <a:pt x="624149" y="360440"/>
                  </a:cubicBezTo>
                  <a:cubicBezTo>
                    <a:pt x="624149" y="360440"/>
                    <a:pt x="624149" y="360440"/>
                    <a:pt x="624149" y="360440"/>
                  </a:cubicBezTo>
                  <a:cubicBezTo>
                    <a:pt x="624149" y="360440"/>
                    <a:pt x="624149" y="360440"/>
                    <a:pt x="624149" y="360440"/>
                  </a:cubicBezTo>
                  <a:cubicBezTo>
                    <a:pt x="579382" y="384252"/>
                    <a:pt x="535567" y="408065"/>
                    <a:pt x="497467" y="442355"/>
                  </a:cubicBezTo>
                  <a:cubicBezTo>
                    <a:pt x="487942" y="450927"/>
                    <a:pt x="478417" y="456642"/>
                    <a:pt x="466987" y="446165"/>
                  </a:cubicBezTo>
                  <a:lnTo>
                    <a:pt x="466987" y="446165"/>
                  </a:lnTo>
                  <a:cubicBezTo>
                    <a:pt x="466987" y="444260"/>
                    <a:pt x="466034" y="432830"/>
                    <a:pt x="466034" y="430925"/>
                  </a:cubicBezTo>
                  <a:cubicBezTo>
                    <a:pt x="474607" y="409970"/>
                    <a:pt x="488894" y="396635"/>
                    <a:pt x="512707" y="392825"/>
                  </a:cubicBezTo>
                  <a:cubicBezTo>
                    <a:pt x="546044" y="387110"/>
                    <a:pt x="571762" y="364250"/>
                    <a:pt x="601289" y="351867"/>
                  </a:cubicBezTo>
                  <a:cubicBezTo>
                    <a:pt x="601289" y="351867"/>
                    <a:pt x="601289" y="351867"/>
                    <a:pt x="601289" y="351867"/>
                  </a:cubicBezTo>
                  <a:cubicBezTo>
                    <a:pt x="646057" y="329007"/>
                    <a:pt x="671774" y="283287"/>
                    <a:pt x="711779" y="258522"/>
                  </a:cubicBezTo>
                  <a:cubicBezTo>
                    <a:pt x="751784" y="234710"/>
                    <a:pt x="754642" y="204230"/>
                    <a:pt x="751784" y="166130"/>
                  </a:cubicBezTo>
                  <a:cubicBezTo>
                    <a:pt x="749879" y="139460"/>
                    <a:pt x="739402" y="136602"/>
                    <a:pt x="717494" y="145175"/>
                  </a:cubicBezTo>
                  <a:cubicBezTo>
                    <a:pt x="690824" y="155652"/>
                    <a:pt x="666059" y="168987"/>
                    <a:pt x="638437" y="176607"/>
                  </a:cubicBezTo>
                  <a:cubicBezTo>
                    <a:pt x="566047" y="196610"/>
                    <a:pt x="524137" y="246140"/>
                    <a:pt x="498419" y="315672"/>
                  </a:cubicBezTo>
                  <a:cubicBezTo>
                    <a:pt x="486037" y="349962"/>
                    <a:pt x="487942" y="391872"/>
                    <a:pt x="452699" y="417590"/>
                  </a:cubicBezTo>
                  <a:cubicBezTo>
                    <a:pt x="446032" y="414732"/>
                    <a:pt x="439364" y="412827"/>
                    <a:pt x="432697" y="409970"/>
                  </a:cubicBezTo>
                  <a:cubicBezTo>
                    <a:pt x="432697" y="409970"/>
                    <a:pt x="432697" y="409970"/>
                    <a:pt x="432697" y="409970"/>
                  </a:cubicBezTo>
                  <a:cubicBezTo>
                    <a:pt x="381262" y="356630"/>
                    <a:pt x="373642" y="370917"/>
                    <a:pt x="437459" y="317577"/>
                  </a:cubicBezTo>
                  <a:cubicBezTo>
                    <a:pt x="446984" y="309957"/>
                    <a:pt x="456509" y="303290"/>
                    <a:pt x="466034" y="296622"/>
                  </a:cubicBezTo>
                  <a:cubicBezTo>
                    <a:pt x="479369" y="287097"/>
                    <a:pt x="486037" y="274715"/>
                    <a:pt x="484132" y="252807"/>
                  </a:cubicBezTo>
                  <a:cubicBezTo>
                    <a:pt x="465082" y="265190"/>
                    <a:pt x="389834" y="337580"/>
                    <a:pt x="362212" y="333770"/>
                  </a:cubicBezTo>
                  <a:cubicBezTo>
                    <a:pt x="333637" y="329960"/>
                    <a:pt x="317444" y="293765"/>
                    <a:pt x="293632" y="273762"/>
                  </a:cubicBezTo>
                  <a:cubicBezTo>
                    <a:pt x="270772" y="254712"/>
                    <a:pt x="275534" y="241377"/>
                    <a:pt x="296489" y="223280"/>
                  </a:cubicBezTo>
                  <a:cubicBezTo>
                    <a:pt x="416504" y="119457"/>
                    <a:pt x="554617" y="54687"/>
                    <a:pt x="711779" y="31827"/>
                  </a:cubicBezTo>
                  <a:cubicBezTo>
                    <a:pt x="722257" y="29922"/>
                    <a:pt x="739402" y="31827"/>
                    <a:pt x="737497" y="15635"/>
                  </a:cubicBezTo>
                  <a:cubicBezTo>
                    <a:pt x="735592" y="-1510"/>
                    <a:pt x="719399" y="4205"/>
                    <a:pt x="708922" y="5157"/>
                  </a:cubicBezTo>
                  <a:cubicBezTo>
                    <a:pt x="671774" y="8015"/>
                    <a:pt x="636532" y="17540"/>
                    <a:pt x="600337" y="27065"/>
                  </a:cubicBezTo>
                  <a:cubicBezTo>
                    <a:pt x="213622" y="128982"/>
                    <a:pt x="-46411" y="521412"/>
                    <a:pt x="6929" y="919557"/>
                  </a:cubicBezTo>
                  <a:close/>
                  <a:moveTo>
                    <a:pt x="1376624" y="294717"/>
                  </a:moveTo>
                  <a:cubicBezTo>
                    <a:pt x="1396627" y="270905"/>
                    <a:pt x="1409962" y="274715"/>
                    <a:pt x="1429012" y="297575"/>
                  </a:cubicBezTo>
                  <a:cubicBezTo>
                    <a:pt x="1553789" y="445212"/>
                    <a:pt x="1617607" y="614757"/>
                    <a:pt x="1623322" y="807162"/>
                  </a:cubicBezTo>
                  <a:cubicBezTo>
                    <a:pt x="1619512" y="804305"/>
                    <a:pt x="1501402" y="809067"/>
                    <a:pt x="1495687" y="809067"/>
                  </a:cubicBezTo>
                  <a:cubicBezTo>
                    <a:pt x="1481399" y="789065"/>
                    <a:pt x="1492829" y="764300"/>
                    <a:pt x="1482352" y="743345"/>
                  </a:cubicBezTo>
                  <a:cubicBezTo>
                    <a:pt x="1482352" y="743345"/>
                    <a:pt x="1482352" y="743345"/>
                    <a:pt x="1482352" y="743345"/>
                  </a:cubicBezTo>
                  <a:cubicBezTo>
                    <a:pt x="1482352" y="743345"/>
                    <a:pt x="1482352" y="742392"/>
                    <a:pt x="1482352" y="742392"/>
                  </a:cubicBezTo>
                  <a:cubicBezTo>
                    <a:pt x="1477589" y="670002"/>
                    <a:pt x="1457587" y="601422"/>
                    <a:pt x="1424249" y="536652"/>
                  </a:cubicBezTo>
                  <a:cubicBezTo>
                    <a:pt x="1430917" y="516650"/>
                    <a:pt x="1423297" y="501410"/>
                    <a:pt x="1413772" y="483312"/>
                  </a:cubicBezTo>
                  <a:cubicBezTo>
                    <a:pt x="1392817" y="445212"/>
                    <a:pt x="1358527" y="418542"/>
                    <a:pt x="1329952" y="387110"/>
                  </a:cubicBezTo>
                  <a:cubicBezTo>
                    <a:pt x="1322332" y="378537"/>
                    <a:pt x="1312807" y="370917"/>
                    <a:pt x="1314712" y="359487"/>
                  </a:cubicBezTo>
                  <a:cubicBezTo>
                    <a:pt x="1314712" y="356630"/>
                    <a:pt x="1315664" y="353772"/>
                    <a:pt x="1317569" y="350915"/>
                  </a:cubicBezTo>
                  <a:cubicBezTo>
                    <a:pt x="1337572" y="332817"/>
                    <a:pt x="1359479" y="315672"/>
                    <a:pt x="1376624" y="294717"/>
                  </a:cubicBezTo>
                  <a:close/>
                  <a:moveTo>
                    <a:pt x="1423297" y="809067"/>
                  </a:moveTo>
                  <a:cubicBezTo>
                    <a:pt x="1397579" y="807162"/>
                    <a:pt x="1371862" y="809067"/>
                    <a:pt x="1346144" y="810020"/>
                  </a:cubicBezTo>
                  <a:cubicBezTo>
                    <a:pt x="1346144" y="810020"/>
                    <a:pt x="1346144" y="810020"/>
                    <a:pt x="1346144" y="810020"/>
                  </a:cubicBezTo>
                  <a:cubicBezTo>
                    <a:pt x="1346144" y="810020"/>
                    <a:pt x="1345192" y="810020"/>
                    <a:pt x="1345192" y="810020"/>
                  </a:cubicBezTo>
                  <a:cubicBezTo>
                    <a:pt x="1344239" y="810020"/>
                    <a:pt x="1343287" y="810020"/>
                    <a:pt x="1342334" y="810020"/>
                  </a:cubicBezTo>
                  <a:cubicBezTo>
                    <a:pt x="1340429" y="810020"/>
                    <a:pt x="1339477" y="810020"/>
                    <a:pt x="1337572" y="810020"/>
                  </a:cubicBezTo>
                  <a:cubicBezTo>
                    <a:pt x="1332809" y="810020"/>
                    <a:pt x="1328047" y="809067"/>
                    <a:pt x="1323284" y="809067"/>
                  </a:cubicBezTo>
                  <a:cubicBezTo>
                    <a:pt x="1320427" y="799542"/>
                    <a:pt x="1319474" y="789065"/>
                    <a:pt x="1317569" y="779540"/>
                  </a:cubicBezTo>
                  <a:cubicBezTo>
                    <a:pt x="1314712" y="751917"/>
                    <a:pt x="1316617" y="723342"/>
                    <a:pt x="1316617" y="695720"/>
                  </a:cubicBezTo>
                  <a:cubicBezTo>
                    <a:pt x="1316617" y="695720"/>
                    <a:pt x="1316617" y="695720"/>
                    <a:pt x="1316617" y="695720"/>
                  </a:cubicBezTo>
                  <a:cubicBezTo>
                    <a:pt x="1321379" y="687147"/>
                    <a:pt x="1324237" y="678575"/>
                    <a:pt x="1325189" y="669050"/>
                  </a:cubicBezTo>
                  <a:cubicBezTo>
                    <a:pt x="1325189" y="665240"/>
                    <a:pt x="1326142" y="662382"/>
                    <a:pt x="1326142" y="658572"/>
                  </a:cubicBezTo>
                  <a:cubicBezTo>
                    <a:pt x="1327094" y="606185"/>
                    <a:pt x="1308997" y="559512"/>
                    <a:pt x="1280422" y="516650"/>
                  </a:cubicBezTo>
                  <a:cubicBezTo>
                    <a:pt x="1276612" y="511887"/>
                    <a:pt x="1274707" y="505220"/>
                    <a:pt x="1271849" y="499505"/>
                  </a:cubicBezTo>
                  <a:cubicBezTo>
                    <a:pt x="1268992" y="493790"/>
                    <a:pt x="1263277" y="489027"/>
                    <a:pt x="1252799" y="489980"/>
                  </a:cubicBezTo>
                  <a:cubicBezTo>
                    <a:pt x="1251847" y="504267"/>
                    <a:pt x="1262324" y="511887"/>
                    <a:pt x="1268039" y="521412"/>
                  </a:cubicBezTo>
                  <a:cubicBezTo>
                    <a:pt x="1290899" y="557607"/>
                    <a:pt x="1307092" y="596660"/>
                    <a:pt x="1310902" y="640475"/>
                  </a:cubicBezTo>
                  <a:cubicBezTo>
                    <a:pt x="1310902" y="642380"/>
                    <a:pt x="1310902" y="644285"/>
                    <a:pt x="1311854" y="646190"/>
                  </a:cubicBezTo>
                  <a:cubicBezTo>
                    <a:pt x="1312807" y="653810"/>
                    <a:pt x="1312807" y="660477"/>
                    <a:pt x="1302329" y="663335"/>
                  </a:cubicBezTo>
                  <a:cubicBezTo>
                    <a:pt x="1297567" y="621425"/>
                    <a:pt x="1275659" y="584277"/>
                    <a:pt x="1256609" y="548082"/>
                  </a:cubicBezTo>
                  <a:cubicBezTo>
                    <a:pt x="1245179" y="527127"/>
                    <a:pt x="1221367" y="509982"/>
                    <a:pt x="1202317" y="490932"/>
                  </a:cubicBezTo>
                  <a:cubicBezTo>
                    <a:pt x="1200412" y="489027"/>
                    <a:pt x="1198507" y="488075"/>
                    <a:pt x="1197554" y="486170"/>
                  </a:cubicBezTo>
                  <a:cubicBezTo>
                    <a:pt x="1197554" y="486170"/>
                    <a:pt x="1197554" y="486170"/>
                    <a:pt x="1197554" y="486170"/>
                  </a:cubicBezTo>
                  <a:cubicBezTo>
                    <a:pt x="1217557" y="437592"/>
                    <a:pt x="1243274" y="431877"/>
                    <a:pt x="1273754" y="469977"/>
                  </a:cubicBezTo>
                  <a:cubicBezTo>
                    <a:pt x="1278517" y="475692"/>
                    <a:pt x="1284232" y="479502"/>
                    <a:pt x="1288994" y="484265"/>
                  </a:cubicBezTo>
                  <a:cubicBezTo>
                    <a:pt x="1317569" y="493790"/>
                    <a:pt x="1342334" y="509982"/>
                    <a:pt x="1356622" y="536652"/>
                  </a:cubicBezTo>
                  <a:cubicBezTo>
                    <a:pt x="1369004" y="559512"/>
                    <a:pt x="1395674" y="549987"/>
                    <a:pt x="1409962" y="565227"/>
                  </a:cubicBezTo>
                  <a:cubicBezTo>
                    <a:pt x="1410914" y="567132"/>
                    <a:pt x="1411867" y="569037"/>
                    <a:pt x="1411867" y="570942"/>
                  </a:cubicBezTo>
                  <a:cubicBezTo>
                    <a:pt x="1434727" y="633807"/>
                    <a:pt x="1451872" y="697625"/>
                    <a:pt x="1459492" y="763347"/>
                  </a:cubicBezTo>
                  <a:cubicBezTo>
                    <a:pt x="1459492" y="766205"/>
                    <a:pt x="1460444" y="769062"/>
                    <a:pt x="1460444" y="771920"/>
                  </a:cubicBezTo>
                  <a:cubicBezTo>
                    <a:pt x="1462349" y="799542"/>
                    <a:pt x="1451872" y="810972"/>
                    <a:pt x="1423297" y="809067"/>
                  </a:cubicBezTo>
                  <a:close/>
                  <a:moveTo>
                    <a:pt x="1234702" y="690957"/>
                  </a:moveTo>
                  <a:cubicBezTo>
                    <a:pt x="1237559" y="680480"/>
                    <a:pt x="1228987" y="673812"/>
                    <a:pt x="1219462" y="669050"/>
                  </a:cubicBezTo>
                  <a:cubicBezTo>
                    <a:pt x="1210889" y="664287"/>
                    <a:pt x="1202317" y="667145"/>
                    <a:pt x="1197554" y="674765"/>
                  </a:cubicBezTo>
                  <a:cubicBezTo>
                    <a:pt x="1186124" y="691910"/>
                    <a:pt x="1185172" y="706197"/>
                    <a:pt x="1166122" y="673812"/>
                  </a:cubicBezTo>
                  <a:cubicBezTo>
                    <a:pt x="1153739" y="652857"/>
                    <a:pt x="1130879" y="621425"/>
                    <a:pt x="1095637" y="618567"/>
                  </a:cubicBezTo>
                  <a:cubicBezTo>
                    <a:pt x="1093732" y="616662"/>
                    <a:pt x="1091827" y="614757"/>
                    <a:pt x="1089922" y="612852"/>
                  </a:cubicBezTo>
                  <a:cubicBezTo>
                    <a:pt x="1074682" y="598565"/>
                    <a:pt x="1074682" y="585230"/>
                    <a:pt x="1097542" y="569990"/>
                  </a:cubicBezTo>
                  <a:cubicBezTo>
                    <a:pt x="1118497" y="555702"/>
                    <a:pt x="1135642" y="534747"/>
                    <a:pt x="1153739" y="515697"/>
                  </a:cubicBezTo>
                  <a:cubicBezTo>
                    <a:pt x="1168027" y="500457"/>
                    <a:pt x="1179457" y="500457"/>
                    <a:pt x="1189934" y="518555"/>
                  </a:cubicBezTo>
                  <a:cubicBezTo>
                    <a:pt x="1203269" y="540462"/>
                    <a:pt x="1230892" y="555702"/>
                    <a:pt x="1220414" y="589040"/>
                  </a:cubicBezTo>
                  <a:cubicBezTo>
                    <a:pt x="1217557" y="598565"/>
                    <a:pt x="1228034" y="605232"/>
                    <a:pt x="1235654" y="610947"/>
                  </a:cubicBezTo>
                  <a:cubicBezTo>
                    <a:pt x="1270897" y="634760"/>
                    <a:pt x="1279469" y="667145"/>
                    <a:pt x="1266134" y="707150"/>
                  </a:cubicBezTo>
                  <a:cubicBezTo>
                    <a:pt x="1266134" y="707150"/>
                    <a:pt x="1266134" y="707150"/>
                    <a:pt x="1266134" y="707150"/>
                  </a:cubicBezTo>
                  <a:cubicBezTo>
                    <a:pt x="1266134" y="707150"/>
                    <a:pt x="1266134" y="707150"/>
                    <a:pt x="1266134" y="707150"/>
                  </a:cubicBezTo>
                  <a:cubicBezTo>
                    <a:pt x="1267087" y="709055"/>
                    <a:pt x="1268039" y="710007"/>
                    <a:pt x="1268039" y="711912"/>
                  </a:cubicBezTo>
                  <a:cubicBezTo>
                    <a:pt x="1268992" y="714770"/>
                    <a:pt x="1269944" y="717627"/>
                    <a:pt x="1270897" y="720485"/>
                  </a:cubicBezTo>
                  <a:cubicBezTo>
                    <a:pt x="1274707" y="733820"/>
                    <a:pt x="1275659" y="748107"/>
                    <a:pt x="1289947" y="755727"/>
                  </a:cubicBezTo>
                  <a:cubicBezTo>
                    <a:pt x="1289947" y="755727"/>
                    <a:pt x="1291852" y="758585"/>
                    <a:pt x="1294709" y="757632"/>
                  </a:cubicBezTo>
                  <a:cubicBezTo>
                    <a:pt x="1294709" y="808115"/>
                    <a:pt x="1294709" y="809067"/>
                    <a:pt x="1237559" y="807162"/>
                  </a:cubicBezTo>
                  <a:cubicBezTo>
                    <a:pt x="1219462" y="806210"/>
                    <a:pt x="1185172" y="816687"/>
                    <a:pt x="1186124" y="799542"/>
                  </a:cubicBezTo>
                  <a:cubicBezTo>
                    <a:pt x="1187077" y="781445"/>
                    <a:pt x="1208984" y="754775"/>
                    <a:pt x="1232797" y="746202"/>
                  </a:cubicBezTo>
                  <a:cubicBezTo>
                    <a:pt x="1248989" y="740487"/>
                    <a:pt x="1257562" y="730010"/>
                    <a:pt x="1265182" y="716675"/>
                  </a:cubicBezTo>
                  <a:cubicBezTo>
                    <a:pt x="1243274" y="724295"/>
                    <a:pt x="1225177" y="726200"/>
                    <a:pt x="1234702" y="690957"/>
                  </a:cubicBezTo>
                  <a:close/>
                  <a:moveTo>
                    <a:pt x="1070872" y="629045"/>
                  </a:moveTo>
                  <a:cubicBezTo>
                    <a:pt x="1073729" y="632855"/>
                    <a:pt x="1076587" y="635712"/>
                    <a:pt x="1079444" y="637617"/>
                  </a:cubicBezTo>
                  <a:cubicBezTo>
                    <a:pt x="1079444" y="637617"/>
                    <a:pt x="1079444" y="637617"/>
                    <a:pt x="1079444" y="637617"/>
                  </a:cubicBezTo>
                  <a:cubicBezTo>
                    <a:pt x="1083254" y="658572"/>
                    <a:pt x="1060394" y="652857"/>
                    <a:pt x="1054679" y="663335"/>
                  </a:cubicBezTo>
                  <a:cubicBezTo>
                    <a:pt x="1037534" y="652857"/>
                    <a:pt x="1045154" y="637617"/>
                    <a:pt x="1045154" y="623330"/>
                  </a:cubicBezTo>
                  <a:cubicBezTo>
                    <a:pt x="1053727" y="617615"/>
                    <a:pt x="1058489" y="618567"/>
                    <a:pt x="1063252" y="621425"/>
                  </a:cubicBezTo>
                  <a:cubicBezTo>
                    <a:pt x="1066109" y="623330"/>
                    <a:pt x="1068014" y="626187"/>
                    <a:pt x="1070872" y="629045"/>
                  </a:cubicBezTo>
                  <a:close/>
                  <a:moveTo>
                    <a:pt x="1033724" y="1085292"/>
                  </a:moveTo>
                  <a:cubicBezTo>
                    <a:pt x="1037534" y="1079577"/>
                    <a:pt x="1043249" y="1076720"/>
                    <a:pt x="1048964" y="1079577"/>
                  </a:cubicBezTo>
                  <a:cubicBezTo>
                    <a:pt x="1063252" y="1087197"/>
                    <a:pt x="1078492" y="1092912"/>
                    <a:pt x="1090874" y="1111010"/>
                  </a:cubicBezTo>
                  <a:cubicBezTo>
                    <a:pt x="1068967" y="1110057"/>
                    <a:pt x="1052774" y="1109105"/>
                    <a:pt x="1039439" y="1099580"/>
                  </a:cubicBezTo>
                  <a:cubicBezTo>
                    <a:pt x="1034677" y="1095770"/>
                    <a:pt x="1029914" y="1091960"/>
                    <a:pt x="1033724" y="1085292"/>
                  </a:cubicBezTo>
                  <a:close/>
                  <a:moveTo>
                    <a:pt x="1128974" y="1072910"/>
                  </a:moveTo>
                  <a:cubicBezTo>
                    <a:pt x="1133737" y="1038620"/>
                    <a:pt x="1138499" y="1006235"/>
                    <a:pt x="1128022" y="970992"/>
                  </a:cubicBezTo>
                  <a:cubicBezTo>
                    <a:pt x="1123259" y="955752"/>
                    <a:pt x="1148977" y="941465"/>
                    <a:pt x="1163264" y="930035"/>
                  </a:cubicBezTo>
                  <a:cubicBezTo>
                    <a:pt x="1181362" y="914795"/>
                    <a:pt x="1204222" y="921462"/>
                    <a:pt x="1224224" y="912890"/>
                  </a:cubicBezTo>
                  <a:cubicBezTo>
                    <a:pt x="1238512" y="907175"/>
                    <a:pt x="1247084" y="896697"/>
                    <a:pt x="1248989" y="886220"/>
                  </a:cubicBezTo>
                  <a:cubicBezTo>
                    <a:pt x="1250894" y="871932"/>
                    <a:pt x="1233749" y="876695"/>
                    <a:pt x="1225177" y="873837"/>
                  </a:cubicBezTo>
                  <a:cubicBezTo>
                    <a:pt x="1211842" y="870027"/>
                    <a:pt x="1203269" y="860502"/>
                    <a:pt x="1204222" y="848120"/>
                  </a:cubicBezTo>
                  <a:cubicBezTo>
                    <a:pt x="1205174" y="831927"/>
                    <a:pt x="1220414" y="839547"/>
                    <a:pt x="1229939" y="837642"/>
                  </a:cubicBezTo>
                  <a:cubicBezTo>
                    <a:pt x="1236607" y="836690"/>
                    <a:pt x="1244227" y="838595"/>
                    <a:pt x="1250894" y="836690"/>
                  </a:cubicBezTo>
                  <a:cubicBezTo>
                    <a:pt x="1268039" y="833832"/>
                    <a:pt x="1280422" y="836690"/>
                    <a:pt x="1288042" y="844310"/>
                  </a:cubicBezTo>
                  <a:cubicBezTo>
                    <a:pt x="1295662" y="850977"/>
                    <a:pt x="1297567" y="863360"/>
                    <a:pt x="1295662" y="880505"/>
                  </a:cubicBezTo>
                  <a:cubicBezTo>
                    <a:pt x="1278517" y="977660"/>
                    <a:pt x="1238512" y="1064337"/>
                    <a:pt x="1173742" y="1138632"/>
                  </a:cubicBezTo>
                  <a:cubicBezTo>
                    <a:pt x="1166122" y="1137680"/>
                    <a:pt x="1162312" y="1134822"/>
                    <a:pt x="1159454" y="1130060"/>
                  </a:cubicBezTo>
                  <a:cubicBezTo>
                    <a:pt x="1157549" y="1126250"/>
                    <a:pt x="1156597" y="1121487"/>
                    <a:pt x="1156597" y="1116725"/>
                  </a:cubicBezTo>
                  <a:cubicBezTo>
                    <a:pt x="1154692" y="1101485"/>
                    <a:pt x="1160407" y="1078625"/>
                    <a:pt x="1132784" y="1077672"/>
                  </a:cubicBezTo>
                  <a:cubicBezTo>
                    <a:pt x="1131832" y="1076720"/>
                    <a:pt x="1128974" y="1073862"/>
                    <a:pt x="1128974" y="1072910"/>
                  </a:cubicBezTo>
                  <a:close/>
                  <a:moveTo>
                    <a:pt x="1239464" y="1298652"/>
                  </a:moveTo>
                  <a:cubicBezTo>
                    <a:pt x="1212794" y="1318655"/>
                    <a:pt x="1187077" y="1338657"/>
                    <a:pt x="1160407" y="1358660"/>
                  </a:cubicBezTo>
                  <a:cubicBezTo>
                    <a:pt x="1159454" y="1355802"/>
                    <a:pt x="1159454" y="1349135"/>
                    <a:pt x="1159454" y="1342467"/>
                  </a:cubicBezTo>
                  <a:cubicBezTo>
                    <a:pt x="1160407" y="1314845"/>
                    <a:pt x="1168027" y="1267220"/>
                    <a:pt x="1174694" y="1258647"/>
                  </a:cubicBezTo>
                  <a:cubicBezTo>
                    <a:pt x="1188029" y="1240550"/>
                    <a:pt x="1184219" y="1229120"/>
                    <a:pt x="1166122" y="1218642"/>
                  </a:cubicBezTo>
                  <a:cubicBezTo>
                    <a:pt x="1142309" y="1204355"/>
                    <a:pt x="1148977" y="1197687"/>
                    <a:pt x="1161359" y="1191972"/>
                  </a:cubicBezTo>
                  <a:cubicBezTo>
                    <a:pt x="1165169" y="1190067"/>
                    <a:pt x="1169932" y="1189115"/>
                    <a:pt x="1173742" y="1187210"/>
                  </a:cubicBezTo>
                  <a:cubicBezTo>
                    <a:pt x="1195649" y="1210070"/>
                    <a:pt x="1217557" y="1234835"/>
                    <a:pt x="1240417" y="1255790"/>
                  </a:cubicBezTo>
                  <a:cubicBezTo>
                    <a:pt x="1259467" y="1272935"/>
                    <a:pt x="1257562" y="1285317"/>
                    <a:pt x="1239464" y="1298652"/>
                  </a:cubicBezTo>
                  <a:close/>
                  <a:moveTo>
                    <a:pt x="1306139" y="1231025"/>
                  </a:moveTo>
                  <a:cubicBezTo>
                    <a:pt x="1298519" y="1239597"/>
                    <a:pt x="1293757" y="1254837"/>
                    <a:pt x="1279469" y="1250075"/>
                  </a:cubicBezTo>
                  <a:cubicBezTo>
                    <a:pt x="1265182" y="1245312"/>
                    <a:pt x="1274707" y="1231977"/>
                    <a:pt x="1273754" y="1222452"/>
                  </a:cubicBezTo>
                  <a:cubicBezTo>
                    <a:pt x="1272802" y="1211022"/>
                    <a:pt x="1269944" y="1198640"/>
                    <a:pt x="1267087" y="1187210"/>
                  </a:cubicBezTo>
                  <a:cubicBezTo>
                    <a:pt x="1264229" y="1176732"/>
                    <a:pt x="1262324" y="1164350"/>
                    <a:pt x="1249942" y="1163397"/>
                  </a:cubicBezTo>
                  <a:cubicBezTo>
                    <a:pt x="1236607" y="1162445"/>
                    <a:pt x="1236607" y="1174827"/>
                    <a:pt x="1234702" y="1183400"/>
                  </a:cubicBezTo>
                  <a:cubicBezTo>
                    <a:pt x="1231844" y="1192925"/>
                    <a:pt x="1227082" y="1200545"/>
                    <a:pt x="1218509" y="1191020"/>
                  </a:cubicBezTo>
                  <a:cubicBezTo>
                    <a:pt x="1208984" y="1180542"/>
                    <a:pt x="1185172" y="1173875"/>
                    <a:pt x="1201364" y="1151967"/>
                  </a:cubicBezTo>
                  <a:cubicBezTo>
                    <a:pt x="1215652" y="1131965"/>
                    <a:pt x="1232797" y="1112915"/>
                    <a:pt x="1246132" y="1091960"/>
                  </a:cubicBezTo>
                  <a:cubicBezTo>
                    <a:pt x="1286137" y="1030047"/>
                    <a:pt x="1328999" y="856692"/>
                    <a:pt x="1334714" y="849072"/>
                  </a:cubicBezTo>
                  <a:cubicBezTo>
                    <a:pt x="1343287" y="837642"/>
                    <a:pt x="1357574" y="836690"/>
                    <a:pt x="1392817" y="838595"/>
                  </a:cubicBezTo>
                  <a:cubicBezTo>
                    <a:pt x="1412819" y="839547"/>
                    <a:pt x="1438537" y="826212"/>
                    <a:pt x="1454729" y="845262"/>
                  </a:cubicBezTo>
                  <a:cubicBezTo>
                    <a:pt x="1457587" y="849072"/>
                    <a:pt x="1460444" y="853835"/>
                    <a:pt x="1462349" y="859550"/>
                  </a:cubicBezTo>
                  <a:cubicBezTo>
                    <a:pt x="1448062" y="998615"/>
                    <a:pt x="1399484" y="1124345"/>
                    <a:pt x="1306139" y="1231025"/>
                  </a:cubicBezTo>
                  <a:close/>
                  <a:moveTo>
                    <a:pt x="1359479" y="1210070"/>
                  </a:moveTo>
                  <a:cubicBezTo>
                    <a:pt x="1430917" y="1111962"/>
                    <a:pt x="1476637" y="1004330"/>
                    <a:pt x="1483304" y="881457"/>
                  </a:cubicBezTo>
                  <a:cubicBezTo>
                    <a:pt x="1484257" y="863360"/>
                    <a:pt x="1489019" y="850977"/>
                    <a:pt x="1497592" y="843357"/>
                  </a:cubicBezTo>
                  <a:cubicBezTo>
                    <a:pt x="1507117" y="835737"/>
                    <a:pt x="1521404" y="832880"/>
                    <a:pt x="1540454" y="835737"/>
                  </a:cubicBezTo>
                  <a:cubicBezTo>
                    <a:pt x="1557599" y="838595"/>
                    <a:pt x="1575697" y="836690"/>
                    <a:pt x="1593794" y="835737"/>
                  </a:cubicBezTo>
                  <a:cubicBezTo>
                    <a:pt x="1602367" y="834785"/>
                    <a:pt x="1609987" y="836690"/>
                    <a:pt x="1614749" y="840500"/>
                  </a:cubicBezTo>
                  <a:cubicBezTo>
                    <a:pt x="1621417" y="845262"/>
                    <a:pt x="1624274" y="852882"/>
                    <a:pt x="1625227" y="865265"/>
                  </a:cubicBezTo>
                  <a:cubicBezTo>
                    <a:pt x="1625227" y="865265"/>
                    <a:pt x="1625227" y="865265"/>
                    <a:pt x="1625227" y="865265"/>
                  </a:cubicBezTo>
                  <a:cubicBezTo>
                    <a:pt x="1610939" y="1009092"/>
                    <a:pt x="1569029" y="1144347"/>
                    <a:pt x="1486162" y="1264362"/>
                  </a:cubicBezTo>
                  <a:cubicBezTo>
                    <a:pt x="1465207" y="1294842"/>
                    <a:pt x="1441394" y="1322465"/>
                    <a:pt x="1418534" y="1351040"/>
                  </a:cubicBezTo>
                  <a:cubicBezTo>
                    <a:pt x="1406152" y="1367232"/>
                    <a:pt x="1395674" y="1366280"/>
                    <a:pt x="1380434" y="1352945"/>
                  </a:cubicBezTo>
                  <a:cubicBezTo>
                    <a:pt x="1301377" y="1288175"/>
                    <a:pt x="1301377" y="1289127"/>
                    <a:pt x="1359479" y="1210070"/>
                  </a:cubicBezTo>
                  <a:close/>
                  <a:moveTo>
                    <a:pt x="592717" y="252807"/>
                  </a:moveTo>
                  <a:cubicBezTo>
                    <a:pt x="595574" y="252807"/>
                    <a:pt x="600337" y="256617"/>
                    <a:pt x="600337" y="257570"/>
                  </a:cubicBezTo>
                  <a:cubicBezTo>
                    <a:pt x="594622" y="273762"/>
                    <a:pt x="584144" y="284240"/>
                    <a:pt x="562237" y="289002"/>
                  </a:cubicBezTo>
                  <a:cubicBezTo>
                    <a:pt x="568904" y="268047"/>
                    <a:pt x="574619" y="254712"/>
                    <a:pt x="592717" y="252807"/>
                  </a:cubicBezTo>
                  <a:close/>
                  <a:moveTo>
                    <a:pt x="332684" y="1297700"/>
                  </a:moveTo>
                  <a:cubicBezTo>
                    <a:pt x="320302" y="1309130"/>
                    <a:pt x="308872" y="1321512"/>
                    <a:pt x="297442" y="1332942"/>
                  </a:cubicBezTo>
                  <a:cubicBezTo>
                    <a:pt x="254579" y="1375805"/>
                    <a:pt x="254579" y="1375805"/>
                    <a:pt x="215527" y="1330085"/>
                  </a:cubicBezTo>
                  <a:cubicBezTo>
                    <a:pt x="106942" y="1200545"/>
                    <a:pt x="44077" y="1051002"/>
                    <a:pt x="30742" y="882410"/>
                  </a:cubicBezTo>
                  <a:cubicBezTo>
                    <a:pt x="26932" y="838595"/>
                    <a:pt x="30742" y="836690"/>
                    <a:pt x="74557" y="835737"/>
                  </a:cubicBezTo>
                  <a:cubicBezTo>
                    <a:pt x="157424" y="834785"/>
                    <a:pt x="156472" y="834785"/>
                    <a:pt x="169807" y="917652"/>
                  </a:cubicBezTo>
                  <a:cubicBezTo>
                    <a:pt x="173617" y="941465"/>
                    <a:pt x="176474" y="965277"/>
                    <a:pt x="185999" y="987185"/>
                  </a:cubicBezTo>
                  <a:cubicBezTo>
                    <a:pt x="183142" y="991947"/>
                    <a:pt x="180284" y="995757"/>
                    <a:pt x="176474" y="998615"/>
                  </a:cubicBezTo>
                  <a:cubicBezTo>
                    <a:pt x="161234" y="1010997"/>
                    <a:pt x="139327" y="1003377"/>
                    <a:pt x="124087" y="1001472"/>
                  </a:cubicBezTo>
                  <a:cubicBezTo>
                    <a:pt x="92654" y="996710"/>
                    <a:pt x="80272" y="1002425"/>
                    <a:pt x="80272" y="1033857"/>
                  </a:cubicBezTo>
                  <a:cubicBezTo>
                    <a:pt x="80272" y="1057670"/>
                    <a:pt x="95512" y="1098627"/>
                    <a:pt x="115514" y="1129107"/>
                  </a:cubicBezTo>
                  <a:cubicBezTo>
                    <a:pt x="123134" y="1124345"/>
                    <a:pt x="117419" y="1118630"/>
                    <a:pt x="115514" y="1113867"/>
                  </a:cubicBezTo>
                  <a:cubicBezTo>
                    <a:pt x="112657" y="1102437"/>
                    <a:pt x="103132" y="1089102"/>
                    <a:pt x="115514" y="1081482"/>
                  </a:cubicBezTo>
                  <a:cubicBezTo>
                    <a:pt x="126944" y="1074815"/>
                    <a:pt x="128849" y="1094817"/>
                    <a:pt x="136469" y="1094817"/>
                  </a:cubicBezTo>
                  <a:cubicBezTo>
                    <a:pt x="185047" y="1098627"/>
                    <a:pt x="206002" y="1134822"/>
                    <a:pt x="233624" y="1167207"/>
                  </a:cubicBezTo>
                  <a:cubicBezTo>
                    <a:pt x="243149" y="1179590"/>
                    <a:pt x="264104" y="1180542"/>
                    <a:pt x="278392" y="1191972"/>
                  </a:cubicBezTo>
                  <a:cubicBezTo>
                    <a:pt x="281249" y="1194830"/>
                    <a:pt x="284107" y="1197687"/>
                    <a:pt x="286012" y="1201497"/>
                  </a:cubicBezTo>
                  <a:lnTo>
                    <a:pt x="286012" y="1201497"/>
                  </a:lnTo>
                  <a:cubicBezTo>
                    <a:pt x="297442" y="1224357"/>
                    <a:pt x="314587" y="1242455"/>
                    <a:pt x="331732" y="1260552"/>
                  </a:cubicBezTo>
                  <a:cubicBezTo>
                    <a:pt x="346019" y="1274840"/>
                    <a:pt x="346019" y="1286270"/>
                    <a:pt x="332684" y="1297700"/>
                  </a:cubicBezTo>
                  <a:close/>
                  <a:moveTo>
                    <a:pt x="317444" y="879552"/>
                  </a:moveTo>
                  <a:cubicBezTo>
                    <a:pt x="314587" y="883362"/>
                    <a:pt x="312682" y="887172"/>
                    <a:pt x="309824" y="890982"/>
                  </a:cubicBezTo>
                  <a:cubicBezTo>
                    <a:pt x="290774" y="917652"/>
                    <a:pt x="270772" y="943370"/>
                    <a:pt x="272677" y="982422"/>
                  </a:cubicBezTo>
                  <a:cubicBezTo>
                    <a:pt x="273629" y="1010045"/>
                    <a:pt x="249817" y="1010045"/>
                    <a:pt x="227909" y="1008140"/>
                  </a:cubicBezTo>
                  <a:cubicBezTo>
                    <a:pt x="225052" y="1008140"/>
                    <a:pt x="221242" y="1007187"/>
                    <a:pt x="218384" y="1007187"/>
                  </a:cubicBezTo>
                  <a:cubicBezTo>
                    <a:pt x="218384" y="1007187"/>
                    <a:pt x="218384" y="1007187"/>
                    <a:pt x="218384" y="1007187"/>
                  </a:cubicBezTo>
                  <a:cubicBezTo>
                    <a:pt x="208859" y="963372"/>
                    <a:pt x="197429" y="919557"/>
                    <a:pt x="192667" y="874790"/>
                  </a:cubicBezTo>
                  <a:cubicBezTo>
                    <a:pt x="189809" y="847167"/>
                    <a:pt x="195524" y="833832"/>
                    <a:pt x="225052" y="835737"/>
                  </a:cubicBezTo>
                  <a:cubicBezTo>
                    <a:pt x="248864" y="837642"/>
                    <a:pt x="272677" y="835737"/>
                    <a:pt x="296489" y="836690"/>
                  </a:cubicBezTo>
                  <a:cubicBezTo>
                    <a:pt x="327922" y="837642"/>
                    <a:pt x="332684" y="848120"/>
                    <a:pt x="317444" y="879552"/>
                  </a:cubicBezTo>
                  <a:close/>
                  <a:moveTo>
                    <a:pt x="352687" y="1225310"/>
                  </a:moveTo>
                  <a:cubicBezTo>
                    <a:pt x="358402" y="1221500"/>
                    <a:pt x="366974" y="1223405"/>
                    <a:pt x="375547" y="1229120"/>
                  </a:cubicBezTo>
                  <a:cubicBezTo>
                    <a:pt x="386024" y="1235787"/>
                    <a:pt x="385072" y="1242455"/>
                    <a:pt x="381262" y="1249122"/>
                  </a:cubicBezTo>
                  <a:cubicBezTo>
                    <a:pt x="379357" y="1251980"/>
                    <a:pt x="377452" y="1254837"/>
                    <a:pt x="375547" y="1258647"/>
                  </a:cubicBezTo>
                  <a:cubicBezTo>
                    <a:pt x="375547" y="1258647"/>
                    <a:pt x="375547" y="1258647"/>
                    <a:pt x="375547" y="1258647"/>
                  </a:cubicBezTo>
                  <a:cubicBezTo>
                    <a:pt x="366022" y="1251027"/>
                    <a:pt x="355544" y="1244360"/>
                    <a:pt x="346019" y="1236740"/>
                  </a:cubicBezTo>
                  <a:cubicBezTo>
                    <a:pt x="347924" y="1231025"/>
                    <a:pt x="349829" y="1227215"/>
                    <a:pt x="352687" y="1225310"/>
                  </a:cubicBezTo>
                  <a:close/>
                  <a:moveTo>
                    <a:pt x="404122" y="904317"/>
                  </a:moveTo>
                  <a:cubicBezTo>
                    <a:pt x="402217" y="902412"/>
                    <a:pt x="399359" y="901460"/>
                    <a:pt x="397454" y="899555"/>
                  </a:cubicBezTo>
                  <a:cubicBezTo>
                    <a:pt x="397454" y="896697"/>
                    <a:pt x="397454" y="893840"/>
                    <a:pt x="398407" y="890982"/>
                  </a:cubicBezTo>
                  <a:cubicBezTo>
                    <a:pt x="398407" y="890982"/>
                    <a:pt x="398407" y="890982"/>
                    <a:pt x="398407" y="890982"/>
                  </a:cubicBezTo>
                  <a:cubicBezTo>
                    <a:pt x="398407" y="890982"/>
                    <a:pt x="398407" y="890982"/>
                    <a:pt x="398407" y="890982"/>
                  </a:cubicBezTo>
                  <a:cubicBezTo>
                    <a:pt x="382214" y="895745"/>
                    <a:pt x="362212" y="916700"/>
                    <a:pt x="356497" y="882410"/>
                  </a:cubicBezTo>
                  <a:cubicBezTo>
                    <a:pt x="353639" y="868122"/>
                    <a:pt x="346019" y="846215"/>
                    <a:pt x="366974" y="839547"/>
                  </a:cubicBezTo>
                  <a:cubicBezTo>
                    <a:pt x="398407" y="829070"/>
                    <a:pt x="381262" y="868122"/>
                    <a:pt x="398407" y="874790"/>
                  </a:cubicBezTo>
                  <a:cubicBezTo>
                    <a:pt x="400312" y="861455"/>
                    <a:pt x="404122" y="850977"/>
                    <a:pt x="418409" y="844310"/>
                  </a:cubicBezTo>
                  <a:cubicBezTo>
                    <a:pt x="448889" y="830022"/>
                    <a:pt x="459367" y="835737"/>
                    <a:pt x="460319" y="870980"/>
                  </a:cubicBezTo>
                  <a:cubicBezTo>
                    <a:pt x="459367" y="873837"/>
                    <a:pt x="459367" y="876695"/>
                    <a:pt x="459367" y="878600"/>
                  </a:cubicBezTo>
                  <a:cubicBezTo>
                    <a:pt x="459367" y="879552"/>
                    <a:pt x="459367" y="881457"/>
                    <a:pt x="459367" y="882410"/>
                  </a:cubicBezTo>
                  <a:cubicBezTo>
                    <a:pt x="457462" y="900507"/>
                    <a:pt x="455557" y="918605"/>
                    <a:pt x="470797" y="934797"/>
                  </a:cubicBezTo>
                  <a:cubicBezTo>
                    <a:pt x="469844" y="917652"/>
                    <a:pt x="468892" y="900507"/>
                    <a:pt x="467939" y="883362"/>
                  </a:cubicBezTo>
                  <a:cubicBezTo>
                    <a:pt x="467939" y="882410"/>
                    <a:pt x="467939" y="880505"/>
                    <a:pt x="467939" y="879552"/>
                  </a:cubicBezTo>
                  <a:cubicBezTo>
                    <a:pt x="469844" y="866217"/>
                    <a:pt x="476512" y="852882"/>
                    <a:pt x="468892" y="839547"/>
                  </a:cubicBezTo>
                  <a:cubicBezTo>
                    <a:pt x="468892" y="839547"/>
                    <a:pt x="468892" y="839547"/>
                    <a:pt x="468892" y="839547"/>
                  </a:cubicBezTo>
                  <a:cubicBezTo>
                    <a:pt x="481274" y="838595"/>
                    <a:pt x="486037" y="843357"/>
                    <a:pt x="488894" y="849072"/>
                  </a:cubicBezTo>
                  <a:cubicBezTo>
                    <a:pt x="492704" y="858597"/>
                    <a:pt x="488894" y="873837"/>
                    <a:pt x="496514" y="881457"/>
                  </a:cubicBezTo>
                  <a:cubicBezTo>
                    <a:pt x="496514" y="881457"/>
                    <a:pt x="496514" y="881457"/>
                    <a:pt x="496514" y="881457"/>
                  </a:cubicBezTo>
                  <a:cubicBezTo>
                    <a:pt x="503182" y="935750"/>
                    <a:pt x="526994" y="982422"/>
                    <a:pt x="559379" y="1025285"/>
                  </a:cubicBezTo>
                  <a:cubicBezTo>
                    <a:pt x="569857" y="1038620"/>
                    <a:pt x="585097" y="1054812"/>
                    <a:pt x="563189" y="1066242"/>
                  </a:cubicBezTo>
                  <a:cubicBezTo>
                    <a:pt x="533662" y="1082435"/>
                    <a:pt x="526042" y="1131965"/>
                    <a:pt x="486989" y="1132917"/>
                  </a:cubicBezTo>
                  <a:cubicBezTo>
                    <a:pt x="481274" y="1132917"/>
                    <a:pt x="474607" y="1131965"/>
                    <a:pt x="467939" y="1130060"/>
                  </a:cubicBezTo>
                  <a:cubicBezTo>
                    <a:pt x="455557" y="1071957"/>
                    <a:pt x="443174" y="1012902"/>
                    <a:pt x="431744" y="954800"/>
                  </a:cubicBezTo>
                  <a:cubicBezTo>
                    <a:pt x="426982" y="933845"/>
                    <a:pt x="420314" y="916700"/>
                    <a:pt x="404122" y="904317"/>
                  </a:cubicBezTo>
                  <a:close/>
                  <a:moveTo>
                    <a:pt x="469844" y="755727"/>
                  </a:moveTo>
                  <a:cubicBezTo>
                    <a:pt x="481274" y="759537"/>
                    <a:pt x="489847" y="765252"/>
                    <a:pt x="488894" y="784302"/>
                  </a:cubicBezTo>
                  <a:cubicBezTo>
                    <a:pt x="488894" y="791922"/>
                    <a:pt x="486037" y="797637"/>
                    <a:pt x="483179" y="801447"/>
                  </a:cubicBezTo>
                  <a:cubicBezTo>
                    <a:pt x="478417" y="807162"/>
                    <a:pt x="469844" y="810020"/>
                    <a:pt x="459367" y="810020"/>
                  </a:cubicBezTo>
                  <a:lnTo>
                    <a:pt x="459367" y="810020"/>
                  </a:lnTo>
                  <a:cubicBezTo>
                    <a:pt x="437459" y="792875"/>
                    <a:pt x="433649" y="773825"/>
                    <a:pt x="452699" y="750965"/>
                  </a:cubicBezTo>
                  <a:cubicBezTo>
                    <a:pt x="458414" y="752870"/>
                    <a:pt x="464129" y="753822"/>
                    <a:pt x="469844" y="755727"/>
                  </a:cubicBezTo>
                  <a:close/>
                  <a:moveTo>
                    <a:pt x="582239" y="1010045"/>
                  </a:moveTo>
                  <a:cubicBezTo>
                    <a:pt x="553664" y="973850"/>
                    <a:pt x="533662" y="932892"/>
                    <a:pt x="520327" y="888125"/>
                  </a:cubicBezTo>
                  <a:cubicBezTo>
                    <a:pt x="519374" y="885267"/>
                    <a:pt x="518422" y="882410"/>
                    <a:pt x="517469" y="880505"/>
                  </a:cubicBezTo>
                  <a:cubicBezTo>
                    <a:pt x="517469" y="880505"/>
                    <a:pt x="517469" y="880505"/>
                    <a:pt x="517469" y="880505"/>
                  </a:cubicBezTo>
                  <a:cubicBezTo>
                    <a:pt x="519374" y="873837"/>
                    <a:pt x="519374" y="864312"/>
                    <a:pt x="529852" y="869075"/>
                  </a:cubicBezTo>
                  <a:cubicBezTo>
                    <a:pt x="549854" y="876695"/>
                    <a:pt x="574619" y="880505"/>
                    <a:pt x="587002" y="894792"/>
                  </a:cubicBezTo>
                  <a:cubicBezTo>
                    <a:pt x="606052" y="917652"/>
                    <a:pt x="616529" y="902412"/>
                    <a:pt x="630817" y="893840"/>
                  </a:cubicBezTo>
                  <a:cubicBezTo>
                    <a:pt x="632722" y="896697"/>
                    <a:pt x="633674" y="900507"/>
                    <a:pt x="636532" y="903365"/>
                  </a:cubicBezTo>
                  <a:cubicBezTo>
                    <a:pt x="636532" y="903365"/>
                    <a:pt x="636532" y="903365"/>
                    <a:pt x="636532" y="903365"/>
                  </a:cubicBezTo>
                  <a:cubicBezTo>
                    <a:pt x="645104" y="913842"/>
                    <a:pt x="618434" y="925272"/>
                    <a:pt x="635579" y="932892"/>
                  </a:cubicBezTo>
                  <a:cubicBezTo>
                    <a:pt x="649867" y="938607"/>
                    <a:pt x="653677" y="920510"/>
                    <a:pt x="660344" y="911937"/>
                  </a:cubicBezTo>
                  <a:cubicBezTo>
                    <a:pt x="665107" y="906222"/>
                    <a:pt x="669869" y="906222"/>
                    <a:pt x="674632" y="911937"/>
                  </a:cubicBezTo>
                  <a:cubicBezTo>
                    <a:pt x="682252" y="921462"/>
                    <a:pt x="693682" y="931940"/>
                    <a:pt x="684157" y="943370"/>
                  </a:cubicBezTo>
                  <a:cubicBezTo>
                    <a:pt x="659392" y="970992"/>
                    <a:pt x="633674" y="996710"/>
                    <a:pt x="606052" y="1021475"/>
                  </a:cubicBezTo>
                  <a:cubicBezTo>
                    <a:pt x="596527" y="1031000"/>
                    <a:pt x="587954" y="1017665"/>
                    <a:pt x="582239" y="1010045"/>
                  </a:cubicBezTo>
                  <a:close/>
                  <a:moveTo>
                    <a:pt x="502229" y="517602"/>
                  </a:moveTo>
                  <a:cubicBezTo>
                    <a:pt x="521279" y="538557"/>
                    <a:pt x="541282" y="559512"/>
                    <a:pt x="560332" y="579515"/>
                  </a:cubicBezTo>
                  <a:lnTo>
                    <a:pt x="560332" y="579515"/>
                  </a:lnTo>
                  <a:cubicBezTo>
                    <a:pt x="564142" y="582372"/>
                    <a:pt x="568904" y="584277"/>
                    <a:pt x="572714" y="587135"/>
                  </a:cubicBezTo>
                  <a:cubicBezTo>
                    <a:pt x="570809" y="589992"/>
                    <a:pt x="568904" y="591897"/>
                    <a:pt x="566999" y="594755"/>
                  </a:cubicBezTo>
                  <a:cubicBezTo>
                    <a:pt x="560332" y="604280"/>
                    <a:pt x="503182" y="669050"/>
                    <a:pt x="486989" y="690957"/>
                  </a:cubicBezTo>
                  <a:cubicBezTo>
                    <a:pt x="485084" y="693815"/>
                    <a:pt x="482227" y="697625"/>
                    <a:pt x="480322" y="701435"/>
                  </a:cubicBezTo>
                  <a:cubicBezTo>
                    <a:pt x="480322" y="701435"/>
                    <a:pt x="480322" y="701435"/>
                    <a:pt x="480322" y="701435"/>
                  </a:cubicBezTo>
                  <a:cubicBezTo>
                    <a:pt x="446984" y="708102"/>
                    <a:pt x="431744" y="730010"/>
                    <a:pt x="426029" y="762395"/>
                  </a:cubicBezTo>
                  <a:cubicBezTo>
                    <a:pt x="424124" y="772872"/>
                    <a:pt x="419362" y="782397"/>
                    <a:pt x="415552" y="792875"/>
                  </a:cubicBezTo>
                  <a:cubicBezTo>
                    <a:pt x="406979" y="817640"/>
                    <a:pt x="386024" y="809067"/>
                    <a:pt x="369832" y="808115"/>
                  </a:cubicBezTo>
                  <a:cubicBezTo>
                    <a:pt x="350782" y="807162"/>
                    <a:pt x="352687" y="790970"/>
                    <a:pt x="354592" y="778587"/>
                  </a:cubicBezTo>
                  <a:cubicBezTo>
                    <a:pt x="363164" y="682385"/>
                    <a:pt x="398407" y="596660"/>
                    <a:pt x="459367" y="521412"/>
                  </a:cubicBezTo>
                  <a:cubicBezTo>
                    <a:pt x="473654" y="502362"/>
                    <a:pt x="486037" y="499505"/>
                    <a:pt x="502229" y="517602"/>
                  </a:cubicBezTo>
                  <a:close/>
                  <a:moveTo>
                    <a:pt x="396502" y="412827"/>
                  </a:moveTo>
                  <a:cubicBezTo>
                    <a:pt x="401264" y="416637"/>
                    <a:pt x="448889" y="463310"/>
                    <a:pt x="452699" y="466167"/>
                  </a:cubicBezTo>
                  <a:cubicBezTo>
                    <a:pt x="452699" y="466167"/>
                    <a:pt x="452699" y="466167"/>
                    <a:pt x="452699" y="466167"/>
                  </a:cubicBezTo>
                  <a:cubicBezTo>
                    <a:pt x="460319" y="482360"/>
                    <a:pt x="447937" y="489980"/>
                    <a:pt x="440317" y="499505"/>
                  </a:cubicBezTo>
                  <a:cubicBezTo>
                    <a:pt x="376499" y="577610"/>
                    <a:pt x="337447" y="665240"/>
                    <a:pt x="329827" y="765252"/>
                  </a:cubicBezTo>
                  <a:cubicBezTo>
                    <a:pt x="326969" y="800495"/>
                    <a:pt x="313634" y="810972"/>
                    <a:pt x="278392" y="809067"/>
                  </a:cubicBezTo>
                  <a:cubicBezTo>
                    <a:pt x="179332" y="805257"/>
                    <a:pt x="182189" y="827165"/>
                    <a:pt x="199334" y="713817"/>
                  </a:cubicBezTo>
                  <a:cubicBezTo>
                    <a:pt x="216479" y="602375"/>
                    <a:pt x="263152" y="503315"/>
                    <a:pt x="334589" y="415685"/>
                  </a:cubicBezTo>
                  <a:cubicBezTo>
                    <a:pt x="363164" y="381395"/>
                    <a:pt x="363164" y="382347"/>
                    <a:pt x="396502" y="412827"/>
                  </a:cubicBezTo>
                  <a:close/>
                  <a:moveTo>
                    <a:pt x="32647" y="739535"/>
                  </a:moveTo>
                  <a:cubicBezTo>
                    <a:pt x="49792" y="568085"/>
                    <a:pt x="116467" y="418542"/>
                    <a:pt x="229814" y="289002"/>
                  </a:cubicBezTo>
                  <a:cubicBezTo>
                    <a:pt x="244102" y="272810"/>
                    <a:pt x="254579" y="269952"/>
                    <a:pt x="270772" y="286145"/>
                  </a:cubicBezTo>
                  <a:cubicBezTo>
                    <a:pt x="289822" y="306147"/>
                    <a:pt x="308872" y="325197"/>
                    <a:pt x="328874" y="344247"/>
                  </a:cubicBezTo>
                  <a:cubicBezTo>
                    <a:pt x="343162" y="356630"/>
                    <a:pt x="340304" y="367107"/>
                    <a:pt x="328874" y="380442"/>
                  </a:cubicBezTo>
                  <a:cubicBezTo>
                    <a:pt x="230767" y="492837"/>
                    <a:pt x="174569" y="622377"/>
                    <a:pt x="165997" y="771920"/>
                  </a:cubicBezTo>
                  <a:cubicBezTo>
                    <a:pt x="164092" y="801447"/>
                    <a:pt x="152662" y="812877"/>
                    <a:pt x="124087" y="809067"/>
                  </a:cubicBezTo>
                  <a:cubicBezTo>
                    <a:pt x="114562" y="808115"/>
                    <a:pt x="105037" y="809067"/>
                    <a:pt x="95512" y="809067"/>
                  </a:cubicBezTo>
                  <a:cubicBezTo>
                    <a:pt x="26932" y="809067"/>
                    <a:pt x="25027" y="809067"/>
                    <a:pt x="32647" y="739535"/>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gb103d7ccaa_3_221"/>
            <p:cNvSpPr/>
            <p:nvPr/>
          </p:nvSpPr>
          <p:spPr>
            <a:xfrm>
              <a:off x="1482550" y="4482380"/>
              <a:ext cx="577797" cy="755278"/>
            </a:xfrm>
            <a:custGeom>
              <a:rect b="b" l="l" r="r" t="t"/>
              <a:pathLst>
                <a:path extrusionOk="0" h="755278" w="577797">
                  <a:moveTo>
                    <a:pt x="315311" y="59266"/>
                  </a:moveTo>
                  <a:cubicBezTo>
                    <a:pt x="315311" y="80221"/>
                    <a:pt x="321026" y="92604"/>
                    <a:pt x="343886" y="95461"/>
                  </a:cubicBezTo>
                  <a:cubicBezTo>
                    <a:pt x="364841" y="98319"/>
                    <a:pt x="384844" y="106891"/>
                    <a:pt x="402941" y="118321"/>
                  </a:cubicBezTo>
                  <a:cubicBezTo>
                    <a:pt x="461996" y="153564"/>
                    <a:pt x="480094" y="220239"/>
                    <a:pt x="444851" y="274531"/>
                  </a:cubicBezTo>
                  <a:cubicBezTo>
                    <a:pt x="427706" y="302154"/>
                    <a:pt x="400084" y="316441"/>
                    <a:pt x="371509" y="327871"/>
                  </a:cubicBezTo>
                  <a:cubicBezTo>
                    <a:pt x="321979" y="347874"/>
                    <a:pt x="269591" y="358351"/>
                    <a:pt x="217204" y="371686"/>
                  </a:cubicBezTo>
                  <a:cubicBezTo>
                    <a:pt x="151481" y="388831"/>
                    <a:pt x="86711" y="409786"/>
                    <a:pt x="37181" y="459316"/>
                  </a:cubicBezTo>
                  <a:cubicBezTo>
                    <a:pt x="37181" y="459316"/>
                    <a:pt x="37181" y="459316"/>
                    <a:pt x="37181" y="459316"/>
                  </a:cubicBezTo>
                  <a:cubicBezTo>
                    <a:pt x="-33304" y="568854"/>
                    <a:pt x="-8539" y="700299"/>
                    <a:pt x="154339" y="749829"/>
                  </a:cubicBezTo>
                  <a:cubicBezTo>
                    <a:pt x="163864" y="752686"/>
                    <a:pt x="177199" y="763164"/>
                    <a:pt x="183866" y="744114"/>
                  </a:cubicBezTo>
                  <a:cubicBezTo>
                    <a:pt x="194344" y="713634"/>
                    <a:pt x="180056" y="662199"/>
                    <a:pt x="154339" y="643149"/>
                  </a:cubicBezTo>
                  <a:cubicBezTo>
                    <a:pt x="99094" y="602191"/>
                    <a:pt x="101951" y="538374"/>
                    <a:pt x="161959" y="504084"/>
                  </a:cubicBezTo>
                  <a:cubicBezTo>
                    <a:pt x="195296" y="485034"/>
                    <a:pt x="232444" y="475509"/>
                    <a:pt x="269591" y="466936"/>
                  </a:cubicBezTo>
                  <a:cubicBezTo>
                    <a:pt x="329599" y="452649"/>
                    <a:pt x="389606" y="438361"/>
                    <a:pt x="446756" y="413596"/>
                  </a:cubicBezTo>
                  <a:cubicBezTo>
                    <a:pt x="548674" y="368829"/>
                    <a:pt x="597251" y="272626"/>
                    <a:pt x="570581" y="169756"/>
                  </a:cubicBezTo>
                  <a:cubicBezTo>
                    <a:pt x="553436" y="104034"/>
                    <a:pt x="505811" y="64029"/>
                    <a:pt x="450566" y="30691"/>
                  </a:cubicBezTo>
                  <a:cubicBezTo>
                    <a:pt x="427706" y="23071"/>
                    <a:pt x="405799" y="14499"/>
                    <a:pt x="382939" y="8784"/>
                  </a:cubicBezTo>
                  <a:cubicBezTo>
                    <a:pt x="321026" y="-9314"/>
                    <a:pt x="314359" y="-2646"/>
                    <a:pt x="315311" y="59266"/>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gb103d7ccaa_3_221"/>
            <p:cNvSpPr/>
            <p:nvPr/>
          </p:nvSpPr>
          <p:spPr>
            <a:xfrm>
              <a:off x="1661654" y="4192047"/>
              <a:ext cx="137874" cy="639780"/>
            </a:xfrm>
            <a:custGeom>
              <a:rect b="b" l="l" r="r" t="t"/>
              <a:pathLst>
                <a:path extrusionOk="0" h="639780" w="137874">
                  <a:moveTo>
                    <a:pt x="18098" y="321976"/>
                  </a:moveTo>
                  <a:cubicBezTo>
                    <a:pt x="20002" y="416274"/>
                    <a:pt x="22860" y="509619"/>
                    <a:pt x="24765" y="603916"/>
                  </a:cubicBezTo>
                  <a:cubicBezTo>
                    <a:pt x="24765" y="615346"/>
                    <a:pt x="22860" y="627729"/>
                    <a:pt x="31432" y="638206"/>
                  </a:cubicBezTo>
                  <a:cubicBezTo>
                    <a:pt x="33338" y="641064"/>
                    <a:pt x="35242" y="639159"/>
                    <a:pt x="38100" y="639159"/>
                  </a:cubicBezTo>
                  <a:cubicBezTo>
                    <a:pt x="107632" y="626776"/>
                    <a:pt x="108585" y="626776"/>
                    <a:pt x="109537" y="556291"/>
                  </a:cubicBezTo>
                  <a:cubicBezTo>
                    <a:pt x="109537" y="541051"/>
                    <a:pt x="109537" y="525811"/>
                    <a:pt x="108585" y="510571"/>
                  </a:cubicBezTo>
                  <a:cubicBezTo>
                    <a:pt x="107632" y="493426"/>
                    <a:pt x="108585" y="364839"/>
                    <a:pt x="108585" y="364839"/>
                  </a:cubicBezTo>
                  <a:cubicBezTo>
                    <a:pt x="108585" y="332454"/>
                    <a:pt x="108585" y="299116"/>
                    <a:pt x="108585" y="266731"/>
                  </a:cubicBezTo>
                  <a:cubicBezTo>
                    <a:pt x="110490" y="207676"/>
                    <a:pt x="119062" y="182911"/>
                    <a:pt x="135255" y="110521"/>
                  </a:cubicBezTo>
                  <a:cubicBezTo>
                    <a:pt x="139065" y="92424"/>
                    <a:pt x="138112" y="77184"/>
                    <a:pt x="136207" y="59086"/>
                  </a:cubicBezTo>
                  <a:cubicBezTo>
                    <a:pt x="132398" y="21939"/>
                    <a:pt x="107632" y="984"/>
                    <a:pt x="71438" y="31"/>
                  </a:cubicBezTo>
                  <a:cubicBezTo>
                    <a:pt x="35242" y="-921"/>
                    <a:pt x="9525" y="20034"/>
                    <a:pt x="3810" y="56229"/>
                  </a:cubicBezTo>
                  <a:cubicBezTo>
                    <a:pt x="-952" y="84804"/>
                    <a:pt x="-1905" y="113379"/>
                    <a:pt x="4763" y="141954"/>
                  </a:cubicBezTo>
                  <a:cubicBezTo>
                    <a:pt x="18098" y="201009"/>
                    <a:pt x="17145" y="261969"/>
                    <a:pt x="18098" y="321976"/>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gb103d7ccaa_3_221"/>
            <p:cNvSpPr/>
            <p:nvPr/>
          </p:nvSpPr>
          <p:spPr>
            <a:xfrm>
              <a:off x="962519" y="6060792"/>
              <a:ext cx="1525904" cy="231796"/>
            </a:xfrm>
            <a:custGeom>
              <a:rect b="b" l="l" r="r" t="t"/>
              <a:pathLst>
                <a:path extrusionOk="0" h="231796" w="1525904">
                  <a:moveTo>
                    <a:pt x="1358265" y="67719"/>
                  </a:moveTo>
                  <a:cubicBezTo>
                    <a:pt x="1303973" y="59147"/>
                    <a:pt x="1251585" y="43907"/>
                    <a:pt x="1198245" y="31524"/>
                  </a:cubicBezTo>
                  <a:cubicBezTo>
                    <a:pt x="1059180" y="-1813"/>
                    <a:pt x="919163" y="-18006"/>
                    <a:pt x="779145" y="30572"/>
                  </a:cubicBezTo>
                  <a:cubicBezTo>
                    <a:pt x="762953" y="36287"/>
                    <a:pt x="748665" y="30572"/>
                    <a:pt x="734378" y="26762"/>
                  </a:cubicBezTo>
                  <a:cubicBezTo>
                    <a:pt x="678180" y="9617"/>
                    <a:pt x="621030" y="1044"/>
                    <a:pt x="561975" y="1044"/>
                  </a:cubicBezTo>
                  <a:cubicBezTo>
                    <a:pt x="461963" y="1044"/>
                    <a:pt x="365760" y="21999"/>
                    <a:pt x="270510" y="46764"/>
                  </a:cubicBezTo>
                  <a:cubicBezTo>
                    <a:pt x="206692" y="62957"/>
                    <a:pt x="142875" y="78197"/>
                    <a:pt x="77152" y="72482"/>
                  </a:cubicBezTo>
                  <a:cubicBezTo>
                    <a:pt x="53340" y="70577"/>
                    <a:pt x="30480" y="64862"/>
                    <a:pt x="0" y="60099"/>
                  </a:cubicBezTo>
                  <a:cubicBezTo>
                    <a:pt x="20002" y="82007"/>
                    <a:pt x="39052" y="92484"/>
                    <a:pt x="57150" y="102009"/>
                  </a:cubicBezTo>
                  <a:cubicBezTo>
                    <a:pt x="173355" y="160112"/>
                    <a:pt x="294323" y="156302"/>
                    <a:pt x="416242" y="128679"/>
                  </a:cubicBezTo>
                  <a:cubicBezTo>
                    <a:pt x="488633" y="112487"/>
                    <a:pt x="557213" y="83912"/>
                    <a:pt x="629603" y="71529"/>
                  </a:cubicBezTo>
                  <a:cubicBezTo>
                    <a:pt x="646748" y="68672"/>
                    <a:pt x="662940" y="64862"/>
                    <a:pt x="686753" y="70577"/>
                  </a:cubicBezTo>
                  <a:cubicBezTo>
                    <a:pt x="616268" y="113439"/>
                    <a:pt x="552450" y="156302"/>
                    <a:pt x="503873" y="219167"/>
                  </a:cubicBezTo>
                  <a:cubicBezTo>
                    <a:pt x="539115" y="236312"/>
                    <a:pt x="561023" y="229644"/>
                    <a:pt x="581025" y="198212"/>
                  </a:cubicBezTo>
                  <a:cubicBezTo>
                    <a:pt x="615315" y="144872"/>
                    <a:pt x="665798" y="108677"/>
                    <a:pt x="724853" y="85817"/>
                  </a:cubicBezTo>
                  <a:cubicBezTo>
                    <a:pt x="750570" y="75339"/>
                    <a:pt x="774383" y="75339"/>
                    <a:pt x="801053" y="84864"/>
                  </a:cubicBezTo>
                  <a:cubicBezTo>
                    <a:pt x="867728" y="110582"/>
                    <a:pt x="919163" y="154397"/>
                    <a:pt x="958215" y="214404"/>
                  </a:cubicBezTo>
                  <a:cubicBezTo>
                    <a:pt x="974408" y="239169"/>
                    <a:pt x="1001078" y="233454"/>
                    <a:pt x="1014413" y="222024"/>
                  </a:cubicBezTo>
                  <a:cubicBezTo>
                    <a:pt x="1031558" y="207737"/>
                    <a:pt x="1003935" y="200117"/>
                    <a:pt x="997268" y="188687"/>
                  </a:cubicBezTo>
                  <a:cubicBezTo>
                    <a:pt x="993458" y="182019"/>
                    <a:pt x="985838" y="177257"/>
                    <a:pt x="980122" y="171542"/>
                  </a:cubicBezTo>
                  <a:cubicBezTo>
                    <a:pt x="940118" y="132489"/>
                    <a:pt x="893445" y="103914"/>
                    <a:pt x="841058" y="70577"/>
                  </a:cubicBezTo>
                  <a:cubicBezTo>
                    <a:pt x="864870" y="66767"/>
                    <a:pt x="881063" y="69624"/>
                    <a:pt x="897255" y="72482"/>
                  </a:cubicBezTo>
                  <a:cubicBezTo>
                    <a:pt x="967740" y="84864"/>
                    <a:pt x="1034415" y="112487"/>
                    <a:pt x="1103948" y="128679"/>
                  </a:cubicBezTo>
                  <a:cubicBezTo>
                    <a:pt x="1227773" y="157254"/>
                    <a:pt x="1351598" y="163922"/>
                    <a:pt x="1469708" y="103914"/>
                  </a:cubicBezTo>
                  <a:cubicBezTo>
                    <a:pt x="1488758" y="94389"/>
                    <a:pt x="1509713" y="84864"/>
                    <a:pt x="1525905" y="60099"/>
                  </a:cubicBezTo>
                  <a:cubicBezTo>
                    <a:pt x="1466850" y="72482"/>
                    <a:pt x="1412558" y="76292"/>
                    <a:pt x="1358265" y="67719"/>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gb103d7ccaa_3_221"/>
            <p:cNvSpPr/>
            <p:nvPr/>
          </p:nvSpPr>
          <p:spPr>
            <a:xfrm>
              <a:off x="753364" y="5734176"/>
              <a:ext cx="493716" cy="342037"/>
            </a:xfrm>
            <a:custGeom>
              <a:rect b="b" l="l" r="r" t="t"/>
              <a:pathLst>
                <a:path extrusionOk="0" h="342037" w="493716">
                  <a:moveTo>
                    <a:pt x="477760" y="341948"/>
                  </a:moveTo>
                  <a:cubicBezTo>
                    <a:pt x="493000" y="342900"/>
                    <a:pt x="497762" y="336233"/>
                    <a:pt x="490142" y="322898"/>
                  </a:cubicBezTo>
                  <a:cubicBezTo>
                    <a:pt x="466330" y="283845"/>
                    <a:pt x="455852" y="239078"/>
                    <a:pt x="436802" y="198120"/>
                  </a:cubicBezTo>
                  <a:cubicBezTo>
                    <a:pt x="400607" y="121920"/>
                    <a:pt x="344410" y="60960"/>
                    <a:pt x="276782" y="0"/>
                  </a:cubicBezTo>
                  <a:cubicBezTo>
                    <a:pt x="294880" y="100965"/>
                    <a:pt x="312025" y="191453"/>
                    <a:pt x="380605" y="263843"/>
                  </a:cubicBezTo>
                  <a:cubicBezTo>
                    <a:pt x="255827" y="211455"/>
                    <a:pt x="114857" y="227648"/>
                    <a:pt x="2462" y="149543"/>
                  </a:cubicBezTo>
                  <a:cubicBezTo>
                    <a:pt x="-4205" y="161925"/>
                    <a:pt x="4367" y="168593"/>
                    <a:pt x="8177" y="174308"/>
                  </a:cubicBezTo>
                  <a:cubicBezTo>
                    <a:pt x="67232" y="262890"/>
                    <a:pt x="147242" y="318135"/>
                    <a:pt x="253922" y="335280"/>
                  </a:cubicBezTo>
                  <a:cubicBezTo>
                    <a:pt x="328217" y="347663"/>
                    <a:pt x="402512" y="337185"/>
                    <a:pt x="477760" y="341948"/>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gb103d7ccaa_3_221"/>
            <p:cNvSpPr/>
            <p:nvPr/>
          </p:nvSpPr>
          <p:spPr>
            <a:xfrm>
              <a:off x="2206442" y="5734176"/>
              <a:ext cx="486769" cy="340995"/>
            </a:xfrm>
            <a:custGeom>
              <a:rect b="b" l="l" r="r" t="t"/>
              <a:pathLst>
                <a:path extrusionOk="0" h="340995" w="486769">
                  <a:moveTo>
                    <a:pt x="217212" y="0"/>
                  </a:moveTo>
                  <a:cubicBezTo>
                    <a:pt x="178159" y="33338"/>
                    <a:pt x="148632" y="65723"/>
                    <a:pt x="120057" y="98108"/>
                  </a:cubicBezTo>
                  <a:cubicBezTo>
                    <a:pt x="61002" y="163830"/>
                    <a:pt x="41952" y="249555"/>
                    <a:pt x="2899" y="324803"/>
                  </a:cubicBezTo>
                  <a:cubicBezTo>
                    <a:pt x="-6626" y="342900"/>
                    <a:pt x="9567" y="340043"/>
                    <a:pt x="19092" y="340043"/>
                  </a:cubicBezTo>
                  <a:cubicBezTo>
                    <a:pt x="67669" y="340043"/>
                    <a:pt x="116247" y="340995"/>
                    <a:pt x="165777" y="340995"/>
                  </a:cubicBezTo>
                  <a:cubicBezTo>
                    <a:pt x="225784" y="340043"/>
                    <a:pt x="284839" y="332423"/>
                    <a:pt x="339132" y="305753"/>
                  </a:cubicBezTo>
                  <a:cubicBezTo>
                    <a:pt x="403902" y="274320"/>
                    <a:pt x="456289" y="227648"/>
                    <a:pt x="486769" y="160020"/>
                  </a:cubicBezTo>
                  <a:cubicBezTo>
                    <a:pt x="369612" y="224790"/>
                    <a:pt x="235309" y="217170"/>
                    <a:pt x="113389" y="260033"/>
                  </a:cubicBezTo>
                  <a:cubicBezTo>
                    <a:pt x="186732" y="189548"/>
                    <a:pt x="196257" y="97155"/>
                    <a:pt x="217212" y="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gb103d7ccaa_3_221"/>
            <p:cNvSpPr/>
            <p:nvPr/>
          </p:nvSpPr>
          <p:spPr>
            <a:xfrm>
              <a:off x="600569" y="5524626"/>
              <a:ext cx="431482" cy="397192"/>
            </a:xfrm>
            <a:custGeom>
              <a:rect b="b" l="l" r="r" t="t"/>
              <a:pathLst>
                <a:path extrusionOk="0" h="397192" w="431482">
                  <a:moveTo>
                    <a:pt x="431483" y="397193"/>
                  </a:moveTo>
                  <a:cubicBezTo>
                    <a:pt x="399098" y="342900"/>
                    <a:pt x="391478" y="283845"/>
                    <a:pt x="382905" y="225743"/>
                  </a:cubicBezTo>
                  <a:cubicBezTo>
                    <a:pt x="373380" y="152400"/>
                    <a:pt x="349568" y="84773"/>
                    <a:pt x="312420" y="20955"/>
                  </a:cubicBezTo>
                  <a:cubicBezTo>
                    <a:pt x="307658" y="12383"/>
                    <a:pt x="305753" y="0"/>
                    <a:pt x="290513" y="0"/>
                  </a:cubicBezTo>
                  <a:cubicBezTo>
                    <a:pt x="294323" y="96203"/>
                    <a:pt x="272415" y="192405"/>
                    <a:pt x="315278" y="285750"/>
                  </a:cubicBezTo>
                  <a:cubicBezTo>
                    <a:pt x="211455" y="207645"/>
                    <a:pt x="80010" y="176213"/>
                    <a:pt x="0" y="67628"/>
                  </a:cubicBezTo>
                  <a:cubicBezTo>
                    <a:pt x="29528" y="181928"/>
                    <a:pt x="85725" y="275273"/>
                    <a:pt x="196215" y="326708"/>
                  </a:cubicBezTo>
                  <a:cubicBezTo>
                    <a:pt x="270510" y="360998"/>
                    <a:pt x="354330" y="366713"/>
                    <a:pt x="431483" y="397193"/>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gb103d7ccaa_3_221"/>
            <p:cNvSpPr/>
            <p:nvPr/>
          </p:nvSpPr>
          <p:spPr>
            <a:xfrm>
              <a:off x="2421748" y="5523674"/>
              <a:ext cx="421443" cy="392429"/>
            </a:xfrm>
            <a:custGeom>
              <a:rect b="b" l="l" r="r" t="t"/>
              <a:pathLst>
                <a:path extrusionOk="0" h="392429" w="421443">
                  <a:moveTo>
                    <a:pt x="118110" y="278130"/>
                  </a:moveTo>
                  <a:cubicBezTo>
                    <a:pt x="159067" y="186690"/>
                    <a:pt x="134303" y="92392"/>
                    <a:pt x="137160" y="0"/>
                  </a:cubicBezTo>
                  <a:cubicBezTo>
                    <a:pt x="107633" y="34290"/>
                    <a:pt x="90488" y="73342"/>
                    <a:pt x="74295" y="114300"/>
                  </a:cubicBezTo>
                  <a:cubicBezTo>
                    <a:pt x="39053" y="203835"/>
                    <a:pt x="51435" y="305752"/>
                    <a:pt x="0" y="392430"/>
                  </a:cubicBezTo>
                  <a:cubicBezTo>
                    <a:pt x="209550" y="382905"/>
                    <a:pt x="447675" y="204788"/>
                    <a:pt x="419100" y="77152"/>
                  </a:cubicBezTo>
                  <a:cubicBezTo>
                    <a:pt x="339090" y="178117"/>
                    <a:pt x="220028" y="212408"/>
                    <a:pt x="118110" y="27813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gb103d7ccaa_3_221"/>
            <p:cNvSpPr/>
            <p:nvPr/>
          </p:nvSpPr>
          <p:spPr>
            <a:xfrm>
              <a:off x="533894" y="5274118"/>
              <a:ext cx="325490" cy="450532"/>
            </a:xfrm>
            <a:custGeom>
              <a:rect b="b" l="l" r="r" t="t"/>
              <a:pathLst>
                <a:path extrusionOk="0" h="450532" w="325490">
                  <a:moveTo>
                    <a:pt x="320993" y="450532"/>
                  </a:moveTo>
                  <a:cubicBezTo>
                    <a:pt x="300990" y="358140"/>
                    <a:pt x="314325" y="267653"/>
                    <a:pt x="323850" y="176213"/>
                  </a:cubicBezTo>
                  <a:cubicBezTo>
                    <a:pt x="329565" y="119063"/>
                    <a:pt x="320040" y="63818"/>
                    <a:pt x="300038" y="0"/>
                  </a:cubicBezTo>
                  <a:cubicBezTo>
                    <a:pt x="262890" y="112395"/>
                    <a:pt x="228600" y="215265"/>
                    <a:pt x="252413" y="327660"/>
                  </a:cubicBezTo>
                  <a:cubicBezTo>
                    <a:pt x="186690" y="212407"/>
                    <a:pt x="70485" y="140970"/>
                    <a:pt x="7620" y="24765"/>
                  </a:cubicBezTo>
                  <a:cubicBezTo>
                    <a:pt x="4763" y="26670"/>
                    <a:pt x="2858" y="27623"/>
                    <a:pt x="2858" y="27623"/>
                  </a:cubicBezTo>
                  <a:cubicBezTo>
                    <a:pt x="953" y="32385"/>
                    <a:pt x="0" y="35243"/>
                    <a:pt x="0" y="39052"/>
                  </a:cubicBezTo>
                  <a:cubicBezTo>
                    <a:pt x="7620" y="134302"/>
                    <a:pt x="39053" y="219075"/>
                    <a:pt x="104775" y="290513"/>
                  </a:cubicBezTo>
                  <a:cubicBezTo>
                    <a:pt x="166688" y="357188"/>
                    <a:pt x="248603" y="394335"/>
                    <a:pt x="320993" y="450532"/>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gb103d7ccaa_3_221"/>
            <p:cNvSpPr/>
            <p:nvPr/>
          </p:nvSpPr>
          <p:spPr>
            <a:xfrm>
              <a:off x="2596035" y="5279833"/>
              <a:ext cx="319108" cy="445770"/>
            </a:xfrm>
            <a:custGeom>
              <a:rect b="b" l="l" r="r" t="t"/>
              <a:pathLst>
                <a:path extrusionOk="0" h="445770" w="319108">
                  <a:moveTo>
                    <a:pt x="207666" y="295275"/>
                  </a:moveTo>
                  <a:cubicBezTo>
                    <a:pt x="282913" y="220028"/>
                    <a:pt x="317203" y="128588"/>
                    <a:pt x="319108" y="22860"/>
                  </a:cubicBezTo>
                  <a:cubicBezTo>
                    <a:pt x="252433" y="136208"/>
                    <a:pt x="136228" y="207645"/>
                    <a:pt x="71458" y="323850"/>
                  </a:cubicBezTo>
                  <a:cubicBezTo>
                    <a:pt x="95271" y="210503"/>
                    <a:pt x="60981" y="108585"/>
                    <a:pt x="24786" y="0"/>
                  </a:cubicBezTo>
                  <a:cubicBezTo>
                    <a:pt x="6688" y="47625"/>
                    <a:pt x="973" y="89535"/>
                    <a:pt x="21" y="132398"/>
                  </a:cubicBezTo>
                  <a:cubicBezTo>
                    <a:pt x="-932" y="236220"/>
                    <a:pt x="31453" y="340042"/>
                    <a:pt x="2878" y="445770"/>
                  </a:cubicBezTo>
                  <a:cubicBezTo>
                    <a:pt x="70506" y="392430"/>
                    <a:pt x="147658" y="355283"/>
                    <a:pt x="207666" y="295275"/>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gb103d7ccaa_3_221"/>
            <p:cNvSpPr/>
            <p:nvPr/>
          </p:nvSpPr>
          <p:spPr>
            <a:xfrm>
              <a:off x="544924" y="5019801"/>
              <a:ext cx="293491" cy="448627"/>
            </a:xfrm>
            <a:custGeom>
              <a:rect b="b" l="l" r="r" t="t"/>
              <a:pathLst>
                <a:path extrusionOk="0" h="448627" w="293491">
                  <a:moveTo>
                    <a:pt x="188994" y="448628"/>
                  </a:moveTo>
                  <a:cubicBezTo>
                    <a:pt x="188994" y="374332"/>
                    <a:pt x="216617" y="310515"/>
                    <a:pt x="247097" y="246698"/>
                  </a:cubicBezTo>
                  <a:cubicBezTo>
                    <a:pt x="264242" y="210502"/>
                    <a:pt x="278529" y="172402"/>
                    <a:pt x="286149" y="132398"/>
                  </a:cubicBezTo>
                  <a:cubicBezTo>
                    <a:pt x="291864" y="102870"/>
                    <a:pt x="296627" y="72390"/>
                    <a:pt x="290912" y="40005"/>
                  </a:cubicBezTo>
                  <a:cubicBezTo>
                    <a:pt x="221379" y="101917"/>
                    <a:pt x="187089" y="177165"/>
                    <a:pt x="160419" y="325755"/>
                  </a:cubicBezTo>
                  <a:cubicBezTo>
                    <a:pt x="141369" y="283845"/>
                    <a:pt x="128034" y="243840"/>
                    <a:pt x="108032" y="206692"/>
                  </a:cubicBezTo>
                  <a:cubicBezTo>
                    <a:pt x="81362" y="155257"/>
                    <a:pt x="46119" y="107632"/>
                    <a:pt x="28022" y="51435"/>
                  </a:cubicBezTo>
                  <a:cubicBezTo>
                    <a:pt x="22307" y="34290"/>
                    <a:pt x="27069" y="12382"/>
                    <a:pt x="8972" y="0"/>
                  </a:cubicBezTo>
                  <a:cubicBezTo>
                    <a:pt x="8019" y="4763"/>
                    <a:pt x="8019" y="8573"/>
                    <a:pt x="7067" y="13335"/>
                  </a:cubicBezTo>
                  <a:cubicBezTo>
                    <a:pt x="6114" y="26670"/>
                    <a:pt x="4209" y="39052"/>
                    <a:pt x="3257" y="52388"/>
                  </a:cubicBezTo>
                  <a:cubicBezTo>
                    <a:pt x="-6268" y="139065"/>
                    <a:pt x="3257" y="220980"/>
                    <a:pt x="56597" y="293370"/>
                  </a:cubicBezTo>
                  <a:cubicBezTo>
                    <a:pt x="97554" y="347663"/>
                    <a:pt x="151847" y="388620"/>
                    <a:pt x="188994" y="448628"/>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gb103d7ccaa_3_221"/>
            <p:cNvSpPr/>
            <p:nvPr/>
          </p:nvSpPr>
          <p:spPr>
            <a:xfrm>
              <a:off x="2613113" y="5030279"/>
              <a:ext cx="293155" cy="431482"/>
            </a:xfrm>
            <a:custGeom>
              <a:rect b="b" l="l" r="r" t="t"/>
              <a:pathLst>
                <a:path extrusionOk="0" h="431482" w="293155">
                  <a:moveTo>
                    <a:pt x="88" y="22860"/>
                  </a:moveTo>
                  <a:cubicBezTo>
                    <a:pt x="-864" y="83820"/>
                    <a:pt x="5803" y="133350"/>
                    <a:pt x="23901" y="180975"/>
                  </a:cubicBezTo>
                  <a:cubicBezTo>
                    <a:pt x="55333" y="262890"/>
                    <a:pt x="103911" y="338138"/>
                    <a:pt x="106768" y="431483"/>
                  </a:cubicBezTo>
                  <a:cubicBezTo>
                    <a:pt x="142963" y="384810"/>
                    <a:pt x="183921" y="346710"/>
                    <a:pt x="220116" y="304800"/>
                  </a:cubicBezTo>
                  <a:cubicBezTo>
                    <a:pt x="297268" y="215265"/>
                    <a:pt x="305841" y="111442"/>
                    <a:pt x="280123" y="0"/>
                  </a:cubicBezTo>
                  <a:cubicBezTo>
                    <a:pt x="250596" y="113348"/>
                    <a:pt x="164871" y="200025"/>
                    <a:pt x="131533" y="313373"/>
                  </a:cubicBezTo>
                  <a:cubicBezTo>
                    <a:pt x="135343" y="197167"/>
                    <a:pt x="77241" y="111442"/>
                    <a:pt x="88" y="2286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gb103d7ccaa_3_221"/>
            <p:cNvSpPr/>
            <p:nvPr/>
          </p:nvSpPr>
          <p:spPr>
            <a:xfrm>
              <a:off x="590253" y="4745481"/>
              <a:ext cx="317972" cy="466725"/>
            </a:xfrm>
            <a:custGeom>
              <a:rect b="b" l="l" r="r" t="t"/>
              <a:pathLst>
                <a:path extrusionOk="0" h="466725" w="317972">
                  <a:moveTo>
                    <a:pt x="98898" y="466725"/>
                  </a:moveTo>
                  <a:cubicBezTo>
                    <a:pt x="121758" y="392430"/>
                    <a:pt x="160810" y="338138"/>
                    <a:pt x="204625" y="285750"/>
                  </a:cubicBezTo>
                  <a:cubicBezTo>
                    <a:pt x="230343" y="254318"/>
                    <a:pt x="253203" y="220980"/>
                    <a:pt x="272253" y="184785"/>
                  </a:cubicBezTo>
                  <a:cubicBezTo>
                    <a:pt x="291303" y="149543"/>
                    <a:pt x="306543" y="113348"/>
                    <a:pt x="317973" y="69533"/>
                  </a:cubicBezTo>
                  <a:cubicBezTo>
                    <a:pt x="225580" y="145733"/>
                    <a:pt x="136998" y="216218"/>
                    <a:pt x="100803" y="331470"/>
                  </a:cubicBezTo>
                  <a:cubicBezTo>
                    <a:pt x="91278" y="276225"/>
                    <a:pt x="81753" y="221933"/>
                    <a:pt x="72228" y="166688"/>
                  </a:cubicBezTo>
                  <a:cubicBezTo>
                    <a:pt x="62703" y="111443"/>
                    <a:pt x="60798" y="57150"/>
                    <a:pt x="69370" y="0"/>
                  </a:cubicBezTo>
                  <a:cubicBezTo>
                    <a:pt x="63655" y="1905"/>
                    <a:pt x="59845" y="1905"/>
                    <a:pt x="58893" y="2858"/>
                  </a:cubicBezTo>
                  <a:cubicBezTo>
                    <a:pt x="55083" y="7620"/>
                    <a:pt x="51273" y="12383"/>
                    <a:pt x="48415" y="17145"/>
                  </a:cubicBezTo>
                  <a:cubicBezTo>
                    <a:pt x="2695" y="98108"/>
                    <a:pt x="-13497" y="183833"/>
                    <a:pt x="12220" y="274320"/>
                  </a:cubicBezTo>
                  <a:cubicBezTo>
                    <a:pt x="32223" y="340995"/>
                    <a:pt x="68418" y="397193"/>
                    <a:pt x="98898" y="466725"/>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gb103d7ccaa_3_221"/>
            <p:cNvSpPr/>
            <p:nvPr/>
          </p:nvSpPr>
          <p:spPr>
            <a:xfrm>
              <a:off x="2546526" y="4738814"/>
              <a:ext cx="311914" cy="470535"/>
            </a:xfrm>
            <a:custGeom>
              <a:rect b="b" l="l" r="r" t="t"/>
              <a:pathLst>
                <a:path extrusionOk="0" h="470535" w="311914">
                  <a:moveTo>
                    <a:pt x="0" y="81915"/>
                  </a:moveTo>
                  <a:cubicBezTo>
                    <a:pt x="11430" y="130492"/>
                    <a:pt x="29527" y="167640"/>
                    <a:pt x="50483" y="204788"/>
                  </a:cubicBezTo>
                  <a:cubicBezTo>
                    <a:pt x="100965" y="295275"/>
                    <a:pt x="186690" y="361950"/>
                    <a:pt x="214313" y="470535"/>
                  </a:cubicBezTo>
                  <a:cubicBezTo>
                    <a:pt x="333375" y="278130"/>
                    <a:pt x="343852" y="103823"/>
                    <a:pt x="243840" y="0"/>
                  </a:cubicBezTo>
                  <a:cubicBezTo>
                    <a:pt x="263842" y="117157"/>
                    <a:pt x="229552" y="224790"/>
                    <a:pt x="212408" y="335280"/>
                  </a:cubicBezTo>
                  <a:cubicBezTo>
                    <a:pt x="175260" y="224790"/>
                    <a:pt x="93345" y="153352"/>
                    <a:pt x="0" y="81915"/>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gb103d7ccaa_3_221"/>
            <p:cNvSpPr/>
            <p:nvPr/>
          </p:nvSpPr>
          <p:spPr>
            <a:xfrm>
              <a:off x="696811" y="4534026"/>
              <a:ext cx="322857" cy="437197"/>
            </a:xfrm>
            <a:custGeom>
              <a:rect b="b" l="l" r="r" t="t"/>
              <a:pathLst>
                <a:path extrusionOk="0" h="437197" w="322857">
                  <a:moveTo>
                    <a:pt x="242848" y="201930"/>
                  </a:moveTo>
                  <a:cubicBezTo>
                    <a:pt x="279995" y="169545"/>
                    <a:pt x="303808" y="127635"/>
                    <a:pt x="322858" y="73342"/>
                  </a:cubicBezTo>
                  <a:cubicBezTo>
                    <a:pt x="230465" y="138113"/>
                    <a:pt x="132358" y="180975"/>
                    <a:pt x="68540" y="269557"/>
                  </a:cubicBezTo>
                  <a:cubicBezTo>
                    <a:pt x="80923" y="178117"/>
                    <a:pt x="77113" y="86677"/>
                    <a:pt x="124738" y="0"/>
                  </a:cubicBezTo>
                  <a:cubicBezTo>
                    <a:pt x="-4802" y="89535"/>
                    <a:pt x="-18137" y="256222"/>
                    <a:pt x="16153" y="437198"/>
                  </a:cubicBezTo>
                  <a:cubicBezTo>
                    <a:pt x="62825" y="323850"/>
                    <a:pt x="161885" y="271463"/>
                    <a:pt x="242848" y="20193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gb103d7ccaa_3_221"/>
            <p:cNvSpPr/>
            <p:nvPr/>
          </p:nvSpPr>
          <p:spPr>
            <a:xfrm>
              <a:off x="2356026" y="4396866"/>
              <a:ext cx="282892" cy="302894"/>
            </a:xfrm>
            <a:custGeom>
              <a:rect b="b" l="l" r="r" t="t"/>
              <a:pathLst>
                <a:path extrusionOk="0" h="302894" w="282892">
                  <a:moveTo>
                    <a:pt x="282892" y="302895"/>
                  </a:moveTo>
                  <a:cubicBezTo>
                    <a:pt x="274320" y="178118"/>
                    <a:pt x="121920" y="13335"/>
                    <a:pt x="0" y="0"/>
                  </a:cubicBezTo>
                  <a:cubicBezTo>
                    <a:pt x="115252" y="180023"/>
                    <a:pt x="171450" y="240030"/>
                    <a:pt x="282892" y="302895"/>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gb103d7ccaa_3_221"/>
            <p:cNvSpPr/>
            <p:nvPr/>
          </p:nvSpPr>
          <p:spPr>
            <a:xfrm>
              <a:off x="813928" y="4399723"/>
              <a:ext cx="274320" cy="294322"/>
            </a:xfrm>
            <a:custGeom>
              <a:rect b="b" l="l" r="r" t="t"/>
              <a:pathLst>
                <a:path extrusionOk="0" h="294322" w="274320">
                  <a:moveTo>
                    <a:pt x="274320" y="0"/>
                  </a:moveTo>
                  <a:cubicBezTo>
                    <a:pt x="163830" y="8573"/>
                    <a:pt x="15240" y="168593"/>
                    <a:pt x="0" y="294323"/>
                  </a:cubicBezTo>
                  <a:cubicBezTo>
                    <a:pt x="133350" y="235268"/>
                    <a:pt x="207645" y="120968"/>
                    <a:pt x="274320" y="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gb103d7ccaa_3_221"/>
            <p:cNvSpPr/>
            <p:nvPr/>
          </p:nvSpPr>
          <p:spPr>
            <a:xfrm>
              <a:off x="1798587" y="4686203"/>
              <a:ext cx="114930" cy="50651"/>
            </a:xfrm>
            <a:custGeom>
              <a:rect b="b" l="l" r="r" t="t"/>
              <a:pathLst>
                <a:path extrusionOk="0" h="50651" w="114930">
                  <a:moveTo>
                    <a:pt x="92619" y="48800"/>
                  </a:moveTo>
                  <a:cubicBezTo>
                    <a:pt x="100239" y="50705"/>
                    <a:pt x="109764" y="53563"/>
                    <a:pt x="113574" y="43085"/>
                  </a:cubicBezTo>
                  <a:cubicBezTo>
                    <a:pt x="118336" y="30703"/>
                    <a:pt x="109764" y="25940"/>
                    <a:pt x="100239" y="22130"/>
                  </a:cubicBezTo>
                  <a:cubicBezTo>
                    <a:pt x="74521" y="13558"/>
                    <a:pt x="48804" y="6890"/>
                    <a:pt x="29754" y="1175"/>
                  </a:cubicBezTo>
                  <a:cubicBezTo>
                    <a:pt x="13561" y="223"/>
                    <a:pt x="2131" y="-3587"/>
                    <a:pt x="226" y="10700"/>
                  </a:cubicBezTo>
                  <a:cubicBezTo>
                    <a:pt x="-1679" y="23083"/>
                    <a:pt x="8799" y="25940"/>
                    <a:pt x="18324" y="28798"/>
                  </a:cubicBezTo>
                  <a:cubicBezTo>
                    <a:pt x="42136" y="34513"/>
                    <a:pt x="66901" y="42133"/>
                    <a:pt x="92619" y="4880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gb103d7ccaa_3_221"/>
            <p:cNvSpPr/>
            <p:nvPr/>
          </p:nvSpPr>
          <p:spPr>
            <a:xfrm>
              <a:off x="1825484" y="4441872"/>
              <a:ext cx="62864" cy="13573"/>
            </a:xfrm>
            <a:custGeom>
              <a:rect b="b" l="l" r="r" t="t"/>
              <a:pathLst>
                <a:path extrusionOk="0" h="13573" w="62864">
                  <a:moveTo>
                    <a:pt x="0" y="7382"/>
                  </a:moveTo>
                  <a:cubicBezTo>
                    <a:pt x="24765" y="15954"/>
                    <a:pt x="40957" y="15002"/>
                    <a:pt x="62865" y="8334"/>
                  </a:cubicBezTo>
                  <a:cubicBezTo>
                    <a:pt x="40957" y="-3096"/>
                    <a:pt x="25717" y="-2143"/>
                    <a:pt x="0" y="7382"/>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gb103d7ccaa_3_221"/>
            <p:cNvSpPr/>
            <p:nvPr/>
          </p:nvSpPr>
          <p:spPr>
            <a:xfrm>
              <a:off x="1603997" y="5189226"/>
              <a:ext cx="323652" cy="400688"/>
            </a:xfrm>
            <a:custGeom>
              <a:rect b="b" l="l" r="r" t="t"/>
              <a:pathLst>
                <a:path extrusionOk="0" h="400688" w="323652">
                  <a:moveTo>
                    <a:pt x="323404" y="140137"/>
                  </a:moveTo>
                  <a:cubicBezTo>
                    <a:pt x="323404" y="73462"/>
                    <a:pt x="257681" y="3930"/>
                    <a:pt x="197674" y="120"/>
                  </a:cubicBezTo>
                  <a:cubicBezTo>
                    <a:pt x="186243" y="-833"/>
                    <a:pt x="180529" y="3930"/>
                    <a:pt x="181481" y="13455"/>
                  </a:cubicBezTo>
                  <a:cubicBezTo>
                    <a:pt x="183386" y="45840"/>
                    <a:pt x="166241" y="81082"/>
                    <a:pt x="209104" y="103942"/>
                  </a:cubicBezTo>
                  <a:cubicBezTo>
                    <a:pt x="238631" y="119182"/>
                    <a:pt x="236726" y="149662"/>
                    <a:pt x="211961" y="172522"/>
                  </a:cubicBezTo>
                  <a:cubicBezTo>
                    <a:pt x="191959" y="190620"/>
                    <a:pt x="166241" y="197287"/>
                    <a:pt x="141476" y="204907"/>
                  </a:cubicBezTo>
                  <a:cubicBezTo>
                    <a:pt x="106234" y="216337"/>
                    <a:pt x="70991" y="226815"/>
                    <a:pt x="40511" y="248722"/>
                  </a:cubicBezTo>
                  <a:cubicBezTo>
                    <a:pt x="-11876" y="285870"/>
                    <a:pt x="-13781" y="346830"/>
                    <a:pt x="36701" y="386835"/>
                  </a:cubicBezTo>
                  <a:cubicBezTo>
                    <a:pt x="44321" y="392550"/>
                    <a:pt x="52894" y="404932"/>
                    <a:pt x="64324" y="399217"/>
                  </a:cubicBezTo>
                  <a:cubicBezTo>
                    <a:pt x="75754" y="393502"/>
                    <a:pt x="70038" y="380167"/>
                    <a:pt x="70038" y="369690"/>
                  </a:cubicBezTo>
                  <a:cubicBezTo>
                    <a:pt x="70038" y="308730"/>
                    <a:pt x="70991" y="307777"/>
                    <a:pt x="128141" y="284917"/>
                  </a:cubicBezTo>
                  <a:cubicBezTo>
                    <a:pt x="174813" y="266820"/>
                    <a:pt x="224343" y="258247"/>
                    <a:pt x="268159" y="231577"/>
                  </a:cubicBezTo>
                  <a:cubicBezTo>
                    <a:pt x="304354" y="209670"/>
                    <a:pt x="326261" y="180142"/>
                    <a:pt x="323404" y="140137"/>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gb103d7ccaa_3_221"/>
            <p:cNvSpPr/>
            <p:nvPr/>
          </p:nvSpPr>
          <p:spPr>
            <a:xfrm>
              <a:off x="1690200" y="4977631"/>
              <a:ext cx="72501" cy="399718"/>
            </a:xfrm>
            <a:custGeom>
              <a:rect b="b" l="l" r="r" t="t"/>
              <a:pathLst>
                <a:path extrusionOk="0" h="399718" w="72501">
                  <a:moveTo>
                    <a:pt x="55274" y="260"/>
                  </a:moveTo>
                  <a:cubicBezTo>
                    <a:pt x="21936" y="-2598"/>
                    <a:pt x="-924" y="18357"/>
                    <a:pt x="29" y="51695"/>
                  </a:cubicBezTo>
                  <a:cubicBezTo>
                    <a:pt x="1934" y="156470"/>
                    <a:pt x="3839" y="261245"/>
                    <a:pt x="6696" y="365067"/>
                  </a:cubicBezTo>
                  <a:cubicBezTo>
                    <a:pt x="6696" y="376497"/>
                    <a:pt x="981" y="391737"/>
                    <a:pt x="14316" y="397452"/>
                  </a:cubicBezTo>
                  <a:cubicBezTo>
                    <a:pt x="27651" y="404120"/>
                    <a:pt x="41939" y="394595"/>
                    <a:pt x="54321" y="387927"/>
                  </a:cubicBezTo>
                  <a:cubicBezTo>
                    <a:pt x="67656" y="381260"/>
                    <a:pt x="64799" y="367925"/>
                    <a:pt x="65751" y="356495"/>
                  </a:cubicBezTo>
                  <a:cubicBezTo>
                    <a:pt x="65751" y="302202"/>
                    <a:pt x="73371" y="83127"/>
                    <a:pt x="72419" y="28835"/>
                  </a:cubicBezTo>
                  <a:cubicBezTo>
                    <a:pt x="71466" y="17405"/>
                    <a:pt x="75276" y="1212"/>
                    <a:pt x="55274" y="26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gb103d7ccaa_3_221"/>
            <p:cNvSpPr/>
            <p:nvPr/>
          </p:nvSpPr>
          <p:spPr>
            <a:xfrm>
              <a:off x="1698722" y="5500636"/>
              <a:ext cx="53506" cy="439279"/>
            </a:xfrm>
            <a:custGeom>
              <a:rect b="b" l="l" r="r" t="t"/>
              <a:pathLst>
                <a:path extrusionOk="0" h="439279" w="53506">
                  <a:moveTo>
                    <a:pt x="53419" y="23037"/>
                  </a:moveTo>
                  <a:cubicBezTo>
                    <a:pt x="54371" y="177"/>
                    <a:pt x="47704" y="-4585"/>
                    <a:pt x="26749" y="3987"/>
                  </a:cubicBezTo>
                  <a:cubicBezTo>
                    <a:pt x="6746" y="11607"/>
                    <a:pt x="-874" y="23990"/>
                    <a:pt x="79" y="44945"/>
                  </a:cubicBezTo>
                  <a:cubicBezTo>
                    <a:pt x="1984" y="93522"/>
                    <a:pt x="3889" y="142100"/>
                    <a:pt x="5794" y="190677"/>
                  </a:cubicBezTo>
                  <a:cubicBezTo>
                    <a:pt x="8651" y="271640"/>
                    <a:pt x="1031" y="352602"/>
                    <a:pt x="14366" y="432612"/>
                  </a:cubicBezTo>
                  <a:cubicBezTo>
                    <a:pt x="14366" y="432612"/>
                    <a:pt x="14366" y="432612"/>
                    <a:pt x="14366" y="432612"/>
                  </a:cubicBezTo>
                  <a:cubicBezTo>
                    <a:pt x="14366" y="432612"/>
                    <a:pt x="15319" y="433565"/>
                    <a:pt x="15319" y="433565"/>
                  </a:cubicBezTo>
                  <a:cubicBezTo>
                    <a:pt x="16271" y="434517"/>
                    <a:pt x="16271" y="435470"/>
                    <a:pt x="17224" y="435470"/>
                  </a:cubicBezTo>
                  <a:cubicBezTo>
                    <a:pt x="18176" y="436422"/>
                    <a:pt x="19129" y="438327"/>
                    <a:pt x="21034" y="439280"/>
                  </a:cubicBezTo>
                  <a:cubicBezTo>
                    <a:pt x="53419" y="427850"/>
                    <a:pt x="46751" y="399275"/>
                    <a:pt x="46751" y="376415"/>
                  </a:cubicBezTo>
                  <a:cubicBezTo>
                    <a:pt x="49609" y="258305"/>
                    <a:pt x="50561" y="141147"/>
                    <a:pt x="53419" y="23037"/>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gb103d7ccaa_3_221"/>
            <p:cNvSpPr/>
            <p:nvPr/>
          </p:nvSpPr>
          <p:spPr>
            <a:xfrm>
              <a:off x="1775953" y="5647499"/>
              <a:ext cx="9525" cy="9525"/>
            </a:xfrm>
            <a:custGeom>
              <a:rect b="b" l="l" r="r" t="t"/>
              <a:pathLst>
                <a:path extrusionOk="0" h="9525" w="9525">
                  <a:moveTo>
                    <a:pt x="0" y="0"/>
                  </a:moveTo>
                  <a:cubicBezTo>
                    <a:pt x="0" y="0"/>
                    <a:pt x="0" y="0"/>
                    <a:pt x="0" y="0"/>
                  </a:cubicBezTo>
                  <a:cubicBezTo>
                    <a:pt x="0" y="0"/>
                    <a:pt x="0" y="0"/>
                    <a:pt x="0" y="0"/>
                  </a:cubicBezTo>
                  <a:lnTo>
                    <a:pt x="0" y="0"/>
                  </a:lnTo>
                  <a:cubicBezTo>
                    <a:pt x="0" y="0"/>
                    <a:pt x="0" y="0"/>
                    <a:pt x="0" y="0"/>
                  </a:cubicBezTo>
                  <a:cubicBezTo>
                    <a:pt x="0" y="0"/>
                    <a:pt x="0" y="0"/>
                    <a:pt x="0" y="0"/>
                  </a:cubicBezTo>
                  <a:cubicBezTo>
                    <a:pt x="0" y="0"/>
                    <a:pt x="0" y="0"/>
                    <a:pt x="0" y="0"/>
                  </a:cubicBezTo>
                  <a:cubicBezTo>
                    <a:pt x="0" y="0"/>
                    <a:pt x="0" y="0"/>
                    <a:pt x="0" y="0"/>
                  </a:cubicBezTo>
                  <a:lnTo>
                    <a:pt x="0" y="0"/>
                  </a:ln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gb103d7ccaa_3_221"/>
            <p:cNvSpPr/>
            <p:nvPr/>
          </p:nvSpPr>
          <p:spPr>
            <a:xfrm>
              <a:off x="1773967" y="5599701"/>
              <a:ext cx="101046" cy="139237"/>
            </a:xfrm>
            <a:custGeom>
              <a:rect b="b" l="l" r="r" t="t"/>
              <a:pathLst>
                <a:path extrusionOk="0" h="139237" w="101046">
                  <a:moveTo>
                    <a:pt x="101046" y="139237"/>
                  </a:moveTo>
                  <a:cubicBezTo>
                    <a:pt x="101046" y="86850"/>
                    <a:pt x="85806" y="52560"/>
                    <a:pt x="54374" y="24937"/>
                  </a:cubicBezTo>
                  <a:cubicBezTo>
                    <a:pt x="41039" y="13507"/>
                    <a:pt x="27704" y="-6495"/>
                    <a:pt x="9606" y="2077"/>
                  </a:cubicBezTo>
                  <a:cubicBezTo>
                    <a:pt x="-7539" y="9697"/>
                    <a:pt x="3891" y="31605"/>
                    <a:pt x="1986" y="47797"/>
                  </a:cubicBezTo>
                  <a:cubicBezTo>
                    <a:pt x="43896" y="63037"/>
                    <a:pt x="71519" y="96375"/>
                    <a:pt x="101046" y="139237"/>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gb103d7ccaa_3_221"/>
            <p:cNvSpPr/>
            <p:nvPr/>
          </p:nvSpPr>
          <p:spPr>
            <a:xfrm>
              <a:off x="1625604" y="5015617"/>
              <a:ext cx="37750" cy="88003"/>
            </a:xfrm>
            <a:custGeom>
              <a:rect b="b" l="l" r="r" t="t"/>
              <a:pathLst>
                <a:path extrusionOk="0" h="88003" w="37750">
                  <a:moveTo>
                    <a:pt x="37002" y="17519"/>
                  </a:moveTo>
                  <a:cubicBezTo>
                    <a:pt x="35097" y="10851"/>
                    <a:pt x="37955" y="2279"/>
                    <a:pt x="28430" y="374"/>
                  </a:cubicBezTo>
                  <a:cubicBezTo>
                    <a:pt x="20810" y="-1531"/>
                    <a:pt x="16047" y="4184"/>
                    <a:pt x="11285" y="9899"/>
                  </a:cubicBezTo>
                  <a:cubicBezTo>
                    <a:pt x="-9670" y="33711"/>
                    <a:pt x="-1098" y="66096"/>
                    <a:pt x="34145" y="88004"/>
                  </a:cubicBezTo>
                  <a:cubicBezTo>
                    <a:pt x="21762" y="61334"/>
                    <a:pt x="41765" y="41331"/>
                    <a:pt x="37002" y="17519"/>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gb103d7ccaa_3_221"/>
            <p:cNvSpPr/>
            <p:nvPr/>
          </p:nvSpPr>
          <p:spPr>
            <a:xfrm>
              <a:off x="1783045" y="5314124"/>
              <a:ext cx="23388" cy="32905"/>
            </a:xfrm>
            <a:custGeom>
              <a:rect b="b" l="l" r="r" t="t"/>
              <a:pathLst>
                <a:path extrusionOk="0" h="32905" w="23388">
                  <a:moveTo>
                    <a:pt x="10053" y="32385"/>
                  </a:moveTo>
                  <a:cubicBezTo>
                    <a:pt x="18626" y="30480"/>
                    <a:pt x="22436" y="22860"/>
                    <a:pt x="23388" y="11430"/>
                  </a:cubicBezTo>
                  <a:cubicBezTo>
                    <a:pt x="21483" y="6667"/>
                    <a:pt x="17673" y="0"/>
                    <a:pt x="10053" y="0"/>
                  </a:cubicBezTo>
                  <a:cubicBezTo>
                    <a:pt x="-1377" y="952"/>
                    <a:pt x="528" y="11430"/>
                    <a:pt x="528" y="19050"/>
                  </a:cubicBezTo>
                  <a:cubicBezTo>
                    <a:pt x="-424" y="25717"/>
                    <a:pt x="-1377" y="35242"/>
                    <a:pt x="10053" y="32385"/>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99" name="Google Shape;199;gb103d7ccaa_3_221"/>
          <p:cNvSpPr/>
          <p:nvPr/>
        </p:nvSpPr>
        <p:spPr>
          <a:xfrm>
            <a:off x="-27620" y="-7467"/>
            <a:ext cx="5750326" cy="6879357"/>
          </a:xfrm>
          <a:custGeom>
            <a:rect b="b" l="l" r="r" t="t"/>
            <a:pathLst>
              <a:path extrusionOk="0" h="6879357" w="5750326">
                <a:moveTo>
                  <a:pt x="0" y="0"/>
                </a:moveTo>
                <a:lnTo>
                  <a:pt x="2909153" y="0"/>
                </a:lnTo>
                <a:lnTo>
                  <a:pt x="2957941" y="110314"/>
                </a:lnTo>
                <a:cubicBezTo>
                  <a:pt x="2973665" y="149579"/>
                  <a:pt x="2987955" y="189504"/>
                  <a:pt x="3000602" y="230172"/>
                </a:cubicBezTo>
                <a:cubicBezTo>
                  <a:pt x="3037797" y="350193"/>
                  <a:pt x="3060116" y="472198"/>
                  <a:pt x="3060116" y="598170"/>
                </a:cubicBezTo>
                <a:cubicBezTo>
                  <a:pt x="3060116" y="754891"/>
                  <a:pt x="3050692" y="911611"/>
                  <a:pt x="3044244" y="1068333"/>
                </a:cubicBezTo>
                <a:cubicBezTo>
                  <a:pt x="3040277" y="1169508"/>
                  <a:pt x="3017961" y="1267706"/>
                  <a:pt x="2997626" y="1366401"/>
                </a:cubicBezTo>
                <a:cubicBezTo>
                  <a:pt x="2989690" y="1403598"/>
                  <a:pt x="2985723" y="1441290"/>
                  <a:pt x="2984731" y="1479478"/>
                </a:cubicBezTo>
                <a:cubicBezTo>
                  <a:pt x="2985227" y="1480965"/>
                  <a:pt x="2985227" y="1482455"/>
                  <a:pt x="2985227" y="1483942"/>
                </a:cubicBezTo>
                <a:cubicBezTo>
                  <a:pt x="2978780" y="1559328"/>
                  <a:pt x="3028376" y="1572719"/>
                  <a:pt x="3077969" y="1538002"/>
                </a:cubicBezTo>
                <a:cubicBezTo>
                  <a:pt x="3106735" y="1523123"/>
                  <a:pt x="3137485" y="1513202"/>
                  <a:pt x="3169722" y="1511715"/>
                </a:cubicBezTo>
                <a:cubicBezTo>
                  <a:pt x="3224276" y="1509235"/>
                  <a:pt x="3260977" y="1540482"/>
                  <a:pt x="3287263" y="1585117"/>
                </a:cubicBezTo>
                <a:cubicBezTo>
                  <a:pt x="3319003" y="1639671"/>
                  <a:pt x="3330906" y="1699681"/>
                  <a:pt x="3337849" y="1762172"/>
                </a:cubicBezTo>
                <a:cubicBezTo>
                  <a:pt x="3349752" y="1867811"/>
                  <a:pt x="3309084" y="1956586"/>
                  <a:pt x="3255520" y="2043873"/>
                </a:cubicBezTo>
                <a:cubicBezTo>
                  <a:pt x="3193032" y="2148024"/>
                  <a:pt x="3160298" y="2262093"/>
                  <a:pt x="3163274" y="2384097"/>
                </a:cubicBezTo>
                <a:cubicBezTo>
                  <a:pt x="3166745" y="2540818"/>
                  <a:pt x="3146410" y="2694067"/>
                  <a:pt x="3108719" y="2845335"/>
                </a:cubicBezTo>
                <a:cubicBezTo>
                  <a:pt x="3097311" y="2889473"/>
                  <a:pt x="3084913" y="2933118"/>
                  <a:pt x="3058132" y="2971306"/>
                </a:cubicBezTo>
                <a:cubicBezTo>
                  <a:pt x="3031350" y="3009494"/>
                  <a:pt x="2999113" y="3016438"/>
                  <a:pt x="2960429" y="2990152"/>
                </a:cubicBezTo>
                <a:cubicBezTo>
                  <a:pt x="2945550" y="2979738"/>
                  <a:pt x="2932158" y="2967339"/>
                  <a:pt x="2917280" y="2956924"/>
                </a:cubicBezTo>
                <a:cubicBezTo>
                  <a:pt x="2886532" y="2935102"/>
                  <a:pt x="2860742" y="2939565"/>
                  <a:pt x="2837929" y="2969819"/>
                </a:cubicBezTo>
                <a:cubicBezTo>
                  <a:pt x="2820571" y="2992632"/>
                  <a:pt x="2811643" y="3019413"/>
                  <a:pt x="2804699" y="3046691"/>
                </a:cubicBezTo>
                <a:cubicBezTo>
                  <a:pt x="2778413" y="3151833"/>
                  <a:pt x="2765023" y="3259455"/>
                  <a:pt x="2751137" y="3366581"/>
                </a:cubicBezTo>
                <a:cubicBezTo>
                  <a:pt x="2726339" y="3562483"/>
                  <a:pt x="2642026" y="3815418"/>
                  <a:pt x="2528949" y="4045045"/>
                </a:cubicBezTo>
                <a:cubicBezTo>
                  <a:pt x="2509111" y="4085713"/>
                  <a:pt x="2368757" y="4325755"/>
                  <a:pt x="2323128" y="4393700"/>
                </a:cubicBezTo>
                <a:lnTo>
                  <a:pt x="2241050" y="4505442"/>
                </a:lnTo>
                <a:cubicBezTo>
                  <a:pt x="2238754" y="4712669"/>
                  <a:pt x="2236456" y="4919898"/>
                  <a:pt x="2234160" y="5127126"/>
                </a:cubicBezTo>
                <a:cubicBezTo>
                  <a:pt x="2340334" y="5844816"/>
                  <a:pt x="2695203" y="5966975"/>
                  <a:pt x="2895181" y="6112039"/>
                </a:cubicBezTo>
                <a:cubicBezTo>
                  <a:pt x="3481210" y="6404078"/>
                  <a:pt x="5748447" y="6671305"/>
                  <a:pt x="5750326" y="6879357"/>
                </a:cubicBezTo>
                <a:lnTo>
                  <a:pt x="0" y="686802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0" name="Google Shape;200;gb103d7ccaa_3_221"/>
          <p:cNvGrpSpPr/>
          <p:nvPr/>
        </p:nvGrpSpPr>
        <p:grpSpPr>
          <a:xfrm>
            <a:off x="-30034" y="1468064"/>
            <a:ext cx="3025975" cy="3744961"/>
            <a:chOff x="-30035" y="2024045"/>
            <a:chExt cx="2714610" cy="3359613"/>
          </a:xfrm>
        </p:grpSpPr>
        <p:sp>
          <p:nvSpPr>
            <p:cNvPr id="201" name="Google Shape;201;gb103d7ccaa_3_221"/>
            <p:cNvSpPr/>
            <p:nvPr/>
          </p:nvSpPr>
          <p:spPr>
            <a:xfrm>
              <a:off x="-30035" y="2643185"/>
              <a:ext cx="2252378" cy="2740473"/>
            </a:xfrm>
            <a:custGeom>
              <a:rect b="b" l="l" r="r" t="t"/>
              <a:pathLst>
                <a:path extrusionOk="0" h="2740473" w="2252378">
                  <a:moveTo>
                    <a:pt x="1006808" y="280"/>
                  </a:moveTo>
                  <a:cubicBezTo>
                    <a:pt x="1053177" y="1587"/>
                    <a:pt x="1100534" y="7427"/>
                    <a:pt x="1148808" y="17104"/>
                  </a:cubicBezTo>
                  <a:cubicBezTo>
                    <a:pt x="1194635" y="26447"/>
                    <a:pt x="1239573" y="39795"/>
                    <a:pt x="1282730" y="57593"/>
                  </a:cubicBezTo>
                  <a:cubicBezTo>
                    <a:pt x="1341461" y="81618"/>
                    <a:pt x="1393961" y="114542"/>
                    <a:pt x="1439790" y="159926"/>
                  </a:cubicBezTo>
                  <a:cubicBezTo>
                    <a:pt x="1535892" y="255584"/>
                    <a:pt x="1624432" y="358361"/>
                    <a:pt x="1716088" y="458469"/>
                  </a:cubicBezTo>
                  <a:cubicBezTo>
                    <a:pt x="1791724" y="540780"/>
                    <a:pt x="1864692" y="626207"/>
                    <a:pt x="1944780" y="704068"/>
                  </a:cubicBezTo>
                  <a:cubicBezTo>
                    <a:pt x="2030650" y="787715"/>
                    <a:pt x="2097388" y="882928"/>
                    <a:pt x="2137876" y="994159"/>
                  </a:cubicBezTo>
                  <a:cubicBezTo>
                    <a:pt x="2184149" y="1120074"/>
                    <a:pt x="2238873" y="1253550"/>
                    <a:pt x="2246882" y="1367006"/>
                  </a:cubicBezTo>
                  <a:cubicBezTo>
                    <a:pt x="2254891" y="1476013"/>
                    <a:pt x="2257116" y="1584130"/>
                    <a:pt x="2232646" y="1691802"/>
                  </a:cubicBezTo>
                  <a:cubicBezTo>
                    <a:pt x="2222857" y="1734070"/>
                    <a:pt x="2203280" y="1771888"/>
                    <a:pt x="2183703" y="1810151"/>
                  </a:cubicBezTo>
                  <a:cubicBezTo>
                    <a:pt x="2150333" y="1876001"/>
                    <a:pt x="2112070" y="1938289"/>
                    <a:pt x="2071138" y="1999243"/>
                  </a:cubicBezTo>
                  <a:cubicBezTo>
                    <a:pt x="1993720" y="2114035"/>
                    <a:pt x="1907405" y="2222151"/>
                    <a:pt x="1812192" y="2323595"/>
                  </a:cubicBezTo>
                  <a:cubicBezTo>
                    <a:pt x="1716088" y="2426817"/>
                    <a:pt x="1610641" y="2518026"/>
                    <a:pt x="1488285" y="2588325"/>
                  </a:cubicBezTo>
                  <a:cubicBezTo>
                    <a:pt x="1354363" y="2665297"/>
                    <a:pt x="1210653" y="2715572"/>
                    <a:pt x="1057154" y="2734704"/>
                  </a:cubicBezTo>
                  <a:cubicBezTo>
                    <a:pt x="903655" y="2753836"/>
                    <a:pt x="756384" y="2723581"/>
                    <a:pt x="612673" y="2670636"/>
                  </a:cubicBezTo>
                  <a:cubicBezTo>
                    <a:pt x="462290" y="2615464"/>
                    <a:pt x="331927" y="2528260"/>
                    <a:pt x="210907" y="2425038"/>
                  </a:cubicBezTo>
                  <a:cubicBezTo>
                    <a:pt x="163745" y="2384772"/>
                    <a:pt x="119030" y="2342504"/>
                    <a:pt x="76707" y="2298067"/>
                  </a:cubicBezTo>
                  <a:lnTo>
                    <a:pt x="0" y="2208476"/>
                  </a:lnTo>
                  <a:lnTo>
                    <a:pt x="0" y="661302"/>
                  </a:lnTo>
                  <a:lnTo>
                    <a:pt x="69865" y="583048"/>
                  </a:lnTo>
                  <a:cubicBezTo>
                    <a:pt x="128151" y="522985"/>
                    <a:pt x="194444" y="471372"/>
                    <a:pt x="259403" y="418426"/>
                  </a:cubicBezTo>
                  <a:cubicBezTo>
                    <a:pt x="378643" y="321434"/>
                    <a:pt x="498774" y="226219"/>
                    <a:pt x="618014" y="129671"/>
                  </a:cubicBezTo>
                  <a:cubicBezTo>
                    <a:pt x="737476" y="33233"/>
                    <a:pt x="867700" y="-3641"/>
                    <a:pt x="1006808" y="280"/>
                  </a:cubicBezTo>
                  <a:close/>
                </a:path>
              </a:pathLst>
            </a:custGeom>
            <a:solidFill>
              <a:srgbClr val="F3F3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gb103d7ccaa_3_221"/>
            <p:cNvSpPr/>
            <p:nvPr/>
          </p:nvSpPr>
          <p:spPr>
            <a:xfrm>
              <a:off x="227889" y="2893864"/>
              <a:ext cx="1391181" cy="452649"/>
            </a:xfrm>
            <a:custGeom>
              <a:rect b="b" l="l" r="r" t="t"/>
              <a:pathLst>
                <a:path extrusionOk="0" h="240771" w="739990">
                  <a:moveTo>
                    <a:pt x="376539" y="5"/>
                  </a:moveTo>
                  <a:cubicBezTo>
                    <a:pt x="397848" y="-232"/>
                    <a:pt x="412764" y="8528"/>
                    <a:pt x="433126" y="22498"/>
                  </a:cubicBezTo>
                  <a:cubicBezTo>
                    <a:pt x="490424" y="54461"/>
                    <a:pt x="661134" y="166453"/>
                    <a:pt x="694992" y="181369"/>
                  </a:cubicBezTo>
                  <a:cubicBezTo>
                    <a:pt x="708251" y="187288"/>
                    <a:pt x="721984" y="192734"/>
                    <a:pt x="733112" y="202442"/>
                  </a:cubicBezTo>
                  <a:cubicBezTo>
                    <a:pt x="743056" y="210965"/>
                    <a:pt x="742109" y="220673"/>
                    <a:pt x="730981" y="227302"/>
                  </a:cubicBezTo>
                  <a:cubicBezTo>
                    <a:pt x="719379" y="234169"/>
                    <a:pt x="700438" y="236299"/>
                    <a:pt x="684101" y="230380"/>
                  </a:cubicBezTo>
                  <a:cubicBezTo>
                    <a:pt x="640062" y="213806"/>
                    <a:pt x="436915" y="71509"/>
                    <a:pt x="430285" y="66773"/>
                  </a:cubicBezTo>
                  <a:cubicBezTo>
                    <a:pt x="397611" y="43097"/>
                    <a:pt x="364700" y="42623"/>
                    <a:pt x="331553" y="65826"/>
                  </a:cubicBezTo>
                  <a:cubicBezTo>
                    <a:pt x="305272" y="84057"/>
                    <a:pt x="134088" y="191077"/>
                    <a:pt x="75370" y="227302"/>
                  </a:cubicBezTo>
                  <a:cubicBezTo>
                    <a:pt x="61164" y="236063"/>
                    <a:pt x="45774" y="241982"/>
                    <a:pt x="28253" y="240561"/>
                  </a:cubicBezTo>
                  <a:cubicBezTo>
                    <a:pt x="22097" y="240088"/>
                    <a:pt x="16651" y="238667"/>
                    <a:pt x="11679" y="235352"/>
                  </a:cubicBezTo>
                  <a:cubicBezTo>
                    <a:pt x="-3237" y="225645"/>
                    <a:pt x="-3948" y="214280"/>
                    <a:pt x="10022" y="203389"/>
                  </a:cubicBezTo>
                  <a:cubicBezTo>
                    <a:pt x="16651" y="198180"/>
                    <a:pt x="24465" y="195338"/>
                    <a:pt x="32041" y="192261"/>
                  </a:cubicBezTo>
                  <a:cubicBezTo>
                    <a:pt x="73476" y="175687"/>
                    <a:pt x="237319" y="82163"/>
                    <a:pt x="305745" y="34573"/>
                  </a:cubicBezTo>
                  <a:cubicBezTo>
                    <a:pt x="318294" y="29838"/>
                    <a:pt x="363753" y="5"/>
                    <a:pt x="376539" y="5"/>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gb103d7ccaa_3_221"/>
            <p:cNvSpPr/>
            <p:nvPr/>
          </p:nvSpPr>
          <p:spPr>
            <a:xfrm>
              <a:off x="159516" y="4313628"/>
              <a:ext cx="1529446" cy="198718"/>
            </a:xfrm>
            <a:custGeom>
              <a:rect b="b" l="l" r="r" t="t"/>
              <a:pathLst>
                <a:path extrusionOk="0" h="105701" w="813535">
                  <a:moveTo>
                    <a:pt x="813536" y="3789"/>
                  </a:moveTo>
                  <a:cubicBezTo>
                    <a:pt x="807853" y="12786"/>
                    <a:pt x="799566" y="17047"/>
                    <a:pt x="791280" y="21072"/>
                  </a:cubicBezTo>
                  <a:cubicBezTo>
                    <a:pt x="716461" y="59429"/>
                    <a:pt x="636670" y="82395"/>
                    <a:pt x="554038" y="95181"/>
                  </a:cubicBezTo>
                  <a:cubicBezTo>
                    <a:pt x="395877" y="119805"/>
                    <a:pt x="242214" y="100390"/>
                    <a:pt x="92340" y="45460"/>
                  </a:cubicBezTo>
                  <a:cubicBezTo>
                    <a:pt x="65585" y="35752"/>
                    <a:pt x="39540" y="24387"/>
                    <a:pt x="14443" y="11128"/>
                  </a:cubicBezTo>
                  <a:cubicBezTo>
                    <a:pt x="9234" y="8287"/>
                    <a:pt x="4499" y="5209"/>
                    <a:pt x="0" y="0"/>
                  </a:cubicBezTo>
                  <a:cubicBezTo>
                    <a:pt x="132353" y="43329"/>
                    <a:pt x="266838" y="71267"/>
                    <a:pt x="406531" y="72451"/>
                  </a:cubicBezTo>
                  <a:cubicBezTo>
                    <a:pt x="546461" y="73635"/>
                    <a:pt x="680945" y="46407"/>
                    <a:pt x="813536" y="3789"/>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gb103d7ccaa_3_221"/>
            <p:cNvSpPr/>
            <p:nvPr/>
          </p:nvSpPr>
          <p:spPr>
            <a:xfrm>
              <a:off x="223584" y="4044893"/>
              <a:ext cx="1423506" cy="199613"/>
            </a:xfrm>
            <a:custGeom>
              <a:rect b="b" l="l" r="r" t="t"/>
              <a:pathLst>
                <a:path extrusionOk="0" h="106177" w="757184">
                  <a:moveTo>
                    <a:pt x="757185" y="4735"/>
                  </a:moveTo>
                  <a:cubicBezTo>
                    <a:pt x="744399" y="18941"/>
                    <a:pt x="728062" y="27228"/>
                    <a:pt x="711962" y="34805"/>
                  </a:cubicBezTo>
                  <a:cubicBezTo>
                    <a:pt x="632408" y="72451"/>
                    <a:pt x="548355" y="95181"/>
                    <a:pt x="460751" y="102994"/>
                  </a:cubicBezTo>
                  <a:cubicBezTo>
                    <a:pt x="339289" y="114122"/>
                    <a:pt x="221615" y="95654"/>
                    <a:pt x="107256" y="54220"/>
                  </a:cubicBezTo>
                  <a:cubicBezTo>
                    <a:pt x="77897" y="43565"/>
                    <a:pt x="49485" y="31017"/>
                    <a:pt x="21783" y="16337"/>
                  </a:cubicBezTo>
                  <a:cubicBezTo>
                    <a:pt x="13969" y="12075"/>
                    <a:pt x="6156" y="7577"/>
                    <a:pt x="0" y="0"/>
                  </a:cubicBezTo>
                  <a:cubicBezTo>
                    <a:pt x="122409" y="44276"/>
                    <a:pt x="247660" y="71978"/>
                    <a:pt x="378356" y="73161"/>
                  </a:cubicBezTo>
                  <a:cubicBezTo>
                    <a:pt x="509052" y="74345"/>
                    <a:pt x="634302" y="47354"/>
                    <a:pt x="757185" y="4735"/>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gb103d7ccaa_3_221"/>
            <p:cNvSpPr/>
            <p:nvPr/>
          </p:nvSpPr>
          <p:spPr>
            <a:xfrm>
              <a:off x="221361" y="4579249"/>
              <a:ext cx="1405702" cy="202098"/>
            </a:xfrm>
            <a:custGeom>
              <a:rect b="b" l="l" r="r" t="t"/>
              <a:pathLst>
                <a:path extrusionOk="0" h="107499" w="747714">
                  <a:moveTo>
                    <a:pt x="747714" y="4262"/>
                  </a:moveTo>
                  <a:cubicBezTo>
                    <a:pt x="745347" y="13022"/>
                    <a:pt x="738954" y="15627"/>
                    <a:pt x="733271" y="18941"/>
                  </a:cubicBezTo>
                  <a:cubicBezTo>
                    <a:pt x="675973" y="52562"/>
                    <a:pt x="613703" y="73398"/>
                    <a:pt x="549302" y="88788"/>
                  </a:cubicBezTo>
                  <a:cubicBezTo>
                    <a:pt x="496029" y="101574"/>
                    <a:pt x="442046" y="107730"/>
                    <a:pt x="387590" y="107493"/>
                  </a:cubicBezTo>
                  <a:cubicBezTo>
                    <a:pt x="309930" y="107019"/>
                    <a:pt x="233690" y="95654"/>
                    <a:pt x="159108" y="72924"/>
                  </a:cubicBezTo>
                  <a:cubicBezTo>
                    <a:pt x="107966" y="57298"/>
                    <a:pt x="58245" y="38593"/>
                    <a:pt x="12075" y="11838"/>
                  </a:cubicBezTo>
                  <a:cubicBezTo>
                    <a:pt x="7577" y="9234"/>
                    <a:pt x="2368" y="7103"/>
                    <a:pt x="0" y="0"/>
                  </a:cubicBezTo>
                  <a:cubicBezTo>
                    <a:pt x="248607" y="96601"/>
                    <a:pt x="497450" y="100153"/>
                    <a:pt x="747714" y="4262"/>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gb103d7ccaa_3_221"/>
            <p:cNvSpPr/>
            <p:nvPr/>
          </p:nvSpPr>
          <p:spPr>
            <a:xfrm>
              <a:off x="240492" y="4779020"/>
              <a:ext cx="1347836" cy="204459"/>
            </a:xfrm>
            <a:custGeom>
              <a:rect b="b" l="l" r="r" t="t"/>
              <a:pathLst>
                <a:path extrusionOk="0" h="108755" w="716934">
                  <a:moveTo>
                    <a:pt x="1421" y="0"/>
                  </a:moveTo>
                  <a:cubicBezTo>
                    <a:pt x="238662" y="97785"/>
                    <a:pt x="476378" y="101337"/>
                    <a:pt x="716934" y="3315"/>
                  </a:cubicBezTo>
                  <a:cubicBezTo>
                    <a:pt x="714093" y="13732"/>
                    <a:pt x="708647" y="16100"/>
                    <a:pt x="704386" y="18704"/>
                  </a:cubicBezTo>
                  <a:cubicBezTo>
                    <a:pt x="658216" y="47590"/>
                    <a:pt x="608021" y="67242"/>
                    <a:pt x="555932" y="82158"/>
                  </a:cubicBezTo>
                  <a:cubicBezTo>
                    <a:pt x="488216" y="101337"/>
                    <a:pt x="419317" y="111281"/>
                    <a:pt x="349233" y="108203"/>
                  </a:cubicBezTo>
                  <a:cubicBezTo>
                    <a:pt x="232506" y="102994"/>
                    <a:pt x="121936" y="74345"/>
                    <a:pt x="19415" y="17284"/>
                  </a:cubicBezTo>
                  <a:cubicBezTo>
                    <a:pt x="12785" y="13496"/>
                    <a:pt x="6393" y="8760"/>
                    <a:pt x="0" y="4735"/>
                  </a:cubicBezTo>
                  <a:cubicBezTo>
                    <a:pt x="237" y="3078"/>
                    <a:pt x="710" y="1421"/>
                    <a:pt x="1421" y="0"/>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gb103d7ccaa_3_221"/>
            <p:cNvSpPr/>
            <p:nvPr/>
          </p:nvSpPr>
          <p:spPr>
            <a:xfrm>
              <a:off x="325917" y="5021106"/>
              <a:ext cx="1176908" cy="198124"/>
            </a:xfrm>
            <a:custGeom>
              <a:rect b="b" l="l" r="r" t="t"/>
              <a:pathLst>
                <a:path extrusionOk="0" h="105385" w="626015">
                  <a:moveTo>
                    <a:pt x="626015" y="6368"/>
                  </a:moveTo>
                  <a:cubicBezTo>
                    <a:pt x="542436" y="69111"/>
                    <a:pt x="447255" y="99654"/>
                    <a:pt x="343551" y="104863"/>
                  </a:cubicBezTo>
                  <a:cubicBezTo>
                    <a:pt x="193203" y="112203"/>
                    <a:pt x="39304" y="40462"/>
                    <a:pt x="0" y="449"/>
                  </a:cubicBezTo>
                  <a:cubicBezTo>
                    <a:pt x="6393" y="-1209"/>
                    <a:pt x="11128" y="2106"/>
                    <a:pt x="15627" y="4237"/>
                  </a:cubicBezTo>
                  <a:cubicBezTo>
                    <a:pt x="80975" y="33122"/>
                    <a:pt x="148454" y="53958"/>
                    <a:pt x="219247" y="64613"/>
                  </a:cubicBezTo>
                  <a:cubicBezTo>
                    <a:pt x="317980" y="79529"/>
                    <a:pt x="415055" y="71716"/>
                    <a:pt x="510709" y="44014"/>
                  </a:cubicBezTo>
                  <a:cubicBezTo>
                    <a:pt x="544567" y="34306"/>
                    <a:pt x="577004" y="21284"/>
                    <a:pt x="609678" y="8262"/>
                  </a:cubicBezTo>
                  <a:cubicBezTo>
                    <a:pt x="614650" y="6368"/>
                    <a:pt x="619386" y="3290"/>
                    <a:pt x="626015" y="6368"/>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gb103d7ccaa_3_221"/>
            <p:cNvSpPr/>
            <p:nvPr/>
          </p:nvSpPr>
          <p:spPr>
            <a:xfrm>
              <a:off x="366849" y="3763257"/>
              <a:ext cx="1138182" cy="200179"/>
            </a:xfrm>
            <a:custGeom>
              <a:rect b="b" l="l" r="r" t="t"/>
              <a:pathLst>
                <a:path extrusionOk="0" h="106478" w="605416">
                  <a:moveTo>
                    <a:pt x="605416" y="8997"/>
                  </a:moveTo>
                  <a:cubicBezTo>
                    <a:pt x="521837" y="72451"/>
                    <a:pt x="425946" y="103231"/>
                    <a:pt x="321531" y="106309"/>
                  </a:cubicBezTo>
                  <a:cubicBezTo>
                    <a:pt x="190835" y="110097"/>
                    <a:pt x="50432" y="49721"/>
                    <a:pt x="0" y="0"/>
                  </a:cubicBezTo>
                  <a:cubicBezTo>
                    <a:pt x="95654" y="43802"/>
                    <a:pt x="195334" y="72214"/>
                    <a:pt x="300932" y="73398"/>
                  </a:cubicBezTo>
                  <a:cubicBezTo>
                    <a:pt x="407241" y="74582"/>
                    <a:pt x="507394" y="47354"/>
                    <a:pt x="603522" y="2841"/>
                  </a:cubicBezTo>
                  <a:cubicBezTo>
                    <a:pt x="604233" y="4735"/>
                    <a:pt x="604706" y="6866"/>
                    <a:pt x="605416" y="8997"/>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gb103d7ccaa_3_221"/>
            <p:cNvSpPr/>
            <p:nvPr/>
          </p:nvSpPr>
          <p:spPr>
            <a:xfrm>
              <a:off x="434034" y="3504311"/>
              <a:ext cx="976602" cy="203647"/>
            </a:xfrm>
            <a:custGeom>
              <a:rect b="b" l="l" r="r" t="t"/>
              <a:pathLst>
                <a:path extrusionOk="0" h="108323" w="519469">
                  <a:moveTo>
                    <a:pt x="0" y="0"/>
                  </a:moveTo>
                  <a:cubicBezTo>
                    <a:pt x="173788" y="97785"/>
                    <a:pt x="346155" y="101574"/>
                    <a:pt x="519469" y="6156"/>
                  </a:cubicBezTo>
                  <a:cubicBezTo>
                    <a:pt x="517102" y="16811"/>
                    <a:pt x="509999" y="21783"/>
                    <a:pt x="503606" y="26755"/>
                  </a:cubicBezTo>
                  <a:cubicBezTo>
                    <a:pt x="442520" y="72925"/>
                    <a:pt x="374094" y="101574"/>
                    <a:pt x="297144" y="107256"/>
                  </a:cubicBezTo>
                  <a:cubicBezTo>
                    <a:pt x="189651" y="115069"/>
                    <a:pt x="95891" y="79554"/>
                    <a:pt x="11128" y="15627"/>
                  </a:cubicBezTo>
                  <a:cubicBezTo>
                    <a:pt x="7340" y="12786"/>
                    <a:pt x="2841" y="9708"/>
                    <a:pt x="0" y="0"/>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gb103d7ccaa_3_221"/>
            <p:cNvSpPr/>
            <p:nvPr/>
          </p:nvSpPr>
          <p:spPr>
            <a:xfrm>
              <a:off x="1918299" y="3803549"/>
              <a:ext cx="91184" cy="238303"/>
            </a:xfrm>
            <a:custGeom>
              <a:rect b="b" l="l" r="r" t="t"/>
              <a:pathLst>
                <a:path extrusionOk="0" h="126757" w="48502">
                  <a:moveTo>
                    <a:pt x="38122" y="23781"/>
                  </a:moveTo>
                  <a:cubicBezTo>
                    <a:pt x="42384" y="47221"/>
                    <a:pt x="52091" y="75870"/>
                    <a:pt x="47119" y="103099"/>
                  </a:cubicBezTo>
                  <a:cubicBezTo>
                    <a:pt x="46883" y="109018"/>
                    <a:pt x="45225" y="114700"/>
                    <a:pt x="40727" y="119199"/>
                  </a:cubicBezTo>
                  <a:cubicBezTo>
                    <a:pt x="35281" y="124645"/>
                    <a:pt x="28651" y="128906"/>
                    <a:pt x="20838" y="125591"/>
                  </a:cubicBezTo>
                  <a:cubicBezTo>
                    <a:pt x="12788" y="122277"/>
                    <a:pt x="13972" y="114700"/>
                    <a:pt x="14919" y="108307"/>
                  </a:cubicBezTo>
                  <a:cubicBezTo>
                    <a:pt x="17760" y="88182"/>
                    <a:pt x="18944" y="68294"/>
                    <a:pt x="10657" y="49115"/>
                  </a:cubicBezTo>
                  <a:cubicBezTo>
                    <a:pt x="8053" y="43433"/>
                    <a:pt x="4975" y="37987"/>
                    <a:pt x="2607" y="32068"/>
                  </a:cubicBezTo>
                  <a:cubicBezTo>
                    <a:pt x="-708" y="24492"/>
                    <a:pt x="-1418" y="16678"/>
                    <a:pt x="3791" y="9812"/>
                  </a:cubicBezTo>
                  <a:cubicBezTo>
                    <a:pt x="9000" y="2946"/>
                    <a:pt x="16103" y="-2026"/>
                    <a:pt x="25100" y="815"/>
                  </a:cubicBezTo>
                  <a:cubicBezTo>
                    <a:pt x="35991" y="4366"/>
                    <a:pt x="36938" y="14310"/>
                    <a:pt x="38122" y="23781"/>
                  </a:cubicBezTo>
                  <a:close/>
                </a:path>
              </a:pathLst>
            </a:custGeom>
            <a:solidFill>
              <a:srgbClr val="C0C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gb103d7ccaa_3_221"/>
            <p:cNvSpPr/>
            <p:nvPr/>
          </p:nvSpPr>
          <p:spPr>
            <a:xfrm>
              <a:off x="1949818" y="2024045"/>
              <a:ext cx="734757" cy="1961746"/>
            </a:xfrm>
            <a:custGeom>
              <a:rect b="b" l="l" r="r" t="t"/>
              <a:pathLst>
                <a:path extrusionOk="0" h="1043482" w="390828">
                  <a:moveTo>
                    <a:pt x="191584" y="735639"/>
                  </a:moveTo>
                  <a:cubicBezTo>
                    <a:pt x="239174" y="642589"/>
                    <a:pt x="272322" y="544804"/>
                    <a:pt x="293868" y="442520"/>
                  </a:cubicBezTo>
                  <a:cubicBezTo>
                    <a:pt x="309021" y="371489"/>
                    <a:pt x="394494" y="58719"/>
                    <a:pt x="390706" y="47354"/>
                  </a:cubicBezTo>
                  <a:cubicBezTo>
                    <a:pt x="382656" y="35515"/>
                    <a:pt x="379814" y="1894"/>
                    <a:pt x="376736" y="0"/>
                  </a:cubicBezTo>
                  <a:cubicBezTo>
                    <a:pt x="350929" y="26281"/>
                    <a:pt x="273269" y="407005"/>
                    <a:pt x="254564" y="468801"/>
                  </a:cubicBezTo>
                  <a:cubicBezTo>
                    <a:pt x="212419" y="609205"/>
                    <a:pt x="164355" y="732087"/>
                    <a:pt x="88116" y="858285"/>
                  </a:cubicBezTo>
                  <a:cubicBezTo>
                    <a:pt x="87406" y="859232"/>
                    <a:pt x="42420" y="938549"/>
                    <a:pt x="18980" y="968619"/>
                  </a:cubicBezTo>
                  <a:cubicBezTo>
                    <a:pt x="3353" y="986140"/>
                    <a:pt x="-435" y="996794"/>
                    <a:pt x="38" y="1008633"/>
                  </a:cubicBezTo>
                  <a:cubicBezTo>
                    <a:pt x="275" y="1022602"/>
                    <a:pt x="5721" y="1020945"/>
                    <a:pt x="26556" y="1032309"/>
                  </a:cubicBezTo>
                  <a:cubicBezTo>
                    <a:pt x="58283" y="1044385"/>
                    <a:pt x="90957" y="1046279"/>
                    <a:pt x="124105" y="1039886"/>
                  </a:cubicBezTo>
                  <a:cubicBezTo>
                    <a:pt x="182587" y="1023786"/>
                    <a:pt x="227809" y="997741"/>
                    <a:pt x="252433" y="981404"/>
                  </a:cubicBezTo>
                  <a:cubicBezTo>
                    <a:pt x="261904" y="974064"/>
                    <a:pt x="273979" y="934051"/>
                    <a:pt x="254564" y="938076"/>
                  </a:cubicBezTo>
                  <a:cubicBezTo>
                    <a:pt x="225915" y="947073"/>
                    <a:pt x="173116" y="976669"/>
                    <a:pt x="147545" y="990875"/>
                  </a:cubicBezTo>
                  <a:cubicBezTo>
                    <a:pt x="137837" y="996321"/>
                    <a:pt x="104216" y="1003661"/>
                    <a:pt x="88353" y="1005555"/>
                  </a:cubicBezTo>
                  <a:cubicBezTo>
                    <a:pt x="64913" y="1008396"/>
                    <a:pt x="62308" y="988507"/>
                    <a:pt x="66333" y="972644"/>
                  </a:cubicBezTo>
                  <a:cubicBezTo>
                    <a:pt x="75331" y="954413"/>
                    <a:pt x="161514" y="794594"/>
                    <a:pt x="191584" y="735639"/>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spTree>
      <p:nvGrpSpPr>
        <p:cNvPr id="393" name="Shape 393"/>
        <p:cNvGrpSpPr/>
        <p:nvPr/>
      </p:nvGrpSpPr>
      <p:grpSpPr>
        <a:xfrm>
          <a:off x="0" y="0"/>
          <a:ext cx="0" cy="0"/>
          <a:chOff x="0" y="0"/>
          <a:chExt cx="0" cy="0"/>
        </a:xfrm>
      </p:grpSpPr>
      <p:sp>
        <p:nvSpPr>
          <p:cNvPr id="394" name="Google Shape;394;p71"/>
          <p:cNvSpPr/>
          <p:nvPr/>
        </p:nvSpPr>
        <p:spPr>
          <a:xfrm>
            <a:off x="0" y="0"/>
            <a:ext cx="12192000" cy="6858000"/>
          </a:xfrm>
          <a:custGeom>
            <a:rect b="b" l="l" r="r" t="t"/>
            <a:pathLst>
              <a:path extrusionOk="0" h="6858000" w="12192000">
                <a:moveTo>
                  <a:pt x="9392433" y="6323276"/>
                </a:moveTo>
                <a:lnTo>
                  <a:pt x="9416431" y="6339923"/>
                </a:lnTo>
                <a:cubicBezTo>
                  <a:pt x="9445650" y="6370132"/>
                  <a:pt x="9452357" y="6413123"/>
                  <a:pt x="9430367" y="6451826"/>
                </a:cubicBezTo>
                <a:cubicBezTo>
                  <a:pt x="9409696" y="6487890"/>
                  <a:pt x="9368904" y="6505482"/>
                  <a:pt x="9330256" y="6498913"/>
                </a:cubicBezTo>
                <a:lnTo>
                  <a:pt x="9317015" y="6493620"/>
                </a:lnTo>
                <a:close/>
                <a:moveTo>
                  <a:pt x="9408670" y="6074766"/>
                </a:moveTo>
                <a:cubicBezTo>
                  <a:pt x="9427875" y="6076965"/>
                  <a:pt x="9446970" y="6078101"/>
                  <a:pt x="9465918" y="6078055"/>
                </a:cubicBezTo>
                <a:lnTo>
                  <a:pt x="9502082" y="6075615"/>
                </a:lnTo>
                <a:lnTo>
                  <a:pt x="9392433" y="6323276"/>
                </a:lnTo>
                <a:lnTo>
                  <a:pt x="9379936" y="6314606"/>
                </a:lnTo>
                <a:cubicBezTo>
                  <a:pt x="9389318" y="6234855"/>
                  <a:pt x="9399287" y="6154517"/>
                  <a:pt x="9408670" y="6074766"/>
                </a:cubicBezTo>
                <a:close/>
                <a:moveTo>
                  <a:pt x="9402806" y="5850170"/>
                </a:moveTo>
                <a:cubicBezTo>
                  <a:pt x="9437990" y="5850757"/>
                  <a:pt x="9470830" y="5883009"/>
                  <a:pt x="9470243" y="5917607"/>
                </a:cubicBezTo>
                <a:cubicBezTo>
                  <a:pt x="9469070" y="5955724"/>
                  <a:pt x="9440336" y="5983285"/>
                  <a:pt x="9402219" y="5983871"/>
                </a:cubicBezTo>
                <a:cubicBezTo>
                  <a:pt x="9364689" y="5984457"/>
                  <a:pt x="9336542" y="5956310"/>
                  <a:pt x="9336542" y="5917021"/>
                </a:cubicBezTo>
                <a:cubicBezTo>
                  <a:pt x="9336542" y="5879491"/>
                  <a:pt x="9365862" y="5849584"/>
                  <a:pt x="9402806" y="5850170"/>
                </a:cubicBezTo>
                <a:close/>
                <a:moveTo>
                  <a:pt x="9561136" y="5711778"/>
                </a:moveTo>
                <a:cubicBezTo>
                  <a:pt x="9579315" y="5711191"/>
                  <a:pt x="9591043" y="5722333"/>
                  <a:pt x="9591043" y="5740512"/>
                </a:cubicBezTo>
                <a:cubicBezTo>
                  <a:pt x="9591629" y="5758691"/>
                  <a:pt x="9579315" y="5768073"/>
                  <a:pt x="9562895" y="5770419"/>
                </a:cubicBezTo>
                <a:cubicBezTo>
                  <a:pt x="9544130" y="5767487"/>
                  <a:pt x="9532402" y="5758104"/>
                  <a:pt x="9532988" y="5739339"/>
                </a:cubicBezTo>
                <a:cubicBezTo>
                  <a:pt x="9533575" y="5722920"/>
                  <a:pt x="9544130" y="5711778"/>
                  <a:pt x="9561136" y="5711778"/>
                </a:cubicBezTo>
                <a:close/>
                <a:moveTo>
                  <a:pt x="9215741" y="5662520"/>
                </a:moveTo>
                <a:cubicBezTo>
                  <a:pt x="9240957" y="5663106"/>
                  <a:pt x="9259722" y="5683044"/>
                  <a:pt x="9259722" y="5708260"/>
                </a:cubicBezTo>
                <a:cubicBezTo>
                  <a:pt x="9259722" y="5733476"/>
                  <a:pt x="9240957" y="5753413"/>
                  <a:pt x="9216914" y="5754000"/>
                </a:cubicBezTo>
                <a:cubicBezTo>
                  <a:pt x="9192871" y="5754586"/>
                  <a:pt x="9172933" y="5735234"/>
                  <a:pt x="9171760" y="5710019"/>
                </a:cubicBezTo>
                <a:cubicBezTo>
                  <a:pt x="9171174" y="5683631"/>
                  <a:pt x="9190526" y="5662520"/>
                  <a:pt x="9215741" y="5662520"/>
                </a:cubicBezTo>
                <a:close/>
                <a:moveTo>
                  <a:pt x="9774003" y="5588632"/>
                </a:moveTo>
                <a:cubicBezTo>
                  <a:pt x="9752892" y="5588632"/>
                  <a:pt x="9738818" y="5602706"/>
                  <a:pt x="9738818" y="5623817"/>
                </a:cubicBezTo>
                <a:cubicBezTo>
                  <a:pt x="9738818" y="5644342"/>
                  <a:pt x="9752892" y="5654310"/>
                  <a:pt x="9772243" y="5655483"/>
                </a:cubicBezTo>
                <a:cubicBezTo>
                  <a:pt x="9793354" y="5654896"/>
                  <a:pt x="9805083" y="5644342"/>
                  <a:pt x="9805669" y="5622644"/>
                </a:cubicBezTo>
                <a:cubicBezTo>
                  <a:pt x="9805669" y="5602120"/>
                  <a:pt x="9794527" y="5588632"/>
                  <a:pt x="9774003" y="5588632"/>
                </a:cubicBezTo>
                <a:close/>
                <a:moveTo>
                  <a:pt x="9245062" y="5447895"/>
                </a:moveTo>
                <a:cubicBezTo>
                  <a:pt x="9267345" y="5449654"/>
                  <a:pt x="9278487" y="5464314"/>
                  <a:pt x="9281419" y="5483666"/>
                </a:cubicBezTo>
                <a:cubicBezTo>
                  <a:pt x="9281419" y="5505949"/>
                  <a:pt x="9263241" y="5524714"/>
                  <a:pt x="9243889" y="5522955"/>
                </a:cubicBezTo>
                <a:cubicBezTo>
                  <a:pt x="9221605" y="5521196"/>
                  <a:pt x="9208704" y="5507122"/>
                  <a:pt x="9208118" y="5484252"/>
                </a:cubicBezTo>
                <a:cubicBezTo>
                  <a:pt x="9207532" y="5463141"/>
                  <a:pt x="9224538" y="5446136"/>
                  <a:pt x="9245062" y="5447895"/>
                </a:cubicBezTo>
                <a:close/>
                <a:moveTo>
                  <a:pt x="9459687" y="5392186"/>
                </a:moveTo>
                <a:cubicBezTo>
                  <a:pt x="9503082" y="5392772"/>
                  <a:pt x="9536507" y="5427371"/>
                  <a:pt x="9535921" y="5471938"/>
                </a:cubicBezTo>
                <a:cubicBezTo>
                  <a:pt x="9535334" y="5515918"/>
                  <a:pt x="9500736" y="5549343"/>
                  <a:pt x="9456169" y="5548757"/>
                </a:cubicBezTo>
                <a:cubicBezTo>
                  <a:pt x="9414534" y="5548171"/>
                  <a:pt x="9382282" y="5512400"/>
                  <a:pt x="9383454" y="5468419"/>
                </a:cubicBezTo>
                <a:cubicBezTo>
                  <a:pt x="9384627" y="5425025"/>
                  <a:pt x="9417466" y="5392186"/>
                  <a:pt x="9459687" y="5392186"/>
                </a:cubicBezTo>
                <a:close/>
                <a:moveTo>
                  <a:pt x="10051960" y="5366971"/>
                </a:moveTo>
                <a:cubicBezTo>
                  <a:pt x="10095355" y="5363452"/>
                  <a:pt x="10137576" y="5392773"/>
                  <a:pt x="10149890" y="5434994"/>
                </a:cubicBezTo>
                <a:cubicBezTo>
                  <a:pt x="10162791" y="5479561"/>
                  <a:pt x="10143440" y="5525888"/>
                  <a:pt x="10103564" y="5547585"/>
                </a:cubicBezTo>
                <a:cubicBezTo>
                  <a:pt x="10062516" y="5569282"/>
                  <a:pt x="10015603" y="5560486"/>
                  <a:pt x="9983937" y="5524715"/>
                </a:cubicBezTo>
                <a:cubicBezTo>
                  <a:pt x="9978073" y="5518264"/>
                  <a:pt x="9974554" y="5509468"/>
                  <a:pt x="9965172" y="5507123"/>
                </a:cubicBezTo>
                <a:cubicBezTo>
                  <a:pt x="9930574" y="5521783"/>
                  <a:pt x="9894803" y="5531752"/>
                  <a:pt x="9858446" y="5540548"/>
                </a:cubicBezTo>
                <a:cubicBezTo>
                  <a:pt x="9851995" y="5548171"/>
                  <a:pt x="9857273" y="5555794"/>
                  <a:pt x="9859032" y="5562831"/>
                </a:cubicBezTo>
                <a:cubicBezTo>
                  <a:pt x="9873692" y="5616781"/>
                  <a:pt x="9876038" y="5671903"/>
                  <a:pt x="9869587" y="5727612"/>
                </a:cubicBezTo>
                <a:cubicBezTo>
                  <a:pt x="9868414" y="5736995"/>
                  <a:pt x="9865482" y="5746963"/>
                  <a:pt x="9875451" y="5754000"/>
                </a:cubicBezTo>
                <a:cubicBezTo>
                  <a:pt x="9943474" y="5792117"/>
                  <a:pt x="10003875" y="5840202"/>
                  <a:pt x="10068380" y="5883010"/>
                </a:cubicBezTo>
                <a:cubicBezTo>
                  <a:pt x="10080694" y="5890633"/>
                  <a:pt x="10093009" y="5898256"/>
                  <a:pt x="10105323" y="5905880"/>
                </a:cubicBezTo>
                <a:cubicBezTo>
                  <a:pt x="10137576" y="5879491"/>
                  <a:pt x="10173347" y="5873627"/>
                  <a:pt x="10211464" y="5891806"/>
                </a:cubicBezTo>
                <a:cubicBezTo>
                  <a:pt x="10246062" y="5908226"/>
                  <a:pt x="10264240" y="5936959"/>
                  <a:pt x="10265413" y="5975076"/>
                </a:cubicBezTo>
                <a:cubicBezTo>
                  <a:pt x="10266586" y="6030199"/>
                  <a:pt x="10222606" y="6074179"/>
                  <a:pt x="10168069" y="6073593"/>
                </a:cubicBezTo>
                <a:cubicBezTo>
                  <a:pt x="10112360" y="6073006"/>
                  <a:pt x="10070139" y="6025507"/>
                  <a:pt x="10074244" y="5969212"/>
                </a:cubicBezTo>
                <a:cubicBezTo>
                  <a:pt x="10074830" y="5956897"/>
                  <a:pt x="10083626" y="5945169"/>
                  <a:pt x="10077176" y="5932268"/>
                </a:cubicBezTo>
                <a:cubicBezTo>
                  <a:pt x="10013257" y="5888288"/>
                  <a:pt x="9949338" y="5844307"/>
                  <a:pt x="9884834" y="5800913"/>
                </a:cubicBezTo>
                <a:cubicBezTo>
                  <a:pt x="9876038" y="5795049"/>
                  <a:pt x="9868414" y="5782734"/>
                  <a:pt x="9854340" y="5790357"/>
                </a:cubicBezTo>
                <a:cubicBezTo>
                  <a:pt x="9825020" y="5891806"/>
                  <a:pt x="9762274" y="5967453"/>
                  <a:pt x="9671967" y="6021402"/>
                </a:cubicBezTo>
                <a:cubicBezTo>
                  <a:pt x="9700115" y="6066556"/>
                  <a:pt x="9738231" y="6102913"/>
                  <a:pt x="9770484" y="6144548"/>
                </a:cubicBezTo>
                <a:cubicBezTo>
                  <a:pt x="9778107" y="6154517"/>
                  <a:pt x="9786317" y="6164486"/>
                  <a:pt x="9793940" y="6174455"/>
                </a:cubicBezTo>
                <a:cubicBezTo>
                  <a:pt x="9805082" y="6172109"/>
                  <a:pt x="9816224" y="6169764"/>
                  <a:pt x="9827952" y="6168004"/>
                </a:cubicBezTo>
                <a:cubicBezTo>
                  <a:pt x="9874278" y="6161554"/>
                  <a:pt x="9915327" y="6185596"/>
                  <a:pt x="9931746" y="6226645"/>
                </a:cubicBezTo>
                <a:cubicBezTo>
                  <a:pt x="9948166" y="6267693"/>
                  <a:pt x="9934679" y="6315193"/>
                  <a:pt x="9898321" y="6340995"/>
                </a:cubicBezTo>
                <a:cubicBezTo>
                  <a:pt x="9862550" y="6366797"/>
                  <a:pt x="9812706" y="6364451"/>
                  <a:pt x="9779280" y="6335131"/>
                </a:cubicBezTo>
                <a:cubicBezTo>
                  <a:pt x="9746441" y="6305810"/>
                  <a:pt x="9737645" y="6258311"/>
                  <a:pt x="9758169" y="6217849"/>
                </a:cubicBezTo>
                <a:cubicBezTo>
                  <a:pt x="9760515" y="6212571"/>
                  <a:pt x="9764620" y="6207880"/>
                  <a:pt x="9767552" y="6203189"/>
                </a:cubicBezTo>
                <a:cubicBezTo>
                  <a:pt x="9725330" y="6146893"/>
                  <a:pt x="9681936" y="6091771"/>
                  <a:pt x="9631505" y="6042513"/>
                </a:cubicBezTo>
                <a:cubicBezTo>
                  <a:pt x="9596027" y="6058933"/>
                  <a:pt x="9559523" y="6069195"/>
                  <a:pt x="9522287" y="6074252"/>
                </a:cubicBezTo>
                <a:lnTo>
                  <a:pt x="9502082" y="6075615"/>
                </a:lnTo>
                <a:lnTo>
                  <a:pt x="9789793" y="5425774"/>
                </a:lnTo>
                <a:lnTo>
                  <a:pt x="9836162" y="5503604"/>
                </a:lnTo>
                <a:cubicBezTo>
                  <a:pt x="9861377" y="5510054"/>
                  <a:pt x="9881902" y="5493635"/>
                  <a:pt x="9905358" y="5488944"/>
                </a:cubicBezTo>
                <a:cubicBezTo>
                  <a:pt x="9919432" y="5486012"/>
                  <a:pt x="9932919" y="5481321"/>
                  <a:pt x="9946993" y="5477802"/>
                </a:cubicBezTo>
                <a:cubicBezTo>
                  <a:pt x="9961653" y="5473697"/>
                  <a:pt x="9961653" y="5461383"/>
                  <a:pt x="9963412" y="5449655"/>
                </a:cubicBezTo>
                <a:cubicBezTo>
                  <a:pt x="9971036" y="5402742"/>
                  <a:pt x="10006220" y="5369903"/>
                  <a:pt x="10051960" y="5366971"/>
                </a:cubicBezTo>
                <a:close/>
                <a:moveTo>
                  <a:pt x="10479589" y="4475676"/>
                </a:moveTo>
                <a:cubicBezTo>
                  <a:pt x="10447506" y="4475166"/>
                  <a:pt x="10422043" y="4501138"/>
                  <a:pt x="10422043" y="4533730"/>
                </a:cubicBezTo>
                <a:cubicBezTo>
                  <a:pt x="10422043" y="4567850"/>
                  <a:pt x="10446487" y="4592294"/>
                  <a:pt x="10479079" y="4591785"/>
                </a:cubicBezTo>
                <a:cubicBezTo>
                  <a:pt x="10512181" y="4591276"/>
                  <a:pt x="10537134" y="4567341"/>
                  <a:pt x="10538153" y="4534239"/>
                </a:cubicBezTo>
                <a:cubicBezTo>
                  <a:pt x="10538662" y="4504194"/>
                  <a:pt x="10510144" y="4476185"/>
                  <a:pt x="10479589" y="4475676"/>
                </a:cubicBezTo>
                <a:close/>
                <a:moveTo>
                  <a:pt x="10617086" y="4355492"/>
                </a:moveTo>
                <a:cubicBezTo>
                  <a:pt x="10602318" y="4355492"/>
                  <a:pt x="10593152" y="4365168"/>
                  <a:pt x="10592642" y="4379427"/>
                </a:cubicBezTo>
                <a:cubicBezTo>
                  <a:pt x="10592133" y="4395723"/>
                  <a:pt x="10602318" y="4403871"/>
                  <a:pt x="10618614" y="4406418"/>
                </a:cubicBezTo>
                <a:cubicBezTo>
                  <a:pt x="10632874" y="4404381"/>
                  <a:pt x="10643568" y="4396233"/>
                  <a:pt x="10643059" y="4380445"/>
                </a:cubicBezTo>
                <a:cubicBezTo>
                  <a:pt x="10643059" y="4364659"/>
                  <a:pt x="10632874" y="4354983"/>
                  <a:pt x="10617086" y="4355492"/>
                </a:cubicBezTo>
                <a:close/>
                <a:moveTo>
                  <a:pt x="10317137" y="4312715"/>
                </a:moveTo>
                <a:cubicBezTo>
                  <a:pt x="10295239" y="4312715"/>
                  <a:pt x="10278434" y="4331048"/>
                  <a:pt x="10278943" y="4353965"/>
                </a:cubicBezTo>
                <a:cubicBezTo>
                  <a:pt x="10279962" y="4375862"/>
                  <a:pt x="10297276" y="4392668"/>
                  <a:pt x="10318156" y="4392159"/>
                </a:cubicBezTo>
                <a:cubicBezTo>
                  <a:pt x="10339035" y="4391650"/>
                  <a:pt x="10355331" y="4374335"/>
                  <a:pt x="10355331" y="4352437"/>
                </a:cubicBezTo>
                <a:cubicBezTo>
                  <a:pt x="10355331" y="4330539"/>
                  <a:pt x="10339035" y="4313224"/>
                  <a:pt x="10317137" y="4312715"/>
                </a:cubicBezTo>
                <a:close/>
                <a:moveTo>
                  <a:pt x="10801945" y="4248550"/>
                </a:moveTo>
                <a:cubicBezTo>
                  <a:pt x="10783612" y="4248550"/>
                  <a:pt x="10771390" y="4260772"/>
                  <a:pt x="10771390" y="4279105"/>
                </a:cubicBezTo>
                <a:cubicBezTo>
                  <a:pt x="10771390" y="4296929"/>
                  <a:pt x="10783612" y="4305586"/>
                  <a:pt x="10800417" y="4306604"/>
                </a:cubicBezTo>
                <a:cubicBezTo>
                  <a:pt x="10818751" y="4306095"/>
                  <a:pt x="10828936" y="4296929"/>
                  <a:pt x="10829445" y="4278086"/>
                </a:cubicBezTo>
                <a:cubicBezTo>
                  <a:pt x="10829445" y="4260262"/>
                  <a:pt x="10819769" y="4248550"/>
                  <a:pt x="10801945" y="4248550"/>
                </a:cubicBezTo>
                <a:close/>
                <a:moveTo>
                  <a:pt x="10342600" y="4126329"/>
                </a:moveTo>
                <a:lnTo>
                  <a:pt x="10361413" y="4134678"/>
                </a:lnTo>
                <a:lnTo>
                  <a:pt x="10337118" y="4189552"/>
                </a:lnTo>
                <a:lnTo>
                  <a:pt x="10318983" y="4181583"/>
                </a:lnTo>
                <a:cubicBezTo>
                  <a:pt x="10313700" y="4175854"/>
                  <a:pt x="10310771" y="4167834"/>
                  <a:pt x="10310517" y="4157903"/>
                </a:cubicBezTo>
                <a:cubicBezTo>
                  <a:pt x="10310008" y="4139570"/>
                  <a:pt x="10324776" y="4124802"/>
                  <a:pt x="10342600" y="4126329"/>
                </a:cubicBezTo>
                <a:close/>
                <a:moveTo>
                  <a:pt x="10528986" y="4077951"/>
                </a:moveTo>
                <a:cubicBezTo>
                  <a:pt x="10492320" y="4077951"/>
                  <a:pt x="10463802" y="4106469"/>
                  <a:pt x="10462783" y="4144153"/>
                </a:cubicBezTo>
                <a:cubicBezTo>
                  <a:pt x="10461765" y="4182347"/>
                  <a:pt x="10489774" y="4213412"/>
                  <a:pt x="10525931" y="4213921"/>
                </a:cubicBezTo>
                <a:cubicBezTo>
                  <a:pt x="10564634" y="4214430"/>
                  <a:pt x="10594680" y="4185402"/>
                  <a:pt x="10595189" y="4147209"/>
                </a:cubicBezTo>
                <a:cubicBezTo>
                  <a:pt x="10595698" y="4108506"/>
                  <a:pt x="10566671" y="4078460"/>
                  <a:pt x="10528986" y="4077951"/>
                </a:cubicBezTo>
                <a:close/>
                <a:moveTo>
                  <a:pt x="10859745" y="3680608"/>
                </a:moveTo>
                <a:cubicBezTo>
                  <a:pt x="10878206" y="3677807"/>
                  <a:pt x="10897684" y="3681244"/>
                  <a:pt x="10914999" y="3691429"/>
                </a:cubicBezTo>
                <a:cubicBezTo>
                  <a:pt x="10949628" y="3712309"/>
                  <a:pt x="10964906" y="3755086"/>
                  <a:pt x="10950137" y="3793279"/>
                </a:cubicBezTo>
                <a:cubicBezTo>
                  <a:pt x="10935369" y="3830964"/>
                  <a:pt x="10897175" y="3851844"/>
                  <a:pt x="10855416" y="3845223"/>
                </a:cubicBezTo>
                <a:cubicBezTo>
                  <a:pt x="10848796" y="3844205"/>
                  <a:pt x="10842176" y="3843696"/>
                  <a:pt x="10835556" y="3842677"/>
                </a:cubicBezTo>
                <a:cubicBezTo>
                  <a:pt x="10800927" y="3902259"/>
                  <a:pt x="10763751" y="3959805"/>
                  <a:pt x="10723520" y="4015313"/>
                </a:cubicBezTo>
                <a:cubicBezTo>
                  <a:pt x="10726066" y="4026008"/>
                  <a:pt x="10736251" y="4028554"/>
                  <a:pt x="10743381" y="4034156"/>
                </a:cubicBezTo>
                <a:cubicBezTo>
                  <a:pt x="10792779" y="4071331"/>
                  <a:pt x="10832500" y="4116654"/>
                  <a:pt x="10855926" y="4174709"/>
                </a:cubicBezTo>
                <a:cubicBezTo>
                  <a:pt x="10877823" y="4180310"/>
                  <a:pt x="10895648" y="4166051"/>
                  <a:pt x="10916018" y="4161977"/>
                </a:cubicBezTo>
                <a:cubicBezTo>
                  <a:pt x="10928240" y="4159431"/>
                  <a:pt x="10939952" y="4155357"/>
                  <a:pt x="10952174" y="4152302"/>
                </a:cubicBezTo>
                <a:cubicBezTo>
                  <a:pt x="10964906" y="4148737"/>
                  <a:pt x="10964906" y="4138043"/>
                  <a:pt x="10966433" y="4127858"/>
                </a:cubicBezTo>
                <a:cubicBezTo>
                  <a:pt x="10973054" y="4087118"/>
                  <a:pt x="11003609" y="4058600"/>
                  <a:pt x="11043330" y="4056053"/>
                </a:cubicBezTo>
                <a:cubicBezTo>
                  <a:pt x="11081015" y="4052998"/>
                  <a:pt x="11117681" y="4078460"/>
                  <a:pt x="11128375" y="4115126"/>
                </a:cubicBezTo>
                <a:cubicBezTo>
                  <a:pt x="11139579" y="4153829"/>
                  <a:pt x="11122774" y="4194060"/>
                  <a:pt x="11088145" y="4212903"/>
                </a:cubicBezTo>
                <a:cubicBezTo>
                  <a:pt x="11052497" y="4231745"/>
                  <a:pt x="11011757" y="4224106"/>
                  <a:pt x="10984257" y="4193042"/>
                </a:cubicBezTo>
                <a:cubicBezTo>
                  <a:pt x="10979165" y="4187440"/>
                  <a:pt x="10976109" y="4179801"/>
                  <a:pt x="10967961" y="4177764"/>
                </a:cubicBezTo>
                <a:cubicBezTo>
                  <a:pt x="10937915" y="4190495"/>
                  <a:pt x="10906851" y="4199153"/>
                  <a:pt x="10875277" y="4206792"/>
                </a:cubicBezTo>
                <a:cubicBezTo>
                  <a:pt x="10869675" y="4213412"/>
                  <a:pt x="10874259" y="4220032"/>
                  <a:pt x="10875786" y="4226143"/>
                </a:cubicBezTo>
                <a:cubicBezTo>
                  <a:pt x="10888518" y="4272994"/>
                  <a:pt x="10890555" y="4320864"/>
                  <a:pt x="10884953" y="4369243"/>
                </a:cubicBezTo>
                <a:cubicBezTo>
                  <a:pt x="10883934" y="4377391"/>
                  <a:pt x="10881388" y="4386048"/>
                  <a:pt x="10890045" y="4392159"/>
                </a:cubicBezTo>
                <a:cubicBezTo>
                  <a:pt x="10949119" y="4425261"/>
                  <a:pt x="11001572" y="4467019"/>
                  <a:pt x="11057590" y="4504194"/>
                </a:cubicBezTo>
                <a:cubicBezTo>
                  <a:pt x="11068284" y="4510815"/>
                  <a:pt x="11078978" y="4517435"/>
                  <a:pt x="11089672" y="4524055"/>
                </a:cubicBezTo>
                <a:cubicBezTo>
                  <a:pt x="11117681" y="4501139"/>
                  <a:pt x="11148745" y="4496046"/>
                  <a:pt x="11181847" y="4511833"/>
                </a:cubicBezTo>
                <a:cubicBezTo>
                  <a:pt x="11211893" y="4526092"/>
                  <a:pt x="11227680" y="4551045"/>
                  <a:pt x="11228698" y="4584147"/>
                </a:cubicBezTo>
                <a:cubicBezTo>
                  <a:pt x="11229717" y="4632017"/>
                  <a:pt x="11191523" y="4670210"/>
                  <a:pt x="11144162" y="4669701"/>
                </a:cubicBezTo>
                <a:cubicBezTo>
                  <a:pt x="11095783" y="4669192"/>
                  <a:pt x="11059117" y="4627943"/>
                  <a:pt x="11062682" y="4579055"/>
                </a:cubicBezTo>
                <a:cubicBezTo>
                  <a:pt x="11063191" y="4568360"/>
                  <a:pt x="11070830" y="4558175"/>
                  <a:pt x="11065228" y="4546971"/>
                </a:cubicBezTo>
                <a:cubicBezTo>
                  <a:pt x="11009720" y="4508778"/>
                  <a:pt x="10954211" y="4470584"/>
                  <a:pt x="10898194" y="4432899"/>
                </a:cubicBezTo>
                <a:cubicBezTo>
                  <a:pt x="10890555" y="4427807"/>
                  <a:pt x="10883934" y="4417113"/>
                  <a:pt x="10871712" y="4423733"/>
                </a:cubicBezTo>
                <a:cubicBezTo>
                  <a:pt x="10846250" y="4511833"/>
                  <a:pt x="10791760" y="4577527"/>
                  <a:pt x="10713335" y="4624378"/>
                </a:cubicBezTo>
                <a:cubicBezTo>
                  <a:pt x="10737779" y="4663590"/>
                  <a:pt x="10770880" y="4695164"/>
                  <a:pt x="10798890" y="4731320"/>
                </a:cubicBezTo>
                <a:cubicBezTo>
                  <a:pt x="10805510" y="4739978"/>
                  <a:pt x="10812639" y="4748635"/>
                  <a:pt x="10819260" y="4757292"/>
                </a:cubicBezTo>
                <a:cubicBezTo>
                  <a:pt x="10828935" y="4755255"/>
                  <a:pt x="10838611" y="4753218"/>
                  <a:pt x="10848796" y="4751690"/>
                </a:cubicBezTo>
                <a:cubicBezTo>
                  <a:pt x="10889027" y="4746089"/>
                  <a:pt x="10924675" y="4766968"/>
                  <a:pt x="10938934" y="4802616"/>
                </a:cubicBezTo>
                <a:cubicBezTo>
                  <a:pt x="10953193" y="4838263"/>
                  <a:pt x="10941480" y="4879513"/>
                  <a:pt x="10909906" y="4901920"/>
                </a:cubicBezTo>
                <a:cubicBezTo>
                  <a:pt x="10878842" y="4924327"/>
                  <a:pt x="10835556" y="4922290"/>
                  <a:pt x="10806528" y="4896827"/>
                </a:cubicBezTo>
                <a:cubicBezTo>
                  <a:pt x="10778010" y="4871365"/>
                  <a:pt x="10770372" y="4830115"/>
                  <a:pt x="10788195" y="4794977"/>
                </a:cubicBezTo>
                <a:cubicBezTo>
                  <a:pt x="10790232" y="4790394"/>
                  <a:pt x="10793797" y="4786320"/>
                  <a:pt x="10796343" y="4782246"/>
                </a:cubicBezTo>
                <a:cubicBezTo>
                  <a:pt x="10759677" y="4733357"/>
                  <a:pt x="10721992" y="4685488"/>
                  <a:pt x="10678197" y="4642711"/>
                </a:cubicBezTo>
                <a:cubicBezTo>
                  <a:pt x="10616577" y="4671229"/>
                  <a:pt x="10551393" y="4678358"/>
                  <a:pt x="10484681" y="4670720"/>
                </a:cubicBezTo>
                <a:cubicBezTo>
                  <a:pt x="10476533" y="4739978"/>
                  <a:pt x="10467876" y="4809745"/>
                  <a:pt x="10459728" y="4879003"/>
                </a:cubicBezTo>
                <a:cubicBezTo>
                  <a:pt x="10510144" y="4901920"/>
                  <a:pt x="10528986" y="4953354"/>
                  <a:pt x="10503524" y="4998168"/>
                </a:cubicBezTo>
                <a:cubicBezTo>
                  <a:pt x="10479588" y="5039927"/>
                  <a:pt x="10424589" y="5053167"/>
                  <a:pt x="10384359" y="5026177"/>
                </a:cubicBezTo>
                <a:cubicBezTo>
                  <a:pt x="10344127" y="4999187"/>
                  <a:pt x="10335470" y="4944187"/>
                  <a:pt x="10365007" y="4905484"/>
                </a:cubicBezTo>
                <a:cubicBezTo>
                  <a:pt x="10376720" y="4891225"/>
                  <a:pt x="10391488" y="4882059"/>
                  <a:pt x="10408803" y="4876457"/>
                </a:cubicBezTo>
                <a:cubicBezTo>
                  <a:pt x="10416441" y="4874420"/>
                  <a:pt x="10426626" y="4875948"/>
                  <a:pt x="10429173" y="4864744"/>
                </a:cubicBezTo>
                <a:cubicBezTo>
                  <a:pt x="10434774" y="4805162"/>
                  <a:pt x="10441395" y="4746089"/>
                  <a:pt x="10451070" y="4687525"/>
                </a:cubicBezTo>
                <a:cubicBezTo>
                  <a:pt x="10450052" y="4683960"/>
                  <a:pt x="10451580" y="4678868"/>
                  <a:pt x="10453107" y="4674794"/>
                </a:cubicBezTo>
                <a:cubicBezTo>
                  <a:pt x="10452598" y="4664609"/>
                  <a:pt x="10445469" y="4662572"/>
                  <a:pt x="10437830" y="4660535"/>
                </a:cubicBezTo>
                <a:cubicBezTo>
                  <a:pt x="10390470" y="4647294"/>
                  <a:pt x="10347692" y="4624887"/>
                  <a:pt x="10310008" y="4593823"/>
                </a:cubicBezTo>
                <a:cubicBezTo>
                  <a:pt x="10299823" y="4585166"/>
                  <a:pt x="10293202" y="4584147"/>
                  <a:pt x="10286582" y="4596369"/>
                </a:cubicBezTo>
                <a:cubicBezTo>
                  <a:pt x="10283017" y="4602480"/>
                  <a:pt x="10279453" y="4608082"/>
                  <a:pt x="10274869" y="4613174"/>
                </a:cubicBezTo>
                <a:cubicBezTo>
                  <a:pt x="10259592" y="4631507"/>
                  <a:pt x="10251953" y="4647294"/>
                  <a:pt x="10267231" y="4673266"/>
                </a:cubicBezTo>
                <a:cubicBezTo>
                  <a:pt x="10286073" y="4705858"/>
                  <a:pt x="10271305" y="4748126"/>
                  <a:pt x="10240750" y="4770533"/>
                </a:cubicBezTo>
                <a:cubicBezTo>
                  <a:pt x="10211213" y="4792431"/>
                  <a:pt x="10170473" y="4792431"/>
                  <a:pt x="10140936" y="4770533"/>
                </a:cubicBezTo>
                <a:cubicBezTo>
                  <a:pt x="10125913" y="4759330"/>
                  <a:pt x="10115600" y="4743670"/>
                  <a:pt x="10110763" y="4726419"/>
                </a:cubicBezTo>
                <a:lnTo>
                  <a:pt x="10112201" y="4697564"/>
                </a:lnTo>
                <a:lnTo>
                  <a:pt x="10137373" y="4640708"/>
                </a:lnTo>
                <a:lnTo>
                  <a:pt x="10147747" y="4631635"/>
                </a:lnTo>
                <a:cubicBezTo>
                  <a:pt x="10162834" y="4622214"/>
                  <a:pt x="10180658" y="4618013"/>
                  <a:pt x="10198481" y="4621832"/>
                </a:cubicBezTo>
                <a:cubicBezTo>
                  <a:pt x="10223944" y="4627433"/>
                  <a:pt x="10234638" y="4618267"/>
                  <a:pt x="10246861" y="4599425"/>
                </a:cubicBezTo>
                <a:cubicBezTo>
                  <a:pt x="10271305" y="4561740"/>
                  <a:pt x="10272323" y="4562249"/>
                  <a:pt x="10246861" y="4527620"/>
                </a:cubicBezTo>
                <a:lnTo>
                  <a:pt x="10214773" y="4465887"/>
                </a:lnTo>
                <a:lnTo>
                  <a:pt x="10337118" y="4189552"/>
                </a:lnTo>
                <a:lnTo>
                  <a:pt x="10341581" y="4191513"/>
                </a:lnTo>
                <a:cubicBezTo>
                  <a:pt x="10358387" y="4193041"/>
                  <a:pt x="10374174" y="4176745"/>
                  <a:pt x="10374174" y="4157394"/>
                </a:cubicBezTo>
                <a:cubicBezTo>
                  <a:pt x="10372901" y="4148991"/>
                  <a:pt x="10369846" y="4141607"/>
                  <a:pt x="10364689" y="4136132"/>
                </a:cubicBezTo>
                <a:lnTo>
                  <a:pt x="10361413" y="4134678"/>
                </a:lnTo>
                <a:lnTo>
                  <a:pt x="10428234" y="3983752"/>
                </a:lnTo>
                <a:lnTo>
                  <a:pt x="10442922" y="3978138"/>
                </a:lnTo>
                <a:cubicBezTo>
                  <a:pt x="10452598" y="3975591"/>
                  <a:pt x="10468894" y="3978647"/>
                  <a:pt x="10467876" y="3959805"/>
                </a:cubicBezTo>
                <a:cubicBezTo>
                  <a:pt x="10467366" y="3951657"/>
                  <a:pt x="10467112" y="3944400"/>
                  <a:pt x="10464311" y="3938225"/>
                </a:cubicBezTo>
                <a:lnTo>
                  <a:pt x="10452557" y="3928814"/>
                </a:lnTo>
                <a:lnTo>
                  <a:pt x="10520213" y="3776003"/>
                </a:lnTo>
                <a:lnTo>
                  <a:pt x="10520583" y="3776148"/>
                </a:lnTo>
                <a:cubicBezTo>
                  <a:pt x="10545600" y="3791784"/>
                  <a:pt x="10561450" y="3820525"/>
                  <a:pt x="10559541" y="3851844"/>
                </a:cubicBezTo>
                <a:cubicBezTo>
                  <a:pt x="10557504" y="3881889"/>
                  <a:pt x="10544264" y="3906843"/>
                  <a:pt x="10516764" y="3919065"/>
                </a:cubicBezTo>
                <a:cubicBezTo>
                  <a:pt x="10496394" y="3927722"/>
                  <a:pt x="10495884" y="3941981"/>
                  <a:pt x="10499958" y="3957768"/>
                </a:cubicBezTo>
                <a:cubicBezTo>
                  <a:pt x="10504542" y="3975591"/>
                  <a:pt x="10519820" y="3965916"/>
                  <a:pt x="10530005" y="3965916"/>
                </a:cubicBezTo>
                <a:cubicBezTo>
                  <a:pt x="10588568" y="3965406"/>
                  <a:pt x="10644077" y="3980175"/>
                  <a:pt x="10697039" y="4004109"/>
                </a:cubicBezTo>
                <a:cubicBezTo>
                  <a:pt x="10731159" y="3950638"/>
                  <a:pt x="10765279" y="3897167"/>
                  <a:pt x="10798890" y="3843696"/>
                </a:cubicBezTo>
                <a:cubicBezTo>
                  <a:pt x="10803982" y="3835038"/>
                  <a:pt x="10812639" y="3827909"/>
                  <a:pt x="10809075" y="3816196"/>
                </a:cubicBezTo>
                <a:cubicBezTo>
                  <a:pt x="10782084" y="3781057"/>
                  <a:pt x="10782594" y="3738280"/>
                  <a:pt x="10810602" y="3707216"/>
                </a:cubicBezTo>
                <a:cubicBezTo>
                  <a:pt x="10823843" y="3692448"/>
                  <a:pt x="10841284" y="3683409"/>
                  <a:pt x="10859745" y="3680608"/>
                </a:cubicBezTo>
                <a:close/>
                <a:moveTo>
                  <a:pt x="682584" y="2135590"/>
                </a:moveTo>
                <a:cubicBezTo>
                  <a:pt x="723667" y="2135874"/>
                  <a:pt x="800599" y="2160088"/>
                  <a:pt x="813210" y="2163115"/>
                </a:cubicBezTo>
                <a:cubicBezTo>
                  <a:pt x="852895" y="2173204"/>
                  <a:pt x="983385" y="2190020"/>
                  <a:pt x="990784" y="2237104"/>
                </a:cubicBezTo>
                <a:cubicBezTo>
                  <a:pt x="993474" y="2256610"/>
                  <a:pt x="1002218" y="2272080"/>
                  <a:pt x="1020379" y="2282842"/>
                </a:cubicBezTo>
                <a:cubicBezTo>
                  <a:pt x="1049975" y="2301676"/>
                  <a:pt x="1078225" y="2322527"/>
                  <a:pt x="1107148" y="2342034"/>
                </a:cubicBezTo>
                <a:cubicBezTo>
                  <a:pt x="1113202" y="2346069"/>
                  <a:pt x="1117237" y="2351450"/>
                  <a:pt x="1121273" y="2356832"/>
                </a:cubicBezTo>
                <a:cubicBezTo>
                  <a:pt x="1199298" y="2464452"/>
                  <a:pt x="1276650" y="2572745"/>
                  <a:pt x="1358038" y="2677674"/>
                </a:cubicBezTo>
                <a:cubicBezTo>
                  <a:pt x="1394360" y="2724758"/>
                  <a:pt x="1434717" y="2767806"/>
                  <a:pt x="1487182" y="2797402"/>
                </a:cubicBezTo>
                <a:cubicBezTo>
                  <a:pt x="1514087" y="2812872"/>
                  <a:pt x="1530230" y="2835068"/>
                  <a:pt x="1543010" y="2861974"/>
                </a:cubicBezTo>
                <a:cubicBezTo>
                  <a:pt x="1558481" y="2893587"/>
                  <a:pt x="1567898" y="2927219"/>
                  <a:pt x="1571260" y="2962867"/>
                </a:cubicBezTo>
                <a:cubicBezTo>
                  <a:pt x="1575296" y="3003225"/>
                  <a:pt x="1557135" y="3032149"/>
                  <a:pt x="1527540" y="3056363"/>
                </a:cubicBezTo>
                <a:cubicBezTo>
                  <a:pt x="1493236" y="3083940"/>
                  <a:pt x="1454224" y="3102101"/>
                  <a:pt x="1413193" y="3116899"/>
                </a:cubicBezTo>
                <a:cubicBezTo>
                  <a:pt x="1404449" y="3120262"/>
                  <a:pt x="1399068" y="3124971"/>
                  <a:pt x="1395032" y="3134387"/>
                </a:cubicBezTo>
                <a:cubicBezTo>
                  <a:pt x="1384270" y="3163311"/>
                  <a:pt x="1372163" y="3191561"/>
                  <a:pt x="1360728" y="3220484"/>
                </a:cubicBezTo>
                <a:cubicBezTo>
                  <a:pt x="1354674" y="3235954"/>
                  <a:pt x="1358710" y="3252098"/>
                  <a:pt x="1359383" y="3268240"/>
                </a:cubicBezTo>
                <a:cubicBezTo>
                  <a:pt x="1362746" y="3338193"/>
                  <a:pt x="1367455" y="3407474"/>
                  <a:pt x="1368127" y="3477427"/>
                </a:cubicBezTo>
                <a:cubicBezTo>
                  <a:pt x="1368800" y="3474064"/>
                  <a:pt x="1369473" y="3470701"/>
                  <a:pt x="1369473" y="3466665"/>
                </a:cubicBezTo>
                <a:cubicBezTo>
                  <a:pt x="1369473" y="3525856"/>
                  <a:pt x="1373172" y="3585552"/>
                  <a:pt x="1377628" y="3645163"/>
                </a:cubicBezTo>
                <a:lnTo>
                  <a:pt x="1383847" y="3732357"/>
                </a:lnTo>
                <a:lnTo>
                  <a:pt x="1319097" y="3878607"/>
                </a:lnTo>
                <a:lnTo>
                  <a:pt x="1310281" y="3882937"/>
                </a:lnTo>
                <a:cubicBezTo>
                  <a:pt x="1308263" y="3885207"/>
                  <a:pt x="1307254" y="3888402"/>
                  <a:pt x="1306918" y="3893110"/>
                </a:cubicBezTo>
                <a:lnTo>
                  <a:pt x="1305774" y="3908700"/>
                </a:lnTo>
                <a:lnTo>
                  <a:pt x="552112" y="5610966"/>
                </a:lnTo>
                <a:lnTo>
                  <a:pt x="564338" y="5510104"/>
                </a:lnTo>
                <a:cubicBezTo>
                  <a:pt x="571064" y="5457639"/>
                  <a:pt x="569719" y="5404501"/>
                  <a:pt x="570392" y="5351364"/>
                </a:cubicBezTo>
                <a:cubicBezTo>
                  <a:pt x="571737" y="5348001"/>
                  <a:pt x="571064" y="5343966"/>
                  <a:pt x="571064" y="5340602"/>
                </a:cubicBezTo>
                <a:cubicBezTo>
                  <a:pt x="571064" y="5196660"/>
                  <a:pt x="571064" y="5052718"/>
                  <a:pt x="571737" y="4908776"/>
                </a:cubicBezTo>
                <a:cubicBezTo>
                  <a:pt x="572410" y="4918193"/>
                  <a:pt x="572410" y="4927609"/>
                  <a:pt x="573082" y="4937026"/>
                </a:cubicBezTo>
                <a:cubicBezTo>
                  <a:pt x="573082" y="4885907"/>
                  <a:pt x="572410" y="4832096"/>
                  <a:pt x="578463" y="4781649"/>
                </a:cubicBezTo>
                <a:cubicBezTo>
                  <a:pt x="582499" y="4743309"/>
                  <a:pt x="587207" y="4704970"/>
                  <a:pt x="591243" y="4665958"/>
                </a:cubicBezTo>
                <a:cubicBezTo>
                  <a:pt x="604696" y="4550266"/>
                  <a:pt x="622857" y="4435920"/>
                  <a:pt x="643036" y="4320901"/>
                </a:cubicBezTo>
                <a:cubicBezTo>
                  <a:pt x="646398" y="4302067"/>
                  <a:pt x="646398" y="4283906"/>
                  <a:pt x="641018" y="4265072"/>
                </a:cubicBezTo>
                <a:cubicBezTo>
                  <a:pt x="624202" y="4209917"/>
                  <a:pt x="608732" y="4154089"/>
                  <a:pt x="593934" y="4098261"/>
                </a:cubicBezTo>
                <a:cubicBezTo>
                  <a:pt x="577118" y="4033689"/>
                  <a:pt x="568374" y="3969117"/>
                  <a:pt x="580481" y="3902527"/>
                </a:cubicBezTo>
                <a:cubicBezTo>
                  <a:pt x="585863" y="3872931"/>
                  <a:pt x="597970" y="3846026"/>
                  <a:pt x="608059" y="3818448"/>
                </a:cubicBezTo>
                <a:cubicBezTo>
                  <a:pt x="659851" y="3677870"/>
                  <a:pt x="666577" y="3529892"/>
                  <a:pt x="647744" y="3382587"/>
                </a:cubicBezTo>
                <a:cubicBezTo>
                  <a:pt x="634291" y="3277657"/>
                  <a:pt x="612094" y="3174745"/>
                  <a:pt x="587207" y="3071833"/>
                </a:cubicBezTo>
                <a:cubicBezTo>
                  <a:pt x="547523" y="2910402"/>
                  <a:pt x="462772" y="2748300"/>
                  <a:pt x="468825" y="2578125"/>
                </a:cubicBezTo>
                <a:cubicBezTo>
                  <a:pt x="471516" y="2506155"/>
                  <a:pt x="482951" y="2436201"/>
                  <a:pt x="511873" y="2369611"/>
                </a:cubicBezTo>
                <a:cubicBezTo>
                  <a:pt x="533398" y="2319837"/>
                  <a:pt x="572410" y="2282842"/>
                  <a:pt x="615458" y="2251901"/>
                </a:cubicBezTo>
                <a:cubicBezTo>
                  <a:pt x="624875" y="2245175"/>
                  <a:pt x="630928" y="2237104"/>
                  <a:pt x="633619" y="2225669"/>
                </a:cubicBezTo>
                <a:cubicBezTo>
                  <a:pt x="641018" y="2198764"/>
                  <a:pt x="649089" y="2171859"/>
                  <a:pt x="657161" y="2144954"/>
                </a:cubicBezTo>
                <a:cubicBezTo>
                  <a:pt x="659179" y="2138060"/>
                  <a:pt x="668890" y="2135495"/>
                  <a:pt x="682584" y="2135590"/>
                </a:cubicBezTo>
                <a:close/>
                <a:moveTo>
                  <a:pt x="3036311" y="0"/>
                </a:moveTo>
                <a:lnTo>
                  <a:pt x="12192000" y="0"/>
                </a:lnTo>
                <a:lnTo>
                  <a:pt x="10520213" y="3776003"/>
                </a:lnTo>
                <a:lnTo>
                  <a:pt x="10492829" y="3765271"/>
                </a:lnTo>
                <a:cubicBezTo>
                  <a:pt x="10450052" y="3757123"/>
                  <a:pt x="10409821" y="3781057"/>
                  <a:pt x="10397090" y="3821797"/>
                </a:cubicBezTo>
                <a:cubicBezTo>
                  <a:pt x="10383849" y="3863556"/>
                  <a:pt x="10403201" y="3908370"/>
                  <a:pt x="10445469" y="3923139"/>
                </a:cubicBezTo>
                <a:lnTo>
                  <a:pt x="10452557" y="3928814"/>
                </a:lnTo>
                <a:lnTo>
                  <a:pt x="10428234" y="3983752"/>
                </a:lnTo>
                <a:lnTo>
                  <a:pt x="10374301" y="4004364"/>
                </a:lnTo>
                <a:cubicBezTo>
                  <a:pt x="10352530" y="4015313"/>
                  <a:pt x="10331906" y="4028554"/>
                  <a:pt x="10312554" y="4044341"/>
                </a:cubicBezTo>
                <a:cubicBezTo>
                  <a:pt x="10274360" y="3977628"/>
                  <a:pt x="10235657" y="3911935"/>
                  <a:pt x="10197463" y="3846751"/>
                </a:cubicBezTo>
                <a:cubicBezTo>
                  <a:pt x="10194407" y="3841659"/>
                  <a:pt x="10191861" y="3836566"/>
                  <a:pt x="10192880" y="3829946"/>
                </a:cubicBezTo>
                <a:cubicBezTo>
                  <a:pt x="10228018" y="3791752"/>
                  <a:pt x="10227509" y="3740827"/>
                  <a:pt x="10191352" y="3708235"/>
                </a:cubicBezTo>
                <a:cubicBezTo>
                  <a:pt x="10156723" y="3676661"/>
                  <a:pt x="10101214" y="3680735"/>
                  <a:pt x="10071678" y="3716892"/>
                </a:cubicBezTo>
                <a:cubicBezTo>
                  <a:pt x="10042141" y="3752539"/>
                  <a:pt x="10047234" y="3805501"/>
                  <a:pt x="10083390" y="3835038"/>
                </a:cubicBezTo>
                <a:cubicBezTo>
                  <a:pt x="10106816" y="3854390"/>
                  <a:pt x="10133807" y="3856427"/>
                  <a:pt x="10162834" y="3850825"/>
                </a:cubicBezTo>
                <a:cubicBezTo>
                  <a:pt x="10200518" y="3914991"/>
                  <a:pt x="10238203" y="3979665"/>
                  <a:pt x="10275888" y="4043831"/>
                </a:cubicBezTo>
                <a:cubicBezTo>
                  <a:pt x="10280471" y="4051470"/>
                  <a:pt x="10288110" y="4058600"/>
                  <a:pt x="10284545" y="4069294"/>
                </a:cubicBezTo>
                <a:cubicBezTo>
                  <a:pt x="10243805" y="4107488"/>
                  <a:pt x="10215796" y="4153829"/>
                  <a:pt x="10198991" y="4207301"/>
                </a:cubicBezTo>
                <a:cubicBezTo>
                  <a:pt x="10165889" y="4198135"/>
                  <a:pt x="10141955" y="4171653"/>
                  <a:pt x="10111400" y="4157903"/>
                </a:cubicBezTo>
                <a:cubicBezTo>
                  <a:pt x="10102233" y="4151283"/>
                  <a:pt x="10106816" y="4142626"/>
                  <a:pt x="10107835" y="4134478"/>
                </a:cubicBezTo>
                <a:cubicBezTo>
                  <a:pt x="10110381" y="4114617"/>
                  <a:pt x="10108344" y="4095775"/>
                  <a:pt x="10098159" y="4077951"/>
                </a:cubicBezTo>
                <a:cubicBezTo>
                  <a:pt x="10074733" y="4037211"/>
                  <a:pt x="10021262" y="4023971"/>
                  <a:pt x="9981540" y="4048924"/>
                </a:cubicBezTo>
                <a:cubicBezTo>
                  <a:pt x="9940800" y="4074386"/>
                  <a:pt x="9930615" y="4130404"/>
                  <a:pt x="9958624" y="4169107"/>
                </a:cubicBezTo>
                <a:cubicBezTo>
                  <a:pt x="9987651" y="4208829"/>
                  <a:pt x="10040613" y="4213921"/>
                  <a:pt x="10081353" y="4180820"/>
                </a:cubicBezTo>
                <a:cubicBezTo>
                  <a:pt x="10121075" y="4195079"/>
                  <a:pt x="10151630" y="4223597"/>
                  <a:pt x="10187787" y="4243967"/>
                </a:cubicBezTo>
                <a:cubicBezTo>
                  <a:pt x="10178621" y="4287763"/>
                  <a:pt x="10176584" y="4331049"/>
                  <a:pt x="10184732" y="4375354"/>
                </a:cubicBezTo>
                <a:cubicBezTo>
                  <a:pt x="10182695" y="4389104"/>
                  <a:pt x="10170982" y="4386048"/>
                  <a:pt x="10162834" y="4386558"/>
                </a:cubicBezTo>
                <a:cubicBezTo>
                  <a:pt x="10106816" y="4390122"/>
                  <a:pt x="10051308" y="4393687"/>
                  <a:pt x="9995290" y="4397252"/>
                </a:cubicBezTo>
                <a:cubicBezTo>
                  <a:pt x="9993762" y="4393178"/>
                  <a:pt x="9992235" y="4389104"/>
                  <a:pt x="9990198" y="4385539"/>
                </a:cubicBezTo>
                <a:cubicBezTo>
                  <a:pt x="9972374" y="4347345"/>
                  <a:pt x="9933670" y="4327484"/>
                  <a:pt x="9894458" y="4337160"/>
                </a:cubicBezTo>
                <a:cubicBezTo>
                  <a:pt x="9855246" y="4346836"/>
                  <a:pt x="9830293" y="4379428"/>
                  <a:pt x="9830801" y="4420677"/>
                </a:cubicBezTo>
                <a:cubicBezTo>
                  <a:pt x="9831311" y="4459890"/>
                  <a:pt x="9857792" y="4491972"/>
                  <a:pt x="9896495" y="4500120"/>
                </a:cubicBezTo>
                <a:cubicBezTo>
                  <a:pt x="9935707" y="4508268"/>
                  <a:pt x="9975429" y="4488408"/>
                  <a:pt x="9990198" y="4448686"/>
                </a:cubicBezTo>
                <a:cubicBezTo>
                  <a:pt x="9996309" y="4432390"/>
                  <a:pt x="10005984" y="4428825"/>
                  <a:pt x="10020243" y="4428316"/>
                </a:cubicBezTo>
                <a:cubicBezTo>
                  <a:pt x="10028901" y="4428316"/>
                  <a:pt x="10037049" y="4426788"/>
                  <a:pt x="10045706" y="4425770"/>
                </a:cubicBezTo>
                <a:cubicBezTo>
                  <a:pt x="10085937" y="4424751"/>
                  <a:pt x="10126168" y="4423224"/>
                  <a:pt x="10166399" y="4418640"/>
                </a:cubicBezTo>
                <a:cubicBezTo>
                  <a:pt x="10172510" y="4419150"/>
                  <a:pt x="10178621" y="4419659"/>
                  <a:pt x="10184222" y="4416603"/>
                </a:cubicBezTo>
                <a:cubicBezTo>
                  <a:pt x="10196444" y="4418640"/>
                  <a:pt x="10196954" y="4428825"/>
                  <a:pt x="10200009" y="4437483"/>
                </a:cubicBezTo>
                <a:lnTo>
                  <a:pt x="10214773" y="4465887"/>
                </a:lnTo>
                <a:lnTo>
                  <a:pt x="10137373" y="4640708"/>
                </a:lnTo>
                <a:lnTo>
                  <a:pt x="10127513" y="4649332"/>
                </a:lnTo>
                <a:cubicBezTo>
                  <a:pt x="10121680" y="4656302"/>
                  <a:pt x="10116874" y="4664227"/>
                  <a:pt x="10113437" y="4672757"/>
                </a:cubicBezTo>
                <a:lnTo>
                  <a:pt x="10112201" y="4697564"/>
                </a:lnTo>
                <a:lnTo>
                  <a:pt x="9789793" y="5425774"/>
                </a:lnTo>
                <a:lnTo>
                  <a:pt x="9782579" y="5413664"/>
                </a:lnTo>
                <a:cubicBezTo>
                  <a:pt x="9760661" y="5386909"/>
                  <a:pt x="9735006" y="5363160"/>
                  <a:pt x="9706565" y="5341756"/>
                </a:cubicBezTo>
                <a:cubicBezTo>
                  <a:pt x="9698356" y="5335305"/>
                  <a:pt x="9686627" y="5332373"/>
                  <a:pt x="9683696" y="5320058"/>
                </a:cubicBezTo>
                <a:cubicBezTo>
                  <a:pt x="9730022" y="5256140"/>
                  <a:pt x="9772830" y="5189876"/>
                  <a:pt x="9812706" y="5121266"/>
                </a:cubicBezTo>
                <a:cubicBezTo>
                  <a:pt x="9820329" y="5122439"/>
                  <a:pt x="9827952" y="5123025"/>
                  <a:pt x="9835575" y="5124198"/>
                </a:cubicBezTo>
                <a:cubicBezTo>
                  <a:pt x="9883661" y="5131822"/>
                  <a:pt x="9927642" y="5107779"/>
                  <a:pt x="9944647" y="5064384"/>
                </a:cubicBezTo>
                <a:cubicBezTo>
                  <a:pt x="9961653" y="5020404"/>
                  <a:pt x="9944061" y="4971146"/>
                  <a:pt x="9904185" y="4947103"/>
                </a:cubicBezTo>
                <a:cubicBezTo>
                  <a:pt x="9884248" y="4935375"/>
                  <a:pt x="9861817" y="4931417"/>
                  <a:pt x="9840560" y="4934642"/>
                </a:cubicBezTo>
                <a:cubicBezTo>
                  <a:pt x="9819302" y="4937867"/>
                  <a:pt x="9799218" y="4948276"/>
                  <a:pt x="9783971" y="4965282"/>
                </a:cubicBezTo>
                <a:cubicBezTo>
                  <a:pt x="9751719" y="5001052"/>
                  <a:pt x="9751132" y="5050311"/>
                  <a:pt x="9782212" y="5090773"/>
                </a:cubicBezTo>
                <a:cubicBezTo>
                  <a:pt x="9786317" y="5104260"/>
                  <a:pt x="9776348" y="5112470"/>
                  <a:pt x="9770484" y="5122439"/>
                </a:cubicBezTo>
                <a:cubicBezTo>
                  <a:pt x="9731781" y="5184012"/>
                  <a:pt x="9692491" y="5245585"/>
                  <a:pt x="9653202" y="5307157"/>
                </a:cubicBezTo>
                <a:cubicBezTo>
                  <a:pt x="9592216" y="5279596"/>
                  <a:pt x="9528297" y="5262590"/>
                  <a:pt x="9460860" y="5263177"/>
                </a:cubicBezTo>
                <a:cubicBezTo>
                  <a:pt x="9449132" y="5263177"/>
                  <a:pt x="9431540" y="5274318"/>
                  <a:pt x="9426262" y="5253795"/>
                </a:cubicBezTo>
                <a:cubicBezTo>
                  <a:pt x="9421571" y="5235616"/>
                  <a:pt x="9422157" y="5219196"/>
                  <a:pt x="9445614" y="5209228"/>
                </a:cubicBezTo>
                <a:cubicBezTo>
                  <a:pt x="9477280" y="5195154"/>
                  <a:pt x="9492526" y="5166419"/>
                  <a:pt x="9494872" y="5131822"/>
                </a:cubicBezTo>
                <a:cubicBezTo>
                  <a:pt x="9497804" y="5083736"/>
                  <a:pt x="9464379" y="5040928"/>
                  <a:pt x="9418052" y="5032132"/>
                </a:cubicBezTo>
                <a:cubicBezTo>
                  <a:pt x="9368794" y="5022750"/>
                  <a:pt x="9322468" y="5050311"/>
                  <a:pt x="9307807" y="5097223"/>
                </a:cubicBezTo>
                <a:cubicBezTo>
                  <a:pt x="9292561" y="5145309"/>
                  <a:pt x="9314844" y="5196913"/>
                  <a:pt x="9363516" y="5213919"/>
                </a:cubicBezTo>
                <a:cubicBezTo>
                  <a:pt x="9388146" y="5222715"/>
                  <a:pt x="9388146" y="5237375"/>
                  <a:pt x="9389318" y="5256140"/>
                </a:cubicBezTo>
                <a:cubicBezTo>
                  <a:pt x="9390491" y="5277837"/>
                  <a:pt x="9371726" y="5274318"/>
                  <a:pt x="9360584" y="5277251"/>
                </a:cubicBezTo>
                <a:cubicBezTo>
                  <a:pt x="9305462" y="5292497"/>
                  <a:pt x="9255030" y="5317127"/>
                  <a:pt x="9210463" y="5353484"/>
                </a:cubicBezTo>
                <a:cubicBezTo>
                  <a:pt x="9166483" y="5276664"/>
                  <a:pt x="9121916" y="5201018"/>
                  <a:pt x="9077935" y="5125958"/>
                </a:cubicBezTo>
                <a:cubicBezTo>
                  <a:pt x="9074417" y="5120094"/>
                  <a:pt x="9071485" y="5114229"/>
                  <a:pt x="9072658" y="5106606"/>
                </a:cubicBezTo>
                <a:cubicBezTo>
                  <a:pt x="9113120" y="5062626"/>
                  <a:pt x="9112533" y="5003985"/>
                  <a:pt x="9070898" y="4966455"/>
                </a:cubicBezTo>
                <a:cubicBezTo>
                  <a:pt x="9031022" y="4930097"/>
                  <a:pt x="8967104" y="4934789"/>
                  <a:pt x="8933092" y="4976423"/>
                </a:cubicBezTo>
                <a:cubicBezTo>
                  <a:pt x="8899081" y="5017472"/>
                  <a:pt x="8904945" y="5078458"/>
                  <a:pt x="8946579" y="5112470"/>
                </a:cubicBezTo>
                <a:cubicBezTo>
                  <a:pt x="8973554" y="5134753"/>
                  <a:pt x="9004634" y="5137099"/>
                  <a:pt x="9038059" y="5130649"/>
                </a:cubicBezTo>
                <a:cubicBezTo>
                  <a:pt x="9081453" y="5204536"/>
                  <a:pt x="9124848" y="5279010"/>
                  <a:pt x="9168242" y="5352897"/>
                </a:cubicBezTo>
                <a:cubicBezTo>
                  <a:pt x="9173520" y="5361694"/>
                  <a:pt x="9182316" y="5369903"/>
                  <a:pt x="9178211" y="5382218"/>
                </a:cubicBezTo>
                <a:cubicBezTo>
                  <a:pt x="9131298" y="5426198"/>
                  <a:pt x="9099046" y="5479561"/>
                  <a:pt x="9079695" y="5541134"/>
                </a:cubicBezTo>
                <a:cubicBezTo>
                  <a:pt x="9041578" y="5530579"/>
                  <a:pt x="9014017" y="5500086"/>
                  <a:pt x="8978832" y="5484252"/>
                </a:cubicBezTo>
                <a:cubicBezTo>
                  <a:pt x="8968277" y="5476630"/>
                  <a:pt x="8973554" y="5466660"/>
                  <a:pt x="8974727" y="5457278"/>
                </a:cubicBezTo>
                <a:cubicBezTo>
                  <a:pt x="8977659" y="5434408"/>
                  <a:pt x="8975314" y="5412711"/>
                  <a:pt x="8963586" y="5392187"/>
                </a:cubicBezTo>
                <a:cubicBezTo>
                  <a:pt x="8936611" y="5345274"/>
                  <a:pt x="8875038" y="5330028"/>
                  <a:pt x="8829298" y="5358761"/>
                </a:cubicBezTo>
                <a:cubicBezTo>
                  <a:pt x="8782385" y="5388082"/>
                  <a:pt x="8770657" y="5452586"/>
                  <a:pt x="8802910" y="5497153"/>
                </a:cubicBezTo>
                <a:cubicBezTo>
                  <a:pt x="8836335" y="5542893"/>
                  <a:pt x="8897321" y="5548757"/>
                  <a:pt x="8944234" y="5510641"/>
                </a:cubicBezTo>
                <a:cubicBezTo>
                  <a:pt x="8989974" y="5527061"/>
                  <a:pt x="9025158" y="5559899"/>
                  <a:pt x="9066794" y="5583356"/>
                </a:cubicBezTo>
                <a:cubicBezTo>
                  <a:pt x="9056238" y="5633787"/>
                  <a:pt x="9053893" y="5683631"/>
                  <a:pt x="9063275" y="5734649"/>
                </a:cubicBezTo>
                <a:cubicBezTo>
                  <a:pt x="9060929" y="5750482"/>
                  <a:pt x="9047442" y="5746963"/>
                  <a:pt x="9038059" y="5747550"/>
                </a:cubicBezTo>
                <a:cubicBezTo>
                  <a:pt x="8973554" y="5751655"/>
                  <a:pt x="8909636" y="5755760"/>
                  <a:pt x="8845131" y="5759864"/>
                </a:cubicBezTo>
                <a:cubicBezTo>
                  <a:pt x="8843371" y="5755173"/>
                  <a:pt x="8841613" y="5750482"/>
                  <a:pt x="8839267" y="5746377"/>
                </a:cubicBezTo>
                <a:cubicBezTo>
                  <a:pt x="8818742" y="5702396"/>
                  <a:pt x="8774175" y="5679527"/>
                  <a:pt x="8729022" y="5690668"/>
                </a:cubicBezTo>
                <a:cubicBezTo>
                  <a:pt x="8683868" y="5701810"/>
                  <a:pt x="8655135" y="5739340"/>
                  <a:pt x="8655721" y="5786839"/>
                </a:cubicBezTo>
                <a:cubicBezTo>
                  <a:pt x="8656307" y="5831993"/>
                  <a:pt x="8686801" y="5868936"/>
                  <a:pt x="8731368" y="5878319"/>
                </a:cubicBezTo>
                <a:cubicBezTo>
                  <a:pt x="8776521" y="5887701"/>
                  <a:pt x="8822261" y="5864832"/>
                  <a:pt x="8839267" y="5819092"/>
                </a:cubicBezTo>
                <a:cubicBezTo>
                  <a:pt x="8846304" y="5800327"/>
                  <a:pt x="8857445" y="5796222"/>
                  <a:pt x="8873865" y="5795635"/>
                </a:cubicBezTo>
                <a:cubicBezTo>
                  <a:pt x="8883834" y="5795635"/>
                  <a:pt x="8893217" y="5793876"/>
                  <a:pt x="8903185" y="5792703"/>
                </a:cubicBezTo>
                <a:cubicBezTo>
                  <a:pt x="8949512" y="5791530"/>
                  <a:pt x="8995838" y="5789771"/>
                  <a:pt x="9042164" y="5784493"/>
                </a:cubicBezTo>
                <a:cubicBezTo>
                  <a:pt x="9049201" y="5785080"/>
                  <a:pt x="9056238" y="5785666"/>
                  <a:pt x="9062688" y="5782148"/>
                </a:cubicBezTo>
                <a:cubicBezTo>
                  <a:pt x="9076762" y="5784493"/>
                  <a:pt x="9077349" y="5796222"/>
                  <a:pt x="9080867" y="5806191"/>
                </a:cubicBezTo>
                <a:cubicBezTo>
                  <a:pt x="9094354" y="5843134"/>
                  <a:pt x="9111947" y="5877733"/>
                  <a:pt x="9134817" y="5909985"/>
                </a:cubicBezTo>
                <a:cubicBezTo>
                  <a:pt x="9164137" y="5949860"/>
                  <a:pt x="9162965" y="5949274"/>
                  <a:pt x="9134817" y="5992668"/>
                </a:cubicBezTo>
                <a:cubicBezTo>
                  <a:pt x="9120743" y="6014365"/>
                  <a:pt x="9108428" y="6024921"/>
                  <a:pt x="9079108" y="6018470"/>
                </a:cubicBezTo>
                <a:cubicBezTo>
                  <a:pt x="9038059" y="6009674"/>
                  <a:pt x="8997011" y="6037822"/>
                  <a:pt x="8981178" y="6077111"/>
                </a:cubicBezTo>
                <a:cubicBezTo>
                  <a:pt x="8965344" y="6117573"/>
                  <a:pt x="8978246" y="6163900"/>
                  <a:pt x="9012844" y="6189701"/>
                </a:cubicBezTo>
                <a:cubicBezTo>
                  <a:pt x="9046856" y="6214917"/>
                  <a:pt x="9093768" y="6214917"/>
                  <a:pt x="9127780" y="6189701"/>
                </a:cubicBezTo>
                <a:cubicBezTo>
                  <a:pt x="9162965" y="6163900"/>
                  <a:pt x="9179970" y="6115227"/>
                  <a:pt x="9158273" y="6077697"/>
                </a:cubicBezTo>
                <a:cubicBezTo>
                  <a:pt x="9140681" y="6047791"/>
                  <a:pt x="9149477" y="6029612"/>
                  <a:pt x="9167069" y="6008501"/>
                </a:cubicBezTo>
                <a:cubicBezTo>
                  <a:pt x="9172347" y="6002637"/>
                  <a:pt x="9176452" y="5996187"/>
                  <a:pt x="9180557" y="5989150"/>
                </a:cubicBezTo>
                <a:cubicBezTo>
                  <a:pt x="9188180" y="5975076"/>
                  <a:pt x="9195804" y="5976249"/>
                  <a:pt x="9207532" y="5986218"/>
                </a:cubicBezTo>
                <a:cubicBezTo>
                  <a:pt x="9250926" y="6021989"/>
                  <a:pt x="9300184" y="6047791"/>
                  <a:pt x="9354720" y="6063037"/>
                </a:cubicBezTo>
                <a:cubicBezTo>
                  <a:pt x="9363516" y="6065383"/>
                  <a:pt x="9371726" y="6067729"/>
                  <a:pt x="9372312" y="6079457"/>
                </a:cubicBezTo>
                <a:cubicBezTo>
                  <a:pt x="9370553" y="6084148"/>
                  <a:pt x="9368794" y="6090012"/>
                  <a:pt x="9369967" y="6094117"/>
                </a:cubicBezTo>
                <a:cubicBezTo>
                  <a:pt x="9358825" y="6161554"/>
                  <a:pt x="9351202" y="6229577"/>
                  <a:pt x="9344751" y="6298187"/>
                </a:cubicBezTo>
                <a:cubicBezTo>
                  <a:pt x="9341819" y="6311088"/>
                  <a:pt x="9330091" y="6309329"/>
                  <a:pt x="9321295" y="6311674"/>
                </a:cubicBezTo>
                <a:cubicBezTo>
                  <a:pt x="9301357" y="6318125"/>
                  <a:pt x="9284351" y="6328680"/>
                  <a:pt x="9270864" y="6345099"/>
                </a:cubicBezTo>
                <a:cubicBezTo>
                  <a:pt x="9236852" y="6389666"/>
                  <a:pt x="9246821" y="6452998"/>
                  <a:pt x="9293147" y="6484078"/>
                </a:cubicBezTo>
                <a:lnTo>
                  <a:pt x="9317015" y="6493620"/>
                </a:lnTo>
                <a:lnTo>
                  <a:pt x="9155689" y="6858000"/>
                </a:lnTo>
                <a:lnTo>
                  <a:pt x="0" y="6858000"/>
                </a:lnTo>
                <a:lnTo>
                  <a:pt x="552112" y="5610966"/>
                </a:lnTo>
                <a:lnTo>
                  <a:pt x="550885" y="5621088"/>
                </a:lnTo>
                <a:cubicBezTo>
                  <a:pt x="548195" y="5624450"/>
                  <a:pt x="549541" y="5627814"/>
                  <a:pt x="550213" y="5631177"/>
                </a:cubicBezTo>
                <a:cubicBezTo>
                  <a:pt x="550213" y="5635212"/>
                  <a:pt x="550213" y="5639248"/>
                  <a:pt x="548195" y="5643284"/>
                </a:cubicBezTo>
                <a:cubicBezTo>
                  <a:pt x="544832" y="5647319"/>
                  <a:pt x="546177" y="5652028"/>
                  <a:pt x="546177" y="5656737"/>
                </a:cubicBezTo>
                <a:cubicBezTo>
                  <a:pt x="545505" y="5697767"/>
                  <a:pt x="548195" y="5738124"/>
                  <a:pt x="547523" y="5779155"/>
                </a:cubicBezTo>
                <a:cubicBezTo>
                  <a:pt x="546850" y="5801352"/>
                  <a:pt x="546850" y="5822875"/>
                  <a:pt x="546850" y="5845072"/>
                </a:cubicBezTo>
                <a:cubicBezTo>
                  <a:pt x="546177" y="5851125"/>
                  <a:pt x="546177" y="5857179"/>
                  <a:pt x="545505" y="5863233"/>
                </a:cubicBezTo>
                <a:cubicBezTo>
                  <a:pt x="540796" y="5912334"/>
                  <a:pt x="523308" y="5958073"/>
                  <a:pt x="509855" y="6005157"/>
                </a:cubicBezTo>
                <a:cubicBezTo>
                  <a:pt x="498421" y="6044169"/>
                  <a:pt x="491022" y="6077801"/>
                  <a:pt x="517255" y="6112777"/>
                </a:cubicBezTo>
                <a:cubicBezTo>
                  <a:pt x="528016" y="6139682"/>
                  <a:pt x="546177" y="6153135"/>
                  <a:pt x="570392" y="6164569"/>
                </a:cubicBezTo>
                <a:cubicBezTo>
                  <a:pt x="577118" y="6167933"/>
                  <a:pt x="599988" y="6155152"/>
                  <a:pt x="606714" y="6152462"/>
                </a:cubicBezTo>
                <a:cubicBezTo>
                  <a:pt x="628237" y="6143718"/>
                  <a:pt x="665905" y="6129593"/>
                  <a:pt x="688101" y="6120848"/>
                </a:cubicBezTo>
                <a:cubicBezTo>
                  <a:pt x="764109" y="6091926"/>
                  <a:pt x="823972" y="6068384"/>
                  <a:pt x="899979" y="6040134"/>
                </a:cubicBezTo>
                <a:cubicBezTo>
                  <a:pt x="901997" y="6046860"/>
                  <a:pt x="900651" y="6060985"/>
                  <a:pt x="904015" y="6052240"/>
                </a:cubicBezTo>
                <a:cubicBezTo>
                  <a:pt x="907378" y="6050896"/>
                  <a:pt x="925538" y="6040806"/>
                  <a:pt x="929574" y="6040134"/>
                </a:cubicBezTo>
                <a:cubicBezTo>
                  <a:pt x="943027" y="6037443"/>
                  <a:pt x="939664" y="6027354"/>
                  <a:pt x="933610" y="6013901"/>
                </a:cubicBezTo>
                <a:cubicBezTo>
                  <a:pt x="920830" y="5985650"/>
                  <a:pt x="910069" y="5956728"/>
                  <a:pt x="898634" y="5927805"/>
                </a:cubicBezTo>
                <a:cubicBezTo>
                  <a:pt x="896616" y="5922424"/>
                  <a:pt x="889217" y="5888120"/>
                  <a:pt x="901324" y="5878703"/>
                </a:cubicBezTo>
                <a:cubicBezTo>
                  <a:pt x="904687" y="5876686"/>
                  <a:pt x="908051" y="5876012"/>
                  <a:pt x="910741" y="5873322"/>
                </a:cubicBezTo>
                <a:cubicBezTo>
                  <a:pt x="912086" y="5871304"/>
                  <a:pt x="935628" y="5867269"/>
                  <a:pt x="944372" y="5863233"/>
                </a:cubicBezTo>
                <a:cubicBezTo>
                  <a:pt x="1002218" y="5835655"/>
                  <a:pt x="1047285" y="5792607"/>
                  <a:pt x="1084279" y="5741488"/>
                </a:cubicBezTo>
                <a:cubicBezTo>
                  <a:pt x="1089660" y="5734088"/>
                  <a:pt x="1096386" y="5727362"/>
                  <a:pt x="1095713" y="5717273"/>
                </a:cubicBezTo>
                <a:cubicBezTo>
                  <a:pt x="1096386" y="5715255"/>
                  <a:pt x="1095713" y="5713237"/>
                  <a:pt x="1097058" y="5711892"/>
                </a:cubicBezTo>
                <a:cubicBezTo>
                  <a:pt x="1107820" y="5700458"/>
                  <a:pt x="1101094" y="5693731"/>
                  <a:pt x="1092350" y="5686332"/>
                </a:cubicBezTo>
                <a:cubicBezTo>
                  <a:pt x="1076207" y="5672880"/>
                  <a:pt x="1060737" y="5658082"/>
                  <a:pt x="1044594" y="5644629"/>
                </a:cubicBezTo>
                <a:cubicBezTo>
                  <a:pt x="1037867" y="5639248"/>
                  <a:pt x="1035177" y="5633867"/>
                  <a:pt x="1037195" y="5624450"/>
                </a:cubicBezTo>
                <a:cubicBezTo>
                  <a:pt x="1044594" y="5586783"/>
                  <a:pt x="1050647" y="5549116"/>
                  <a:pt x="1058046" y="5511449"/>
                </a:cubicBezTo>
                <a:cubicBezTo>
                  <a:pt x="1069481" y="5455621"/>
                  <a:pt x="1075534" y="5398448"/>
                  <a:pt x="1093695" y="5343966"/>
                </a:cubicBezTo>
                <a:cubicBezTo>
                  <a:pt x="1154905" y="5164374"/>
                  <a:pt x="1199970" y="4980747"/>
                  <a:pt x="1226203" y="4793084"/>
                </a:cubicBezTo>
                <a:cubicBezTo>
                  <a:pt x="1247054" y="4646452"/>
                  <a:pt x="1260507" y="4498473"/>
                  <a:pt x="1273287" y="4351169"/>
                </a:cubicBezTo>
                <a:lnTo>
                  <a:pt x="1305774" y="3908700"/>
                </a:lnTo>
                <a:lnTo>
                  <a:pt x="1319097" y="3878607"/>
                </a:lnTo>
                <a:lnTo>
                  <a:pt x="1319698" y="3878312"/>
                </a:lnTo>
                <a:cubicBezTo>
                  <a:pt x="1342567" y="3872931"/>
                  <a:pt x="1365437" y="3866877"/>
                  <a:pt x="1388306" y="3861497"/>
                </a:cubicBezTo>
                <a:cubicBezTo>
                  <a:pt x="1390996" y="3851407"/>
                  <a:pt x="1388306" y="3841318"/>
                  <a:pt x="1390324" y="3831229"/>
                </a:cubicBezTo>
                <a:cubicBezTo>
                  <a:pt x="1390324" y="3828538"/>
                  <a:pt x="1390324" y="3825847"/>
                  <a:pt x="1390324" y="3823157"/>
                </a:cubicBezTo>
                <a:lnTo>
                  <a:pt x="1383847" y="373235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71"/>
          <p:cNvSpPr/>
          <p:nvPr/>
        </p:nvSpPr>
        <p:spPr>
          <a:xfrm>
            <a:off x="10644056" y="5716915"/>
            <a:ext cx="873784" cy="850432"/>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p71"/>
          <p:cNvSpPr/>
          <p:nvPr/>
        </p:nvSpPr>
        <p:spPr>
          <a:xfrm>
            <a:off x="893813" y="5721307"/>
            <a:ext cx="470839" cy="188335"/>
          </a:xfrm>
          <a:custGeom>
            <a:rect b="b" l="l" r="r" t="t"/>
            <a:pathLst>
              <a:path extrusionOk="0" h="261613" w="654032">
                <a:moveTo>
                  <a:pt x="2960" y="269088"/>
                </a:moveTo>
                <a:cubicBezTo>
                  <a:pt x="-2646" y="256941"/>
                  <a:pt x="157" y="230780"/>
                  <a:pt x="7631" y="222371"/>
                </a:cubicBezTo>
                <a:cubicBezTo>
                  <a:pt x="14172" y="214896"/>
                  <a:pt x="36596" y="207422"/>
                  <a:pt x="43136" y="205553"/>
                </a:cubicBezTo>
                <a:cubicBezTo>
                  <a:pt x="87049" y="196210"/>
                  <a:pt x="119751" y="170049"/>
                  <a:pt x="154321" y="143887"/>
                </a:cubicBezTo>
                <a:cubicBezTo>
                  <a:pt x="209447" y="101842"/>
                  <a:pt x="240280" y="53257"/>
                  <a:pt x="282325" y="0"/>
                </a:cubicBezTo>
                <a:cubicBezTo>
                  <a:pt x="343991" y="51388"/>
                  <a:pt x="399116" y="65403"/>
                  <a:pt x="477600" y="64469"/>
                </a:cubicBezTo>
                <a:cubicBezTo>
                  <a:pt x="510302" y="64469"/>
                  <a:pt x="543938" y="63534"/>
                  <a:pt x="576640" y="72878"/>
                </a:cubicBezTo>
                <a:cubicBezTo>
                  <a:pt x="629897" y="87827"/>
                  <a:pt x="664467" y="142019"/>
                  <a:pt x="653255" y="196210"/>
                </a:cubicBezTo>
                <a:cubicBezTo>
                  <a:pt x="636437" y="280300"/>
                  <a:pt x="520580" y="269088"/>
                  <a:pt x="456111" y="269088"/>
                </a:cubicBezTo>
                <a:cubicBezTo>
                  <a:pt x="363612" y="268154"/>
                  <a:pt x="270179" y="258810"/>
                  <a:pt x="177680" y="258810"/>
                </a:cubicBezTo>
                <a:cubicBezTo>
                  <a:pt x="117882" y="257876"/>
                  <a:pt x="64625" y="265351"/>
                  <a:pt x="2960" y="269088"/>
                </a:cubicBezTo>
                <a:close/>
              </a:path>
            </a:pathLst>
          </a:custGeom>
          <a:solidFill>
            <a:srgbClr val="143C5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p71"/>
          <p:cNvSpPr/>
          <p:nvPr/>
        </p:nvSpPr>
        <p:spPr>
          <a:xfrm>
            <a:off x="489961" y="6040132"/>
            <a:ext cx="699532" cy="349766"/>
          </a:xfrm>
          <a:custGeom>
            <a:rect b="b" l="l" r="r" t="t"/>
            <a:pathLst>
              <a:path extrusionOk="0" h="485852" w="971705">
                <a:moveTo>
                  <a:pt x="33240" y="94367"/>
                </a:moveTo>
                <a:cubicBezTo>
                  <a:pt x="55664" y="113989"/>
                  <a:pt x="67810" y="148559"/>
                  <a:pt x="93971" y="163508"/>
                </a:cubicBezTo>
                <a:cubicBezTo>
                  <a:pt x="106118" y="170983"/>
                  <a:pt x="116395" y="172852"/>
                  <a:pt x="129476" y="168180"/>
                </a:cubicBezTo>
                <a:cubicBezTo>
                  <a:pt x="276166" y="112120"/>
                  <a:pt x="422856" y="56060"/>
                  <a:pt x="569547" y="0"/>
                </a:cubicBezTo>
                <a:cubicBezTo>
                  <a:pt x="592905" y="82221"/>
                  <a:pt x="648965" y="131741"/>
                  <a:pt x="726514" y="161639"/>
                </a:cubicBezTo>
                <a:cubicBezTo>
                  <a:pt x="773231" y="179392"/>
                  <a:pt x="819948" y="197144"/>
                  <a:pt x="866664" y="214896"/>
                </a:cubicBezTo>
                <a:cubicBezTo>
                  <a:pt x="890957" y="224240"/>
                  <a:pt x="913381" y="235452"/>
                  <a:pt x="934871" y="249467"/>
                </a:cubicBezTo>
                <a:cubicBezTo>
                  <a:pt x="986259" y="285906"/>
                  <a:pt x="994668" y="341965"/>
                  <a:pt x="954492" y="390551"/>
                </a:cubicBezTo>
                <a:cubicBezTo>
                  <a:pt x="915250" y="439136"/>
                  <a:pt x="859190" y="459692"/>
                  <a:pt x="801261" y="475575"/>
                </a:cubicBezTo>
                <a:cubicBezTo>
                  <a:pt x="740529" y="492393"/>
                  <a:pt x="671389" y="497065"/>
                  <a:pt x="609723" y="482115"/>
                </a:cubicBezTo>
                <a:cubicBezTo>
                  <a:pt x="545254" y="466232"/>
                  <a:pt x="483588" y="441005"/>
                  <a:pt x="421922" y="416712"/>
                </a:cubicBezTo>
                <a:cubicBezTo>
                  <a:pt x="364928" y="393354"/>
                  <a:pt x="306999" y="369995"/>
                  <a:pt x="250005" y="347572"/>
                </a:cubicBezTo>
                <a:cubicBezTo>
                  <a:pt x="227581" y="338228"/>
                  <a:pt x="206091" y="337294"/>
                  <a:pt x="182733" y="330753"/>
                </a:cubicBezTo>
                <a:cubicBezTo>
                  <a:pt x="153769" y="323279"/>
                  <a:pt x="124804" y="314870"/>
                  <a:pt x="94906" y="306461"/>
                </a:cubicBezTo>
                <a:cubicBezTo>
                  <a:pt x="81825" y="302723"/>
                  <a:pt x="69679" y="298052"/>
                  <a:pt x="57532" y="292446"/>
                </a:cubicBezTo>
                <a:cubicBezTo>
                  <a:pt x="10816" y="271891"/>
                  <a:pt x="-6936" y="238255"/>
                  <a:pt x="2407" y="187801"/>
                </a:cubicBezTo>
                <a:cubicBezTo>
                  <a:pt x="7079" y="159771"/>
                  <a:pt x="23897" y="120529"/>
                  <a:pt x="33240" y="94367"/>
                </a:cubicBezTo>
                <a:close/>
              </a:path>
            </a:pathLst>
          </a:custGeom>
          <a:solidFill>
            <a:srgbClr val="143C5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8" name="Google Shape;398;p71"/>
          <p:cNvSpPr/>
          <p:nvPr/>
        </p:nvSpPr>
        <p:spPr>
          <a:xfrm>
            <a:off x="616803" y="2305711"/>
            <a:ext cx="803790" cy="3565153"/>
          </a:xfrm>
          <a:custGeom>
            <a:rect b="b" l="l" r="r" t="t"/>
            <a:pathLst>
              <a:path extrusionOk="0" h="3904105" w="880209">
                <a:moveTo>
                  <a:pt x="303469" y="3751377"/>
                </a:moveTo>
                <a:cubicBezTo>
                  <a:pt x="297577" y="3795572"/>
                  <a:pt x="296840" y="3839767"/>
                  <a:pt x="301997" y="3883961"/>
                </a:cubicBezTo>
                <a:cubicBezTo>
                  <a:pt x="302733" y="3891327"/>
                  <a:pt x="301997" y="3899429"/>
                  <a:pt x="310099" y="3903849"/>
                </a:cubicBezTo>
                <a:cubicBezTo>
                  <a:pt x="316729" y="3904585"/>
                  <a:pt x="319676" y="3903849"/>
                  <a:pt x="320412" y="3900166"/>
                </a:cubicBezTo>
                <a:cubicBezTo>
                  <a:pt x="318939" y="3850079"/>
                  <a:pt x="310099" y="3800728"/>
                  <a:pt x="303469" y="3751377"/>
                </a:cubicBezTo>
                <a:close/>
                <a:moveTo>
                  <a:pt x="342509" y="3458957"/>
                </a:moveTo>
                <a:cubicBezTo>
                  <a:pt x="299050" y="3525249"/>
                  <a:pt x="280635" y="3654887"/>
                  <a:pt x="303469" y="3724125"/>
                </a:cubicBezTo>
                <a:cubicBezTo>
                  <a:pt x="312308" y="3634999"/>
                  <a:pt x="327777" y="3547347"/>
                  <a:pt x="342509" y="3458957"/>
                </a:cubicBezTo>
                <a:close/>
                <a:moveTo>
                  <a:pt x="556115" y="2540448"/>
                </a:moveTo>
                <a:cubicBezTo>
                  <a:pt x="482457" y="2836552"/>
                  <a:pt x="408798" y="3131918"/>
                  <a:pt x="350609" y="3431705"/>
                </a:cubicBezTo>
                <a:cubicBezTo>
                  <a:pt x="369023" y="3397822"/>
                  <a:pt x="381545" y="3361730"/>
                  <a:pt x="394067" y="3325637"/>
                </a:cubicBezTo>
                <a:cubicBezTo>
                  <a:pt x="433106" y="3212205"/>
                  <a:pt x="457413" y="3095090"/>
                  <a:pt x="480246" y="2977237"/>
                </a:cubicBezTo>
                <a:cubicBezTo>
                  <a:pt x="503817" y="2857912"/>
                  <a:pt x="523705" y="2738587"/>
                  <a:pt x="543593" y="2619262"/>
                </a:cubicBezTo>
                <a:cubicBezTo>
                  <a:pt x="548012" y="2592745"/>
                  <a:pt x="551695" y="2566965"/>
                  <a:pt x="556115" y="2540448"/>
                </a:cubicBezTo>
                <a:close/>
                <a:moveTo>
                  <a:pt x="620933" y="2125020"/>
                </a:moveTo>
                <a:cubicBezTo>
                  <a:pt x="602519" y="2244346"/>
                  <a:pt x="584104" y="2362935"/>
                  <a:pt x="565690" y="2481524"/>
                </a:cubicBezTo>
                <a:cubicBezTo>
                  <a:pt x="607675" y="2366618"/>
                  <a:pt x="608411" y="2245082"/>
                  <a:pt x="620933" y="2125020"/>
                </a:cubicBezTo>
                <a:close/>
                <a:moveTo>
                  <a:pt x="224655" y="1768105"/>
                </a:moveTo>
                <a:cubicBezTo>
                  <a:pt x="234967" y="1769973"/>
                  <a:pt x="246016" y="1772776"/>
                  <a:pt x="256327" y="1775579"/>
                </a:cubicBezTo>
                <a:lnTo>
                  <a:pt x="257626" y="1773933"/>
                </a:lnTo>
                <a:lnTo>
                  <a:pt x="348401" y="1792088"/>
                </a:lnTo>
                <a:cubicBezTo>
                  <a:pt x="385967" y="1800928"/>
                  <a:pt x="438263" y="1796508"/>
                  <a:pt x="477302" y="1779566"/>
                </a:cubicBezTo>
                <a:cubicBezTo>
                  <a:pt x="402907" y="1781776"/>
                  <a:pt x="330723" y="1780303"/>
                  <a:pt x="259274" y="1770727"/>
                </a:cubicBezTo>
                <a:lnTo>
                  <a:pt x="258268" y="1771734"/>
                </a:lnTo>
                <a:close/>
                <a:moveTo>
                  <a:pt x="0" y="1722113"/>
                </a:moveTo>
                <a:cubicBezTo>
                  <a:pt x="30200" y="1728743"/>
                  <a:pt x="61136" y="1736110"/>
                  <a:pt x="92072" y="1743476"/>
                </a:cubicBezTo>
                <a:lnTo>
                  <a:pt x="92074" y="1743475"/>
                </a:lnTo>
                <a:lnTo>
                  <a:pt x="176779" y="1758943"/>
                </a:lnTo>
                <a:lnTo>
                  <a:pt x="95594" y="1740657"/>
                </a:lnTo>
                <a:lnTo>
                  <a:pt x="95755" y="1740529"/>
                </a:lnTo>
                <a:cubicBezTo>
                  <a:pt x="64818" y="1730216"/>
                  <a:pt x="32409" y="1726533"/>
                  <a:pt x="0" y="1722113"/>
                </a:cubicBezTo>
                <a:close/>
                <a:moveTo>
                  <a:pt x="517076" y="1055512"/>
                </a:moveTo>
                <a:cubicBezTo>
                  <a:pt x="515602" y="1057722"/>
                  <a:pt x="516339" y="1059195"/>
                  <a:pt x="516339" y="1061405"/>
                </a:cubicBezTo>
                <a:cubicBezTo>
                  <a:pt x="541383" y="1196935"/>
                  <a:pt x="566426" y="1332465"/>
                  <a:pt x="591470" y="1467995"/>
                </a:cubicBezTo>
                <a:cubicBezTo>
                  <a:pt x="603992" y="1536497"/>
                  <a:pt x="616514" y="1604998"/>
                  <a:pt x="629035" y="1673500"/>
                </a:cubicBezTo>
                <a:lnTo>
                  <a:pt x="632258" y="1689335"/>
                </a:lnTo>
                <a:cubicBezTo>
                  <a:pt x="633087" y="1694676"/>
                  <a:pt x="634192" y="1700016"/>
                  <a:pt x="637138" y="1705172"/>
                </a:cubicBezTo>
                <a:cubicBezTo>
                  <a:pt x="636401" y="1698911"/>
                  <a:pt x="636217" y="1692650"/>
                  <a:pt x="635665" y="1686389"/>
                </a:cubicBezTo>
                <a:lnTo>
                  <a:pt x="632895" y="1672265"/>
                </a:lnTo>
                <a:lnTo>
                  <a:pt x="633639" y="1672027"/>
                </a:lnTo>
                <a:cubicBezTo>
                  <a:pt x="634008" y="1671106"/>
                  <a:pt x="633455" y="1669817"/>
                  <a:pt x="632719" y="1668344"/>
                </a:cubicBezTo>
                <a:cubicBezTo>
                  <a:pt x="627563" y="1604262"/>
                  <a:pt x="622406" y="1540180"/>
                  <a:pt x="623143" y="1476098"/>
                </a:cubicBezTo>
                <a:cubicBezTo>
                  <a:pt x="623143" y="1473888"/>
                  <a:pt x="622406" y="1470942"/>
                  <a:pt x="622406" y="1468732"/>
                </a:cubicBezTo>
                <a:cubicBezTo>
                  <a:pt x="617987" y="1431903"/>
                  <a:pt x="603255" y="1398757"/>
                  <a:pt x="589997" y="1364875"/>
                </a:cubicBezTo>
                <a:cubicBezTo>
                  <a:pt x="577475" y="1330992"/>
                  <a:pt x="560534" y="1299319"/>
                  <a:pt x="558324" y="1262490"/>
                </a:cubicBezTo>
                <a:cubicBezTo>
                  <a:pt x="556851" y="1231554"/>
                  <a:pt x="558324" y="1200618"/>
                  <a:pt x="556851" y="1169682"/>
                </a:cubicBezTo>
                <a:cubicBezTo>
                  <a:pt x="554641" y="1127697"/>
                  <a:pt x="535490" y="1091605"/>
                  <a:pt x="517076" y="1055512"/>
                </a:cubicBezTo>
                <a:close/>
                <a:moveTo>
                  <a:pt x="778562" y="943552"/>
                </a:moveTo>
                <a:cubicBezTo>
                  <a:pt x="763093" y="966386"/>
                  <a:pt x="748361" y="989220"/>
                  <a:pt x="729946" y="1009845"/>
                </a:cubicBezTo>
                <a:cubicBezTo>
                  <a:pt x="759410" y="997323"/>
                  <a:pt x="766776" y="969333"/>
                  <a:pt x="778562" y="943552"/>
                </a:cubicBezTo>
                <a:close/>
                <a:moveTo>
                  <a:pt x="278425" y="849271"/>
                </a:moveTo>
                <a:cubicBezTo>
                  <a:pt x="277688" y="850007"/>
                  <a:pt x="276215" y="851481"/>
                  <a:pt x="275479" y="852217"/>
                </a:cubicBezTo>
                <a:cubicBezTo>
                  <a:pt x="278425" y="854427"/>
                  <a:pt x="280635" y="855900"/>
                  <a:pt x="283581" y="858110"/>
                </a:cubicBezTo>
                <a:cubicBezTo>
                  <a:pt x="378600" y="931031"/>
                  <a:pt x="473617" y="1003216"/>
                  <a:pt x="568636" y="1076136"/>
                </a:cubicBezTo>
                <a:cubicBezTo>
                  <a:pt x="577475" y="1083502"/>
                  <a:pt x="585577" y="1084238"/>
                  <a:pt x="595890" y="1080555"/>
                </a:cubicBezTo>
                <a:cubicBezTo>
                  <a:pt x="618724" y="1072453"/>
                  <a:pt x="642294" y="1065087"/>
                  <a:pt x="665128" y="1057722"/>
                </a:cubicBezTo>
                <a:cubicBezTo>
                  <a:pt x="665864" y="1057722"/>
                  <a:pt x="665864" y="1057722"/>
                  <a:pt x="665864" y="1056248"/>
                </a:cubicBezTo>
                <a:cubicBezTo>
                  <a:pt x="666601" y="1055512"/>
                  <a:pt x="665864" y="1054776"/>
                  <a:pt x="665128" y="1054038"/>
                </a:cubicBezTo>
                <a:cubicBezTo>
                  <a:pt x="650396" y="1055512"/>
                  <a:pt x="636401" y="1061405"/>
                  <a:pt x="620196" y="1058459"/>
                </a:cubicBezTo>
                <a:cubicBezTo>
                  <a:pt x="576002" y="1050356"/>
                  <a:pt x="539173" y="1027522"/>
                  <a:pt x="502344" y="1004688"/>
                </a:cubicBezTo>
                <a:cubicBezTo>
                  <a:pt x="436052" y="962703"/>
                  <a:pt x="372707" y="917773"/>
                  <a:pt x="309361" y="871368"/>
                </a:cubicBezTo>
                <a:cubicBezTo>
                  <a:pt x="299049" y="864003"/>
                  <a:pt x="288737" y="856637"/>
                  <a:pt x="278425" y="849271"/>
                </a:cubicBezTo>
                <a:close/>
                <a:moveTo>
                  <a:pt x="811706" y="826437"/>
                </a:moveTo>
                <a:cubicBezTo>
                  <a:pt x="838223" y="862529"/>
                  <a:pt x="830858" y="861057"/>
                  <a:pt x="880209" y="847798"/>
                </a:cubicBezTo>
                <a:cubicBezTo>
                  <a:pt x="854428" y="845589"/>
                  <a:pt x="834540" y="838222"/>
                  <a:pt x="811706" y="826437"/>
                </a:cubicBezTo>
                <a:close/>
                <a:moveTo>
                  <a:pt x="706376" y="698273"/>
                </a:moveTo>
                <a:cubicBezTo>
                  <a:pt x="730683" y="740994"/>
                  <a:pt x="756464" y="782243"/>
                  <a:pt x="796976" y="810233"/>
                </a:cubicBezTo>
                <a:cubicBezTo>
                  <a:pt x="766776" y="773404"/>
                  <a:pt x="736576" y="735839"/>
                  <a:pt x="706376" y="698273"/>
                </a:cubicBezTo>
                <a:close/>
                <a:moveTo>
                  <a:pt x="643767" y="584104"/>
                </a:moveTo>
                <a:cubicBezTo>
                  <a:pt x="654816" y="613567"/>
                  <a:pt x="700485" y="626826"/>
                  <a:pt x="727738" y="612094"/>
                </a:cubicBezTo>
                <a:cubicBezTo>
                  <a:pt x="699011" y="602518"/>
                  <a:pt x="672494" y="593679"/>
                  <a:pt x="643767" y="584104"/>
                </a:cubicBezTo>
                <a:close/>
                <a:moveTo>
                  <a:pt x="828649" y="555377"/>
                </a:moveTo>
                <a:cubicBezTo>
                  <a:pt x="796975" y="578948"/>
                  <a:pt x="768249" y="597362"/>
                  <a:pt x="734366" y="611357"/>
                </a:cubicBezTo>
                <a:cubicBezTo>
                  <a:pt x="749098" y="623143"/>
                  <a:pt x="760147" y="619460"/>
                  <a:pt x="771196" y="608411"/>
                </a:cubicBezTo>
                <a:cubicBezTo>
                  <a:pt x="785927" y="595153"/>
                  <a:pt x="801395" y="583367"/>
                  <a:pt x="816863" y="570845"/>
                </a:cubicBezTo>
                <a:cubicBezTo>
                  <a:pt x="820546" y="567162"/>
                  <a:pt x="824966" y="564216"/>
                  <a:pt x="828649" y="555377"/>
                </a:cubicBezTo>
                <a:close/>
                <a:moveTo>
                  <a:pt x="686488" y="385965"/>
                </a:moveTo>
                <a:cubicBezTo>
                  <a:pt x="685752" y="385965"/>
                  <a:pt x="685016" y="386701"/>
                  <a:pt x="683542" y="387438"/>
                </a:cubicBezTo>
                <a:cubicBezTo>
                  <a:pt x="687225" y="409536"/>
                  <a:pt x="691645" y="430896"/>
                  <a:pt x="695327" y="452993"/>
                </a:cubicBezTo>
                <a:cubicBezTo>
                  <a:pt x="702694" y="493506"/>
                  <a:pt x="710059" y="533280"/>
                  <a:pt x="717425" y="573793"/>
                </a:cubicBezTo>
                <a:cubicBezTo>
                  <a:pt x="718898" y="584106"/>
                  <a:pt x="723318" y="589261"/>
                  <a:pt x="734367" y="584842"/>
                </a:cubicBezTo>
                <a:cubicBezTo>
                  <a:pt x="737313" y="583368"/>
                  <a:pt x="740260" y="582632"/>
                  <a:pt x="743206" y="582632"/>
                </a:cubicBezTo>
                <a:cubicBezTo>
                  <a:pt x="752781" y="581895"/>
                  <a:pt x="754991" y="578213"/>
                  <a:pt x="751308" y="568637"/>
                </a:cubicBezTo>
                <a:cubicBezTo>
                  <a:pt x="741732" y="542120"/>
                  <a:pt x="732893" y="514866"/>
                  <a:pt x="723318" y="488349"/>
                </a:cubicBezTo>
                <a:cubicBezTo>
                  <a:pt x="711533" y="453731"/>
                  <a:pt x="699011" y="419847"/>
                  <a:pt x="686488" y="385965"/>
                </a:cubicBezTo>
                <a:close/>
                <a:moveTo>
                  <a:pt x="373943" y="235704"/>
                </a:moveTo>
                <a:cubicBezTo>
                  <a:pt x="380204" y="246385"/>
                  <a:pt x="384807" y="257617"/>
                  <a:pt x="389687" y="268482"/>
                </a:cubicBezTo>
                <a:lnTo>
                  <a:pt x="398210" y="283454"/>
                </a:lnTo>
                <a:lnTo>
                  <a:pt x="383756" y="268850"/>
                </a:lnTo>
                <a:cubicBezTo>
                  <a:pt x="383756" y="274006"/>
                  <a:pt x="387439" y="276952"/>
                  <a:pt x="390385" y="280635"/>
                </a:cubicBezTo>
                <a:cubicBezTo>
                  <a:pt x="441209" y="342507"/>
                  <a:pt x="491296" y="404379"/>
                  <a:pt x="542119" y="465515"/>
                </a:cubicBezTo>
                <a:cubicBezTo>
                  <a:pt x="567163" y="495714"/>
                  <a:pt x="589997" y="526651"/>
                  <a:pt x="617250" y="554641"/>
                </a:cubicBezTo>
                <a:cubicBezTo>
                  <a:pt x="617987" y="558323"/>
                  <a:pt x="618724" y="562006"/>
                  <a:pt x="626826" y="563479"/>
                </a:cubicBezTo>
                <a:cubicBezTo>
                  <a:pt x="622406" y="557587"/>
                  <a:pt x="620196" y="554641"/>
                  <a:pt x="617250" y="550958"/>
                </a:cubicBezTo>
                <a:lnTo>
                  <a:pt x="617250" y="551695"/>
                </a:lnTo>
                <a:cubicBezTo>
                  <a:pt x="603991" y="531070"/>
                  <a:pt x="590733" y="511183"/>
                  <a:pt x="576738" y="491295"/>
                </a:cubicBezTo>
                <a:cubicBezTo>
                  <a:pt x="544329" y="445628"/>
                  <a:pt x="508237" y="402906"/>
                  <a:pt x="470671" y="361658"/>
                </a:cubicBezTo>
                <a:cubicBezTo>
                  <a:pt x="456308" y="345822"/>
                  <a:pt x="442497" y="329618"/>
                  <a:pt x="428318" y="313873"/>
                </a:cubicBezTo>
                <a:lnTo>
                  <a:pt x="405989" y="291313"/>
                </a:lnTo>
                <a:lnTo>
                  <a:pt x="401565" y="260195"/>
                </a:lnTo>
                <a:cubicBezTo>
                  <a:pt x="396040" y="249699"/>
                  <a:pt x="386833" y="241596"/>
                  <a:pt x="373943" y="235704"/>
                </a:cubicBezTo>
                <a:close/>
                <a:moveTo>
                  <a:pt x="283344" y="131846"/>
                </a:moveTo>
                <a:cubicBezTo>
                  <a:pt x="316490" y="153943"/>
                  <a:pt x="329748" y="194455"/>
                  <a:pt x="362894" y="216553"/>
                </a:cubicBezTo>
                <a:cubicBezTo>
                  <a:pt x="345216" y="179724"/>
                  <a:pt x="322382" y="148788"/>
                  <a:pt x="283344" y="131846"/>
                </a:cubicBezTo>
                <a:close/>
                <a:moveTo>
                  <a:pt x="93308" y="0"/>
                </a:moveTo>
                <a:cubicBezTo>
                  <a:pt x="133083" y="33882"/>
                  <a:pt x="174331" y="65555"/>
                  <a:pt x="216316" y="95755"/>
                </a:cubicBezTo>
                <a:cubicBezTo>
                  <a:pt x="230311" y="106803"/>
                  <a:pt x="243569" y="120062"/>
                  <a:pt x="264929" y="119325"/>
                </a:cubicBezTo>
                <a:cubicBezTo>
                  <a:pt x="207477" y="79550"/>
                  <a:pt x="150024" y="39775"/>
                  <a:pt x="93308" y="0"/>
                </a:cubicBezTo>
                <a:close/>
              </a:path>
            </a:pathLst>
          </a:custGeom>
          <a:solidFill>
            <a:srgbClr val="143C5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71"/>
          <p:cNvSpPr/>
          <p:nvPr/>
        </p:nvSpPr>
        <p:spPr>
          <a:xfrm>
            <a:off x="530413" y="1457403"/>
            <a:ext cx="531375" cy="753341"/>
          </a:xfrm>
          <a:custGeom>
            <a:rect b="b" l="l" r="r" t="t"/>
            <a:pathLst>
              <a:path extrusionOk="0" h="1046452" w="738122">
                <a:moveTo>
                  <a:pt x="649769" y="968144"/>
                </a:moveTo>
                <a:cubicBezTo>
                  <a:pt x="674062" y="943851"/>
                  <a:pt x="693683" y="919558"/>
                  <a:pt x="704894" y="887791"/>
                </a:cubicBezTo>
                <a:cubicBezTo>
                  <a:pt x="717041" y="852286"/>
                  <a:pt x="727318" y="816782"/>
                  <a:pt x="732924" y="780343"/>
                </a:cubicBezTo>
                <a:cubicBezTo>
                  <a:pt x="743202" y="720546"/>
                  <a:pt x="745071" y="657945"/>
                  <a:pt x="736662" y="597214"/>
                </a:cubicBezTo>
                <a:cubicBezTo>
                  <a:pt x="733859" y="580396"/>
                  <a:pt x="731056" y="563578"/>
                  <a:pt x="726384" y="547694"/>
                </a:cubicBezTo>
                <a:cubicBezTo>
                  <a:pt x="721712" y="529007"/>
                  <a:pt x="711435" y="510321"/>
                  <a:pt x="695551" y="498174"/>
                </a:cubicBezTo>
                <a:cubicBezTo>
                  <a:pt x="687142" y="491634"/>
                  <a:pt x="689945" y="458933"/>
                  <a:pt x="689945" y="450524"/>
                </a:cubicBezTo>
                <a:cubicBezTo>
                  <a:pt x="691814" y="422494"/>
                  <a:pt x="702092" y="395398"/>
                  <a:pt x="696485" y="367368"/>
                </a:cubicBezTo>
                <a:cubicBezTo>
                  <a:pt x="692748" y="350550"/>
                  <a:pt x="693683" y="332798"/>
                  <a:pt x="690879" y="315045"/>
                </a:cubicBezTo>
                <a:cubicBezTo>
                  <a:pt x="687142" y="292621"/>
                  <a:pt x="681536" y="273000"/>
                  <a:pt x="669390" y="253379"/>
                </a:cubicBezTo>
                <a:cubicBezTo>
                  <a:pt x="640426" y="206663"/>
                  <a:pt x="612396" y="159946"/>
                  <a:pt x="587169" y="111361"/>
                </a:cubicBezTo>
                <a:cubicBezTo>
                  <a:pt x="564745" y="68382"/>
                  <a:pt x="532977" y="33811"/>
                  <a:pt x="485326" y="17928"/>
                </a:cubicBezTo>
                <a:cubicBezTo>
                  <a:pt x="471311" y="13256"/>
                  <a:pt x="456362" y="9519"/>
                  <a:pt x="441413" y="5781"/>
                </a:cubicBezTo>
                <a:cubicBezTo>
                  <a:pt x="390024" y="-6365"/>
                  <a:pt x="338636" y="2978"/>
                  <a:pt x="287248" y="12322"/>
                </a:cubicBezTo>
                <a:cubicBezTo>
                  <a:pt x="235860" y="21665"/>
                  <a:pt x="185406" y="35680"/>
                  <a:pt x="139623" y="59973"/>
                </a:cubicBezTo>
                <a:cubicBezTo>
                  <a:pt x="93841" y="84265"/>
                  <a:pt x="59271" y="122573"/>
                  <a:pt x="42453" y="172092"/>
                </a:cubicBezTo>
                <a:cubicBezTo>
                  <a:pt x="21898" y="233758"/>
                  <a:pt x="4145" y="299162"/>
                  <a:pt x="408" y="364565"/>
                </a:cubicBezTo>
                <a:cubicBezTo>
                  <a:pt x="-3329" y="428100"/>
                  <a:pt x="19095" y="488831"/>
                  <a:pt x="48059" y="544891"/>
                </a:cubicBezTo>
                <a:cubicBezTo>
                  <a:pt x="48059" y="544891"/>
                  <a:pt x="48059" y="544891"/>
                  <a:pt x="48059" y="544891"/>
                </a:cubicBezTo>
                <a:cubicBezTo>
                  <a:pt x="48993" y="545825"/>
                  <a:pt x="49927" y="547694"/>
                  <a:pt x="50862" y="548628"/>
                </a:cubicBezTo>
                <a:cubicBezTo>
                  <a:pt x="50862" y="548628"/>
                  <a:pt x="50862" y="548628"/>
                  <a:pt x="51796" y="548628"/>
                </a:cubicBezTo>
                <a:cubicBezTo>
                  <a:pt x="40584" y="571987"/>
                  <a:pt x="59271" y="615900"/>
                  <a:pt x="74220" y="640193"/>
                </a:cubicBezTo>
                <a:cubicBezTo>
                  <a:pt x="77957" y="643930"/>
                  <a:pt x="97578" y="679435"/>
                  <a:pt x="106922" y="692516"/>
                </a:cubicBezTo>
                <a:cubicBezTo>
                  <a:pt x="119068" y="711202"/>
                  <a:pt x="133083" y="728955"/>
                  <a:pt x="145229" y="747641"/>
                </a:cubicBezTo>
                <a:cubicBezTo>
                  <a:pt x="186340" y="808373"/>
                  <a:pt x="180734" y="876579"/>
                  <a:pt x="183537" y="946654"/>
                </a:cubicBezTo>
                <a:cubicBezTo>
                  <a:pt x="203158" y="954129"/>
                  <a:pt x="564745" y="1046628"/>
                  <a:pt x="576891" y="1049431"/>
                </a:cubicBezTo>
                <a:cubicBezTo>
                  <a:pt x="585300" y="1051299"/>
                  <a:pt x="585300" y="1051299"/>
                  <a:pt x="593709" y="1054102"/>
                </a:cubicBezTo>
                <a:cubicBezTo>
                  <a:pt x="595578" y="1039153"/>
                  <a:pt x="596512" y="1027007"/>
                  <a:pt x="596512" y="1016729"/>
                </a:cubicBezTo>
              </a:path>
            </a:pathLst>
          </a:custGeom>
          <a:solidFill>
            <a:srgbClr val="FDBD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71"/>
          <p:cNvSpPr/>
          <p:nvPr/>
        </p:nvSpPr>
        <p:spPr>
          <a:xfrm>
            <a:off x="524027" y="1454657"/>
            <a:ext cx="531375" cy="390124"/>
          </a:xfrm>
          <a:custGeom>
            <a:rect b="b" l="l" r="r" t="t"/>
            <a:pathLst>
              <a:path extrusionOk="0" h="541912" w="700749">
                <a:moveTo>
                  <a:pt x="443808" y="5858"/>
                </a:moveTo>
                <a:cubicBezTo>
                  <a:pt x="458757" y="9595"/>
                  <a:pt x="473707" y="13332"/>
                  <a:pt x="487721" y="18004"/>
                </a:cubicBezTo>
                <a:cubicBezTo>
                  <a:pt x="535372" y="33888"/>
                  <a:pt x="567140" y="68458"/>
                  <a:pt x="590498" y="111437"/>
                </a:cubicBezTo>
                <a:cubicBezTo>
                  <a:pt x="615725" y="160023"/>
                  <a:pt x="644689" y="207674"/>
                  <a:pt x="673654" y="253456"/>
                </a:cubicBezTo>
                <a:cubicBezTo>
                  <a:pt x="691406" y="281486"/>
                  <a:pt x="695143" y="304844"/>
                  <a:pt x="698881" y="340349"/>
                </a:cubicBezTo>
                <a:cubicBezTo>
                  <a:pt x="699815" y="345955"/>
                  <a:pt x="704487" y="357167"/>
                  <a:pt x="697012" y="355298"/>
                </a:cubicBezTo>
                <a:cubicBezTo>
                  <a:pt x="685800" y="352495"/>
                  <a:pt x="654967" y="348758"/>
                  <a:pt x="641886" y="347823"/>
                </a:cubicBezTo>
                <a:cubicBezTo>
                  <a:pt x="600776" y="344086"/>
                  <a:pt x="521357" y="344086"/>
                  <a:pt x="468100" y="365576"/>
                </a:cubicBezTo>
                <a:cubicBezTo>
                  <a:pt x="408303" y="390803"/>
                  <a:pt x="358784" y="427242"/>
                  <a:pt x="298986" y="452469"/>
                </a:cubicBezTo>
                <a:cubicBezTo>
                  <a:pt x="276562" y="461812"/>
                  <a:pt x="249467" y="477696"/>
                  <a:pt x="226108" y="485170"/>
                </a:cubicBezTo>
                <a:cubicBezTo>
                  <a:pt x="196210" y="499185"/>
                  <a:pt x="164442" y="505726"/>
                  <a:pt x="133610" y="516003"/>
                </a:cubicBezTo>
                <a:cubicBezTo>
                  <a:pt x="126135" y="516938"/>
                  <a:pt x="113989" y="515069"/>
                  <a:pt x="106514" y="514135"/>
                </a:cubicBezTo>
                <a:cubicBezTo>
                  <a:pt x="86893" y="512266"/>
                  <a:pt x="71944" y="518806"/>
                  <a:pt x="58863" y="533756"/>
                </a:cubicBezTo>
                <a:cubicBezTo>
                  <a:pt x="54191" y="536559"/>
                  <a:pt x="54191" y="540296"/>
                  <a:pt x="49520" y="546836"/>
                </a:cubicBezTo>
                <a:cubicBezTo>
                  <a:pt x="34570" y="518806"/>
                  <a:pt x="22424" y="485170"/>
                  <a:pt x="12146" y="456206"/>
                </a:cubicBezTo>
                <a:cubicBezTo>
                  <a:pt x="7475" y="443125"/>
                  <a:pt x="0" y="421636"/>
                  <a:pt x="0" y="402949"/>
                </a:cubicBezTo>
                <a:cubicBezTo>
                  <a:pt x="0" y="389868"/>
                  <a:pt x="0" y="375853"/>
                  <a:pt x="0" y="362773"/>
                </a:cubicBezTo>
                <a:cubicBezTo>
                  <a:pt x="3737" y="297369"/>
                  <a:pt x="21490" y="231966"/>
                  <a:pt x="42979" y="170300"/>
                </a:cubicBezTo>
                <a:cubicBezTo>
                  <a:pt x="59797" y="120781"/>
                  <a:pt x="94368" y="82473"/>
                  <a:pt x="141084" y="58180"/>
                </a:cubicBezTo>
                <a:cubicBezTo>
                  <a:pt x="187801" y="33888"/>
                  <a:pt x="238255" y="19873"/>
                  <a:pt x="289643" y="10529"/>
                </a:cubicBezTo>
                <a:cubicBezTo>
                  <a:pt x="340097" y="3055"/>
                  <a:pt x="392420" y="-6289"/>
                  <a:pt x="443808" y="585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71"/>
          <p:cNvSpPr/>
          <p:nvPr/>
        </p:nvSpPr>
        <p:spPr>
          <a:xfrm>
            <a:off x="651779" y="1813868"/>
            <a:ext cx="417429" cy="373711"/>
          </a:xfrm>
          <a:custGeom>
            <a:rect b="b" l="l" r="r" t="t"/>
            <a:pathLst>
              <a:path extrusionOk="0" h="409241" w="457115">
                <a:moveTo>
                  <a:pt x="423532" y="813"/>
                </a:moveTo>
                <a:cubicBezTo>
                  <a:pt x="421506" y="-568"/>
                  <a:pt x="419849" y="-568"/>
                  <a:pt x="420585" y="3851"/>
                </a:cubicBezTo>
                <a:cubicBezTo>
                  <a:pt x="418376" y="6061"/>
                  <a:pt x="385967" y="16373"/>
                  <a:pt x="377128" y="17847"/>
                </a:cubicBezTo>
                <a:cubicBezTo>
                  <a:pt x="315992" y="29632"/>
                  <a:pt x="296104" y="34051"/>
                  <a:pt x="235705" y="47310"/>
                </a:cubicBezTo>
                <a:cubicBezTo>
                  <a:pt x="207715" y="53202"/>
                  <a:pt x="187091" y="59095"/>
                  <a:pt x="159101" y="63514"/>
                </a:cubicBezTo>
                <a:cubicBezTo>
                  <a:pt x="142160" y="66460"/>
                  <a:pt x="101648" y="70879"/>
                  <a:pt x="100175" y="77509"/>
                </a:cubicBezTo>
                <a:lnTo>
                  <a:pt x="101346" y="81608"/>
                </a:lnTo>
                <a:lnTo>
                  <a:pt x="3684" y="49519"/>
                </a:lnTo>
                <a:lnTo>
                  <a:pt x="8103" y="59094"/>
                </a:lnTo>
                <a:lnTo>
                  <a:pt x="103859" y="90768"/>
                </a:lnTo>
                <a:lnTo>
                  <a:pt x="103920" y="90616"/>
                </a:lnTo>
                <a:lnTo>
                  <a:pt x="104595" y="92977"/>
                </a:lnTo>
                <a:cubicBezTo>
                  <a:pt x="114906" y="109918"/>
                  <a:pt x="115643" y="115074"/>
                  <a:pt x="122272" y="130542"/>
                </a:cubicBezTo>
                <a:cubicBezTo>
                  <a:pt x="128165" y="146748"/>
                  <a:pt x="137003" y="182103"/>
                  <a:pt x="136267" y="199044"/>
                </a:cubicBezTo>
                <a:cubicBezTo>
                  <a:pt x="134057" y="229980"/>
                  <a:pt x="119326" y="243239"/>
                  <a:pt x="100911" y="267546"/>
                </a:cubicBezTo>
                <a:lnTo>
                  <a:pt x="90500" y="280880"/>
                </a:lnTo>
                <a:lnTo>
                  <a:pt x="0" y="233662"/>
                </a:lnTo>
                <a:lnTo>
                  <a:pt x="2946" y="243974"/>
                </a:lnTo>
                <a:lnTo>
                  <a:pt x="85385" y="287430"/>
                </a:lnTo>
                <a:lnTo>
                  <a:pt x="85167" y="287710"/>
                </a:lnTo>
                <a:cubicBezTo>
                  <a:pt x="82496" y="292958"/>
                  <a:pt x="83601" y="297377"/>
                  <a:pt x="92073" y="302902"/>
                </a:cubicBezTo>
                <a:cubicBezTo>
                  <a:pt x="141423" y="335311"/>
                  <a:pt x="192984" y="363301"/>
                  <a:pt x="245280" y="392027"/>
                </a:cubicBezTo>
                <a:cubicBezTo>
                  <a:pt x="269587" y="405286"/>
                  <a:pt x="310836" y="411915"/>
                  <a:pt x="341035" y="408233"/>
                </a:cubicBezTo>
                <a:cubicBezTo>
                  <a:pt x="361660" y="390555"/>
                  <a:pt x="410274" y="352989"/>
                  <a:pt x="426478" y="312478"/>
                </a:cubicBezTo>
                <a:cubicBezTo>
                  <a:pt x="436791" y="285961"/>
                  <a:pt x="455205" y="193888"/>
                  <a:pt x="455941" y="174737"/>
                </a:cubicBezTo>
                <a:cubicBezTo>
                  <a:pt x="458151" y="142328"/>
                  <a:pt x="457414" y="109918"/>
                  <a:pt x="452259" y="77509"/>
                </a:cubicBezTo>
                <a:cubicBezTo>
                  <a:pt x="450049" y="61304"/>
                  <a:pt x="449312" y="53939"/>
                  <a:pt x="444892" y="38471"/>
                </a:cubicBezTo>
                <a:cubicBezTo>
                  <a:pt x="443420" y="32578"/>
                  <a:pt x="433844" y="11217"/>
                  <a:pt x="428688" y="6061"/>
                </a:cubicBezTo>
                <a:cubicBezTo>
                  <a:pt x="427951" y="4956"/>
                  <a:pt x="425557" y="2194"/>
                  <a:pt x="423532" y="813"/>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71"/>
          <p:cNvSpPr/>
          <p:nvPr/>
        </p:nvSpPr>
        <p:spPr>
          <a:xfrm>
            <a:off x="628910" y="1805276"/>
            <a:ext cx="60537" cy="87442"/>
          </a:xfrm>
          <a:custGeom>
            <a:rect b="b" l="l" r="r" t="t"/>
            <a:pathLst>
              <a:path extrusionOk="0" h="121463" w="84089">
                <a:moveTo>
                  <a:pt x="92499" y="0"/>
                </a:moveTo>
                <a:cubicBezTo>
                  <a:pt x="92499" y="31767"/>
                  <a:pt x="92499" y="63535"/>
                  <a:pt x="92499" y="96236"/>
                </a:cubicBezTo>
                <a:cubicBezTo>
                  <a:pt x="92499" y="128004"/>
                  <a:pt x="88762" y="128004"/>
                  <a:pt x="72878" y="128004"/>
                </a:cubicBezTo>
                <a:cubicBezTo>
                  <a:pt x="60732" y="126135"/>
                  <a:pt x="43914" y="81287"/>
                  <a:pt x="41111" y="76615"/>
                </a:cubicBezTo>
                <a:cubicBezTo>
                  <a:pt x="29899" y="58863"/>
                  <a:pt x="17752" y="42979"/>
                  <a:pt x="0" y="31767"/>
                </a:cubicBezTo>
                <a:cubicBezTo>
                  <a:pt x="30833" y="20555"/>
                  <a:pt x="61666" y="10278"/>
                  <a:pt x="92499" y="0"/>
                </a:cubicBezTo>
                <a:close/>
              </a:path>
            </a:pathLst>
          </a:custGeom>
          <a:solidFill>
            <a:srgbClr val="9A62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403" name="Shape 403"/>
        <p:cNvGrpSpPr/>
        <p:nvPr/>
      </p:nvGrpSpPr>
      <p:grpSpPr>
        <a:xfrm>
          <a:off x="0" y="0"/>
          <a:ext cx="0" cy="0"/>
          <a:chOff x="0" y="0"/>
          <a:chExt cx="0" cy="0"/>
        </a:xfrm>
      </p:grpSpPr>
      <p:sp>
        <p:nvSpPr>
          <p:cNvPr id="404" name="Google Shape;404;p72"/>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405" name="Shape 405"/>
        <p:cNvGrpSpPr/>
        <p:nvPr/>
      </p:nvGrpSpPr>
      <p:grpSpPr>
        <a:xfrm>
          <a:off x="0" y="0"/>
          <a:ext cx="0" cy="0"/>
          <a:chOff x="0" y="0"/>
          <a:chExt cx="0" cy="0"/>
        </a:xfrm>
      </p:grpSpPr>
      <p:sp>
        <p:nvSpPr>
          <p:cNvPr id="406" name="Google Shape;406;p73"/>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07" name="Google Shape;407;p73"/>
          <p:cNvSpPr/>
          <p:nvPr/>
        </p:nvSpPr>
        <p:spPr>
          <a:xfrm>
            <a:off x="354010" y="1131591"/>
            <a:ext cx="3560767" cy="5402561"/>
          </a:xfrm>
          <a:prstGeom prst="roundRect">
            <a:avLst>
              <a:gd fmla="val 3968"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408" name="Google Shape;408;p73"/>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409" name="Google Shape;409;p73"/>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262626"/>
              </a:solidFill>
              <a:latin typeface="Arial"/>
              <a:ea typeface="Arial"/>
              <a:cs typeface="Arial"/>
              <a:sym typeface="Arial"/>
            </a:endParaRPr>
          </a:p>
        </p:txBody>
      </p:sp>
      <p:sp>
        <p:nvSpPr>
          <p:cNvPr id="410" name="Google Shape;410;p73"/>
          <p:cNvSpPr txBox="1"/>
          <p:nvPr/>
        </p:nvSpPr>
        <p:spPr>
          <a:xfrm>
            <a:off x="711704" y="1637214"/>
            <a:ext cx="2232248"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411" name="Google Shape;411;p73"/>
          <p:cNvSpPr txBox="1"/>
          <p:nvPr/>
        </p:nvSpPr>
        <p:spPr>
          <a:xfrm>
            <a:off x="711704" y="2127463"/>
            <a:ext cx="2232248" cy="73866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b="1" sz="1400">
              <a:solidFill>
                <a:schemeClr val="lt1"/>
              </a:solidFill>
              <a:latin typeface="Arial"/>
              <a:ea typeface="Arial"/>
              <a:cs typeface="Arial"/>
              <a:sym typeface="Arial"/>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spTree>
      <p:nvGrpSpPr>
        <p:cNvPr id="213" name="Shape 213"/>
        <p:cNvGrpSpPr/>
        <p:nvPr/>
      </p:nvGrpSpPr>
      <p:grpSpPr>
        <a:xfrm>
          <a:off x="0" y="0"/>
          <a:ext cx="0" cy="0"/>
          <a:chOff x="0" y="0"/>
          <a:chExt cx="0" cy="0"/>
        </a:xfrm>
      </p:grpSpPr>
      <p:grpSp>
        <p:nvGrpSpPr>
          <p:cNvPr id="214" name="Google Shape;214;p54"/>
          <p:cNvGrpSpPr/>
          <p:nvPr/>
        </p:nvGrpSpPr>
        <p:grpSpPr>
          <a:xfrm>
            <a:off x="3390899" y="1741426"/>
            <a:ext cx="5410200" cy="4772431"/>
            <a:chOff x="533894" y="4192047"/>
            <a:chExt cx="2381249" cy="2100541"/>
          </a:xfrm>
        </p:grpSpPr>
        <p:sp>
          <p:nvSpPr>
            <p:cNvPr id="215" name="Google Shape;215;p54"/>
            <p:cNvSpPr/>
            <p:nvPr/>
          </p:nvSpPr>
          <p:spPr>
            <a:xfrm>
              <a:off x="2442202" y="4537836"/>
              <a:ext cx="315297" cy="421957"/>
            </a:xfrm>
            <a:custGeom>
              <a:rect b="b" l="l" r="r" t="t"/>
              <a:pathLst>
                <a:path extrusionOk="0" h="421957" w="315297">
                  <a:moveTo>
                    <a:pt x="236722" y="182880"/>
                  </a:moveTo>
                  <a:cubicBezTo>
                    <a:pt x="242437" y="214313"/>
                    <a:pt x="248152" y="245745"/>
                    <a:pt x="254820" y="280035"/>
                  </a:cubicBezTo>
                  <a:cubicBezTo>
                    <a:pt x="237675" y="274320"/>
                    <a:pt x="236722" y="262890"/>
                    <a:pt x="231959" y="254318"/>
                  </a:cubicBezTo>
                  <a:cubicBezTo>
                    <a:pt x="231959" y="254318"/>
                    <a:pt x="231959" y="254318"/>
                    <a:pt x="231959" y="254318"/>
                  </a:cubicBezTo>
                  <a:cubicBezTo>
                    <a:pt x="177667" y="184785"/>
                    <a:pt x="102420" y="143828"/>
                    <a:pt x="30029" y="98107"/>
                  </a:cubicBezTo>
                  <a:cubicBezTo>
                    <a:pt x="22409" y="93345"/>
                    <a:pt x="12884" y="84773"/>
                    <a:pt x="4312" y="91440"/>
                  </a:cubicBezTo>
                  <a:cubicBezTo>
                    <a:pt x="-6166" y="100013"/>
                    <a:pt x="5264" y="108585"/>
                    <a:pt x="9075" y="116205"/>
                  </a:cubicBezTo>
                  <a:cubicBezTo>
                    <a:pt x="33839" y="167640"/>
                    <a:pt x="72892" y="207645"/>
                    <a:pt x="120517" y="239078"/>
                  </a:cubicBezTo>
                  <a:cubicBezTo>
                    <a:pt x="191002" y="287655"/>
                    <a:pt x="253867" y="342900"/>
                    <a:pt x="293872" y="420053"/>
                  </a:cubicBezTo>
                  <a:cubicBezTo>
                    <a:pt x="294825" y="421005"/>
                    <a:pt x="297682" y="421005"/>
                    <a:pt x="300539" y="421958"/>
                  </a:cubicBezTo>
                  <a:cubicBezTo>
                    <a:pt x="341497" y="239078"/>
                    <a:pt x="294825" y="54293"/>
                    <a:pt x="190050" y="0"/>
                  </a:cubicBezTo>
                  <a:cubicBezTo>
                    <a:pt x="218625" y="53340"/>
                    <a:pt x="230054" y="108585"/>
                    <a:pt x="233864" y="165735"/>
                  </a:cubicBezTo>
                  <a:cubicBezTo>
                    <a:pt x="234817" y="171450"/>
                    <a:pt x="235770" y="177165"/>
                    <a:pt x="236722" y="18288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54"/>
            <p:cNvSpPr/>
            <p:nvPr/>
          </p:nvSpPr>
          <p:spPr>
            <a:xfrm>
              <a:off x="901297" y="4360276"/>
              <a:ext cx="1651315" cy="1642193"/>
            </a:xfrm>
            <a:custGeom>
              <a:rect b="b" l="l" r="r" t="t"/>
              <a:pathLst>
                <a:path extrusionOk="0" h="1642193" w="1651315">
                  <a:moveTo>
                    <a:pt x="6929" y="919557"/>
                  </a:moveTo>
                  <a:cubicBezTo>
                    <a:pt x="70747" y="1391997"/>
                    <a:pt x="494609" y="1706322"/>
                    <a:pt x="966097" y="1631075"/>
                  </a:cubicBezTo>
                  <a:cubicBezTo>
                    <a:pt x="1538549" y="1539635"/>
                    <a:pt x="1838587" y="867170"/>
                    <a:pt x="1524262" y="379490"/>
                  </a:cubicBezTo>
                  <a:cubicBezTo>
                    <a:pt x="1447109" y="259475"/>
                    <a:pt x="1345192" y="167082"/>
                    <a:pt x="1224224" y="94692"/>
                  </a:cubicBezTo>
                  <a:cubicBezTo>
                    <a:pt x="1224224" y="94692"/>
                    <a:pt x="1224224" y="94692"/>
                    <a:pt x="1224224" y="94692"/>
                  </a:cubicBezTo>
                  <a:cubicBezTo>
                    <a:pt x="1134689" y="48972"/>
                    <a:pt x="1041344" y="14682"/>
                    <a:pt x="940379" y="2300"/>
                  </a:cubicBezTo>
                  <a:cubicBezTo>
                    <a:pt x="928949" y="395"/>
                    <a:pt x="910852" y="-5320"/>
                    <a:pt x="908947" y="13730"/>
                  </a:cubicBezTo>
                  <a:cubicBezTo>
                    <a:pt x="907042" y="29922"/>
                    <a:pt x="925139" y="28017"/>
                    <a:pt x="935617" y="29922"/>
                  </a:cubicBezTo>
                  <a:cubicBezTo>
                    <a:pt x="1089922" y="50877"/>
                    <a:pt x="1224224" y="114695"/>
                    <a:pt x="1343287" y="213755"/>
                  </a:cubicBezTo>
                  <a:cubicBezTo>
                    <a:pt x="1385197" y="248045"/>
                    <a:pt x="1385197" y="248997"/>
                    <a:pt x="1346144" y="285192"/>
                  </a:cubicBezTo>
                  <a:cubicBezTo>
                    <a:pt x="1344239" y="287097"/>
                    <a:pt x="1342334" y="288050"/>
                    <a:pt x="1340429" y="289002"/>
                  </a:cubicBezTo>
                  <a:cubicBezTo>
                    <a:pt x="1340429" y="289002"/>
                    <a:pt x="1340429" y="289002"/>
                    <a:pt x="1340429" y="289002"/>
                  </a:cubicBezTo>
                  <a:cubicBezTo>
                    <a:pt x="1329952" y="301385"/>
                    <a:pt x="1320427" y="312815"/>
                    <a:pt x="1309949" y="325197"/>
                  </a:cubicBezTo>
                  <a:cubicBezTo>
                    <a:pt x="1309949" y="325197"/>
                    <a:pt x="1309949" y="325197"/>
                    <a:pt x="1309949" y="325197"/>
                  </a:cubicBezTo>
                  <a:cubicBezTo>
                    <a:pt x="1309949" y="325197"/>
                    <a:pt x="1309949" y="325197"/>
                    <a:pt x="1309949" y="325197"/>
                  </a:cubicBezTo>
                  <a:cubicBezTo>
                    <a:pt x="1305187" y="325197"/>
                    <a:pt x="1301377" y="325197"/>
                    <a:pt x="1297567" y="325197"/>
                  </a:cubicBezTo>
                  <a:cubicBezTo>
                    <a:pt x="1283279" y="323292"/>
                    <a:pt x="1272802" y="317577"/>
                    <a:pt x="1269944" y="300432"/>
                  </a:cubicBezTo>
                  <a:cubicBezTo>
                    <a:pt x="1261372" y="249950"/>
                    <a:pt x="1218509" y="235662"/>
                    <a:pt x="1181362" y="215660"/>
                  </a:cubicBezTo>
                  <a:cubicBezTo>
                    <a:pt x="1173742" y="210897"/>
                    <a:pt x="1165169" y="209945"/>
                    <a:pt x="1158502" y="217565"/>
                  </a:cubicBezTo>
                  <a:cubicBezTo>
                    <a:pt x="1152787" y="224232"/>
                    <a:pt x="1155644" y="230900"/>
                    <a:pt x="1158502" y="237567"/>
                  </a:cubicBezTo>
                  <a:cubicBezTo>
                    <a:pt x="1168027" y="259475"/>
                    <a:pt x="1178504" y="281382"/>
                    <a:pt x="1180409" y="305195"/>
                  </a:cubicBezTo>
                  <a:cubicBezTo>
                    <a:pt x="1182314" y="333770"/>
                    <a:pt x="1184219" y="361392"/>
                    <a:pt x="1206127" y="384252"/>
                  </a:cubicBezTo>
                  <a:cubicBezTo>
                    <a:pt x="1220414" y="399492"/>
                    <a:pt x="1205174" y="440450"/>
                    <a:pt x="1187077" y="439497"/>
                  </a:cubicBezTo>
                  <a:cubicBezTo>
                    <a:pt x="1151834" y="436640"/>
                    <a:pt x="1153739" y="459500"/>
                    <a:pt x="1151834" y="481407"/>
                  </a:cubicBezTo>
                  <a:cubicBezTo>
                    <a:pt x="1137547" y="495695"/>
                    <a:pt x="1123259" y="509982"/>
                    <a:pt x="1108019" y="523317"/>
                  </a:cubicBezTo>
                  <a:cubicBezTo>
                    <a:pt x="1085159" y="544272"/>
                    <a:pt x="1068967" y="575705"/>
                    <a:pt x="1028962" y="567132"/>
                  </a:cubicBezTo>
                  <a:cubicBezTo>
                    <a:pt x="1021342" y="565227"/>
                    <a:pt x="1015627" y="572847"/>
                    <a:pt x="1016579" y="580467"/>
                  </a:cubicBezTo>
                  <a:cubicBezTo>
                    <a:pt x="1018484" y="592850"/>
                    <a:pt x="1028962" y="588087"/>
                    <a:pt x="1036582" y="589992"/>
                  </a:cubicBezTo>
                  <a:cubicBezTo>
                    <a:pt x="1036582" y="589992"/>
                    <a:pt x="1036582" y="589992"/>
                    <a:pt x="1036582" y="589992"/>
                  </a:cubicBezTo>
                  <a:cubicBezTo>
                    <a:pt x="1021342" y="616662"/>
                    <a:pt x="1000387" y="639522"/>
                    <a:pt x="968002" y="628092"/>
                  </a:cubicBezTo>
                  <a:cubicBezTo>
                    <a:pt x="942284" y="618567"/>
                    <a:pt x="938474" y="634760"/>
                    <a:pt x="940379" y="648095"/>
                  </a:cubicBezTo>
                  <a:cubicBezTo>
                    <a:pt x="944189" y="677622"/>
                    <a:pt x="929902" y="674765"/>
                    <a:pt x="911804" y="667145"/>
                  </a:cubicBezTo>
                  <a:cubicBezTo>
                    <a:pt x="889897" y="657620"/>
                    <a:pt x="887039" y="670002"/>
                    <a:pt x="887039" y="687147"/>
                  </a:cubicBezTo>
                  <a:cubicBezTo>
                    <a:pt x="887039" y="714770"/>
                    <a:pt x="887039" y="742392"/>
                    <a:pt x="885134" y="769062"/>
                  </a:cubicBezTo>
                  <a:cubicBezTo>
                    <a:pt x="883229" y="790017"/>
                    <a:pt x="890849" y="799542"/>
                    <a:pt x="909899" y="806210"/>
                  </a:cubicBezTo>
                  <a:cubicBezTo>
                    <a:pt x="941332" y="817640"/>
                    <a:pt x="971812" y="831927"/>
                    <a:pt x="997529" y="852882"/>
                  </a:cubicBezTo>
                  <a:cubicBezTo>
                    <a:pt x="1076587" y="914795"/>
                    <a:pt x="1070872" y="1028142"/>
                    <a:pt x="988004" y="1083387"/>
                  </a:cubicBezTo>
                  <a:cubicBezTo>
                    <a:pt x="967049" y="1097675"/>
                    <a:pt x="943237" y="1105295"/>
                    <a:pt x="919424" y="1113867"/>
                  </a:cubicBezTo>
                  <a:cubicBezTo>
                    <a:pt x="898469" y="1121487"/>
                    <a:pt x="875609" y="1123392"/>
                    <a:pt x="874657" y="1155777"/>
                  </a:cubicBezTo>
                  <a:cubicBezTo>
                    <a:pt x="874657" y="1185305"/>
                    <a:pt x="875609" y="1211022"/>
                    <a:pt x="908947" y="1220547"/>
                  </a:cubicBezTo>
                  <a:cubicBezTo>
                    <a:pt x="908947" y="1220547"/>
                    <a:pt x="908947" y="1220547"/>
                    <a:pt x="908947" y="1220547"/>
                  </a:cubicBezTo>
                  <a:cubicBezTo>
                    <a:pt x="915614" y="1225310"/>
                    <a:pt x="922282" y="1230072"/>
                    <a:pt x="928949" y="1234835"/>
                  </a:cubicBezTo>
                  <a:cubicBezTo>
                    <a:pt x="980384" y="1271982"/>
                    <a:pt x="999434" y="1325322"/>
                    <a:pt x="999434" y="1385330"/>
                  </a:cubicBezTo>
                  <a:cubicBezTo>
                    <a:pt x="999434" y="1414857"/>
                    <a:pt x="988004" y="1437717"/>
                    <a:pt x="953714" y="1441527"/>
                  </a:cubicBezTo>
                  <a:cubicBezTo>
                    <a:pt x="931807" y="1443432"/>
                    <a:pt x="909899" y="1448195"/>
                    <a:pt x="887039" y="1452005"/>
                  </a:cubicBezTo>
                  <a:cubicBezTo>
                    <a:pt x="878467" y="1453910"/>
                    <a:pt x="870847" y="1456767"/>
                    <a:pt x="870847" y="1467245"/>
                  </a:cubicBezTo>
                  <a:cubicBezTo>
                    <a:pt x="870847" y="1477722"/>
                    <a:pt x="879419" y="1480580"/>
                    <a:pt x="887039" y="1482485"/>
                  </a:cubicBezTo>
                  <a:cubicBezTo>
                    <a:pt x="887039" y="1482485"/>
                    <a:pt x="887039" y="1482485"/>
                    <a:pt x="887039" y="1482485"/>
                  </a:cubicBezTo>
                  <a:cubicBezTo>
                    <a:pt x="890849" y="1481532"/>
                    <a:pt x="893707" y="1481532"/>
                    <a:pt x="897517" y="1480580"/>
                  </a:cubicBezTo>
                  <a:cubicBezTo>
                    <a:pt x="957524" y="1470102"/>
                    <a:pt x="1016579" y="1457720"/>
                    <a:pt x="1072777" y="1432955"/>
                  </a:cubicBezTo>
                  <a:cubicBezTo>
                    <a:pt x="1092779" y="1424382"/>
                    <a:pt x="1111829" y="1414857"/>
                    <a:pt x="1129927" y="1403427"/>
                  </a:cubicBezTo>
                  <a:cubicBezTo>
                    <a:pt x="1141357" y="1402475"/>
                    <a:pt x="1231844" y="1342467"/>
                    <a:pt x="1260419" y="1317702"/>
                  </a:cubicBezTo>
                  <a:cubicBezTo>
                    <a:pt x="1275659" y="1304367"/>
                    <a:pt x="1286137" y="1303415"/>
                    <a:pt x="1299472" y="1318655"/>
                  </a:cubicBezTo>
                  <a:cubicBezTo>
                    <a:pt x="1308044" y="1328180"/>
                    <a:pt x="1317569" y="1336752"/>
                    <a:pt x="1327094" y="1346277"/>
                  </a:cubicBezTo>
                  <a:cubicBezTo>
                    <a:pt x="1378529" y="1397712"/>
                    <a:pt x="1378529" y="1397712"/>
                    <a:pt x="1319474" y="1443432"/>
                  </a:cubicBezTo>
                  <a:cubicBezTo>
                    <a:pt x="1192792" y="1541540"/>
                    <a:pt x="1050869" y="1602500"/>
                    <a:pt x="888944" y="1611072"/>
                  </a:cubicBezTo>
                  <a:cubicBezTo>
                    <a:pt x="888944" y="1611072"/>
                    <a:pt x="888944" y="1611072"/>
                    <a:pt x="888944" y="1611072"/>
                  </a:cubicBezTo>
                  <a:cubicBezTo>
                    <a:pt x="825127" y="1622502"/>
                    <a:pt x="762262" y="1617740"/>
                    <a:pt x="699397" y="1604405"/>
                  </a:cubicBezTo>
                  <a:cubicBezTo>
                    <a:pt x="699397" y="1604405"/>
                    <a:pt x="699397" y="1604405"/>
                    <a:pt x="699397" y="1604405"/>
                  </a:cubicBezTo>
                  <a:cubicBezTo>
                    <a:pt x="543187" y="1584402"/>
                    <a:pt x="410789" y="1515822"/>
                    <a:pt x="293632" y="1413905"/>
                  </a:cubicBezTo>
                  <a:cubicBezTo>
                    <a:pt x="279344" y="1401522"/>
                    <a:pt x="281249" y="1391045"/>
                    <a:pt x="293632" y="1378662"/>
                  </a:cubicBezTo>
                  <a:cubicBezTo>
                    <a:pt x="318397" y="1354850"/>
                    <a:pt x="342209" y="1329132"/>
                    <a:pt x="366022" y="1305320"/>
                  </a:cubicBezTo>
                  <a:lnTo>
                    <a:pt x="366022" y="1305320"/>
                  </a:lnTo>
                  <a:cubicBezTo>
                    <a:pt x="367927" y="1309130"/>
                    <a:pt x="382214" y="1312940"/>
                    <a:pt x="383167" y="1312940"/>
                  </a:cubicBezTo>
                  <a:cubicBezTo>
                    <a:pt x="396502" y="1324370"/>
                    <a:pt x="409837" y="1336752"/>
                    <a:pt x="423172" y="1347230"/>
                  </a:cubicBezTo>
                  <a:cubicBezTo>
                    <a:pt x="518422" y="1421525"/>
                    <a:pt x="627959" y="1461530"/>
                    <a:pt x="746069" y="1480580"/>
                  </a:cubicBezTo>
                  <a:cubicBezTo>
                    <a:pt x="747974" y="1480580"/>
                    <a:pt x="749879" y="1481532"/>
                    <a:pt x="751784" y="1481532"/>
                  </a:cubicBezTo>
                  <a:cubicBezTo>
                    <a:pt x="751784" y="1481532"/>
                    <a:pt x="751784" y="1481532"/>
                    <a:pt x="751784" y="1481532"/>
                  </a:cubicBezTo>
                  <a:cubicBezTo>
                    <a:pt x="760357" y="1479627"/>
                    <a:pt x="772739" y="1480580"/>
                    <a:pt x="772739" y="1467245"/>
                  </a:cubicBezTo>
                  <a:cubicBezTo>
                    <a:pt x="772739" y="1452005"/>
                    <a:pt x="757499" y="1454862"/>
                    <a:pt x="749879" y="1448195"/>
                  </a:cubicBezTo>
                  <a:cubicBezTo>
                    <a:pt x="749879" y="1448195"/>
                    <a:pt x="749879" y="1448195"/>
                    <a:pt x="749879" y="1448195"/>
                  </a:cubicBezTo>
                  <a:cubicBezTo>
                    <a:pt x="747974" y="1448195"/>
                    <a:pt x="746069" y="1448195"/>
                    <a:pt x="745117" y="1447242"/>
                  </a:cubicBezTo>
                  <a:cubicBezTo>
                    <a:pt x="616529" y="1435812"/>
                    <a:pt x="506992" y="1380567"/>
                    <a:pt x="408884" y="1299605"/>
                  </a:cubicBezTo>
                  <a:cubicBezTo>
                    <a:pt x="403169" y="1294842"/>
                    <a:pt x="400312" y="1290080"/>
                    <a:pt x="398407" y="1283412"/>
                  </a:cubicBezTo>
                  <a:cubicBezTo>
                    <a:pt x="397454" y="1278650"/>
                    <a:pt x="398407" y="1272935"/>
                    <a:pt x="401264" y="1267220"/>
                  </a:cubicBezTo>
                  <a:cubicBezTo>
                    <a:pt x="446984" y="1253885"/>
                    <a:pt x="491752" y="1240550"/>
                    <a:pt x="537472" y="1227215"/>
                  </a:cubicBezTo>
                  <a:cubicBezTo>
                    <a:pt x="537472" y="1227215"/>
                    <a:pt x="537472" y="1227215"/>
                    <a:pt x="537472" y="1227215"/>
                  </a:cubicBezTo>
                  <a:cubicBezTo>
                    <a:pt x="539377" y="1228167"/>
                    <a:pt x="561284" y="1245312"/>
                    <a:pt x="571762" y="1251980"/>
                  </a:cubicBezTo>
                  <a:cubicBezTo>
                    <a:pt x="625102" y="1285317"/>
                    <a:pt x="684157" y="1301510"/>
                    <a:pt x="744164" y="1315797"/>
                  </a:cubicBezTo>
                  <a:cubicBezTo>
                    <a:pt x="747022" y="1316750"/>
                    <a:pt x="748927" y="1316750"/>
                    <a:pt x="751784" y="1317702"/>
                  </a:cubicBezTo>
                  <a:lnTo>
                    <a:pt x="751784" y="1317702"/>
                  </a:lnTo>
                  <a:cubicBezTo>
                    <a:pt x="761309" y="1315797"/>
                    <a:pt x="771787" y="1314845"/>
                    <a:pt x="770834" y="1301510"/>
                  </a:cubicBezTo>
                  <a:cubicBezTo>
                    <a:pt x="769882" y="1291032"/>
                    <a:pt x="761309" y="1289127"/>
                    <a:pt x="753689" y="1287222"/>
                  </a:cubicBezTo>
                  <a:cubicBezTo>
                    <a:pt x="730829" y="1281507"/>
                    <a:pt x="707017" y="1280555"/>
                    <a:pt x="686062" y="1268172"/>
                  </a:cubicBezTo>
                  <a:cubicBezTo>
                    <a:pt x="686062" y="1268172"/>
                    <a:pt x="686062" y="1268172"/>
                    <a:pt x="686062" y="1268172"/>
                  </a:cubicBezTo>
                  <a:cubicBezTo>
                    <a:pt x="685109" y="1268172"/>
                    <a:pt x="685109" y="1268172"/>
                    <a:pt x="684157" y="1268172"/>
                  </a:cubicBezTo>
                  <a:cubicBezTo>
                    <a:pt x="629864" y="1256742"/>
                    <a:pt x="585097" y="1227215"/>
                    <a:pt x="540329" y="1197687"/>
                  </a:cubicBezTo>
                  <a:cubicBezTo>
                    <a:pt x="532709" y="1192925"/>
                    <a:pt x="524137" y="1187210"/>
                    <a:pt x="516517" y="1182447"/>
                  </a:cubicBezTo>
                  <a:cubicBezTo>
                    <a:pt x="512707" y="1172922"/>
                    <a:pt x="511754" y="1163397"/>
                    <a:pt x="517469" y="1153872"/>
                  </a:cubicBezTo>
                  <a:cubicBezTo>
                    <a:pt x="519374" y="1151967"/>
                    <a:pt x="547949" y="1125297"/>
                    <a:pt x="561284" y="1113867"/>
                  </a:cubicBezTo>
                  <a:cubicBezTo>
                    <a:pt x="605099" y="1071957"/>
                    <a:pt x="595574" y="1069100"/>
                    <a:pt x="640342" y="1105295"/>
                  </a:cubicBezTo>
                  <a:cubicBezTo>
                    <a:pt x="642247" y="1107200"/>
                    <a:pt x="644152" y="1109105"/>
                    <a:pt x="647009" y="1111010"/>
                  </a:cubicBezTo>
                  <a:cubicBezTo>
                    <a:pt x="647009" y="1111010"/>
                    <a:pt x="647009" y="1111010"/>
                    <a:pt x="647009" y="1111010"/>
                  </a:cubicBezTo>
                  <a:cubicBezTo>
                    <a:pt x="658439" y="1111962"/>
                    <a:pt x="670822" y="1128155"/>
                    <a:pt x="682252" y="1111010"/>
                  </a:cubicBezTo>
                  <a:cubicBezTo>
                    <a:pt x="687967" y="1102437"/>
                    <a:pt x="681299" y="1096722"/>
                    <a:pt x="673679" y="1090055"/>
                  </a:cubicBezTo>
                  <a:cubicBezTo>
                    <a:pt x="625102" y="1050050"/>
                    <a:pt x="625102" y="1050050"/>
                    <a:pt x="670822" y="1004330"/>
                  </a:cubicBezTo>
                  <a:cubicBezTo>
                    <a:pt x="675584" y="999567"/>
                    <a:pt x="681299" y="994805"/>
                    <a:pt x="686062" y="989090"/>
                  </a:cubicBezTo>
                  <a:cubicBezTo>
                    <a:pt x="702254" y="969087"/>
                    <a:pt x="719399" y="954800"/>
                    <a:pt x="745117" y="975755"/>
                  </a:cubicBezTo>
                  <a:cubicBezTo>
                    <a:pt x="749879" y="979565"/>
                    <a:pt x="758452" y="983375"/>
                    <a:pt x="764167" y="975755"/>
                  </a:cubicBezTo>
                  <a:cubicBezTo>
                    <a:pt x="767977" y="969087"/>
                    <a:pt x="766072" y="962420"/>
                    <a:pt x="761309" y="955752"/>
                  </a:cubicBezTo>
                  <a:cubicBezTo>
                    <a:pt x="755594" y="948132"/>
                    <a:pt x="738449" y="944322"/>
                    <a:pt x="746069" y="930987"/>
                  </a:cubicBezTo>
                  <a:cubicBezTo>
                    <a:pt x="763214" y="898602"/>
                    <a:pt x="747022" y="901460"/>
                    <a:pt x="725114" y="909080"/>
                  </a:cubicBezTo>
                  <a:cubicBezTo>
                    <a:pt x="719399" y="910985"/>
                    <a:pt x="712732" y="914795"/>
                    <a:pt x="708922" y="908127"/>
                  </a:cubicBezTo>
                  <a:cubicBezTo>
                    <a:pt x="687967" y="870980"/>
                    <a:pt x="641294" y="869075"/>
                    <a:pt x="615577" y="839547"/>
                  </a:cubicBezTo>
                  <a:cubicBezTo>
                    <a:pt x="615577" y="839547"/>
                    <a:pt x="615577" y="839547"/>
                    <a:pt x="615577" y="839547"/>
                  </a:cubicBezTo>
                  <a:lnTo>
                    <a:pt x="615577" y="839547"/>
                  </a:lnTo>
                  <a:cubicBezTo>
                    <a:pt x="587002" y="805257"/>
                    <a:pt x="563189" y="770967"/>
                    <a:pt x="558427" y="724295"/>
                  </a:cubicBezTo>
                  <a:cubicBezTo>
                    <a:pt x="554617" y="680480"/>
                    <a:pt x="562237" y="638570"/>
                    <a:pt x="578429" y="598565"/>
                  </a:cubicBezTo>
                  <a:cubicBezTo>
                    <a:pt x="579382" y="595707"/>
                    <a:pt x="581287" y="592850"/>
                    <a:pt x="582239" y="589040"/>
                  </a:cubicBezTo>
                  <a:cubicBezTo>
                    <a:pt x="582239" y="589040"/>
                    <a:pt x="582239" y="589040"/>
                    <a:pt x="582239" y="589040"/>
                  </a:cubicBezTo>
                  <a:cubicBezTo>
                    <a:pt x="588907" y="583325"/>
                    <a:pt x="592717" y="576657"/>
                    <a:pt x="593669" y="568085"/>
                  </a:cubicBezTo>
                  <a:cubicBezTo>
                    <a:pt x="593669" y="568085"/>
                    <a:pt x="593669" y="568085"/>
                    <a:pt x="593669" y="568085"/>
                  </a:cubicBezTo>
                  <a:cubicBezTo>
                    <a:pt x="578429" y="553797"/>
                    <a:pt x="562237" y="539510"/>
                    <a:pt x="546997" y="524270"/>
                  </a:cubicBezTo>
                  <a:cubicBezTo>
                    <a:pt x="496514" y="472835"/>
                    <a:pt x="496514" y="472835"/>
                    <a:pt x="557474" y="431877"/>
                  </a:cubicBezTo>
                  <a:cubicBezTo>
                    <a:pt x="609862" y="395682"/>
                    <a:pt x="667012" y="370917"/>
                    <a:pt x="729877" y="357582"/>
                  </a:cubicBezTo>
                  <a:cubicBezTo>
                    <a:pt x="741307" y="355677"/>
                    <a:pt x="756547" y="352820"/>
                    <a:pt x="750832" y="335675"/>
                  </a:cubicBezTo>
                  <a:cubicBezTo>
                    <a:pt x="746069" y="320435"/>
                    <a:pt x="732734" y="329007"/>
                    <a:pt x="723209" y="330912"/>
                  </a:cubicBezTo>
                  <a:cubicBezTo>
                    <a:pt x="689872" y="337580"/>
                    <a:pt x="655582" y="346152"/>
                    <a:pt x="624149" y="360440"/>
                  </a:cubicBezTo>
                  <a:cubicBezTo>
                    <a:pt x="624149" y="360440"/>
                    <a:pt x="624149" y="360440"/>
                    <a:pt x="624149" y="360440"/>
                  </a:cubicBezTo>
                  <a:cubicBezTo>
                    <a:pt x="624149" y="360440"/>
                    <a:pt x="624149" y="360440"/>
                    <a:pt x="624149" y="360440"/>
                  </a:cubicBezTo>
                  <a:cubicBezTo>
                    <a:pt x="579382" y="384252"/>
                    <a:pt x="535567" y="408065"/>
                    <a:pt x="497467" y="442355"/>
                  </a:cubicBezTo>
                  <a:cubicBezTo>
                    <a:pt x="487942" y="450927"/>
                    <a:pt x="478417" y="456642"/>
                    <a:pt x="466987" y="446165"/>
                  </a:cubicBezTo>
                  <a:lnTo>
                    <a:pt x="466987" y="446165"/>
                  </a:lnTo>
                  <a:cubicBezTo>
                    <a:pt x="466987" y="444260"/>
                    <a:pt x="466034" y="432830"/>
                    <a:pt x="466034" y="430925"/>
                  </a:cubicBezTo>
                  <a:cubicBezTo>
                    <a:pt x="474607" y="409970"/>
                    <a:pt x="488894" y="396635"/>
                    <a:pt x="512707" y="392825"/>
                  </a:cubicBezTo>
                  <a:cubicBezTo>
                    <a:pt x="546044" y="387110"/>
                    <a:pt x="571762" y="364250"/>
                    <a:pt x="601289" y="351867"/>
                  </a:cubicBezTo>
                  <a:cubicBezTo>
                    <a:pt x="601289" y="351867"/>
                    <a:pt x="601289" y="351867"/>
                    <a:pt x="601289" y="351867"/>
                  </a:cubicBezTo>
                  <a:cubicBezTo>
                    <a:pt x="646057" y="329007"/>
                    <a:pt x="671774" y="283287"/>
                    <a:pt x="711779" y="258522"/>
                  </a:cubicBezTo>
                  <a:cubicBezTo>
                    <a:pt x="751784" y="234710"/>
                    <a:pt x="754642" y="204230"/>
                    <a:pt x="751784" y="166130"/>
                  </a:cubicBezTo>
                  <a:cubicBezTo>
                    <a:pt x="749879" y="139460"/>
                    <a:pt x="739402" y="136602"/>
                    <a:pt x="717494" y="145175"/>
                  </a:cubicBezTo>
                  <a:cubicBezTo>
                    <a:pt x="690824" y="155652"/>
                    <a:pt x="666059" y="168987"/>
                    <a:pt x="638437" y="176607"/>
                  </a:cubicBezTo>
                  <a:cubicBezTo>
                    <a:pt x="566047" y="196610"/>
                    <a:pt x="524137" y="246140"/>
                    <a:pt x="498419" y="315672"/>
                  </a:cubicBezTo>
                  <a:cubicBezTo>
                    <a:pt x="486037" y="349962"/>
                    <a:pt x="487942" y="391872"/>
                    <a:pt x="452699" y="417590"/>
                  </a:cubicBezTo>
                  <a:cubicBezTo>
                    <a:pt x="446032" y="414732"/>
                    <a:pt x="439364" y="412827"/>
                    <a:pt x="432697" y="409970"/>
                  </a:cubicBezTo>
                  <a:cubicBezTo>
                    <a:pt x="432697" y="409970"/>
                    <a:pt x="432697" y="409970"/>
                    <a:pt x="432697" y="409970"/>
                  </a:cubicBezTo>
                  <a:cubicBezTo>
                    <a:pt x="381262" y="356630"/>
                    <a:pt x="373642" y="370917"/>
                    <a:pt x="437459" y="317577"/>
                  </a:cubicBezTo>
                  <a:cubicBezTo>
                    <a:pt x="446984" y="309957"/>
                    <a:pt x="456509" y="303290"/>
                    <a:pt x="466034" y="296622"/>
                  </a:cubicBezTo>
                  <a:cubicBezTo>
                    <a:pt x="479369" y="287097"/>
                    <a:pt x="486037" y="274715"/>
                    <a:pt x="484132" y="252807"/>
                  </a:cubicBezTo>
                  <a:cubicBezTo>
                    <a:pt x="465082" y="265190"/>
                    <a:pt x="389834" y="337580"/>
                    <a:pt x="362212" y="333770"/>
                  </a:cubicBezTo>
                  <a:cubicBezTo>
                    <a:pt x="333637" y="329960"/>
                    <a:pt x="317444" y="293765"/>
                    <a:pt x="293632" y="273762"/>
                  </a:cubicBezTo>
                  <a:cubicBezTo>
                    <a:pt x="270772" y="254712"/>
                    <a:pt x="275534" y="241377"/>
                    <a:pt x="296489" y="223280"/>
                  </a:cubicBezTo>
                  <a:cubicBezTo>
                    <a:pt x="416504" y="119457"/>
                    <a:pt x="554617" y="54687"/>
                    <a:pt x="711779" y="31827"/>
                  </a:cubicBezTo>
                  <a:cubicBezTo>
                    <a:pt x="722257" y="29922"/>
                    <a:pt x="739402" y="31827"/>
                    <a:pt x="737497" y="15635"/>
                  </a:cubicBezTo>
                  <a:cubicBezTo>
                    <a:pt x="735592" y="-1510"/>
                    <a:pt x="719399" y="4205"/>
                    <a:pt x="708922" y="5157"/>
                  </a:cubicBezTo>
                  <a:cubicBezTo>
                    <a:pt x="671774" y="8015"/>
                    <a:pt x="636532" y="17540"/>
                    <a:pt x="600337" y="27065"/>
                  </a:cubicBezTo>
                  <a:cubicBezTo>
                    <a:pt x="213622" y="128982"/>
                    <a:pt x="-46411" y="521412"/>
                    <a:pt x="6929" y="919557"/>
                  </a:cubicBezTo>
                  <a:close/>
                  <a:moveTo>
                    <a:pt x="1376624" y="294717"/>
                  </a:moveTo>
                  <a:cubicBezTo>
                    <a:pt x="1396627" y="270905"/>
                    <a:pt x="1409962" y="274715"/>
                    <a:pt x="1429012" y="297575"/>
                  </a:cubicBezTo>
                  <a:cubicBezTo>
                    <a:pt x="1553789" y="445212"/>
                    <a:pt x="1617607" y="614757"/>
                    <a:pt x="1623322" y="807162"/>
                  </a:cubicBezTo>
                  <a:cubicBezTo>
                    <a:pt x="1619512" y="804305"/>
                    <a:pt x="1501402" y="809067"/>
                    <a:pt x="1495687" y="809067"/>
                  </a:cubicBezTo>
                  <a:cubicBezTo>
                    <a:pt x="1481399" y="789065"/>
                    <a:pt x="1492829" y="764300"/>
                    <a:pt x="1482352" y="743345"/>
                  </a:cubicBezTo>
                  <a:cubicBezTo>
                    <a:pt x="1482352" y="743345"/>
                    <a:pt x="1482352" y="743345"/>
                    <a:pt x="1482352" y="743345"/>
                  </a:cubicBezTo>
                  <a:cubicBezTo>
                    <a:pt x="1482352" y="743345"/>
                    <a:pt x="1482352" y="742392"/>
                    <a:pt x="1482352" y="742392"/>
                  </a:cubicBezTo>
                  <a:cubicBezTo>
                    <a:pt x="1477589" y="670002"/>
                    <a:pt x="1457587" y="601422"/>
                    <a:pt x="1424249" y="536652"/>
                  </a:cubicBezTo>
                  <a:cubicBezTo>
                    <a:pt x="1430917" y="516650"/>
                    <a:pt x="1423297" y="501410"/>
                    <a:pt x="1413772" y="483312"/>
                  </a:cubicBezTo>
                  <a:cubicBezTo>
                    <a:pt x="1392817" y="445212"/>
                    <a:pt x="1358527" y="418542"/>
                    <a:pt x="1329952" y="387110"/>
                  </a:cubicBezTo>
                  <a:cubicBezTo>
                    <a:pt x="1322332" y="378537"/>
                    <a:pt x="1312807" y="370917"/>
                    <a:pt x="1314712" y="359487"/>
                  </a:cubicBezTo>
                  <a:cubicBezTo>
                    <a:pt x="1314712" y="356630"/>
                    <a:pt x="1315664" y="353772"/>
                    <a:pt x="1317569" y="350915"/>
                  </a:cubicBezTo>
                  <a:cubicBezTo>
                    <a:pt x="1337572" y="332817"/>
                    <a:pt x="1359479" y="315672"/>
                    <a:pt x="1376624" y="294717"/>
                  </a:cubicBezTo>
                  <a:close/>
                  <a:moveTo>
                    <a:pt x="1423297" y="809067"/>
                  </a:moveTo>
                  <a:cubicBezTo>
                    <a:pt x="1397579" y="807162"/>
                    <a:pt x="1371862" y="809067"/>
                    <a:pt x="1346144" y="810020"/>
                  </a:cubicBezTo>
                  <a:cubicBezTo>
                    <a:pt x="1346144" y="810020"/>
                    <a:pt x="1346144" y="810020"/>
                    <a:pt x="1346144" y="810020"/>
                  </a:cubicBezTo>
                  <a:cubicBezTo>
                    <a:pt x="1346144" y="810020"/>
                    <a:pt x="1345192" y="810020"/>
                    <a:pt x="1345192" y="810020"/>
                  </a:cubicBezTo>
                  <a:cubicBezTo>
                    <a:pt x="1344239" y="810020"/>
                    <a:pt x="1343287" y="810020"/>
                    <a:pt x="1342334" y="810020"/>
                  </a:cubicBezTo>
                  <a:cubicBezTo>
                    <a:pt x="1340429" y="810020"/>
                    <a:pt x="1339477" y="810020"/>
                    <a:pt x="1337572" y="810020"/>
                  </a:cubicBezTo>
                  <a:cubicBezTo>
                    <a:pt x="1332809" y="810020"/>
                    <a:pt x="1328047" y="809067"/>
                    <a:pt x="1323284" y="809067"/>
                  </a:cubicBezTo>
                  <a:cubicBezTo>
                    <a:pt x="1320427" y="799542"/>
                    <a:pt x="1319474" y="789065"/>
                    <a:pt x="1317569" y="779540"/>
                  </a:cubicBezTo>
                  <a:cubicBezTo>
                    <a:pt x="1314712" y="751917"/>
                    <a:pt x="1316617" y="723342"/>
                    <a:pt x="1316617" y="695720"/>
                  </a:cubicBezTo>
                  <a:cubicBezTo>
                    <a:pt x="1316617" y="695720"/>
                    <a:pt x="1316617" y="695720"/>
                    <a:pt x="1316617" y="695720"/>
                  </a:cubicBezTo>
                  <a:cubicBezTo>
                    <a:pt x="1321379" y="687147"/>
                    <a:pt x="1324237" y="678575"/>
                    <a:pt x="1325189" y="669050"/>
                  </a:cubicBezTo>
                  <a:cubicBezTo>
                    <a:pt x="1325189" y="665240"/>
                    <a:pt x="1326142" y="662382"/>
                    <a:pt x="1326142" y="658572"/>
                  </a:cubicBezTo>
                  <a:cubicBezTo>
                    <a:pt x="1327094" y="606185"/>
                    <a:pt x="1308997" y="559512"/>
                    <a:pt x="1280422" y="516650"/>
                  </a:cubicBezTo>
                  <a:cubicBezTo>
                    <a:pt x="1276612" y="511887"/>
                    <a:pt x="1274707" y="505220"/>
                    <a:pt x="1271849" y="499505"/>
                  </a:cubicBezTo>
                  <a:cubicBezTo>
                    <a:pt x="1268992" y="493790"/>
                    <a:pt x="1263277" y="489027"/>
                    <a:pt x="1252799" y="489980"/>
                  </a:cubicBezTo>
                  <a:cubicBezTo>
                    <a:pt x="1251847" y="504267"/>
                    <a:pt x="1262324" y="511887"/>
                    <a:pt x="1268039" y="521412"/>
                  </a:cubicBezTo>
                  <a:cubicBezTo>
                    <a:pt x="1290899" y="557607"/>
                    <a:pt x="1307092" y="596660"/>
                    <a:pt x="1310902" y="640475"/>
                  </a:cubicBezTo>
                  <a:cubicBezTo>
                    <a:pt x="1310902" y="642380"/>
                    <a:pt x="1310902" y="644285"/>
                    <a:pt x="1311854" y="646190"/>
                  </a:cubicBezTo>
                  <a:cubicBezTo>
                    <a:pt x="1312807" y="653810"/>
                    <a:pt x="1312807" y="660477"/>
                    <a:pt x="1302329" y="663335"/>
                  </a:cubicBezTo>
                  <a:cubicBezTo>
                    <a:pt x="1297567" y="621425"/>
                    <a:pt x="1275659" y="584277"/>
                    <a:pt x="1256609" y="548082"/>
                  </a:cubicBezTo>
                  <a:cubicBezTo>
                    <a:pt x="1245179" y="527127"/>
                    <a:pt x="1221367" y="509982"/>
                    <a:pt x="1202317" y="490932"/>
                  </a:cubicBezTo>
                  <a:cubicBezTo>
                    <a:pt x="1200412" y="489027"/>
                    <a:pt x="1198507" y="488075"/>
                    <a:pt x="1197554" y="486170"/>
                  </a:cubicBezTo>
                  <a:cubicBezTo>
                    <a:pt x="1197554" y="486170"/>
                    <a:pt x="1197554" y="486170"/>
                    <a:pt x="1197554" y="486170"/>
                  </a:cubicBezTo>
                  <a:cubicBezTo>
                    <a:pt x="1217557" y="437592"/>
                    <a:pt x="1243274" y="431877"/>
                    <a:pt x="1273754" y="469977"/>
                  </a:cubicBezTo>
                  <a:cubicBezTo>
                    <a:pt x="1278517" y="475692"/>
                    <a:pt x="1284232" y="479502"/>
                    <a:pt x="1288994" y="484265"/>
                  </a:cubicBezTo>
                  <a:cubicBezTo>
                    <a:pt x="1317569" y="493790"/>
                    <a:pt x="1342334" y="509982"/>
                    <a:pt x="1356622" y="536652"/>
                  </a:cubicBezTo>
                  <a:cubicBezTo>
                    <a:pt x="1369004" y="559512"/>
                    <a:pt x="1395674" y="549987"/>
                    <a:pt x="1409962" y="565227"/>
                  </a:cubicBezTo>
                  <a:cubicBezTo>
                    <a:pt x="1410914" y="567132"/>
                    <a:pt x="1411867" y="569037"/>
                    <a:pt x="1411867" y="570942"/>
                  </a:cubicBezTo>
                  <a:cubicBezTo>
                    <a:pt x="1434727" y="633807"/>
                    <a:pt x="1451872" y="697625"/>
                    <a:pt x="1459492" y="763347"/>
                  </a:cubicBezTo>
                  <a:cubicBezTo>
                    <a:pt x="1459492" y="766205"/>
                    <a:pt x="1460444" y="769062"/>
                    <a:pt x="1460444" y="771920"/>
                  </a:cubicBezTo>
                  <a:cubicBezTo>
                    <a:pt x="1462349" y="799542"/>
                    <a:pt x="1451872" y="810972"/>
                    <a:pt x="1423297" y="809067"/>
                  </a:cubicBezTo>
                  <a:close/>
                  <a:moveTo>
                    <a:pt x="1234702" y="690957"/>
                  </a:moveTo>
                  <a:cubicBezTo>
                    <a:pt x="1237559" y="680480"/>
                    <a:pt x="1228987" y="673812"/>
                    <a:pt x="1219462" y="669050"/>
                  </a:cubicBezTo>
                  <a:cubicBezTo>
                    <a:pt x="1210889" y="664287"/>
                    <a:pt x="1202317" y="667145"/>
                    <a:pt x="1197554" y="674765"/>
                  </a:cubicBezTo>
                  <a:cubicBezTo>
                    <a:pt x="1186124" y="691910"/>
                    <a:pt x="1185172" y="706197"/>
                    <a:pt x="1166122" y="673812"/>
                  </a:cubicBezTo>
                  <a:cubicBezTo>
                    <a:pt x="1153739" y="652857"/>
                    <a:pt x="1130879" y="621425"/>
                    <a:pt x="1095637" y="618567"/>
                  </a:cubicBezTo>
                  <a:cubicBezTo>
                    <a:pt x="1093732" y="616662"/>
                    <a:pt x="1091827" y="614757"/>
                    <a:pt x="1089922" y="612852"/>
                  </a:cubicBezTo>
                  <a:cubicBezTo>
                    <a:pt x="1074682" y="598565"/>
                    <a:pt x="1074682" y="585230"/>
                    <a:pt x="1097542" y="569990"/>
                  </a:cubicBezTo>
                  <a:cubicBezTo>
                    <a:pt x="1118497" y="555702"/>
                    <a:pt x="1135642" y="534747"/>
                    <a:pt x="1153739" y="515697"/>
                  </a:cubicBezTo>
                  <a:cubicBezTo>
                    <a:pt x="1168027" y="500457"/>
                    <a:pt x="1179457" y="500457"/>
                    <a:pt x="1189934" y="518555"/>
                  </a:cubicBezTo>
                  <a:cubicBezTo>
                    <a:pt x="1203269" y="540462"/>
                    <a:pt x="1230892" y="555702"/>
                    <a:pt x="1220414" y="589040"/>
                  </a:cubicBezTo>
                  <a:cubicBezTo>
                    <a:pt x="1217557" y="598565"/>
                    <a:pt x="1228034" y="605232"/>
                    <a:pt x="1235654" y="610947"/>
                  </a:cubicBezTo>
                  <a:cubicBezTo>
                    <a:pt x="1270897" y="634760"/>
                    <a:pt x="1279469" y="667145"/>
                    <a:pt x="1266134" y="707150"/>
                  </a:cubicBezTo>
                  <a:cubicBezTo>
                    <a:pt x="1266134" y="707150"/>
                    <a:pt x="1266134" y="707150"/>
                    <a:pt x="1266134" y="707150"/>
                  </a:cubicBezTo>
                  <a:cubicBezTo>
                    <a:pt x="1266134" y="707150"/>
                    <a:pt x="1266134" y="707150"/>
                    <a:pt x="1266134" y="707150"/>
                  </a:cubicBezTo>
                  <a:cubicBezTo>
                    <a:pt x="1267087" y="709055"/>
                    <a:pt x="1268039" y="710007"/>
                    <a:pt x="1268039" y="711912"/>
                  </a:cubicBezTo>
                  <a:cubicBezTo>
                    <a:pt x="1268992" y="714770"/>
                    <a:pt x="1269944" y="717627"/>
                    <a:pt x="1270897" y="720485"/>
                  </a:cubicBezTo>
                  <a:cubicBezTo>
                    <a:pt x="1274707" y="733820"/>
                    <a:pt x="1275659" y="748107"/>
                    <a:pt x="1289947" y="755727"/>
                  </a:cubicBezTo>
                  <a:cubicBezTo>
                    <a:pt x="1289947" y="755727"/>
                    <a:pt x="1291852" y="758585"/>
                    <a:pt x="1294709" y="757632"/>
                  </a:cubicBezTo>
                  <a:cubicBezTo>
                    <a:pt x="1294709" y="808115"/>
                    <a:pt x="1294709" y="809067"/>
                    <a:pt x="1237559" y="807162"/>
                  </a:cubicBezTo>
                  <a:cubicBezTo>
                    <a:pt x="1219462" y="806210"/>
                    <a:pt x="1185172" y="816687"/>
                    <a:pt x="1186124" y="799542"/>
                  </a:cubicBezTo>
                  <a:cubicBezTo>
                    <a:pt x="1187077" y="781445"/>
                    <a:pt x="1208984" y="754775"/>
                    <a:pt x="1232797" y="746202"/>
                  </a:cubicBezTo>
                  <a:cubicBezTo>
                    <a:pt x="1248989" y="740487"/>
                    <a:pt x="1257562" y="730010"/>
                    <a:pt x="1265182" y="716675"/>
                  </a:cubicBezTo>
                  <a:cubicBezTo>
                    <a:pt x="1243274" y="724295"/>
                    <a:pt x="1225177" y="726200"/>
                    <a:pt x="1234702" y="690957"/>
                  </a:cubicBezTo>
                  <a:close/>
                  <a:moveTo>
                    <a:pt x="1070872" y="629045"/>
                  </a:moveTo>
                  <a:cubicBezTo>
                    <a:pt x="1073729" y="632855"/>
                    <a:pt x="1076587" y="635712"/>
                    <a:pt x="1079444" y="637617"/>
                  </a:cubicBezTo>
                  <a:cubicBezTo>
                    <a:pt x="1079444" y="637617"/>
                    <a:pt x="1079444" y="637617"/>
                    <a:pt x="1079444" y="637617"/>
                  </a:cubicBezTo>
                  <a:cubicBezTo>
                    <a:pt x="1083254" y="658572"/>
                    <a:pt x="1060394" y="652857"/>
                    <a:pt x="1054679" y="663335"/>
                  </a:cubicBezTo>
                  <a:cubicBezTo>
                    <a:pt x="1037534" y="652857"/>
                    <a:pt x="1045154" y="637617"/>
                    <a:pt x="1045154" y="623330"/>
                  </a:cubicBezTo>
                  <a:cubicBezTo>
                    <a:pt x="1053727" y="617615"/>
                    <a:pt x="1058489" y="618567"/>
                    <a:pt x="1063252" y="621425"/>
                  </a:cubicBezTo>
                  <a:cubicBezTo>
                    <a:pt x="1066109" y="623330"/>
                    <a:pt x="1068014" y="626187"/>
                    <a:pt x="1070872" y="629045"/>
                  </a:cubicBezTo>
                  <a:close/>
                  <a:moveTo>
                    <a:pt x="1033724" y="1085292"/>
                  </a:moveTo>
                  <a:cubicBezTo>
                    <a:pt x="1037534" y="1079577"/>
                    <a:pt x="1043249" y="1076720"/>
                    <a:pt x="1048964" y="1079577"/>
                  </a:cubicBezTo>
                  <a:cubicBezTo>
                    <a:pt x="1063252" y="1087197"/>
                    <a:pt x="1078492" y="1092912"/>
                    <a:pt x="1090874" y="1111010"/>
                  </a:cubicBezTo>
                  <a:cubicBezTo>
                    <a:pt x="1068967" y="1110057"/>
                    <a:pt x="1052774" y="1109105"/>
                    <a:pt x="1039439" y="1099580"/>
                  </a:cubicBezTo>
                  <a:cubicBezTo>
                    <a:pt x="1034677" y="1095770"/>
                    <a:pt x="1029914" y="1091960"/>
                    <a:pt x="1033724" y="1085292"/>
                  </a:cubicBezTo>
                  <a:close/>
                  <a:moveTo>
                    <a:pt x="1128974" y="1072910"/>
                  </a:moveTo>
                  <a:cubicBezTo>
                    <a:pt x="1133737" y="1038620"/>
                    <a:pt x="1138499" y="1006235"/>
                    <a:pt x="1128022" y="970992"/>
                  </a:cubicBezTo>
                  <a:cubicBezTo>
                    <a:pt x="1123259" y="955752"/>
                    <a:pt x="1148977" y="941465"/>
                    <a:pt x="1163264" y="930035"/>
                  </a:cubicBezTo>
                  <a:cubicBezTo>
                    <a:pt x="1181362" y="914795"/>
                    <a:pt x="1204222" y="921462"/>
                    <a:pt x="1224224" y="912890"/>
                  </a:cubicBezTo>
                  <a:cubicBezTo>
                    <a:pt x="1238512" y="907175"/>
                    <a:pt x="1247084" y="896697"/>
                    <a:pt x="1248989" y="886220"/>
                  </a:cubicBezTo>
                  <a:cubicBezTo>
                    <a:pt x="1250894" y="871932"/>
                    <a:pt x="1233749" y="876695"/>
                    <a:pt x="1225177" y="873837"/>
                  </a:cubicBezTo>
                  <a:cubicBezTo>
                    <a:pt x="1211842" y="870027"/>
                    <a:pt x="1203269" y="860502"/>
                    <a:pt x="1204222" y="848120"/>
                  </a:cubicBezTo>
                  <a:cubicBezTo>
                    <a:pt x="1205174" y="831927"/>
                    <a:pt x="1220414" y="839547"/>
                    <a:pt x="1229939" y="837642"/>
                  </a:cubicBezTo>
                  <a:cubicBezTo>
                    <a:pt x="1236607" y="836690"/>
                    <a:pt x="1244227" y="838595"/>
                    <a:pt x="1250894" y="836690"/>
                  </a:cubicBezTo>
                  <a:cubicBezTo>
                    <a:pt x="1268039" y="833832"/>
                    <a:pt x="1280422" y="836690"/>
                    <a:pt x="1288042" y="844310"/>
                  </a:cubicBezTo>
                  <a:cubicBezTo>
                    <a:pt x="1295662" y="850977"/>
                    <a:pt x="1297567" y="863360"/>
                    <a:pt x="1295662" y="880505"/>
                  </a:cubicBezTo>
                  <a:cubicBezTo>
                    <a:pt x="1278517" y="977660"/>
                    <a:pt x="1238512" y="1064337"/>
                    <a:pt x="1173742" y="1138632"/>
                  </a:cubicBezTo>
                  <a:cubicBezTo>
                    <a:pt x="1166122" y="1137680"/>
                    <a:pt x="1162312" y="1134822"/>
                    <a:pt x="1159454" y="1130060"/>
                  </a:cubicBezTo>
                  <a:cubicBezTo>
                    <a:pt x="1157549" y="1126250"/>
                    <a:pt x="1156597" y="1121487"/>
                    <a:pt x="1156597" y="1116725"/>
                  </a:cubicBezTo>
                  <a:cubicBezTo>
                    <a:pt x="1154692" y="1101485"/>
                    <a:pt x="1160407" y="1078625"/>
                    <a:pt x="1132784" y="1077672"/>
                  </a:cubicBezTo>
                  <a:cubicBezTo>
                    <a:pt x="1131832" y="1076720"/>
                    <a:pt x="1128974" y="1073862"/>
                    <a:pt x="1128974" y="1072910"/>
                  </a:cubicBezTo>
                  <a:close/>
                  <a:moveTo>
                    <a:pt x="1239464" y="1298652"/>
                  </a:moveTo>
                  <a:cubicBezTo>
                    <a:pt x="1212794" y="1318655"/>
                    <a:pt x="1187077" y="1338657"/>
                    <a:pt x="1160407" y="1358660"/>
                  </a:cubicBezTo>
                  <a:cubicBezTo>
                    <a:pt x="1159454" y="1355802"/>
                    <a:pt x="1159454" y="1349135"/>
                    <a:pt x="1159454" y="1342467"/>
                  </a:cubicBezTo>
                  <a:cubicBezTo>
                    <a:pt x="1160407" y="1314845"/>
                    <a:pt x="1168027" y="1267220"/>
                    <a:pt x="1174694" y="1258647"/>
                  </a:cubicBezTo>
                  <a:cubicBezTo>
                    <a:pt x="1188029" y="1240550"/>
                    <a:pt x="1184219" y="1229120"/>
                    <a:pt x="1166122" y="1218642"/>
                  </a:cubicBezTo>
                  <a:cubicBezTo>
                    <a:pt x="1142309" y="1204355"/>
                    <a:pt x="1148977" y="1197687"/>
                    <a:pt x="1161359" y="1191972"/>
                  </a:cubicBezTo>
                  <a:cubicBezTo>
                    <a:pt x="1165169" y="1190067"/>
                    <a:pt x="1169932" y="1189115"/>
                    <a:pt x="1173742" y="1187210"/>
                  </a:cubicBezTo>
                  <a:cubicBezTo>
                    <a:pt x="1195649" y="1210070"/>
                    <a:pt x="1217557" y="1234835"/>
                    <a:pt x="1240417" y="1255790"/>
                  </a:cubicBezTo>
                  <a:cubicBezTo>
                    <a:pt x="1259467" y="1272935"/>
                    <a:pt x="1257562" y="1285317"/>
                    <a:pt x="1239464" y="1298652"/>
                  </a:cubicBezTo>
                  <a:close/>
                  <a:moveTo>
                    <a:pt x="1306139" y="1231025"/>
                  </a:moveTo>
                  <a:cubicBezTo>
                    <a:pt x="1298519" y="1239597"/>
                    <a:pt x="1293757" y="1254837"/>
                    <a:pt x="1279469" y="1250075"/>
                  </a:cubicBezTo>
                  <a:cubicBezTo>
                    <a:pt x="1265182" y="1245312"/>
                    <a:pt x="1274707" y="1231977"/>
                    <a:pt x="1273754" y="1222452"/>
                  </a:cubicBezTo>
                  <a:cubicBezTo>
                    <a:pt x="1272802" y="1211022"/>
                    <a:pt x="1269944" y="1198640"/>
                    <a:pt x="1267087" y="1187210"/>
                  </a:cubicBezTo>
                  <a:cubicBezTo>
                    <a:pt x="1264229" y="1176732"/>
                    <a:pt x="1262324" y="1164350"/>
                    <a:pt x="1249942" y="1163397"/>
                  </a:cubicBezTo>
                  <a:cubicBezTo>
                    <a:pt x="1236607" y="1162445"/>
                    <a:pt x="1236607" y="1174827"/>
                    <a:pt x="1234702" y="1183400"/>
                  </a:cubicBezTo>
                  <a:cubicBezTo>
                    <a:pt x="1231844" y="1192925"/>
                    <a:pt x="1227082" y="1200545"/>
                    <a:pt x="1218509" y="1191020"/>
                  </a:cubicBezTo>
                  <a:cubicBezTo>
                    <a:pt x="1208984" y="1180542"/>
                    <a:pt x="1185172" y="1173875"/>
                    <a:pt x="1201364" y="1151967"/>
                  </a:cubicBezTo>
                  <a:cubicBezTo>
                    <a:pt x="1215652" y="1131965"/>
                    <a:pt x="1232797" y="1112915"/>
                    <a:pt x="1246132" y="1091960"/>
                  </a:cubicBezTo>
                  <a:cubicBezTo>
                    <a:pt x="1286137" y="1030047"/>
                    <a:pt x="1328999" y="856692"/>
                    <a:pt x="1334714" y="849072"/>
                  </a:cubicBezTo>
                  <a:cubicBezTo>
                    <a:pt x="1343287" y="837642"/>
                    <a:pt x="1357574" y="836690"/>
                    <a:pt x="1392817" y="838595"/>
                  </a:cubicBezTo>
                  <a:cubicBezTo>
                    <a:pt x="1412819" y="839547"/>
                    <a:pt x="1438537" y="826212"/>
                    <a:pt x="1454729" y="845262"/>
                  </a:cubicBezTo>
                  <a:cubicBezTo>
                    <a:pt x="1457587" y="849072"/>
                    <a:pt x="1460444" y="853835"/>
                    <a:pt x="1462349" y="859550"/>
                  </a:cubicBezTo>
                  <a:cubicBezTo>
                    <a:pt x="1448062" y="998615"/>
                    <a:pt x="1399484" y="1124345"/>
                    <a:pt x="1306139" y="1231025"/>
                  </a:cubicBezTo>
                  <a:close/>
                  <a:moveTo>
                    <a:pt x="1359479" y="1210070"/>
                  </a:moveTo>
                  <a:cubicBezTo>
                    <a:pt x="1430917" y="1111962"/>
                    <a:pt x="1476637" y="1004330"/>
                    <a:pt x="1483304" y="881457"/>
                  </a:cubicBezTo>
                  <a:cubicBezTo>
                    <a:pt x="1484257" y="863360"/>
                    <a:pt x="1489019" y="850977"/>
                    <a:pt x="1497592" y="843357"/>
                  </a:cubicBezTo>
                  <a:cubicBezTo>
                    <a:pt x="1507117" y="835737"/>
                    <a:pt x="1521404" y="832880"/>
                    <a:pt x="1540454" y="835737"/>
                  </a:cubicBezTo>
                  <a:cubicBezTo>
                    <a:pt x="1557599" y="838595"/>
                    <a:pt x="1575697" y="836690"/>
                    <a:pt x="1593794" y="835737"/>
                  </a:cubicBezTo>
                  <a:cubicBezTo>
                    <a:pt x="1602367" y="834785"/>
                    <a:pt x="1609987" y="836690"/>
                    <a:pt x="1614749" y="840500"/>
                  </a:cubicBezTo>
                  <a:cubicBezTo>
                    <a:pt x="1621417" y="845262"/>
                    <a:pt x="1624274" y="852882"/>
                    <a:pt x="1625227" y="865265"/>
                  </a:cubicBezTo>
                  <a:cubicBezTo>
                    <a:pt x="1625227" y="865265"/>
                    <a:pt x="1625227" y="865265"/>
                    <a:pt x="1625227" y="865265"/>
                  </a:cubicBezTo>
                  <a:cubicBezTo>
                    <a:pt x="1610939" y="1009092"/>
                    <a:pt x="1569029" y="1144347"/>
                    <a:pt x="1486162" y="1264362"/>
                  </a:cubicBezTo>
                  <a:cubicBezTo>
                    <a:pt x="1465207" y="1294842"/>
                    <a:pt x="1441394" y="1322465"/>
                    <a:pt x="1418534" y="1351040"/>
                  </a:cubicBezTo>
                  <a:cubicBezTo>
                    <a:pt x="1406152" y="1367232"/>
                    <a:pt x="1395674" y="1366280"/>
                    <a:pt x="1380434" y="1352945"/>
                  </a:cubicBezTo>
                  <a:cubicBezTo>
                    <a:pt x="1301377" y="1288175"/>
                    <a:pt x="1301377" y="1289127"/>
                    <a:pt x="1359479" y="1210070"/>
                  </a:cubicBezTo>
                  <a:close/>
                  <a:moveTo>
                    <a:pt x="592717" y="252807"/>
                  </a:moveTo>
                  <a:cubicBezTo>
                    <a:pt x="595574" y="252807"/>
                    <a:pt x="600337" y="256617"/>
                    <a:pt x="600337" y="257570"/>
                  </a:cubicBezTo>
                  <a:cubicBezTo>
                    <a:pt x="594622" y="273762"/>
                    <a:pt x="584144" y="284240"/>
                    <a:pt x="562237" y="289002"/>
                  </a:cubicBezTo>
                  <a:cubicBezTo>
                    <a:pt x="568904" y="268047"/>
                    <a:pt x="574619" y="254712"/>
                    <a:pt x="592717" y="252807"/>
                  </a:cubicBezTo>
                  <a:close/>
                  <a:moveTo>
                    <a:pt x="332684" y="1297700"/>
                  </a:moveTo>
                  <a:cubicBezTo>
                    <a:pt x="320302" y="1309130"/>
                    <a:pt x="308872" y="1321512"/>
                    <a:pt x="297442" y="1332942"/>
                  </a:cubicBezTo>
                  <a:cubicBezTo>
                    <a:pt x="254579" y="1375805"/>
                    <a:pt x="254579" y="1375805"/>
                    <a:pt x="215527" y="1330085"/>
                  </a:cubicBezTo>
                  <a:cubicBezTo>
                    <a:pt x="106942" y="1200545"/>
                    <a:pt x="44077" y="1051002"/>
                    <a:pt x="30742" y="882410"/>
                  </a:cubicBezTo>
                  <a:cubicBezTo>
                    <a:pt x="26932" y="838595"/>
                    <a:pt x="30742" y="836690"/>
                    <a:pt x="74557" y="835737"/>
                  </a:cubicBezTo>
                  <a:cubicBezTo>
                    <a:pt x="157424" y="834785"/>
                    <a:pt x="156472" y="834785"/>
                    <a:pt x="169807" y="917652"/>
                  </a:cubicBezTo>
                  <a:cubicBezTo>
                    <a:pt x="173617" y="941465"/>
                    <a:pt x="176474" y="965277"/>
                    <a:pt x="185999" y="987185"/>
                  </a:cubicBezTo>
                  <a:cubicBezTo>
                    <a:pt x="183142" y="991947"/>
                    <a:pt x="180284" y="995757"/>
                    <a:pt x="176474" y="998615"/>
                  </a:cubicBezTo>
                  <a:cubicBezTo>
                    <a:pt x="161234" y="1010997"/>
                    <a:pt x="139327" y="1003377"/>
                    <a:pt x="124087" y="1001472"/>
                  </a:cubicBezTo>
                  <a:cubicBezTo>
                    <a:pt x="92654" y="996710"/>
                    <a:pt x="80272" y="1002425"/>
                    <a:pt x="80272" y="1033857"/>
                  </a:cubicBezTo>
                  <a:cubicBezTo>
                    <a:pt x="80272" y="1057670"/>
                    <a:pt x="95512" y="1098627"/>
                    <a:pt x="115514" y="1129107"/>
                  </a:cubicBezTo>
                  <a:cubicBezTo>
                    <a:pt x="123134" y="1124345"/>
                    <a:pt x="117419" y="1118630"/>
                    <a:pt x="115514" y="1113867"/>
                  </a:cubicBezTo>
                  <a:cubicBezTo>
                    <a:pt x="112657" y="1102437"/>
                    <a:pt x="103132" y="1089102"/>
                    <a:pt x="115514" y="1081482"/>
                  </a:cubicBezTo>
                  <a:cubicBezTo>
                    <a:pt x="126944" y="1074815"/>
                    <a:pt x="128849" y="1094817"/>
                    <a:pt x="136469" y="1094817"/>
                  </a:cubicBezTo>
                  <a:cubicBezTo>
                    <a:pt x="185047" y="1098627"/>
                    <a:pt x="206002" y="1134822"/>
                    <a:pt x="233624" y="1167207"/>
                  </a:cubicBezTo>
                  <a:cubicBezTo>
                    <a:pt x="243149" y="1179590"/>
                    <a:pt x="264104" y="1180542"/>
                    <a:pt x="278392" y="1191972"/>
                  </a:cubicBezTo>
                  <a:cubicBezTo>
                    <a:pt x="281249" y="1194830"/>
                    <a:pt x="284107" y="1197687"/>
                    <a:pt x="286012" y="1201497"/>
                  </a:cubicBezTo>
                  <a:lnTo>
                    <a:pt x="286012" y="1201497"/>
                  </a:lnTo>
                  <a:cubicBezTo>
                    <a:pt x="297442" y="1224357"/>
                    <a:pt x="314587" y="1242455"/>
                    <a:pt x="331732" y="1260552"/>
                  </a:cubicBezTo>
                  <a:cubicBezTo>
                    <a:pt x="346019" y="1274840"/>
                    <a:pt x="346019" y="1286270"/>
                    <a:pt x="332684" y="1297700"/>
                  </a:cubicBezTo>
                  <a:close/>
                  <a:moveTo>
                    <a:pt x="317444" y="879552"/>
                  </a:moveTo>
                  <a:cubicBezTo>
                    <a:pt x="314587" y="883362"/>
                    <a:pt x="312682" y="887172"/>
                    <a:pt x="309824" y="890982"/>
                  </a:cubicBezTo>
                  <a:cubicBezTo>
                    <a:pt x="290774" y="917652"/>
                    <a:pt x="270772" y="943370"/>
                    <a:pt x="272677" y="982422"/>
                  </a:cubicBezTo>
                  <a:cubicBezTo>
                    <a:pt x="273629" y="1010045"/>
                    <a:pt x="249817" y="1010045"/>
                    <a:pt x="227909" y="1008140"/>
                  </a:cubicBezTo>
                  <a:cubicBezTo>
                    <a:pt x="225052" y="1008140"/>
                    <a:pt x="221242" y="1007187"/>
                    <a:pt x="218384" y="1007187"/>
                  </a:cubicBezTo>
                  <a:cubicBezTo>
                    <a:pt x="218384" y="1007187"/>
                    <a:pt x="218384" y="1007187"/>
                    <a:pt x="218384" y="1007187"/>
                  </a:cubicBezTo>
                  <a:cubicBezTo>
                    <a:pt x="208859" y="963372"/>
                    <a:pt x="197429" y="919557"/>
                    <a:pt x="192667" y="874790"/>
                  </a:cubicBezTo>
                  <a:cubicBezTo>
                    <a:pt x="189809" y="847167"/>
                    <a:pt x="195524" y="833832"/>
                    <a:pt x="225052" y="835737"/>
                  </a:cubicBezTo>
                  <a:cubicBezTo>
                    <a:pt x="248864" y="837642"/>
                    <a:pt x="272677" y="835737"/>
                    <a:pt x="296489" y="836690"/>
                  </a:cubicBezTo>
                  <a:cubicBezTo>
                    <a:pt x="327922" y="837642"/>
                    <a:pt x="332684" y="848120"/>
                    <a:pt x="317444" y="879552"/>
                  </a:cubicBezTo>
                  <a:close/>
                  <a:moveTo>
                    <a:pt x="352687" y="1225310"/>
                  </a:moveTo>
                  <a:cubicBezTo>
                    <a:pt x="358402" y="1221500"/>
                    <a:pt x="366974" y="1223405"/>
                    <a:pt x="375547" y="1229120"/>
                  </a:cubicBezTo>
                  <a:cubicBezTo>
                    <a:pt x="386024" y="1235787"/>
                    <a:pt x="385072" y="1242455"/>
                    <a:pt x="381262" y="1249122"/>
                  </a:cubicBezTo>
                  <a:cubicBezTo>
                    <a:pt x="379357" y="1251980"/>
                    <a:pt x="377452" y="1254837"/>
                    <a:pt x="375547" y="1258647"/>
                  </a:cubicBezTo>
                  <a:cubicBezTo>
                    <a:pt x="375547" y="1258647"/>
                    <a:pt x="375547" y="1258647"/>
                    <a:pt x="375547" y="1258647"/>
                  </a:cubicBezTo>
                  <a:cubicBezTo>
                    <a:pt x="366022" y="1251027"/>
                    <a:pt x="355544" y="1244360"/>
                    <a:pt x="346019" y="1236740"/>
                  </a:cubicBezTo>
                  <a:cubicBezTo>
                    <a:pt x="347924" y="1231025"/>
                    <a:pt x="349829" y="1227215"/>
                    <a:pt x="352687" y="1225310"/>
                  </a:cubicBezTo>
                  <a:close/>
                  <a:moveTo>
                    <a:pt x="404122" y="904317"/>
                  </a:moveTo>
                  <a:cubicBezTo>
                    <a:pt x="402217" y="902412"/>
                    <a:pt x="399359" y="901460"/>
                    <a:pt x="397454" y="899555"/>
                  </a:cubicBezTo>
                  <a:cubicBezTo>
                    <a:pt x="397454" y="896697"/>
                    <a:pt x="397454" y="893840"/>
                    <a:pt x="398407" y="890982"/>
                  </a:cubicBezTo>
                  <a:cubicBezTo>
                    <a:pt x="398407" y="890982"/>
                    <a:pt x="398407" y="890982"/>
                    <a:pt x="398407" y="890982"/>
                  </a:cubicBezTo>
                  <a:cubicBezTo>
                    <a:pt x="398407" y="890982"/>
                    <a:pt x="398407" y="890982"/>
                    <a:pt x="398407" y="890982"/>
                  </a:cubicBezTo>
                  <a:cubicBezTo>
                    <a:pt x="382214" y="895745"/>
                    <a:pt x="362212" y="916700"/>
                    <a:pt x="356497" y="882410"/>
                  </a:cubicBezTo>
                  <a:cubicBezTo>
                    <a:pt x="353639" y="868122"/>
                    <a:pt x="346019" y="846215"/>
                    <a:pt x="366974" y="839547"/>
                  </a:cubicBezTo>
                  <a:cubicBezTo>
                    <a:pt x="398407" y="829070"/>
                    <a:pt x="381262" y="868122"/>
                    <a:pt x="398407" y="874790"/>
                  </a:cubicBezTo>
                  <a:cubicBezTo>
                    <a:pt x="400312" y="861455"/>
                    <a:pt x="404122" y="850977"/>
                    <a:pt x="418409" y="844310"/>
                  </a:cubicBezTo>
                  <a:cubicBezTo>
                    <a:pt x="448889" y="830022"/>
                    <a:pt x="459367" y="835737"/>
                    <a:pt x="460319" y="870980"/>
                  </a:cubicBezTo>
                  <a:cubicBezTo>
                    <a:pt x="459367" y="873837"/>
                    <a:pt x="459367" y="876695"/>
                    <a:pt x="459367" y="878600"/>
                  </a:cubicBezTo>
                  <a:cubicBezTo>
                    <a:pt x="459367" y="879552"/>
                    <a:pt x="459367" y="881457"/>
                    <a:pt x="459367" y="882410"/>
                  </a:cubicBezTo>
                  <a:cubicBezTo>
                    <a:pt x="457462" y="900507"/>
                    <a:pt x="455557" y="918605"/>
                    <a:pt x="470797" y="934797"/>
                  </a:cubicBezTo>
                  <a:cubicBezTo>
                    <a:pt x="469844" y="917652"/>
                    <a:pt x="468892" y="900507"/>
                    <a:pt x="467939" y="883362"/>
                  </a:cubicBezTo>
                  <a:cubicBezTo>
                    <a:pt x="467939" y="882410"/>
                    <a:pt x="467939" y="880505"/>
                    <a:pt x="467939" y="879552"/>
                  </a:cubicBezTo>
                  <a:cubicBezTo>
                    <a:pt x="469844" y="866217"/>
                    <a:pt x="476512" y="852882"/>
                    <a:pt x="468892" y="839547"/>
                  </a:cubicBezTo>
                  <a:cubicBezTo>
                    <a:pt x="468892" y="839547"/>
                    <a:pt x="468892" y="839547"/>
                    <a:pt x="468892" y="839547"/>
                  </a:cubicBezTo>
                  <a:cubicBezTo>
                    <a:pt x="481274" y="838595"/>
                    <a:pt x="486037" y="843357"/>
                    <a:pt x="488894" y="849072"/>
                  </a:cubicBezTo>
                  <a:cubicBezTo>
                    <a:pt x="492704" y="858597"/>
                    <a:pt x="488894" y="873837"/>
                    <a:pt x="496514" y="881457"/>
                  </a:cubicBezTo>
                  <a:cubicBezTo>
                    <a:pt x="496514" y="881457"/>
                    <a:pt x="496514" y="881457"/>
                    <a:pt x="496514" y="881457"/>
                  </a:cubicBezTo>
                  <a:cubicBezTo>
                    <a:pt x="503182" y="935750"/>
                    <a:pt x="526994" y="982422"/>
                    <a:pt x="559379" y="1025285"/>
                  </a:cubicBezTo>
                  <a:cubicBezTo>
                    <a:pt x="569857" y="1038620"/>
                    <a:pt x="585097" y="1054812"/>
                    <a:pt x="563189" y="1066242"/>
                  </a:cubicBezTo>
                  <a:cubicBezTo>
                    <a:pt x="533662" y="1082435"/>
                    <a:pt x="526042" y="1131965"/>
                    <a:pt x="486989" y="1132917"/>
                  </a:cubicBezTo>
                  <a:cubicBezTo>
                    <a:pt x="481274" y="1132917"/>
                    <a:pt x="474607" y="1131965"/>
                    <a:pt x="467939" y="1130060"/>
                  </a:cubicBezTo>
                  <a:cubicBezTo>
                    <a:pt x="455557" y="1071957"/>
                    <a:pt x="443174" y="1012902"/>
                    <a:pt x="431744" y="954800"/>
                  </a:cubicBezTo>
                  <a:cubicBezTo>
                    <a:pt x="426982" y="933845"/>
                    <a:pt x="420314" y="916700"/>
                    <a:pt x="404122" y="904317"/>
                  </a:cubicBezTo>
                  <a:close/>
                  <a:moveTo>
                    <a:pt x="469844" y="755727"/>
                  </a:moveTo>
                  <a:cubicBezTo>
                    <a:pt x="481274" y="759537"/>
                    <a:pt x="489847" y="765252"/>
                    <a:pt x="488894" y="784302"/>
                  </a:cubicBezTo>
                  <a:cubicBezTo>
                    <a:pt x="488894" y="791922"/>
                    <a:pt x="486037" y="797637"/>
                    <a:pt x="483179" y="801447"/>
                  </a:cubicBezTo>
                  <a:cubicBezTo>
                    <a:pt x="478417" y="807162"/>
                    <a:pt x="469844" y="810020"/>
                    <a:pt x="459367" y="810020"/>
                  </a:cubicBezTo>
                  <a:lnTo>
                    <a:pt x="459367" y="810020"/>
                  </a:lnTo>
                  <a:cubicBezTo>
                    <a:pt x="437459" y="792875"/>
                    <a:pt x="433649" y="773825"/>
                    <a:pt x="452699" y="750965"/>
                  </a:cubicBezTo>
                  <a:cubicBezTo>
                    <a:pt x="458414" y="752870"/>
                    <a:pt x="464129" y="753822"/>
                    <a:pt x="469844" y="755727"/>
                  </a:cubicBezTo>
                  <a:close/>
                  <a:moveTo>
                    <a:pt x="582239" y="1010045"/>
                  </a:moveTo>
                  <a:cubicBezTo>
                    <a:pt x="553664" y="973850"/>
                    <a:pt x="533662" y="932892"/>
                    <a:pt x="520327" y="888125"/>
                  </a:cubicBezTo>
                  <a:cubicBezTo>
                    <a:pt x="519374" y="885267"/>
                    <a:pt x="518422" y="882410"/>
                    <a:pt x="517469" y="880505"/>
                  </a:cubicBezTo>
                  <a:cubicBezTo>
                    <a:pt x="517469" y="880505"/>
                    <a:pt x="517469" y="880505"/>
                    <a:pt x="517469" y="880505"/>
                  </a:cubicBezTo>
                  <a:cubicBezTo>
                    <a:pt x="519374" y="873837"/>
                    <a:pt x="519374" y="864312"/>
                    <a:pt x="529852" y="869075"/>
                  </a:cubicBezTo>
                  <a:cubicBezTo>
                    <a:pt x="549854" y="876695"/>
                    <a:pt x="574619" y="880505"/>
                    <a:pt x="587002" y="894792"/>
                  </a:cubicBezTo>
                  <a:cubicBezTo>
                    <a:pt x="606052" y="917652"/>
                    <a:pt x="616529" y="902412"/>
                    <a:pt x="630817" y="893840"/>
                  </a:cubicBezTo>
                  <a:cubicBezTo>
                    <a:pt x="632722" y="896697"/>
                    <a:pt x="633674" y="900507"/>
                    <a:pt x="636532" y="903365"/>
                  </a:cubicBezTo>
                  <a:cubicBezTo>
                    <a:pt x="636532" y="903365"/>
                    <a:pt x="636532" y="903365"/>
                    <a:pt x="636532" y="903365"/>
                  </a:cubicBezTo>
                  <a:cubicBezTo>
                    <a:pt x="645104" y="913842"/>
                    <a:pt x="618434" y="925272"/>
                    <a:pt x="635579" y="932892"/>
                  </a:cubicBezTo>
                  <a:cubicBezTo>
                    <a:pt x="649867" y="938607"/>
                    <a:pt x="653677" y="920510"/>
                    <a:pt x="660344" y="911937"/>
                  </a:cubicBezTo>
                  <a:cubicBezTo>
                    <a:pt x="665107" y="906222"/>
                    <a:pt x="669869" y="906222"/>
                    <a:pt x="674632" y="911937"/>
                  </a:cubicBezTo>
                  <a:cubicBezTo>
                    <a:pt x="682252" y="921462"/>
                    <a:pt x="693682" y="931940"/>
                    <a:pt x="684157" y="943370"/>
                  </a:cubicBezTo>
                  <a:cubicBezTo>
                    <a:pt x="659392" y="970992"/>
                    <a:pt x="633674" y="996710"/>
                    <a:pt x="606052" y="1021475"/>
                  </a:cubicBezTo>
                  <a:cubicBezTo>
                    <a:pt x="596527" y="1031000"/>
                    <a:pt x="587954" y="1017665"/>
                    <a:pt x="582239" y="1010045"/>
                  </a:cubicBezTo>
                  <a:close/>
                  <a:moveTo>
                    <a:pt x="502229" y="517602"/>
                  </a:moveTo>
                  <a:cubicBezTo>
                    <a:pt x="521279" y="538557"/>
                    <a:pt x="541282" y="559512"/>
                    <a:pt x="560332" y="579515"/>
                  </a:cubicBezTo>
                  <a:lnTo>
                    <a:pt x="560332" y="579515"/>
                  </a:lnTo>
                  <a:cubicBezTo>
                    <a:pt x="564142" y="582372"/>
                    <a:pt x="568904" y="584277"/>
                    <a:pt x="572714" y="587135"/>
                  </a:cubicBezTo>
                  <a:cubicBezTo>
                    <a:pt x="570809" y="589992"/>
                    <a:pt x="568904" y="591897"/>
                    <a:pt x="566999" y="594755"/>
                  </a:cubicBezTo>
                  <a:cubicBezTo>
                    <a:pt x="560332" y="604280"/>
                    <a:pt x="503182" y="669050"/>
                    <a:pt x="486989" y="690957"/>
                  </a:cubicBezTo>
                  <a:cubicBezTo>
                    <a:pt x="485084" y="693815"/>
                    <a:pt x="482227" y="697625"/>
                    <a:pt x="480322" y="701435"/>
                  </a:cubicBezTo>
                  <a:cubicBezTo>
                    <a:pt x="480322" y="701435"/>
                    <a:pt x="480322" y="701435"/>
                    <a:pt x="480322" y="701435"/>
                  </a:cubicBezTo>
                  <a:cubicBezTo>
                    <a:pt x="446984" y="708102"/>
                    <a:pt x="431744" y="730010"/>
                    <a:pt x="426029" y="762395"/>
                  </a:cubicBezTo>
                  <a:cubicBezTo>
                    <a:pt x="424124" y="772872"/>
                    <a:pt x="419362" y="782397"/>
                    <a:pt x="415552" y="792875"/>
                  </a:cubicBezTo>
                  <a:cubicBezTo>
                    <a:pt x="406979" y="817640"/>
                    <a:pt x="386024" y="809067"/>
                    <a:pt x="369832" y="808115"/>
                  </a:cubicBezTo>
                  <a:cubicBezTo>
                    <a:pt x="350782" y="807162"/>
                    <a:pt x="352687" y="790970"/>
                    <a:pt x="354592" y="778587"/>
                  </a:cubicBezTo>
                  <a:cubicBezTo>
                    <a:pt x="363164" y="682385"/>
                    <a:pt x="398407" y="596660"/>
                    <a:pt x="459367" y="521412"/>
                  </a:cubicBezTo>
                  <a:cubicBezTo>
                    <a:pt x="473654" y="502362"/>
                    <a:pt x="486037" y="499505"/>
                    <a:pt x="502229" y="517602"/>
                  </a:cubicBezTo>
                  <a:close/>
                  <a:moveTo>
                    <a:pt x="396502" y="412827"/>
                  </a:moveTo>
                  <a:cubicBezTo>
                    <a:pt x="401264" y="416637"/>
                    <a:pt x="448889" y="463310"/>
                    <a:pt x="452699" y="466167"/>
                  </a:cubicBezTo>
                  <a:cubicBezTo>
                    <a:pt x="452699" y="466167"/>
                    <a:pt x="452699" y="466167"/>
                    <a:pt x="452699" y="466167"/>
                  </a:cubicBezTo>
                  <a:cubicBezTo>
                    <a:pt x="460319" y="482360"/>
                    <a:pt x="447937" y="489980"/>
                    <a:pt x="440317" y="499505"/>
                  </a:cubicBezTo>
                  <a:cubicBezTo>
                    <a:pt x="376499" y="577610"/>
                    <a:pt x="337447" y="665240"/>
                    <a:pt x="329827" y="765252"/>
                  </a:cubicBezTo>
                  <a:cubicBezTo>
                    <a:pt x="326969" y="800495"/>
                    <a:pt x="313634" y="810972"/>
                    <a:pt x="278392" y="809067"/>
                  </a:cubicBezTo>
                  <a:cubicBezTo>
                    <a:pt x="179332" y="805257"/>
                    <a:pt x="182189" y="827165"/>
                    <a:pt x="199334" y="713817"/>
                  </a:cubicBezTo>
                  <a:cubicBezTo>
                    <a:pt x="216479" y="602375"/>
                    <a:pt x="263152" y="503315"/>
                    <a:pt x="334589" y="415685"/>
                  </a:cubicBezTo>
                  <a:cubicBezTo>
                    <a:pt x="363164" y="381395"/>
                    <a:pt x="363164" y="382347"/>
                    <a:pt x="396502" y="412827"/>
                  </a:cubicBezTo>
                  <a:close/>
                  <a:moveTo>
                    <a:pt x="32647" y="739535"/>
                  </a:moveTo>
                  <a:cubicBezTo>
                    <a:pt x="49792" y="568085"/>
                    <a:pt x="116467" y="418542"/>
                    <a:pt x="229814" y="289002"/>
                  </a:cubicBezTo>
                  <a:cubicBezTo>
                    <a:pt x="244102" y="272810"/>
                    <a:pt x="254579" y="269952"/>
                    <a:pt x="270772" y="286145"/>
                  </a:cubicBezTo>
                  <a:cubicBezTo>
                    <a:pt x="289822" y="306147"/>
                    <a:pt x="308872" y="325197"/>
                    <a:pt x="328874" y="344247"/>
                  </a:cubicBezTo>
                  <a:cubicBezTo>
                    <a:pt x="343162" y="356630"/>
                    <a:pt x="340304" y="367107"/>
                    <a:pt x="328874" y="380442"/>
                  </a:cubicBezTo>
                  <a:cubicBezTo>
                    <a:pt x="230767" y="492837"/>
                    <a:pt x="174569" y="622377"/>
                    <a:pt x="165997" y="771920"/>
                  </a:cubicBezTo>
                  <a:cubicBezTo>
                    <a:pt x="164092" y="801447"/>
                    <a:pt x="152662" y="812877"/>
                    <a:pt x="124087" y="809067"/>
                  </a:cubicBezTo>
                  <a:cubicBezTo>
                    <a:pt x="114562" y="808115"/>
                    <a:pt x="105037" y="809067"/>
                    <a:pt x="95512" y="809067"/>
                  </a:cubicBezTo>
                  <a:cubicBezTo>
                    <a:pt x="26932" y="809067"/>
                    <a:pt x="25027" y="809067"/>
                    <a:pt x="32647" y="739535"/>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54"/>
            <p:cNvSpPr/>
            <p:nvPr/>
          </p:nvSpPr>
          <p:spPr>
            <a:xfrm>
              <a:off x="1482550" y="4482380"/>
              <a:ext cx="577797" cy="755278"/>
            </a:xfrm>
            <a:custGeom>
              <a:rect b="b" l="l" r="r" t="t"/>
              <a:pathLst>
                <a:path extrusionOk="0" h="755278" w="577797">
                  <a:moveTo>
                    <a:pt x="315311" y="59266"/>
                  </a:moveTo>
                  <a:cubicBezTo>
                    <a:pt x="315311" y="80221"/>
                    <a:pt x="321026" y="92604"/>
                    <a:pt x="343886" y="95461"/>
                  </a:cubicBezTo>
                  <a:cubicBezTo>
                    <a:pt x="364841" y="98319"/>
                    <a:pt x="384844" y="106891"/>
                    <a:pt x="402941" y="118321"/>
                  </a:cubicBezTo>
                  <a:cubicBezTo>
                    <a:pt x="461996" y="153564"/>
                    <a:pt x="480094" y="220239"/>
                    <a:pt x="444851" y="274531"/>
                  </a:cubicBezTo>
                  <a:cubicBezTo>
                    <a:pt x="427706" y="302154"/>
                    <a:pt x="400084" y="316441"/>
                    <a:pt x="371509" y="327871"/>
                  </a:cubicBezTo>
                  <a:cubicBezTo>
                    <a:pt x="321979" y="347874"/>
                    <a:pt x="269591" y="358351"/>
                    <a:pt x="217204" y="371686"/>
                  </a:cubicBezTo>
                  <a:cubicBezTo>
                    <a:pt x="151481" y="388831"/>
                    <a:pt x="86711" y="409786"/>
                    <a:pt x="37181" y="459316"/>
                  </a:cubicBezTo>
                  <a:cubicBezTo>
                    <a:pt x="37181" y="459316"/>
                    <a:pt x="37181" y="459316"/>
                    <a:pt x="37181" y="459316"/>
                  </a:cubicBezTo>
                  <a:cubicBezTo>
                    <a:pt x="-33304" y="568854"/>
                    <a:pt x="-8539" y="700299"/>
                    <a:pt x="154339" y="749829"/>
                  </a:cubicBezTo>
                  <a:cubicBezTo>
                    <a:pt x="163864" y="752686"/>
                    <a:pt x="177199" y="763164"/>
                    <a:pt x="183866" y="744114"/>
                  </a:cubicBezTo>
                  <a:cubicBezTo>
                    <a:pt x="194344" y="713634"/>
                    <a:pt x="180056" y="662199"/>
                    <a:pt x="154339" y="643149"/>
                  </a:cubicBezTo>
                  <a:cubicBezTo>
                    <a:pt x="99094" y="602191"/>
                    <a:pt x="101951" y="538374"/>
                    <a:pt x="161959" y="504084"/>
                  </a:cubicBezTo>
                  <a:cubicBezTo>
                    <a:pt x="195296" y="485034"/>
                    <a:pt x="232444" y="475509"/>
                    <a:pt x="269591" y="466936"/>
                  </a:cubicBezTo>
                  <a:cubicBezTo>
                    <a:pt x="329599" y="452649"/>
                    <a:pt x="389606" y="438361"/>
                    <a:pt x="446756" y="413596"/>
                  </a:cubicBezTo>
                  <a:cubicBezTo>
                    <a:pt x="548674" y="368829"/>
                    <a:pt x="597251" y="272626"/>
                    <a:pt x="570581" y="169756"/>
                  </a:cubicBezTo>
                  <a:cubicBezTo>
                    <a:pt x="553436" y="104034"/>
                    <a:pt x="505811" y="64029"/>
                    <a:pt x="450566" y="30691"/>
                  </a:cubicBezTo>
                  <a:cubicBezTo>
                    <a:pt x="427706" y="23071"/>
                    <a:pt x="405799" y="14499"/>
                    <a:pt x="382939" y="8784"/>
                  </a:cubicBezTo>
                  <a:cubicBezTo>
                    <a:pt x="321026" y="-9314"/>
                    <a:pt x="314359" y="-2646"/>
                    <a:pt x="315311" y="59266"/>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54"/>
            <p:cNvSpPr/>
            <p:nvPr/>
          </p:nvSpPr>
          <p:spPr>
            <a:xfrm>
              <a:off x="1661654" y="4192047"/>
              <a:ext cx="137874" cy="639780"/>
            </a:xfrm>
            <a:custGeom>
              <a:rect b="b" l="l" r="r" t="t"/>
              <a:pathLst>
                <a:path extrusionOk="0" h="639780" w="137874">
                  <a:moveTo>
                    <a:pt x="18098" y="321976"/>
                  </a:moveTo>
                  <a:cubicBezTo>
                    <a:pt x="20002" y="416274"/>
                    <a:pt x="22860" y="509619"/>
                    <a:pt x="24765" y="603916"/>
                  </a:cubicBezTo>
                  <a:cubicBezTo>
                    <a:pt x="24765" y="615346"/>
                    <a:pt x="22860" y="627729"/>
                    <a:pt x="31432" y="638206"/>
                  </a:cubicBezTo>
                  <a:cubicBezTo>
                    <a:pt x="33338" y="641064"/>
                    <a:pt x="35242" y="639159"/>
                    <a:pt x="38100" y="639159"/>
                  </a:cubicBezTo>
                  <a:cubicBezTo>
                    <a:pt x="107632" y="626776"/>
                    <a:pt x="108585" y="626776"/>
                    <a:pt x="109537" y="556291"/>
                  </a:cubicBezTo>
                  <a:cubicBezTo>
                    <a:pt x="109537" y="541051"/>
                    <a:pt x="109537" y="525811"/>
                    <a:pt x="108585" y="510571"/>
                  </a:cubicBezTo>
                  <a:cubicBezTo>
                    <a:pt x="107632" y="493426"/>
                    <a:pt x="108585" y="364839"/>
                    <a:pt x="108585" y="364839"/>
                  </a:cubicBezTo>
                  <a:cubicBezTo>
                    <a:pt x="108585" y="332454"/>
                    <a:pt x="108585" y="299116"/>
                    <a:pt x="108585" y="266731"/>
                  </a:cubicBezTo>
                  <a:cubicBezTo>
                    <a:pt x="110490" y="207676"/>
                    <a:pt x="119062" y="182911"/>
                    <a:pt x="135255" y="110521"/>
                  </a:cubicBezTo>
                  <a:cubicBezTo>
                    <a:pt x="139065" y="92424"/>
                    <a:pt x="138112" y="77184"/>
                    <a:pt x="136207" y="59086"/>
                  </a:cubicBezTo>
                  <a:cubicBezTo>
                    <a:pt x="132398" y="21939"/>
                    <a:pt x="107632" y="984"/>
                    <a:pt x="71438" y="31"/>
                  </a:cubicBezTo>
                  <a:cubicBezTo>
                    <a:pt x="35242" y="-921"/>
                    <a:pt x="9525" y="20034"/>
                    <a:pt x="3810" y="56229"/>
                  </a:cubicBezTo>
                  <a:cubicBezTo>
                    <a:pt x="-952" y="84804"/>
                    <a:pt x="-1905" y="113379"/>
                    <a:pt x="4763" y="141954"/>
                  </a:cubicBezTo>
                  <a:cubicBezTo>
                    <a:pt x="18098" y="201009"/>
                    <a:pt x="17145" y="261969"/>
                    <a:pt x="18098" y="321976"/>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54"/>
            <p:cNvSpPr/>
            <p:nvPr/>
          </p:nvSpPr>
          <p:spPr>
            <a:xfrm>
              <a:off x="962519" y="6060792"/>
              <a:ext cx="1525904" cy="231796"/>
            </a:xfrm>
            <a:custGeom>
              <a:rect b="b" l="l" r="r" t="t"/>
              <a:pathLst>
                <a:path extrusionOk="0" h="231796" w="1525904">
                  <a:moveTo>
                    <a:pt x="1358265" y="67719"/>
                  </a:moveTo>
                  <a:cubicBezTo>
                    <a:pt x="1303973" y="59147"/>
                    <a:pt x="1251585" y="43907"/>
                    <a:pt x="1198245" y="31524"/>
                  </a:cubicBezTo>
                  <a:cubicBezTo>
                    <a:pt x="1059180" y="-1813"/>
                    <a:pt x="919163" y="-18006"/>
                    <a:pt x="779145" y="30572"/>
                  </a:cubicBezTo>
                  <a:cubicBezTo>
                    <a:pt x="762953" y="36287"/>
                    <a:pt x="748665" y="30572"/>
                    <a:pt x="734378" y="26762"/>
                  </a:cubicBezTo>
                  <a:cubicBezTo>
                    <a:pt x="678180" y="9617"/>
                    <a:pt x="621030" y="1044"/>
                    <a:pt x="561975" y="1044"/>
                  </a:cubicBezTo>
                  <a:cubicBezTo>
                    <a:pt x="461963" y="1044"/>
                    <a:pt x="365760" y="21999"/>
                    <a:pt x="270510" y="46764"/>
                  </a:cubicBezTo>
                  <a:cubicBezTo>
                    <a:pt x="206692" y="62957"/>
                    <a:pt x="142875" y="78197"/>
                    <a:pt x="77152" y="72482"/>
                  </a:cubicBezTo>
                  <a:cubicBezTo>
                    <a:pt x="53340" y="70577"/>
                    <a:pt x="30480" y="64862"/>
                    <a:pt x="0" y="60099"/>
                  </a:cubicBezTo>
                  <a:cubicBezTo>
                    <a:pt x="20002" y="82007"/>
                    <a:pt x="39052" y="92484"/>
                    <a:pt x="57150" y="102009"/>
                  </a:cubicBezTo>
                  <a:cubicBezTo>
                    <a:pt x="173355" y="160112"/>
                    <a:pt x="294323" y="156302"/>
                    <a:pt x="416242" y="128679"/>
                  </a:cubicBezTo>
                  <a:cubicBezTo>
                    <a:pt x="488633" y="112487"/>
                    <a:pt x="557213" y="83912"/>
                    <a:pt x="629603" y="71529"/>
                  </a:cubicBezTo>
                  <a:cubicBezTo>
                    <a:pt x="646748" y="68672"/>
                    <a:pt x="662940" y="64862"/>
                    <a:pt x="686753" y="70577"/>
                  </a:cubicBezTo>
                  <a:cubicBezTo>
                    <a:pt x="616268" y="113439"/>
                    <a:pt x="552450" y="156302"/>
                    <a:pt x="503873" y="219167"/>
                  </a:cubicBezTo>
                  <a:cubicBezTo>
                    <a:pt x="539115" y="236312"/>
                    <a:pt x="561023" y="229644"/>
                    <a:pt x="581025" y="198212"/>
                  </a:cubicBezTo>
                  <a:cubicBezTo>
                    <a:pt x="615315" y="144872"/>
                    <a:pt x="665798" y="108677"/>
                    <a:pt x="724853" y="85817"/>
                  </a:cubicBezTo>
                  <a:cubicBezTo>
                    <a:pt x="750570" y="75339"/>
                    <a:pt x="774383" y="75339"/>
                    <a:pt x="801053" y="84864"/>
                  </a:cubicBezTo>
                  <a:cubicBezTo>
                    <a:pt x="867728" y="110582"/>
                    <a:pt x="919163" y="154397"/>
                    <a:pt x="958215" y="214404"/>
                  </a:cubicBezTo>
                  <a:cubicBezTo>
                    <a:pt x="974408" y="239169"/>
                    <a:pt x="1001078" y="233454"/>
                    <a:pt x="1014413" y="222024"/>
                  </a:cubicBezTo>
                  <a:cubicBezTo>
                    <a:pt x="1031558" y="207737"/>
                    <a:pt x="1003935" y="200117"/>
                    <a:pt x="997268" y="188687"/>
                  </a:cubicBezTo>
                  <a:cubicBezTo>
                    <a:pt x="993458" y="182019"/>
                    <a:pt x="985838" y="177257"/>
                    <a:pt x="980122" y="171542"/>
                  </a:cubicBezTo>
                  <a:cubicBezTo>
                    <a:pt x="940118" y="132489"/>
                    <a:pt x="893445" y="103914"/>
                    <a:pt x="841058" y="70577"/>
                  </a:cubicBezTo>
                  <a:cubicBezTo>
                    <a:pt x="864870" y="66767"/>
                    <a:pt x="881063" y="69624"/>
                    <a:pt x="897255" y="72482"/>
                  </a:cubicBezTo>
                  <a:cubicBezTo>
                    <a:pt x="967740" y="84864"/>
                    <a:pt x="1034415" y="112487"/>
                    <a:pt x="1103948" y="128679"/>
                  </a:cubicBezTo>
                  <a:cubicBezTo>
                    <a:pt x="1227773" y="157254"/>
                    <a:pt x="1351598" y="163922"/>
                    <a:pt x="1469708" y="103914"/>
                  </a:cubicBezTo>
                  <a:cubicBezTo>
                    <a:pt x="1488758" y="94389"/>
                    <a:pt x="1509713" y="84864"/>
                    <a:pt x="1525905" y="60099"/>
                  </a:cubicBezTo>
                  <a:cubicBezTo>
                    <a:pt x="1466850" y="72482"/>
                    <a:pt x="1412558" y="76292"/>
                    <a:pt x="1358265" y="67719"/>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54"/>
            <p:cNvSpPr/>
            <p:nvPr/>
          </p:nvSpPr>
          <p:spPr>
            <a:xfrm>
              <a:off x="753364" y="5734176"/>
              <a:ext cx="493716" cy="342037"/>
            </a:xfrm>
            <a:custGeom>
              <a:rect b="b" l="l" r="r" t="t"/>
              <a:pathLst>
                <a:path extrusionOk="0" h="342037" w="493716">
                  <a:moveTo>
                    <a:pt x="477760" y="341948"/>
                  </a:moveTo>
                  <a:cubicBezTo>
                    <a:pt x="493000" y="342900"/>
                    <a:pt x="497762" y="336233"/>
                    <a:pt x="490142" y="322898"/>
                  </a:cubicBezTo>
                  <a:cubicBezTo>
                    <a:pt x="466330" y="283845"/>
                    <a:pt x="455852" y="239078"/>
                    <a:pt x="436802" y="198120"/>
                  </a:cubicBezTo>
                  <a:cubicBezTo>
                    <a:pt x="400607" y="121920"/>
                    <a:pt x="344410" y="60960"/>
                    <a:pt x="276782" y="0"/>
                  </a:cubicBezTo>
                  <a:cubicBezTo>
                    <a:pt x="294880" y="100965"/>
                    <a:pt x="312025" y="191453"/>
                    <a:pt x="380605" y="263843"/>
                  </a:cubicBezTo>
                  <a:cubicBezTo>
                    <a:pt x="255827" y="211455"/>
                    <a:pt x="114857" y="227648"/>
                    <a:pt x="2462" y="149543"/>
                  </a:cubicBezTo>
                  <a:cubicBezTo>
                    <a:pt x="-4205" y="161925"/>
                    <a:pt x="4367" y="168593"/>
                    <a:pt x="8177" y="174308"/>
                  </a:cubicBezTo>
                  <a:cubicBezTo>
                    <a:pt x="67232" y="262890"/>
                    <a:pt x="147242" y="318135"/>
                    <a:pt x="253922" y="335280"/>
                  </a:cubicBezTo>
                  <a:cubicBezTo>
                    <a:pt x="328217" y="347663"/>
                    <a:pt x="402512" y="337185"/>
                    <a:pt x="477760" y="341948"/>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54"/>
            <p:cNvSpPr/>
            <p:nvPr/>
          </p:nvSpPr>
          <p:spPr>
            <a:xfrm>
              <a:off x="2206442" y="5734176"/>
              <a:ext cx="486769" cy="340995"/>
            </a:xfrm>
            <a:custGeom>
              <a:rect b="b" l="l" r="r" t="t"/>
              <a:pathLst>
                <a:path extrusionOk="0" h="340995" w="486769">
                  <a:moveTo>
                    <a:pt x="217212" y="0"/>
                  </a:moveTo>
                  <a:cubicBezTo>
                    <a:pt x="178159" y="33338"/>
                    <a:pt x="148632" y="65723"/>
                    <a:pt x="120057" y="98108"/>
                  </a:cubicBezTo>
                  <a:cubicBezTo>
                    <a:pt x="61002" y="163830"/>
                    <a:pt x="41952" y="249555"/>
                    <a:pt x="2899" y="324803"/>
                  </a:cubicBezTo>
                  <a:cubicBezTo>
                    <a:pt x="-6626" y="342900"/>
                    <a:pt x="9567" y="340043"/>
                    <a:pt x="19092" y="340043"/>
                  </a:cubicBezTo>
                  <a:cubicBezTo>
                    <a:pt x="67669" y="340043"/>
                    <a:pt x="116247" y="340995"/>
                    <a:pt x="165777" y="340995"/>
                  </a:cubicBezTo>
                  <a:cubicBezTo>
                    <a:pt x="225784" y="340043"/>
                    <a:pt x="284839" y="332423"/>
                    <a:pt x="339132" y="305753"/>
                  </a:cubicBezTo>
                  <a:cubicBezTo>
                    <a:pt x="403902" y="274320"/>
                    <a:pt x="456289" y="227648"/>
                    <a:pt x="486769" y="160020"/>
                  </a:cubicBezTo>
                  <a:cubicBezTo>
                    <a:pt x="369612" y="224790"/>
                    <a:pt x="235309" y="217170"/>
                    <a:pt x="113389" y="260033"/>
                  </a:cubicBezTo>
                  <a:cubicBezTo>
                    <a:pt x="186732" y="189548"/>
                    <a:pt x="196257" y="97155"/>
                    <a:pt x="217212" y="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54"/>
            <p:cNvSpPr/>
            <p:nvPr/>
          </p:nvSpPr>
          <p:spPr>
            <a:xfrm>
              <a:off x="600569" y="5524626"/>
              <a:ext cx="431482" cy="397192"/>
            </a:xfrm>
            <a:custGeom>
              <a:rect b="b" l="l" r="r" t="t"/>
              <a:pathLst>
                <a:path extrusionOk="0" h="397192" w="431482">
                  <a:moveTo>
                    <a:pt x="431483" y="397193"/>
                  </a:moveTo>
                  <a:cubicBezTo>
                    <a:pt x="399098" y="342900"/>
                    <a:pt x="391478" y="283845"/>
                    <a:pt x="382905" y="225743"/>
                  </a:cubicBezTo>
                  <a:cubicBezTo>
                    <a:pt x="373380" y="152400"/>
                    <a:pt x="349568" y="84773"/>
                    <a:pt x="312420" y="20955"/>
                  </a:cubicBezTo>
                  <a:cubicBezTo>
                    <a:pt x="307658" y="12383"/>
                    <a:pt x="305753" y="0"/>
                    <a:pt x="290513" y="0"/>
                  </a:cubicBezTo>
                  <a:cubicBezTo>
                    <a:pt x="294323" y="96203"/>
                    <a:pt x="272415" y="192405"/>
                    <a:pt x="315278" y="285750"/>
                  </a:cubicBezTo>
                  <a:cubicBezTo>
                    <a:pt x="211455" y="207645"/>
                    <a:pt x="80010" y="176213"/>
                    <a:pt x="0" y="67628"/>
                  </a:cubicBezTo>
                  <a:cubicBezTo>
                    <a:pt x="29528" y="181928"/>
                    <a:pt x="85725" y="275273"/>
                    <a:pt x="196215" y="326708"/>
                  </a:cubicBezTo>
                  <a:cubicBezTo>
                    <a:pt x="270510" y="360998"/>
                    <a:pt x="354330" y="366713"/>
                    <a:pt x="431483" y="397193"/>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54"/>
            <p:cNvSpPr/>
            <p:nvPr/>
          </p:nvSpPr>
          <p:spPr>
            <a:xfrm>
              <a:off x="2421748" y="5523674"/>
              <a:ext cx="421443" cy="392429"/>
            </a:xfrm>
            <a:custGeom>
              <a:rect b="b" l="l" r="r" t="t"/>
              <a:pathLst>
                <a:path extrusionOk="0" h="392429" w="421443">
                  <a:moveTo>
                    <a:pt x="118110" y="278130"/>
                  </a:moveTo>
                  <a:cubicBezTo>
                    <a:pt x="159067" y="186690"/>
                    <a:pt x="134303" y="92392"/>
                    <a:pt x="137160" y="0"/>
                  </a:cubicBezTo>
                  <a:cubicBezTo>
                    <a:pt x="107633" y="34290"/>
                    <a:pt x="90488" y="73342"/>
                    <a:pt x="74295" y="114300"/>
                  </a:cubicBezTo>
                  <a:cubicBezTo>
                    <a:pt x="39053" y="203835"/>
                    <a:pt x="51435" y="305752"/>
                    <a:pt x="0" y="392430"/>
                  </a:cubicBezTo>
                  <a:cubicBezTo>
                    <a:pt x="209550" y="382905"/>
                    <a:pt x="447675" y="204788"/>
                    <a:pt x="419100" y="77152"/>
                  </a:cubicBezTo>
                  <a:cubicBezTo>
                    <a:pt x="339090" y="178117"/>
                    <a:pt x="220028" y="212408"/>
                    <a:pt x="118110" y="27813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54"/>
            <p:cNvSpPr/>
            <p:nvPr/>
          </p:nvSpPr>
          <p:spPr>
            <a:xfrm>
              <a:off x="533894" y="5274118"/>
              <a:ext cx="325490" cy="450532"/>
            </a:xfrm>
            <a:custGeom>
              <a:rect b="b" l="l" r="r" t="t"/>
              <a:pathLst>
                <a:path extrusionOk="0" h="450532" w="325490">
                  <a:moveTo>
                    <a:pt x="320993" y="450532"/>
                  </a:moveTo>
                  <a:cubicBezTo>
                    <a:pt x="300990" y="358140"/>
                    <a:pt x="314325" y="267653"/>
                    <a:pt x="323850" y="176213"/>
                  </a:cubicBezTo>
                  <a:cubicBezTo>
                    <a:pt x="329565" y="119063"/>
                    <a:pt x="320040" y="63818"/>
                    <a:pt x="300038" y="0"/>
                  </a:cubicBezTo>
                  <a:cubicBezTo>
                    <a:pt x="262890" y="112395"/>
                    <a:pt x="228600" y="215265"/>
                    <a:pt x="252413" y="327660"/>
                  </a:cubicBezTo>
                  <a:cubicBezTo>
                    <a:pt x="186690" y="212407"/>
                    <a:pt x="70485" y="140970"/>
                    <a:pt x="7620" y="24765"/>
                  </a:cubicBezTo>
                  <a:cubicBezTo>
                    <a:pt x="4763" y="26670"/>
                    <a:pt x="2858" y="27623"/>
                    <a:pt x="2858" y="27623"/>
                  </a:cubicBezTo>
                  <a:cubicBezTo>
                    <a:pt x="953" y="32385"/>
                    <a:pt x="0" y="35243"/>
                    <a:pt x="0" y="39052"/>
                  </a:cubicBezTo>
                  <a:cubicBezTo>
                    <a:pt x="7620" y="134302"/>
                    <a:pt x="39053" y="219075"/>
                    <a:pt x="104775" y="290513"/>
                  </a:cubicBezTo>
                  <a:cubicBezTo>
                    <a:pt x="166688" y="357188"/>
                    <a:pt x="248603" y="394335"/>
                    <a:pt x="320993" y="450532"/>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54"/>
            <p:cNvSpPr/>
            <p:nvPr/>
          </p:nvSpPr>
          <p:spPr>
            <a:xfrm>
              <a:off x="2596035" y="5279833"/>
              <a:ext cx="319108" cy="445770"/>
            </a:xfrm>
            <a:custGeom>
              <a:rect b="b" l="l" r="r" t="t"/>
              <a:pathLst>
                <a:path extrusionOk="0" h="445770" w="319108">
                  <a:moveTo>
                    <a:pt x="207666" y="295275"/>
                  </a:moveTo>
                  <a:cubicBezTo>
                    <a:pt x="282913" y="220028"/>
                    <a:pt x="317203" y="128588"/>
                    <a:pt x="319108" y="22860"/>
                  </a:cubicBezTo>
                  <a:cubicBezTo>
                    <a:pt x="252433" y="136208"/>
                    <a:pt x="136228" y="207645"/>
                    <a:pt x="71458" y="323850"/>
                  </a:cubicBezTo>
                  <a:cubicBezTo>
                    <a:pt x="95271" y="210503"/>
                    <a:pt x="60981" y="108585"/>
                    <a:pt x="24786" y="0"/>
                  </a:cubicBezTo>
                  <a:cubicBezTo>
                    <a:pt x="6688" y="47625"/>
                    <a:pt x="973" y="89535"/>
                    <a:pt x="21" y="132398"/>
                  </a:cubicBezTo>
                  <a:cubicBezTo>
                    <a:pt x="-932" y="236220"/>
                    <a:pt x="31453" y="340042"/>
                    <a:pt x="2878" y="445770"/>
                  </a:cubicBezTo>
                  <a:cubicBezTo>
                    <a:pt x="70506" y="392430"/>
                    <a:pt x="147658" y="355283"/>
                    <a:pt x="207666" y="295275"/>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54"/>
            <p:cNvSpPr/>
            <p:nvPr/>
          </p:nvSpPr>
          <p:spPr>
            <a:xfrm>
              <a:off x="544924" y="5019801"/>
              <a:ext cx="293491" cy="448627"/>
            </a:xfrm>
            <a:custGeom>
              <a:rect b="b" l="l" r="r" t="t"/>
              <a:pathLst>
                <a:path extrusionOk="0" h="448627" w="293491">
                  <a:moveTo>
                    <a:pt x="188994" y="448628"/>
                  </a:moveTo>
                  <a:cubicBezTo>
                    <a:pt x="188994" y="374332"/>
                    <a:pt x="216617" y="310515"/>
                    <a:pt x="247097" y="246698"/>
                  </a:cubicBezTo>
                  <a:cubicBezTo>
                    <a:pt x="264242" y="210502"/>
                    <a:pt x="278529" y="172402"/>
                    <a:pt x="286149" y="132398"/>
                  </a:cubicBezTo>
                  <a:cubicBezTo>
                    <a:pt x="291864" y="102870"/>
                    <a:pt x="296627" y="72390"/>
                    <a:pt x="290912" y="40005"/>
                  </a:cubicBezTo>
                  <a:cubicBezTo>
                    <a:pt x="221379" y="101917"/>
                    <a:pt x="187089" y="177165"/>
                    <a:pt x="160419" y="325755"/>
                  </a:cubicBezTo>
                  <a:cubicBezTo>
                    <a:pt x="141369" y="283845"/>
                    <a:pt x="128034" y="243840"/>
                    <a:pt x="108032" y="206692"/>
                  </a:cubicBezTo>
                  <a:cubicBezTo>
                    <a:pt x="81362" y="155257"/>
                    <a:pt x="46119" y="107632"/>
                    <a:pt x="28022" y="51435"/>
                  </a:cubicBezTo>
                  <a:cubicBezTo>
                    <a:pt x="22307" y="34290"/>
                    <a:pt x="27069" y="12382"/>
                    <a:pt x="8972" y="0"/>
                  </a:cubicBezTo>
                  <a:cubicBezTo>
                    <a:pt x="8019" y="4763"/>
                    <a:pt x="8019" y="8573"/>
                    <a:pt x="7067" y="13335"/>
                  </a:cubicBezTo>
                  <a:cubicBezTo>
                    <a:pt x="6114" y="26670"/>
                    <a:pt x="4209" y="39052"/>
                    <a:pt x="3257" y="52388"/>
                  </a:cubicBezTo>
                  <a:cubicBezTo>
                    <a:pt x="-6268" y="139065"/>
                    <a:pt x="3257" y="220980"/>
                    <a:pt x="56597" y="293370"/>
                  </a:cubicBezTo>
                  <a:cubicBezTo>
                    <a:pt x="97554" y="347663"/>
                    <a:pt x="151847" y="388620"/>
                    <a:pt x="188994" y="448628"/>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54"/>
            <p:cNvSpPr/>
            <p:nvPr/>
          </p:nvSpPr>
          <p:spPr>
            <a:xfrm>
              <a:off x="2613113" y="5030279"/>
              <a:ext cx="293155" cy="431482"/>
            </a:xfrm>
            <a:custGeom>
              <a:rect b="b" l="l" r="r" t="t"/>
              <a:pathLst>
                <a:path extrusionOk="0" h="431482" w="293155">
                  <a:moveTo>
                    <a:pt x="88" y="22860"/>
                  </a:moveTo>
                  <a:cubicBezTo>
                    <a:pt x="-864" y="83820"/>
                    <a:pt x="5803" y="133350"/>
                    <a:pt x="23901" y="180975"/>
                  </a:cubicBezTo>
                  <a:cubicBezTo>
                    <a:pt x="55333" y="262890"/>
                    <a:pt x="103911" y="338138"/>
                    <a:pt x="106768" y="431483"/>
                  </a:cubicBezTo>
                  <a:cubicBezTo>
                    <a:pt x="142963" y="384810"/>
                    <a:pt x="183921" y="346710"/>
                    <a:pt x="220116" y="304800"/>
                  </a:cubicBezTo>
                  <a:cubicBezTo>
                    <a:pt x="297268" y="215265"/>
                    <a:pt x="305841" y="111442"/>
                    <a:pt x="280123" y="0"/>
                  </a:cubicBezTo>
                  <a:cubicBezTo>
                    <a:pt x="250596" y="113348"/>
                    <a:pt x="164871" y="200025"/>
                    <a:pt x="131533" y="313373"/>
                  </a:cubicBezTo>
                  <a:cubicBezTo>
                    <a:pt x="135343" y="197167"/>
                    <a:pt x="77241" y="111442"/>
                    <a:pt x="88" y="2286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54"/>
            <p:cNvSpPr/>
            <p:nvPr/>
          </p:nvSpPr>
          <p:spPr>
            <a:xfrm>
              <a:off x="590253" y="4745481"/>
              <a:ext cx="317972" cy="466725"/>
            </a:xfrm>
            <a:custGeom>
              <a:rect b="b" l="l" r="r" t="t"/>
              <a:pathLst>
                <a:path extrusionOk="0" h="466725" w="317972">
                  <a:moveTo>
                    <a:pt x="98898" y="466725"/>
                  </a:moveTo>
                  <a:cubicBezTo>
                    <a:pt x="121758" y="392430"/>
                    <a:pt x="160810" y="338138"/>
                    <a:pt x="204625" y="285750"/>
                  </a:cubicBezTo>
                  <a:cubicBezTo>
                    <a:pt x="230343" y="254318"/>
                    <a:pt x="253203" y="220980"/>
                    <a:pt x="272253" y="184785"/>
                  </a:cubicBezTo>
                  <a:cubicBezTo>
                    <a:pt x="291303" y="149543"/>
                    <a:pt x="306543" y="113348"/>
                    <a:pt x="317973" y="69533"/>
                  </a:cubicBezTo>
                  <a:cubicBezTo>
                    <a:pt x="225580" y="145733"/>
                    <a:pt x="136998" y="216218"/>
                    <a:pt x="100803" y="331470"/>
                  </a:cubicBezTo>
                  <a:cubicBezTo>
                    <a:pt x="91278" y="276225"/>
                    <a:pt x="81753" y="221933"/>
                    <a:pt x="72228" y="166688"/>
                  </a:cubicBezTo>
                  <a:cubicBezTo>
                    <a:pt x="62703" y="111443"/>
                    <a:pt x="60798" y="57150"/>
                    <a:pt x="69370" y="0"/>
                  </a:cubicBezTo>
                  <a:cubicBezTo>
                    <a:pt x="63655" y="1905"/>
                    <a:pt x="59845" y="1905"/>
                    <a:pt x="58893" y="2858"/>
                  </a:cubicBezTo>
                  <a:cubicBezTo>
                    <a:pt x="55083" y="7620"/>
                    <a:pt x="51273" y="12383"/>
                    <a:pt x="48415" y="17145"/>
                  </a:cubicBezTo>
                  <a:cubicBezTo>
                    <a:pt x="2695" y="98108"/>
                    <a:pt x="-13497" y="183833"/>
                    <a:pt x="12220" y="274320"/>
                  </a:cubicBezTo>
                  <a:cubicBezTo>
                    <a:pt x="32223" y="340995"/>
                    <a:pt x="68418" y="397193"/>
                    <a:pt x="98898" y="466725"/>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54"/>
            <p:cNvSpPr/>
            <p:nvPr/>
          </p:nvSpPr>
          <p:spPr>
            <a:xfrm>
              <a:off x="2546526" y="4738814"/>
              <a:ext cx="311914" cy="470535"/>
            </a:xfrm>
            <a:custGeom>
              <a:rect b="b" l="l" r="r" t="t"/>
              <a:pathLst>
                <a:path extrusionOk="0" h="470535" w="311914">
                  <a:moveTo>
                    <a:pt x="0" y="81915"/>
                  </a:moveTo>
                  <a:cubicBezTo>
                    <a:pt x="11430" y="130492"/>
                    <a:pt x="29527" y="167640"/>
                    <a:pt x="50483" y="204788"/>
                  </a:cubicBezTo>
                  <a:cubicBezTo>
                    <a:pt x="100965" y="295275"/>
                    <a:pt x="186690" y="361950"/>
                    <a:pt x="214313" y="470535"/>
                  </a:cubicBezTo>
                  <a:cubicBezTo>
                    <a:pt x="333375" y="278130"/>
                    <a:pt x="343852" y="103823"/>
                    <a:pt x="243840" y="0"/>
                  </a:cubicBezTo>
                  <a:cubicBezTo>
                    <a:pt x="263842" y="117157"/>
                    <a:pt x="229552" y="224790"/>
                    <a:pt x="212408" y="335280"/>
                  </a:cubicBezTo>
                  <a:cubicBezTo>
                    <a:pt x="175260" y="224790"/>
                    <a:pt x="93345" y="153352"/>
                    <a:pt x="0" y="81915"/>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54"/>
            <p:cNvSpPr/>
            <p:nvPr/>
          </p:nvSpPr>
          <p:spPr>
            <a:xfrm>
              <a:off x="696811" y="4534026"/>
              <a:ext cx="322857" cy="437197"/>
            </a:xfrm>
            <a:custGeom>
              <a:rect b="b" l="l" r="r" t="t"/>
              <a:pathLst>
                <a:path extrusionOk="0" h="437197" w="322857">
                  <a:moveTo>
                    <a:pt x="242848" y="201930"/>
                  </a:moveTo>
                  <a:cubicBezTo>
                    <a:pt x="279995" y="169545"/>
                    <a:pt x="303808" y="127635"/>
                    <a:pt x="322858" y="73342"/>
                  </a:cubicBezTo>
                  <a:cubicBezTo>
                    <a:pt x="230465" y="138113"/>
                    <a:pt x="132358" y="180975"/>
                    <a:pt x="68540" y="269557"/>
                  </a:cubicBezTo>
                  <a:cubicBezTo>
                    <a:pt x="80923" y="178117"/>
                    <a:pt x="77113" y="86677"/>
                    <a:pt x="124738" y="0"/>
                  </a:cubicBezTo>
                  <a:cubicBezTo>
                    <a:pt x="-4802" y="89535"/>
                    <a:pt x="-18137" y="256222"/>
                    <a:pt x="16153" y="437198"/>
                  </a:cubicBezTo>
                  <a:cubicBezTo>
                    <a:pt x="62825" y="323850"/>
                    <a:pt x="161885" y="271463"/>
                    <a:pt x="242848" y="20193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54"/>
            <p:cNvSpPr/>
            <p:nvPr/>
          </p:nvSpPr>
          <p:spPr>
            <a:xfrm>
              <a:off x="2356026" y="4396866"/>
              <a:ext cx="282892" cy="302894"/>
            </a:xfrm>
            <a:custGeom>
              <a:rect b="b" l="l" r="r" t="t"/>
              <a:pathLst>
                <a:path extrusionOk="0" h="302894" w="282892">
                  <a:moveTo>
                    <a:pt x="282892" y="302895"/>
                  </a:moveTo>
                  <a:cubicBezTo>
                    <a:pt x="274320" y="178118"/>
                    <a:pt x="121920" y="13335"/>
                    <a:pt x="0" y="0"/>
                  </a:cubicBezTo>
                  <a:cubicBezTo>
                    <a:pt x="115252" y="180023"/>
                    <a:pt x="171450" y="240030"/>
                    <a:pt x="282892" y="302895"/>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54"/>
            <p:cNvSpPr/>
            <p:nvPr/>
          </p:nvSpPr>
          <p:spPr>
            <a:xfrm>
              <a:off x="813928" y="4399723"/>
              <a:ext cx="274320" cy="294322"/>
            </a:xfrm>
            <a:custGeom>
              <a:rect b="b" l="l" r="r" t="t"/>
              <a:pathLst>
                <a:path extrusionOk="0" h="294322" w="274320">
                  <a:moveTo>
                    <a:pt x="274320" y="0"/>
                  </a:moveTo>
                  <a:cubicBezTo>
                    <a:pt x="163830" y="8573"/>
                    <a:pt x="15240" y="168593"/>
                    <a:pt x="0" y="294323"/>
                  </a:cubicBezTo>
                  <a:cubicBezTo>
                    <a:pt x="133350" y="235268"/>
                    <a:pt x="207645" y="120968"/>
                    <a:pt x="274320" y="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54"/>
            <p:cNvSpPr/>
            <p:nvPr/>
          </p:nvSpPr>
          <p:spPr>
            <a:xfrm>
              <a:off x="1798587" y="4686203"/>
              <a:ext cx="114930" cy="50651"/>
            </a:xfrm>
            <a:custGeom>
              <a:rect b="b" l="l" r="r" t="t"/>
              <a:pathLst>
                <a:path extrusionOk="0" h="50651" w="114930">
                  <a:moveTo>
                    <a:pt x="92619" y="48800"/>
                  </a:moveTo>
                  <a:cubicBezTo>
                    <a:pt x="100239" y="50705"/>
                    <a:pt x="109764" y="53563"/>
                    <a:pt x="113574" y="43085"/>
                  </a:cubicBezTo>
                  <a:cubicBezTo>
                    <a:pt x="118336" y="30703"/>
                    <a:pt x="109764" y="25940"/>
                    <a:pt x="100239" y="22130"/>
                  </a:cubicBezTo>
                  <a:cubicBezTo>
                    <a:pt x="74521" y="13558"/>
                    <a:pt x="48804" y="6890"/>
                    <a:pt x="29754" y="1175"/>
                  </a:cubicBezTo>
                  <a:cubicBezTo>
                    <a:pt x="13561" y="223"/>
                    <a:pt x="2131" y="-3587"/>
                    <a:pt x="226" y="10700"/>
                  </a:cubicBezTo>
                  <a:cubicBezTo>
                    <a:pt x="-1679" y="23083"/>
                    <a:pt x="8799" y="25940"/>
                    <a:pt x="18324" y="28798"/>
                  </a:cubicBezTo>
                  <a:cubicBezTo>
                    <a:pt x="42136" y="34513"/>
                    <a:pt x="66901" y="42133"/>
                    <a:pt x="92619" y="4880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54"/>
            <p:cNvSpPr/>
            <p:nvPr/>
          </p:nvSpPr>
          <p:spPr>
            <a:xfrm>
              <a:off x="1825484" y="4441872"/>
              <a:ext cx="62864" cy="13573"/>
            </a:xfrm>
            <a:custGeom>
              <a:rect b="b" l="l" r="r" t="t"/>
              <a:pathLst>
                <a:path extrusionOk="0" h="13573" w="62864">
                  <a:moveTo>
                    <a:pt x="0" y="7382"/>
                  </a:moveTo>
                  <a:cubicBezTo>
                    <a:pt x="24765" y="15954"/>
                    <a:pt x="40957" y="15002"/>
                    <a:pt x="62865" y="8334"/>
                  </a:cubicBezTo>
                  <a:cubicBezTo>
                    <a:pt x="40957" y="-3096"/>
                    <a:pt x="25717" y="-2143"/>
                    <a:pt x="0" y="7382"/>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54"/>
            <p:cNvSpPr/>
            <p:nvPr/>
          </p:nvSpPr>
          <p:spPr>
            <a:xfrm>
              <a:off x="1603997" y="5189226"/>
              <a:ext cx="323652" cy="400688"/>
            </a:xfrm>
            <a:custGeom>
              <a:rect b="b" l="l" r="r" t="t"/>
              <a:pathLst>
                <a:path extrusionOk="0" h="400688" w="323652">
                  <a:moveTo>
                    <a:pt x="323404" y="140137"/>
                  </a:moveTo>
                  <a:cubicBezTo>
                    <a:pt x="323404" y="73462"/>
                    <a:pt x="257681" y="3930"/>
                    <a:pt x="197674" y="120"/>
                  </a:cubicBezTo>
                  <a:cubicBezTo>
                    <a:pt x="186243" y="-833"/>
                    <a:pt x="180529" y="3930"/>
                    <a:pt x="181481" y="13455"/>
                  </a:cubicBezTo>
                  <a:cubicBezTo>
                    <a:pt x="183386" y="45840"/>
                    <a:pt x="166241" y="81082"/>
                    <a:pt x="209104" y="103942"/>
                  </a:cubicBezTo>
                  <a:cubicBezTo>
                    <a:pt x="238631" y="119182"/>
                    <a:pt x="236726" y="149662"/>
                    <a:pt x="211961" y="172522"/>
                  </a:cubicBezTo>
                  <a:cubicBezTo>
                    <a:pt x="191959" y="190620"/>
                    <a:pt x="166241" y="197287"/>
                    <a:pt x="141476" y="204907"/>
                  </a:cubicBezTo>
                  <a:cubicBezTo>
                    <a:pt x="106234" y="216337"/>
                    <a:pt x="70991" y="226815"/>
                    <a:pt x="40511" y="248722"/>
                  </a:cubicBezTo>
                  <a:cubicBezTo>
                    <a:pt x="-11876" y="285870"/>
                    <a:pt x="-13781" y="346830"/>
                    <a:pt x="36701" y="386835"/>
                  </a:cubicBezTo>
                  <a:cubicBezTo>
                    <a:pt x="44321" y="392550"/>
                    <a:pt x="52894" y="404932"/>
                    <a:pt x="64324" y="399217"/>
                  </a:cubicBezTo>
                  <a:cubicBezTo>
                    <a:pt x="75754" y="393502"/>
                    <a:pt x="70038" y="380167"/>
                    <a:pt x="70038" y="369690"/>
                  </a:cubicBezTo>
                  <a:cubicBezTo>
                    <a:pt x="70038" y="308730"/>
                    <a:pt x="70991" y="307777"/>
                    <a:pt x="128141" y="284917"/>
                  </a:cubicBezTo>
                  <a:cubicBezTo>
                    <a:pt x="174813" y="266820"/>
                    <a:pt x="224343" y="258247"/>
                    <a:pt x="268159" y="231577"/>
                  </a:cubicBezTo>
                  <a:cubicBezTo>
                    <a:pt x="304354" y="209670"/>
                    <a:pt x="326261" y="180142"/>
                    <a:pt x="323404" y="140137"/>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54"/>
            <p:cNvSpPr/>
            <p:nvPr/>
          </p:nvSpPr>
          <p:spPr>
            <a:xfrm>
              <a:off x="1690200" y="4977631"/>
              <a:ext cx="72501" cy="399718"/>
            </a:xfrm>
            <a:custGeom>
              <a:rect b="b" l="l" r="r" t="t"/>
              <a:pathLst>
                <a:path extrusionOk="0" h="399718" w="72501">
                  <a:moveTo>
                    <a:pt x="55274" y="260"/>
                  </a:moveTo>
                  <a:cubicBezTo>
                    <a:pt x="21936" y="-2598"/>
                    <a:pt x="-924" y="18357"/>
                    <a:pt x="29" y="51695"/>
                  </a:cubicBezTo>
                  <a:cubicBezTo>
                    <a:pt x="1934" y="156470"/>
                    <a:pt x="3839" y="261245"/>
                    <a:pt x="6696" y="365067"/>
                  </a:cubicBezTo>
                  <a:cubicBezTo>
                    <a:pt x="6696" y="376497"/>
                    <a:pt x="981" y="391737"/>
                    <a:pt x="14316" y="397452"/>
                  </a:cubicBezTo>
                  <a:cubicBezTo>
                    <a:pt x="27651" y="404120"/>
                    <a:pt x="41939" y="394595"/>
                    <a:pt x="54321" y="387927"/>
                  </a:cubicBezTo>
                  <a:cubicBezTo>
                    <a:pt x="67656" y="381260"/>
                    <a:pt x="64799" y="367925"/>
                    <a:pt x="65751" y="356495"/>
                  </a:cubicBezTo>
                  <a:cubicBezTo>
                    <a:pt x="65751" y="302202"/>
                    <a:pt x="73371" y="83127"/>
                    <a:pt x="72419" y="28835"/>
                  </a:cubicBezTo>
                  <a:cubicBezTo>
                    <a:pt x="71466" y="17405"/>
                    <a:pt x="75276" y="1212"/>
                    <a:pt x="55274" y="26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54"/>
            <p:cNvSpPr/>
            <p:nvPr/>
          </p:nvSpPr>
          <p:spPr>
            <a:xfrm>
              <a:off x="1698722" y="5500636"/>
              <a:ext cx="53506" cy="439279"/>
            </a:xfrm>
            <a:custGeom>
              <a:rect b="b" l="l" r="r" t="t"/>
              <a:pathLst>
                <a:path extrusionOk="0" h="439279" w="53506">
                  <a:moveTo>
                    <a:pt x="53419" y="23037"/>
                  </a:moveTo>
                  <a:cubicBezTo>
                    <a:pt x="54371" y="177"/>
                    <a:pt x="47704" y="-4585"/>
                    <a:pt x="26749" y="3987"/>
                  </a:cubicBezTo>
                  <a:cubicBezTo>
                    <a:pt x="6746" y="11607"/>
                    <a:pt x="-874" y="23990"/>
                    <a:pt x="79" y="44945"/>
                  </a:cubicBezTo>
                  <a:cubicBezTo>
                    <a:pt x="1984" y="93522"/>
                    <a:pt x="3889" y="142100"/>
                    <a:pt x="5794" y="190677"/>
                  </a:cubicBezTo>
                  <a:cubicBezTo>
                    <a:pt x="8651" y="271640"/>
                    <a:pt x="1031" y="352602"/>
                    <a:pt x="14366" y="432612"/>
                  </a:cubicBezTo>
                  <a:cubicBezTo>
                    <a:pt x="14366" y="432612"/>
                    <a:pt x="14366" y="432612"/>
                    <a:pt x="14366" y="432612"/>
                  </a:cubicBezTo>
                  <a:cubicBezTo>
                    <a:pt x="14366" y="432612"/>
                    <a:pt x="15319" y="433565"/>
                    <a:pt x="15319" y="433565"/>
                  </a:cubicBezTo>
                  <a:cubicBezTo>
                    <a:pt x="16271" y="434517"/>
                    <a:pt x="16271" y="435470"/>
                    <a:pt x="17224" y="435470"/>
                  </a:cubicBezTo>
                  <a:cubicBezTo>
                    <a:pt x="18176" y="436422"/>
                    <a:pt x="19129" y="438327"/>
                    <a:pt x="21034" y="439280"/>
                  </a:cubicBezTo>
                  <a:cubicBezTo>
                    <a:pt x="53419" y="427850"/>
                    <a:pt x="46751" y="399275"/>
                    <a:pt x="46751" y="376415"/>
                  </a:cubicBezTo>
                  <a:cubicBezTo>
                    <a:pt x="49609" y="258305"/>
                    <a:pt x="50561" y="141147"/>
                    <a:pt x="53419" y="23037"/>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54"/>
            <p:cNvSpPr/>
            <p:nvPr/>
          </p:nvSpPr>
          <p:spPr>
            <a:xfrm>
              <a:off x="1775953" y="5647499"/>
              <a:ext cx="9525" cy="9525"/>
            </a:xfrm>
            <a:custGeom>
              <a:rect b="b" l="l" r="r" t="t"/>
              <a:pathLst>
                <a:path extrusionOk="0" h="9525" w="9525">
                  <a:moveTo>
                    <a:pt x="0" y="0"/>
                  </a:moveTo>
                  <a:cubicBezTo>
                    <a:pt x="0" y="0"/>
                    <a:pt x="0" y="0"/>
                    <a:pt x="0" y="0"/>
                  </a:cubicBezTo>
                  <a:cubicBezTo>
                    <a:pt x="0" y="0"/>
                    <a:pt x="0" y="0"/>
                    <a:pt x="0" y="0"/>
                  </a:cubicBezTo>
                  <a:lnTo>
                    <a:pt x="0" y="0"/>
                  </a:lnTo>
                  <a:cubicBezTo>
                    <a:pt x="0" y="0"/>
                    <a:pt x="0" y="0"/>
                    <a:pt x="0" y="0"/>
                  </a:cubicBezTo>
                  <a:cubicBezTo>
                    <a:pt x="0" y="0"/>
                    <a:pt x="0" y="0"/>
                    <a:pt x="0" y="0"/>
                  </a:cubicBezTo>
                  <a:cubicBezTo>
                    <a:pt x="0" y="0"/>
                    <a:pt x="0" y="0"/>
                    <a:pt x="0" y="0"/>
                  </a:cubicBezTo>
                  <a:cubicBezTo>
                    <a:pt x="0" y="0"/>
                    <a:pt x="0" y="0"/>
                    <a:pt x="0" y="0"/>
                  </a:cubicBezTo>
                  <a:lnTo>
                    <a:pt x="0" y="0"/>
                  </a:ln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54"/>
            <p:cNvSpPr/>
            <p:nvPr/>
          </p:nvSpPr>
          <p:spPr>
            <a:xfrm>
              <a:off x="1773967" y="5599701"/>
              <a:ext cx="101046" cy="139237"/>
            </a:xfrm>
            <a:custGeom>
              <a:rect b="b" l="l" r="r" t="t"/>
              <a:pathLst>
                <a:path extrusionOk="0" h="139237" w="101046">
                  <a:moveTo>
                    <a:pt x="101046" y="139237"/>
                  </a:moveTo>
                  <a:cubicBezTo>
                    <a:pt x="101046" y="86850"/>
                    <a:pt x="85806" y="52560"/>
                    <a:pt x="54374" y="24937"/>
                  </a:cubicBezTo>
                  <a:cubicBezTo>
                    <a:pt x="41039" y="13507"/>
                    <a:pt x="27704" y="-6495"/>
                    <a:pt x="9606" y="2077"/>
                  </a:cubicBezTo>
                  <a:cubicBezTo>
                    <a:pt x="-7539" y="9697"/>
                    <a:pt x="3891" y="31605"/>
                    <a:pt x="1986" y="47797"/>
                  </a:cubicBezTo>
                  <a:cubicBezTo>
                    <a:pt x="43896" y="63037"/>
                    <a:pt x="71519" y="96375"/>
                    <a:pt x="101046" y="139237"/>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54"/>
            <p:cNvSpPr/>
            <p:nvPr/>
          </p:nvSpPr>
          <p:spPr>
            <a:xfrm>
              <a:off x="1625604" y="5015617"/>
              <a:ext cx="37750" cy="88003"/>
            </a:xfrm>
            <a:custGeom>
              <a:rect b="b" l="l" r="r" t="t"/>
              <a:pathLst>
                <a:path extrusionOk="0" h="88003" w="37750">
                  <a:moveTo>
                    <a:pt x="37002" y="17519"/>
                  </a:moveTo>
                  <a:cubicBezTo>
                    <a:pt x="35097" y="10851"/>
                    <a:pt x="37955" y="2279"/>
                    <a:pt x="28430" y="374"/>
                  </a:cubicBezTo>
                  <a:cubicBezTo>
                    <a:pt x="20810" y="-1531"/>
                    <a:pt x="16047" y="4184"/>
                    <a:pt x="11285" y="9899"/>
                  </a:cubicBezTo>
                  <a:cubicBezTo>
                    <a:pt x="-9670" y="33711"/>
                    <a:pt x="-1098" y="66096"/>
                    <a:pt x="34145" y="88004"/>
                  </a:cubicBezTo>
                  <a:cubicBezTo>
                    <a:pt x="21762" y="61334"/>
                    <a:pt x="41765" y="41331"/>
                    <a:pt x="37002" y="17519"/>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54"/>
            <p:cNvSpPr/>
            <p:nvPr/>
          </p:nvSpPr>
          <p:spPr>
            <a:xfrm>
              <a:off x="1783045" y="5314124"/>
              <a:ext cx="23388" cy="32905"/>
            </a:xfrm>
            <a:custGeom>
              <a:rect b="b" l="l" r="r" t="t"/>
              <a:pathLst>
                <a:path extrusionOk="0" h="32905" w="23388">
                  <a:moveTo>
                    <a:pt x="10053" y="32385"/>
                  </a:moveTo>
                  <a:cubicBezTo>
                    <a:pt x="18626" y="30480"/>
                    <a:pt x="22436" y="22860"/>
                    <a:pt x="23388" y="11430"/>
                  </a:cubicBezTo>
                  <a:cubicBezTo>
                    <a:pt x="21483" y="6667"/>
                    <a:pt x="17673" y="0"/>
                    <a:pt x="10053" y="0"/>
                  </a:cubicBezTo>
                  <a:cubicBezTo>
                    <a:pt x="-1377" y="952"/>
                    <a:pt x="528" y="11430"/>
                    <a:pt x="528" y="19050"/>
                  </a:cubicBezTo>
                  <a:cubicBezTo>
                    <a:pt x="-424" y="25717"/>
                    <a:pt x="-1377" y="35242"/>
                    <a:pt x="10053" y="32385"/>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42" name="Google Shape;242;p54"/>
          <p:cNvSpPr/>
          <p:nvPr/>
        </p:nvSpPr>
        <p:spPr>
          <a:xfrm>
            <a:off x="-27620" y="-7467"/>
            <a:ext cx="5750326" cy="6879357"/>
          </a:xfrm>
          <a:custGeom>
            <a:rect b="b" l="l" r="r" t="t"/>
            <a:pathLst>
              <a:path extrusionOk="0" h="6879357" w="5750326">
                <a:moveTo>
                  <a:pt x="0" y="0"/>
                </a:moveTo>
                <a:lnTo>
                  <a:pt x="2909153" y="0"/>
                </a:lnTo>
                <a:lnTo>
                  <a:pt x="2957941" y="110314"/>
                </a:lnTo>
                <a:cubicBezTo>
                  <a:pt x="2973665" y="149579"/>
                  <a:pt x="2987955" y="189504"/>
                  <a:pt x="3000602" y="230172"/>
                </a:cubicBezTo>
                <a:cubicBezTo>
                  <a:pt x="3037797" y="350193"/>
                  <a:pt x="3060116" y="472198"/>
                  <a:pt x="3060116" y="598170"/>
                </a:cubicBezTo>
                <a:cubicBezTo>
                  <a:pt x="3060116" y="754891"/>
                  <a:pt x="3050692" y="911611"/>
                  <a:pt x="3044244" y="1068333"/>
                </a:cubicBezTo>
                <a:cubicBezTo>
                  <a:pt x="3040277" y="1169508"/>
                  <a:pt x="3017961" y="1267706"/>
                  <a:pt x="2997626" y="1366401"/>
                </a:cubicBezTo>
                <a:cubicBezTo>
                  <a:pt x="2989690" y="1403598"/>
                  <a:pt x="2985723" y="1441290"/>
                  <a:pt x="2984731" y="1479478"/>
                </a:cubicBezTo>
                <a:cubicBezTo>
                  <a:pt x="2985227" y="1480965"/>
                  <a:pt x="2985227" y="1482455"/>
                  <a:pt x="2985227" y="1483942"/>
                </a:cubicBezTo>
                <a:cubicBezTo>
                  <a:pt x="2978780" y="1559328"/>
                  <a:pt x="3028376" y="1572719"/>
                  <a:pt x="3077969" y="1538002"/>
                </a:cubicBezTo>
                <a:cubicBezTo>
                  <a:pt x="3106735" y="1523123"/>
                  <a:pt x="3137485" y="1513202"/>
                  <a:pt x="3169722" y="1511715"/>
                </a:cubicBezTo>
                <a:cubicBezTo>
                  <a:pt x="3224276" y="1509235"/>
                  <a:pt x="3260977" y="1540482"/>
                  <a:pt x="3287263" y="1585117"/>
                </a:cubicBezTo>
                <a:cubicBezTo>
                  <a:pt x="3319003" y="1639671"/>
                  <a:pt x="3330906" y="1699681"/>
                  <a:pt x="3337849" y="1762172"/>
                </a:cubicBezTo>
                <a:cubicBezTo>
                  <a:pt x="3349752" y="1867811"/>
                  <a:pt x="3309084" y="1956586"/>
                  <a:pt x="3255520" y="2043873"/>
                </a:cubicBezTo>
                <a:cubicBezTo>
                  <a:pt x="3193032" y="2148024"/>
                  <a:pt x="3160298" y="2262093"/>
                  <a:pt x="3163274" y="2384097"/>
                </a:cubicBezTo>
                <a:cubicBezTo>
                  <a:pt x="3166745" y="2540818"/>
                  <a:pt x="3146410" y="2694067"/>
                  <a:pt x="3108719" y="2845335"/>
                </a:cubicBezTo>
                <a:cubicBezTo>
                  <a:pt x="3097311" y="2889473"/>
                  <a:pt x="3084913" y="2933118"/>
                  <a:pt x="3058132" y="2971306"/>
                </a:cubicBezTo>
                <a:cubicBezTo>
                  <a:pt x="3031350" y="3009494"/>
                  <a:pt x="2999113" y="3016438"/>
                  <a:pt x="2960429" y="2990152"/>
                </a:cubicBezTo>
                <a:cubicBezTo>
                  <a:pt x="2945550" y="2979738"/>
                  <a:pt x="2932158" y="2967339"/>
                  <a:pt x="2917280" y="2956924"/>
                </a:cubicBezTo>
                <a:cubicBezTo>
                  <a:pt x="2886532" y="2935102"/>
                  <a:pt x="2860742" y="2939565"/>
                  <a:pt x="2837929" y="2969819"/>
                </a:cubicBezTo>
                <a:cubicBezTo>
                  <a:pt x="2820571" y="2992632"/>
                  <a:pt x="2811643" y="3019413"/>
                  <a:pt x="2804699" y="3046691"/>
                </a:cubicBezTo>
                <a:cubicBezTo>
                  <a:pt x="2778413" y="3151833"/>
                  <a:pt x="2765023" y="3259455"/>
                  <a:pt x="2751137" y="3366581"/>
                </a:cubicBezTo>
                <a:cubicBezTo>
                  <a:pt x="2726339" y="3562483"/>
                  <a:pt x="2642026" y="3815418"/>
                  <a:pt x="2528949" y="4045045"/>
                </a:cubicBezTo>
                <a:cubicBezTo>
                  <a:pt x="2509111" y="4085713"/>
                  <a:pt x="2368757" y="4325755"/>
                  <a:pt x="2323128" y="4393700"/>
                </a:cubicBezTo>
                <a:lnTo>
                  <a:pt x="2241050" y="4505442"/>
                </a:lnTo>
                <a:cubicBezTo>
                  <a:pt x="2238754" y="4712669"/>
                  <a:pt x="2236456" y="4919898"/>
                  <a:pt x="2234160" y="5127126"/>
                </a:cubicBezTo>
                <a:cubicBezTo>
                  <a:pt x="2340334" y="5844816"/>
                  <a:pt x="2695203" y="5966975"/>
                  <a:pt x="2895181" y="6112039"/>
                </a:cubicBezTo>
                <a:cubicBezTo>
                  <a:pt x="3481210" y="6404078"/>
                  <a:pt x="5748447" y="6671305"/>
                  <a:pt x="5750326" y="6879357"/>
                </a:cubicBezTo>
                <a:lnTo>
                  <a:pt x="0" y="686802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43" name="Google Shape;243;p54"/>
          <p:cNvGrpSpPr/>
          <p:nvPr/>
        </p:nvGrpSpPr>
        <p:grpSpPr>
          <a:xfrm>
            <a:off x="-30034" y="1468044"/>
            <a:ext cx="3025581" cy="3744927"/>
            <a:chOff x="-30035" y="2024045"/>
            <a:chExt cx="2714280" cy="3359613"/>
          </a:xfrm>
        </p:grpSpPr>
        <p:sp>
          <p:nvSpPr>
            <p:cNvPr id="244" name="Google Shape;244;p54"/>
            <p:cNvSpPr/>
            <p:nvPr/>
          </p:nvSpPr>
          <p:spPr>
            <a:xfrm>
              <a:off x="-30035" y="2643185"/>
              <a:ext cx="2252378" cy="2740473"/>
            </a:xfrm>
            <a:custGeom>
              <a:rect b="b" l="l" r="r" t="t"/>
              <a:pathLst>
                <a:path extrusionOk="0" h="2740473" w="2252378">
                  <a:moveTo>
                    <a:pt x="1006808" y="280"/>
                  </a:moveTo>
                  <a:cubicBezTo>
                    <a:pt x="1053177" y="1587"/>
                    <a:pt x="1100534" y="7427"/>
                    <a:pt x="1148808" y="17104"/>
                  </a:cubicBezTo>
                  <a:cubicBezTo>
                    <a:pt x="1194635" y="26447"/>
                    <a:pt x="1239573" y="39795"/>
                    <a:pt x="1282730" y="57593"/>
                  </a:cubicBezTo>
                  <a:cubicBezTo>
                    <a:pt x="1341461" y="81618"/>
                    <a:pt x="1393961" y="114542"/>
                    <a:pt x="1439790" y="159926"/>
                  </a:cubicBezTo>
                  <a:cubicBezTo>
                    <a:pt x="1535892" y="255584"/>
                    <a:pt x="1624432" y="358361"/>
                    <a:pt x="1716088" y="458469"/>
                  </a:cubicBezTo>
                  <a:cubicBezTo>
                    <a:pt x="1791724" y="540780"/>
                    <a:pt x="1864692" y="626207"/>
                    <a:pt x="1944780" y="704068"/>
                  </a:cubicBezTo>
                  <a:cubicBezTo>
                    <a:pt x="2030650" y="787715"/>
                    <a:pt x="2097388" y="882928"/>
                    <a:pt x="2137876" y="994159"/>
                  </a:cubicBezTo>
                  <a:cubicBezTo>
                    <a:pt x="2184149" y="1120074"/>
                    <a:pt x="2238873" y="1253550"/>
                    <a:pt x="2246882" y="1367006"/>
                  </a:cubicBezTo>
                  <a:cubicBezTo>
                    <a:pt x="2254891" y="1476013"/>
                    <a:pt x="2257116" y="1584130"/>
                    <a:pt x="2232646" y="1691802"/>
                  </a:cubicBezTo>
                  <a:cubicBezTo>
                    <a:pt x="2222857" y="1734070"/>
                    <a:pt x="2203280" y="1771888"/>
                    <a:pt x="2183703" y="1810151"/>
                  </a:cubicBezTo>
                  <a:cubicBezTo>
                    <a:pt x="2150333" y="1876001"/>
                    <a:pt x="2112070" y="1938289"/>
                    <a:pt x="2071138" y="1999243"/>
                  </a:cubicBezTo>
                  <a:cubicBezTo>
                    <a:pt x="1993720" y="2114035"/>
                    <a:pt x="1907405" y="2222151"/>
                    <a:pt x="1812192" y="2323595"/>
                  </a:cubicBezTo>
                  <a:cubicBezTo>
                    <a:pt x="1716088" y="2426817"/>
                    <a:pt x="1610641" y="2518026"/>
                    <a:pt x="1488285" y="2588325"/>
                  </a:cubicBezTo>
                  <a:cubicBezTo>
                    <a:pt x="1354363" y="2665297"/>
                    <a:pt x="1210653" y="2715572"/>
                    <a:pt x="1057154" y="2734704"/>
                  </a:cubicBezTo>
                  <a:cubicBezTo>
                    <a:pt x="903655" y="2753836"/>
                    <a:pt x="756384" y="2723581"/>
                    <a:pt x="612673" y="2670636"/>
                  </a:cubicBezTo>
                  <a:cubicBezTo>
                    <a:pt x="462290" y="2615464"/>
                    <a:pt x="331927" y="2528260"/>
                    <a:pt x="210907" y="2425038"/>
                  </a:cubicBezTo>
                  <a:cubicBezTo>
                    <a:pt x="163745" y="2384772"/>
                    <a:pt x="119030" y="2342504"/>
                    <a:pt x="76707" y="2298067"/>
                  </a:cubicBezTo>
                  <a:lnTo>
                    <a:pt x="0" y="2208476"/>
                  </a:lnTo>
                  <a:lnTo>
                    <a:pt x="0" y="661302"/>
                  </a:lnTo>
                  <a:lnTo>
                    <a:pt x="69865" y="583048"/>
                  </a:lnTo>
                  <a:cubicBezTo>
                    <a:pt x="128151" y="522985"/>
                    <a:pt x="194444" y="471372"/>
                    <a:pt x="259403" y="418426"/>
                  </a:cubicBezTo>
                  <a:cubicBezTo>
                    <a:pt x="378643" y="321434"/>
                    <a:pt x="498774" y="226219"/>
                    <a:pt x="618014" y="129671"/>
                  </a:cubicBezTo>
                  <a:cubicBezTo>
                    <a:pt x="737476" y="33233"/>
                    <a:pt x="867700" y="-3641"/>
                    <a:pt x="1006808" y="280"/>
                  </a:cubicBezTo>
                  <a:close/>
                </a:path>
              </a:pathLst>
            </a:custGeom>
            <a:solidFill>
              <a:srgbClr val="F3F3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54"/>
            <p:cNvSpPr/>
            <p:nvPr/>
          </p:nvSpPr>
          <p:spPr>
            <a:xfrm>
              <a:off x="227889" y="2893864"/>
              <a:ext cx="1390558" cy="452447"/>
            </a:xfrm>
            <a:custGeom>
              <a:rect b="b" l="l" r="r" t="t"/>
              <a:pathLst>
                <a:path extrusionOk="0" h="240771" w="739990">
                  <a:moveTo>
                    <a:pt x="376539" y="5"/>
                  </a:moveTo>
                  <a:cubicBezTo>
                    <a:pt x="397848" y="-232"/>
                    <a:pt x="412764" y="8528"/>
                    <a:pt x="433126" y="22498"/>
                  </a:cubicBezTo>
                  <a:cubicBezTo>
                    <a:pt x="490424" y="54461"/>
                    <a:pt x="661134" y="166453"/>
                    <a:pt x="694992" y="181369"/>
                  </a:cubicBezTo>
                  <a:cubicBezTo>
                    <a:pt x="708251" y="187288"/>
                    <a:pt x="721984" y="192734"/>
                    <a:pt x="733112" y="202442"/>
                  </a:cubicBezTo>
                  <a:cubicBezTo>
                    <a:pt x="743056" y="210965"/>
                    <a:pt x="742109" y="220673"/>
                    <a:pt x="730981" y="227302"/>
                  </a:cubicBezTo>
                  <a:cubicBezTo>
                    <a:pt x="719379" y="234169"/>
                    <a:pt x="700438" y="236299"/>
                    <a:pt x="684101" y="230380"/>
                  </a:cubicBezTo>
                  <a:cubicBezTo>
                    <a:pt x="640062" y="213806"/>
                    <a:pt x="436915" y="71509"/>
                    <a:pt x="430285" y="66773"/>
                  </a:cubicBezTo>
                  <a:cubicBezTo>
                    <a:pt x="397611" y="43097"/>
                    <a:pt x="364700" y="42623"/>
                    <a:pt x="331553" y="65826"/>
                  </a:cubicBezTo>
                  <a:cubicBezTo>
                    <a:pt x="305272" y="84057"/>
                    <a:pt x="134088" y="191077"/>
                    <a:pt x="75370" y="227302"/>
                  </a:cubicBezTo>
                  <a:cubicBezTo>
                    <a:pt x="61164" y="236063"/>
                    <a:pt x="45774" y="241982"/>
                    <a:pt x="28253" y="240561"/>
                  </a:cubicBezTo>
                  <a:cubicBezTo>
                    <a:pt x="22097" y="240088"/>
                    <a:pt x="16651" y="238667"/>
                    <a:pt x="11679" y="235352"/>
                  </a:cubicBezTo>
                  <a:cubicBezTo>
                    <a:pt x="-3237" y="225645"/>
                    <a:pt x="-3948" y="214280"/>
                    <a:pt x="10022" y="203389"/>
                  </a:cubicBezTo>
                  <a:cubicBezTo>
                    <a:pt x="16651" y="198180"/>
                    <a:pt x="24465" y="195338"/>
                    <a:pt x="32041" y="192261"/>
                  </a:cubicBezTo>
                  <a:cubicBezTo>
                    <a:pt x="73476" y="175687"/>
                    <a:pt x="237319" y="82163"/>
                    <a:pt x="305745" y="34573"/>
                  </a:cubicBezTo>
                  <a:cubicBezTo>
                    <a:pt x="318294" y="29838"/>
                    <a:pt x="363753" y="5"/>
                    <a:pt x="376539" y="5"/>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54"/>
            <p:cNvSpPr/>
            <p:nvPr/>
          </p:nvSpPr>
          <p:spPr>
            <a:xfrm>
              <a:off x="159516" y="4313628"/>
              <a:ext cx="1528761" cy="198629"/>
            </a:xfrm>
            <a:custGeom>
              <a:rect b="b" l="l" r="r" t="t"/>
              <a:pathLst>
                <a:path extrusionOk="0" h="105701" w="813535">
                  <a:moveTo>
                    <a:pt x="813536" y="3789"/>
                  </a:moveTo>
                  <a:cubicBezTo>
                    <a:pt x="807853" y="12786"/>
                    <a:pt x="799566" y="17047"/>
                    <a:pt x="791280" y="21072"/>
                  </a:cubicBezTo>
                  <a:cubicBezTo>
                    <a:pt x="716461" y="59429"/>
                    <a:pt x="636670" y="82395"/>
                    <a:pt x="554038" y="95181"/>
                  </a:cubicBezTo>
                  <a:cubicBezTo>
                    <a:pt x="395877" y="119805"/>
                    <a:pt x="242214" y="100390"/>
                    <a:pt x="92340" y="45460"/>
                  </a:cubicBezTo>
                  <a:cubicBezTo>
                    <a:pt x="65585" y="35752"/>
                    <a:pt x="39540" y="24387"/>
                    <a:pt x="14443" y="11128"/>
                  </a:cubicBezTo>
                  <a:cubicBezTo>
                    <a:pt x="9234" y="8287"/>
                    <a:pt x="4499" y="5209"/>
                    <a:pt x="0" y="0"/>
                  </a:cubicBezTo>
                  <a:cubicBezTo>
                    <a:pt x="132353" y="43329"/>
                    <a:pt x="266838" y="71267"/>
                    <a:pt x="406531" y="72451"/>
                  </a:cubicBezTo>
                  <a:cubicBezTo>
                    <a:pt x="546461" y="73635"/>
                    <a:pt x="680945" y="46407"/>
                    <a:pt x="813536" y="3789"/>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54"/>
            <p:cNvSpPr/>
            <p:nvPr/>
          </p:nvSpPr>
          <p:spPr>
            <a:xfrm>
              <a:off x="223584" y="4044893"/>
              <a:ext cx="1422868" cy="199523"/>
            </a:xfrm>
            <a:custGeom>
              <a:rect b="b" l="l" r="r" t="t"/>
              <a:pathLst>
                <a:path extrusionOk="0" h="106177" w="757184">
                  <a:moveTo>
                    <a:pt x="757185" y="4735"/>
                  </a:moveTo>
                  <a:cubicBezTo>
                    <a:pt x="744399" y="18941"/>
                    <a:pt x="728062" y="27228"/>
                    <a:pt x="711962" y="34805"/>
                  </a:cubicBezTo>
                  <a:cubicBezTo>
                    <a:pt x="632408" y="72451"/>
                    <a:pt x="548355" y="95181"/>
                    <a:pt x="460751" y="102994"/>
                  </a:cubicBezTo>
                  <a:cubicBezTo>
                    <a:pt x="339289" y="114122"/>
                    <a:pt x="221615" y="95654"/>
                    <a:pt x="107256" y="54220"/>
                  </a:cubicBezTo>
                  <a:cubicBezTo>
                    <a:pt x="77897" y="43565"/>
                    <a:pt x="49485" y="31017"/>
                    <a:pt x="21783" y="16337"/>
                  </a:cubicBezTo>
                  <a:cubicBezTo>
                    <a:pt x="13969" y="12075"/>
                    <a:pt x="6156" y="7577"/>
                    <a:pt x="0" y="0"/>
                  </a:cubicBezTo>
                  <a:cubicBezTo>
                    <a:pt x="122409" y="44276"/>
                    <a:pt x="247660" y="71978"/>
                    <a:pt x="378356" y="73161"/>
                  </a:cubicBezTo>
                  <a:cubicBezTo>
                    <a:pt x="509052" y="74345"/>
                    <a:pt x="634302" y="47354"/>
                    <a:pt x="757185" y="4735"/>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54"/>
            <p:cNvSpPr/>
            <p:nvPr/>
          </p:nvSpPr>
          <p:spPr>
            <a:xfrm>
              <a:off x="221361" y="4579249"/>
              <a:ext cx="1405073" cy="202008"/>
            </a:xfrm>
            <a:custGeom>
              <a:rect b="b" l="l" r="r" t="t"/>
              <a:pathLst>
                <a:path extrusionOk="0" h="107499" w="747714">
                  <a:moveTo>
                    <a:pt x="747714" y="4262"/>
                  </a:moveTo>
                  <a:cubicBezTo>
                    <a:pt x="745347" y="13022"/>
                    <a:pt x="738954" y="15627"/>
                    <a:pt x="733271" y="18941"/>
                  </a:cubicBezTo>
                  <a:cubicBezTo>
                    <a:pt x="675973" y="52562"/>
                    <a:pt x="613703" y="73398"/>
                    <a:pt x="549302" y="88788"/>
                  </a:cubicBezTo>
                  <a:cubicBezTo>
                    <a:pt x="496029" y="101574"/>
                    <a:pt x="442046" y="107730"/>
                    <a:pt x="387590" y="107493"/>
                  </a:cubicBezTo>
                  <a:cubicBezTo>
                    <a:pt x="309930" y="107019"/>
                    <a:pt x="233690" y="95654"/>
                    <a:pt x="159108" y="72924"/>
                  </a:cubicBezTo>
                  <a:cubicBezTo>
                    <a:pt x="107966" y="57298"/>
                    <a:pt x="58245" y="38593"/>
                    <a:pt x="12075" y="11838"/>
                  </a:cubicBezTo>
                  <a:cubicBezTo>
                    <a:pt x="7577" y="9234"/>
                    <a:pt x="2368" y="7103"/>
                    <a:pt x="0" y="0"/>
                  </a:cubicBezTo>
                  <a:cubicBezTo>
                    <a:pt x="248607" y="96601"/>
                    <a:pt x="497450" y="100153"/>
                    <a:pt x="747714" y="4262"/>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54"/>
            <p:cNvSpPr/>
            <p:nvPr/>
          </p:nvSpPr>
          <p:spPr>
            <a:xfrm>
              <a:off x="240492" y="4779020"/>
              <a:ext cx="1347232" cy="204368"/>
            </a:xfrm>
            <a:custGeom>
              <a:rect b="b" l="l" r="r" t="t"/>
              <a:pathLst>
                <a:path extrusionOk="0" h="108755" w="716934">
                  <a:moveTo>
                    <a:pt x="1421" y="0"/>
                  </a:moveTo>
                  <a:cubicBezTo>
                    <a:pt x="238662" y="97785"/>
                    <a:pt x="476378" y="101337"/>
                    <a:pt x="716934" y="3315"/>
                  </a:cubicBezTo>
                  <a:cubicBezTo>
                    <a:pt x="714093" y="13732"/>
                    <a:pt x="708647" y="16100"/>
                    <a:pt x="704386" y="18704"/>
                  </a:cubicBezTo>
                  <a:cubicBezTo>
                    <a:pt x="658216" y="47590"/>
                    <a:pt x="608021" y="67242"/>
                    <a:pt x="555932" y="82158"/>
                  </a:cubicBezTo>
                  <a:cubicBezTo>
                    <a:pt x="488216" y="101337"/>
                    <a:pt x="419317" y="111281"/>
                    <a:pt x="349233" y="108203"/>
                  </a:cubicBezTo>
                  <a:cubicBezTo>
                    <a:pt x="232506" y="102994"/>
                    <a:pt x="121936" y="74345"/>
                    <a:pt x="19415" y="17284"/>
                  </a:cubicBezTo>
                  <a:cubicBezTo>
                    <a:pt x="12785" y="13496"/>
                    <a:pt x="6393" y="8760"/>
                    <a:pt x="0" y="4735"/>
                  </a:cubicBezTo>
                  <a:cubicBezTo>
                    <a:pt x="237" y="3078"/>
                    <a:pt x="710" y="1421"/>
                    <a:pt x="1421" y="0"/>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54"/>
            <p:cNvSpPr/>
            <p:nvPr/>
          </p:nvSpPr>
          <p:spPr>
            <a:xfrm>
              <a:off x="325917" y="5021106"/>
              <a:ext cx="1176381" cy="198035"/>
            </a:xfrm>
            <a:custGeom>
              <a:rect b="b" l="l" r="r" t="t"/>
              <a:pathLst>
                <a:path extrusionOk="0" h="105385" w="626015">
                  <a:moveTo>
                    <a:pt x="626015" y="6368"/>
                  </a:moveTo>
                  <a:cubicBezTo>
                    <a:pt x="542436" y="69111"/>
                    <a:pt x="447255" y="99654"/>
                    <a:pt x="343551" y="104863"/>
                  </a:cubicBezTo>
                  <a:cubicBezTo>
                    <a:pt x="193203" y="112203"/>
                    <a:pt x="39304" y="40462"/>
                    <a:pt x="0" y="449"/>
                  </a:cubicBezTo>
                  <a:cubicBezTo>
                    <a:pt x="6393" y="-1209"/>
                    <a:pt x="11128" y="2106"/>
                    <a:pt x="15627" y="4237"/>
                  </a:cubicBezTo>
                  <a:cubicBezTo>
                    <a:pt x="80975" y="33122"/>
                    <a:pt x="148454" y="53958"/>
                    <a:pt x="219247" y="64613"/>
                  </a:cubicBezTo>
                  <a:cubicBezTo>
                    <a:pt x="317980" y="79529"/>
                    <a:pt x="415055" y="71716"/>
                    <a:pt x="510709" y="44014"/>
                  </a:cubicBezTo>
                  <a:cubicBezTo>
                    <a:pt x="544567" y="34306"/>
                    <a:pt x="577004" y="21284"/>
                    <a:pt x="609678" y="8262"/>
                  </a:cubicBezTo>
                  <a:cubicBezTo>
                    <a:pt x="614650" y="6368"/>
                    <a:pt x="619386" y="3290"/>
                    <a:pt x="626015" y="6368"/>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54"/>
            <p:cNvSpPr/>
            <p:nvPr/>
          </p:nvSpPr>
          <p:spPr>
            <a:xfrm>
              <a:off x="366849" y="3763257"/>
              <a:ext cx="1137672" cy="200089"/>
            </a:xfrm>
            <a:custGeom>
              <a:rect b="b" l="l" r="r" t="t"/>
              <a:pathLst>
                <a:path extrusionOk="0" h="106478" w="605416">
                  <a:moveTo>
                    <a:pt x="605416" y="8997"/>
                  </a:moveTo>
                  <a:cubicBezTo>
                    <a:pt x="521837" y="72451"/>
                    <a:pt x="425946" y="103231"/>
                    <a:pt x="321531" y="106309"/>
                  </a:cubicBezTo>
                  <a:cubicBezTo>
                    <a:pt x="190835" y="110097"/>
                    <a:pt x="50432" y="49721"/>
                    <a:pt x="0" y="0"/>
                  </a:cubicBezTo>
                  <a:cubicBezTo>
                    <a:pt x="95654" y="43802"/>
                    <a:pt x="195334" y="72214"/>
                    <a:pt x="300932" y="73398"/>
                  </a:cubicBezTo>
                  <a:cubicBezTo>
                    <a:pt x="407241" y="74582"/>
                    <a:pt x="507394" y="47354"/>
                    <a:pt x="603522" y="2841"/>
                  </a:cubicBezTo>
                  <a:cubicBezTo>
                    <a:pt x="604233" y="4735"/>
                    <a:pt x="604706" y="6866"/>
                    <a:pt x="605416" y="8997"/>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54"/>
            <p:cNvSpPr/>
            <p:nvPr/>
          </p:nvSpPr>
          <p:spPr>
            <a:xfrm>
              <a:off x="434034" y="3504311"/>
              <a:ext cx="976164" cy="203556"/>
            </a:xfrm>
            <a:custGeom>
              <a:rect b="b" l="l" r="r" t="t"/>
              <a:pathLst>
                <a:path extrusionOk="0" h="108323" w="519469">
                  <a:moveTo>
                    <a:pt x="0" y="0"/>
                  </a:moveTo>
                  <a:cubicBezTo>
                    <a:pt x="173788" y="97785"/>
                    <a:pt x="346155" y="101574"/>
                    <a:pt x="519469" y="6156"/>
                  </a:cubicBezTo>
                  <a:cubicBezTo>
                    <a:pt x="517102" y="16811"/>
                    <a:pt x="509999" y="21783"/>
                    <a:pt x="503606" y="26755"/>
                  </a:cubicBezTo>
                  <a:cubicBezTo>
                    <a:pt x="442520" y="72925"/>
                    <a:pt x="374094" y="101574"/>
                    <a:pt x="297144" y="107256"/>
                  </a:cubicBezTo>
                  <a:cubicBezTo>
                    <a:pt x="189651" y="115069"/>
                    <a:pt x="95891" y="79554"/>
                    <a:pt x="11128" y="15627"/>
                  </a:cubicBezTo>
                  <a:cubicBezTo>
                    <a:pt x="7340" y="12786"/>
                    <a:pt x="2841" y="9708"/>
                    <a:pt x="0" y="0"/>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54"/>
            <p:cNvSpPr/>
            <p:nvPr/>
          </p:nvSpPr>
          <p:spPr>
            <a:xfrm>
              <a:off x="1918299" y="3803549"/>
              <a:ext cx="91143" cy="238196"/>
            </a:xfrm>
            <a:custGeom>
              <a:rect b="b" l="l" r="r" t="t"/>
              <a:pathLst>
                <a:path extrusionOk="0" h="126757" w="48502">
                  <a:moveTo>
                    <a:pt x="38122" y="23781"/>
                  </a:moveTo>
                  <a:cubicBezTo>
                    <a:pt x="42384" y="47221"/>
                    <a:pt x="52091" y="75870"/>
                    <a:pt x="47119" y="103099"/>
                  </a:cubicBezTo>
                  <a:cubicBezTo>
                    <a:pt x="46883" y="109018"/>
                    <a:pt x="45225" y="114700"/>
                    <a:pt x="40727" y="119199"/>
                  </a:cubicBezTo>
                  <a:cubicBezTo>
                    <a:pt x="35281" y="124645"/>
                    <a:pt x="28651" y="128906"/>
                    <a:pt x="20838" y="125591"/>
                  </a:cubicBezTo>
                  <a:cubicBezTo>
                    <a:pt x="12788" y="122277"/>
                    <a:pt x="13972" y="114700"/>
                    <a:pt x="14919" y="108307"/>
                  </a:cubicBezTo>
                  <a:cubicBezTo>
                    <a:pt x="17760" y="88182"/>
                    <a:pt x="18944" y="68294"/>
                    <a:pt x="10657" y="49115"/>
                  </a:cubicBezTo>
                  <a:cubicBezTo>
                    <a:pt x="8053" y="43433"/>
                    <a:pt x="4975" y="37987"/>
                    <a:pt x="2607" y="32068"/>
                  </a:cubicBezTo>
                  <a:cubicBezTo>
                    <a:pt x="-708" y="24492"/>
                    <a:pt x="-1418" y="16678"/>
                    <a:pt x="3791" y="9812"/>
                  </a:cubicBezTo>
                  <a:cubicBezTo>
                    <a:pt x="9000" y="2946"/>
                    <a:pt x="16103" y="-2026"/>
                    <a:pt x="25100" y="815"/>
                  </a:cubicBezTo>
                  <a:cubicBezTo>
                    <a:pt x="35991" y="4366"/>
                    <a:pt x="36938" y="14310"/>
                    <a:pt x="38122" y="23781"/>
                  </a:cubicBezTo>
                  <a:close/>
                </a:path>
              </a:pathLst>
            </a:custGeom>
            <a:solidFill>
              <a:srgbClr val="C0C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54"/>
            <p:cNvSpPr/>
            <p:nvPr/>
          </p:nvSpPr>
          <p:spPr>
            <a:xfrm>
              <a:off x="1949818" y="2024045"/>
              <a:ext cx="734427" cy="1960867"/>
            </a:xfrm>
            <a:custGeom>
              <a:rect b="b" l="l" r="r" t="t"/>
              <a:pathLst>
                <a:path extrusionOk="0" h="1043482" w="390828">
                  <a:moveTo>
                    <a:pt x="191584" y="735639"/>
                  </a:moveTo>
                  <a:cubicBezTo>
                    <a:pt x="239174" y="642589"/>
                    <a:pt x="272322" y="544804"/>
                    <a:pt x="293868" y="442520"/>
                  </a:cubicBezTo>
                  <a:cubicBezTo>
                    <a:pt x="309021" y="371489"/>
                    <a:pt x="394494" y="58719"/>
                    <a:pt x="390706" y="47354"/>
                  </a:cubicBezTo>
                  <a:cubicBezTo>
                    <a:pt x="382656" y="35515"/>
                    <a:pt x="379814" y="1894"/>
                    <a:pt x="376736" y="0"/>
                  </a:cubicBezTo>
                  <a:cubicBezTo>
                    <a:pt x="350929" y="26281"/>
                    <a:pt x="273269" y="407005"/>
                    <a:pt x="254564" y="468801"/>
                  </a:cubicBezTo>
                  <a:cubicBezTo>
                    <a:pt x="212419" y="609205"/>
                    <a:pt x="164355" y="732087"/>
                    <a:pt x="88116" y="858285"/>
                  </a:cubicBezTo>
                  <a:cubicBezTo>
                    <a:pt x="87406" y="859232"/>
                    <a:pt x="42420" y="938549"/>
                    <a:pt x="18980" y="968619"/>
                  </a:cubicBezTo>
                  <a:cubicBezTo>
                    <a:pt x="3353" y="986140"/>
                    <a:pt x="-435" y="996794"/>
                    <a:pt x="38" y="1008633"/>
                  </a:cubicBezTo>
                  <a:cubicBezTo>
                    <a:pt x="275" y="1022602"/>
                    <a:pt x="5721" y="1020945"/>
                    <a:pt x="26556" y="1032309"/>
                  </a:cubicBezTo>
                  <a:cubicBezTo>
                    <a:pt x="58283" y="1044385"/>
                    <a:pt x="90957" y="1046279"/>
                    <a:pt x="124105" y="1039886"/>
                  </a:cubicBezTo>
                  <a:cubicBezTo>
                    <a:pt x="182587" y="1023786"/>
                    <a:pt x="227809" y="997741"/>
                    <a:pt x="252433" y="981404"/>
                  </a:cubicBezTo>
                  <a:cubicBezTo>
                    <a:pt x="261904" y="974064"/>
                    <a:pt x="273979" y="934051"/>
                    <a:pt x="254564" y="938076"/>
                  </a:cubicBezTo>
                  <a:cubicBezTo>
                    <a:pt x="225915" y="947073"/>
                    <a:pt x="173116" y="976669"/>
                    <a:pt x="147545" y="990875"/>
                  </a:cubicBezTo>
                  <a:cubicBezTo>
                    <a:pt x="137837" y="996321"/>
                    <a:pt x="104216" y="1003661"/>
                    <a:pt x="88353" y="1005555"/>
                  </a:cubicBezTo>
                  <a:cubicBezTo>
                    <a:pt x="64913" y="1008396"/>
                    <a:pt x="62308" y="988507"/>
                    <a:pt x="66333" y="972644"/>
                  </a:cubicBezTo>
                  <a:cubicBezTo>
                    <a:pt x="75331" y="954413"/>
                    <a:pt x="161514" y="794594"/>
                    <a:pt x="191584" y="735639"/>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255" name="Shape 255"/>
        <p:cNvGrpSpPr/>
        <p:nvPr/>
      </p:nvGrpSpPr>
      <p:grpSpPr>
        <a:xfrm>
          <a:off x="0" y="0"/>
          <a:ext cx="0" cy="0"/>
          <a:chOff x="0" y="0"/>
          <a:chExt cx="0" cy="0"/>
        </a:xfrm>
      </p:grpSpPr>
      <p:sp>
        <p:nvSpPr>
          <p:cNvPr id="256" name="Google Shape;256;p55"/>
          <p:cNvSpPr/>
          <p:nvPr/>
        </p:nvSpPr>
        <p:spPr>
          <a:xfrm>
            <a:off x="0" y="0"/>
            <a:ext cx="12192000" cy="116205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55"/>
          <p:cNvSpPr/>
          <p:nvPr/>
        </p:nvSpPr>
        <p:spPr>
          <a:xfrm>
            <a:off x="1" y="0"/>
            <a:ext cx="4020670" cy="1325812"/>
          </a:xfrm>
          <a:custGeom>
            <a:rect b="b" l="l" r="r" t="t"/>
            <a:pathLst>
              <a:path extrusionOk="0" h="1237129" w="37517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55"/>
          <p:cNvSpPr txBox="1"/>
          <p:nvPr>
            <p:ph idx="1" type="body"/>
          </p:nvPr>
        </p:nvSpPr>
        <p:spPr>
          <a:xfrm>
            <a:off x="524435" y="259243"/>
            <a:ext cx="11372291" cy="72424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59" name="Google Shape;259;p55"/>
          <p:cNvGrpSpPr/>
          <p:nvPr/>
        </p:nvGrpSpPr>
        <p:grpSpPr>
          <a:xfrm>
            <a:off x="10386410" y="738401"/>
            <a:ext cx="1401330" cy="292162"/>
            <a:chOff x="6836466" y="309812"/>
            <a:chExt cx="3827394" cy="797969"/>
          </a:xfrm>
        </p:grpSpPr>
        <p:sp>
          <p:nvSpPr>
            <p:cNvPr id="260" name="Google Shape;260;p55"/>
            <p:cNvSpPr/>
            <p:nvPr/>
          </p:nvSpPr>
          <p:spPr>
            <a:xfrm rot="1020000">
              <a:off x="8384147" y="408886"/>
              <a:ext cx="403282" cy="600493"/>
            </a:xfrm>
            <a:custGeom>
              <a:rect b="b" l="l" r="r" t="t"/>
              <a:pathLst>
                <a:path extrusionOk="0" h="600493" w="403282">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55"/>
            <p:cNvSpPr/>
            <p:nvPr/>
          </p:nvSpPr>
          <p:spPr>
            <a:xfrm rot="1020000">
              <a:off x="9705320" y="428745"/>
              <a:ext cx="391436" cy="584760"/>
            </a:xfrm>
            <a:custGeom>
              <a:rect b="b" l="l" r="r" t="t"/>
              <a:pathLst>
                <a:path extrusionOk="0" h="584760" w="391436">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55"/>
            <p:cNvSpPr/>
            <p:nvPr/>
          </p:nvSpPr>
          <p:spPr>
            <a:xfrm rot="1020000">
              <a:off x="8699841" y="425712"/>
              <a:ext cx="573136" cy="611648"/>
            </a:xfrm>
            <a:custGeom>
              <a:rect b="b" l="l" r="r" t="t"/>
              <a:pathLst>
                <a:path extrusionOk="0" h="611648" w="573136">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55"/>
            <p:cNvSpPr/>
            <p:nvPr/>
          </p:nvSpPr>
          <p:spPr>
            <a:xfrm rot="1020000">
              <a:off x="9339897" y="633711"/>
              <a:ext cx="279964" cy="180525"/>
            </a:xfrm>
            <a:custGeom>
              <a:rect b="b" l="l" r="r" t="t"/>
              <a:pathLst>
                <a:path extrusionOk="0" h="180525" w="279964">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55"/>
            <p:cNvSpPr/>
            <p:nvPr/>
          </p:nvSpPr>
          <p:spPr>
            <a:xfrm rot="1020000">
              <a:off x="10118028" y="422365"/>
              <a:ext cx="471542" cy="578663"/>
            </a:xfrm>
            <a:custGeom>
              <a:rect b="b" l="l" r="r" t="t"/>
              <a:pathLst>
                <a:path extrusionOk="0" h="578663" w="471542">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55"/>
            <p:cNvSpPr/>
            <p:nvPr/>
          </p:nvSpPr>
          <p:spPr>
            <a:xfrm rot="1020000">
              <a:off x="7393031" y="417861"/>
              <a:ext cx="516389" cy="582638"/>
            </a:xfrm>
            <a:custGeom>
              <a:rect b="b" l="l" r="r" t="t"/>
              <a:pathLst>
                <a:path extrusionOk="0" h="582638" w="516389">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55"/>
            <p:cNvSpPr/>
            <p:nvPr/>
          </p:nvSpPr>
          <p:spPr>
            <a:xfrm rot="1020000">
              <a:off x="6916230" y="374174"/>
              <a:ext cx="483867" cy="617945"/>
            </a:xfrm>
            <a:custGeom>
              <a:rect b="b" l="l" r="r" t="t"/>
              <a:pathLst>
                <a:path extrusionOk="0" h="617945" w="483867">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55"/>
            <p:cNvSpPr/>
            <p:nvPr/>
          </p:nvSpPr>
          <p:spPr>
            <a:xfrm rot="1020000">
              <a:off x="7873009" y="365408"/>
              <a:ext cx="472408" cy="616235"/>
            </a:xfrm>
            <a:custGeom>
              <a:rect b="b" l="l" r="r" t="t"/>
              <a:pathLst>
                <a:path extrusionOk="0" h="616235" w="472408">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bg>
      <p:bgPr>
        <a:solidFill>
          <a:schemeClr val="lt1"/>
        </a:solidFill>
      </p:bgPr>
    </p:bg>
    <p:spTree>
      <p:nvGrpSpPr>
        <p:cNvPr id="268" name="Shape 268"/>
        <p:cNvGrpSpPr/>
        <p:nvPr/>
      </p:nvGrpSpPr>
      <p:grpSpPr>
        <a:xfrm>
          <a:off x="0" y="0"/>
          <a:ext cx="0" cy="0"/>
          <a:chOff x="0" y="0"/>
          <a:chExt cx="0" cy="0"/>
        </a:xfrm>
      </p:grpSpPr>
      <p:sp>
        <p:nvSpPr>
          <p:cNvPr id="269" name="Google Shape;269;p56"/>
          <p:cNvSpPr/>
          <p:nvPr/>
        </p:nvSpPr>
        <p:spPr>
          <a:xfrm>
            <a:off x="2" y="0"/>
            <a:ext cx="12191999" cy="2376000"/>
          </a:xfrm>
          <a:custGeom>
            <a:rect b="b" l="l" r="r" t="t"/>
            <a:pathLst>
              <a:path extrusionOk="0" h="2376000" w="9143999">
                <a:moveTo>
                  <a:pt x="0" y="0"/>
                </a:moveTo>
                <a:lnTo>
                  <a:pt x="9143999" y="0"/>
                </a:lnTo>
                <a:lnTo>
                  <a:pt x="9143999" y="2376000"/>
                </a:lnTo>
                <a:lnTo>
                  <a:pt x="0" y="237600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56"/>
          <p:cNvSpPr/>
          <p:nvPr/>
        </p:nvSpPr>
        <p:spPr>
          <a:xfrm>
            <a:off x="766353" y="1663329"/>
            <a:ext cx="2688000" cy="300445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56"/>
          <p:cNvSpPr/>
          <p:nvPr>
            <p:ph idx="2" type="pic"/>
          </p:nvPr>
        </p:nvSpPr>
        <p:spPr>
          <a:xfrm>
            <a:off x="910353" y="1807430"/>
            <a:ext cx="2400000" cy="2664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2" name="Google Shape;272;p56"/>
          <p:cNvSpPr/>
          <p:nvPr/>
        </p:nvSpPr>
        <p:spPr>
          <a:xfrm>
            <a:off x="0" y="-1"/>
            <a:ext cx="7205477" cy="2375999"/>
          </a:xfrm>
          <a:custGeom>
            <a:rect b="b" l="l" r="r" t="t"/>
            <a:pathLst>
              <a:path extrusionOk="0" h="1237129" w="37517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73" name="Google Shape;273;p56"/>
          <p:cNvGrpSpPr/>
          <p:nvPr/>
        </p:nvGrpSpPr>
        <p:grpSpPr>
          <a:xfrm>
            <a:off x="10386410" y="1975025"/>
            <a:ext cx="1401330" cy="292162"/>
            <a:chOff x="6836466" y="309812"/>
            <a:chExt cx="3827394" cy="797969"/>
          </a:xfrm>
        </p:grpSpPr>
        <p:sp>
          <p:nvSpPr>
            <p:cNvPr id="274" name="Google Shape;274;p56"/>
            <p:cNvSpPr/>
            <p:nvPr/>
          </p:nvSpPr>
          <p:spPr>
            <a:xfrm rot="1020000">
              <a:off x="8384147" y="408886"/>
              <a:ext cx="403282" cy="600493"/>
            </a:xfrm>
            <a:custGeom>
              <a:rect b="b" l="l" r="r" t="t"/>
              <a:pathLst>
                <a:path extrusionOk="0" h="600493" w="403282">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56"/>
            <p:cNvSpPr/>
            <p:nvPr/>
          </p:nvSpPr>
          <p:spPr>
            <a:xfrm rot="1020000">
              <a:off x="9705320" y="428745"/>
              <a:ext cx="391436" cy="584760"/>
            </a:xfrm>
            <a:custGeom>
              <a:rect b="b" l="l" r="r" t="t"/>
              <a:pathLst>
                <a:path extrusionOk="0" h="584760" w="391436">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56"/>
            <p:cNvSpPr/>
            <p:nvPr/>
          </p:nvSpPr>
          <p:spPr>
            <a:xfrm rot="1020000">
              <a:off x="8699841" y="425712"/>
              <a:ext cx="573136" cy="611648"/>
            </a:xfrm>
            <a:custGeom>
              <a:rect b="b" l="l" r="r" t="t"/>
              <a:pathLst>
                <a:path extrusionOk="0" h="611648" w="573136">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56"/>
            <p:cNvSpPr/>
            <p:nvPr/>
          </p:nvSpPr>
          <p:spPr>
            <a:xfrm rot="1020000">
              <a:off x="9339897" y="633711"/>
              <a:ext cx="279964" cy="180525"/>
            </a:xfrm>
            <a:custGeom>
              <a:rect b="b" l="l" r="r" t="t"/>
              <a:pathLst>
                <a:path extrusionOk="0" h="180525" w="279964">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56"/>
            <p:cNvSpPr/>
            <p:nvPr/>
          </p:nvSpPr>
          <p:spPr>
            <a:xfrm rot="1020000">
              <a:off x="10118028" y="422365"/>
              <a:ext cx="471542" cy="578663"/>
            </a:xfrm>
            <a:custGeom>
              <a:rect b="b" l="l" r="r" t="t"/>
              <a:pathLst>
                <a:path extrusionOk="0" h="578663" w="471542">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56"/>
            <p:cNvSpPr/>
            <p:nvPr/>
          </p:nvSpPr>
          <p:spPr>
            <a:xfrm rot="1020000">
              <a:off x="7393031" y="417861"/>
              <a:ext cx="516389" cy="582638"/>
            </a:xfrm>
            <a:custGeom>
              <a:rect b="b" l="l" r="r" t="t"/>
              <a:pathLst>
                <a:path extrusionOk="0" h="582638" w="516389">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56"/>
            <p:cNvSpPr/>
            <p:nvPr/>
          </p:nvSpPr>
          <p:spPr>
            <a:xfrm rot="1020000">
              <a:off x="6916230" y="374174"/>
              <a:ext cx="483867" cy="617945"/>
            </a:xfrm>
            <a:custGeom>
              <a:rect b="b" l="l" r="r" t="t"/>
              <a:pathLst>
                <a:path extrusionOk="0" h="617945" w="483867">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56"/>
            <p:cNvSpPr/>
            <p:nvPr/>
          </p:nvSpPr>
          <p:spPr>
            <a:xfrm rot="1020000">
              <a:off x="7873009" y="365408"/>
              <a:ext cx="472408" cy="616235"/>
            </a:xfrm>
            <a:custGeom>
              <a:rect b="b" l="l" r="r" t="t"/>
              <a:pathLst>
                <a:path extrusionOk="0" h="616235" w="472408">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282" name="Shape 2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283" name="Shape 283"/>
        <p:cNvGrpSpPr/>
        <p:nvPr/>
      </p:nvGrpSpPr>
      <p:grpSpPr>
        <a:xfrm>
          <a:off x="0" y="0"/>
          <a:ext cx="0" cy="0"/>
          <a:chOff x="0" y="0"/>
          <a:chExt cx="0" cy="0"/>
        </a:xfrm>
      </p:grpSpPr>
      <p:sp>
        <p:nvSpPr>
          <p:cNvPr id="284" name="Google Shape;284;p58"/>
          <p:cNvSpPr/>
          <p:nvPr>
            <p:ph idx="2" type="pic"/>
          </p:nvPr>
        </p:nvSpPr>
        <p:spPr>
          <a:xfrm>
            <a:off x="0" y="0"/>
            <a:ext cx="6096000"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85" name="Google Shape;285;p58"/>
          <p:cNvSpPr/>
          <p:nvPr>
            <p:ph idx="3" type="pic"/>
          </p:nvPr>
        </p:nvSpPr>
        <p:spPr>
          <a:xfrm>
            <a:off x="6096000" y="0"/>
            <a:ext cx="6096000"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bg>
      <p:bgPr>
        <a:blipFill>
          <a:blip r:embed="rId2">
            <a:alphaModFix/>
          </a:blip>
          <a:stretch>
            <a:fillRect/>
          </a:stretch>
        </a:blipFill>
      </p:bgPr>
    </p:bg>
    <p:spTree>
      <p:nvGrpSpPr>
        <p:cNvPr id="286" name="Shape 28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Style slide layout">
  <p:cSld name="9_Style slide layout">
    <p:spTree>
      <p:nvGrpSpPr>
        <p:cNvPr id="287" name="Shape 287"/>
        <p:cNvGrpSpPr/>
        <p:nvPr/>
      </p:nvGrpSpPr>
      <p:grpSpPr>
        <a:xfrm>
          <a:off x="0" y="0"/>
          <a:ext cx="0" cy="0"/>
          <a:chOff x="0" y="0"/>
          <a:chExt cx="0" cy="0"/>
        </a:xfrm>
      </p:grpSpPr>
      <p:sp>
        <p:nvSpPr>
          <p:cNvPr id="288" name="Google Shape;288;p60"/>
          <p:cNvSpPr/>
          <p:nvPr>
            <p:ph idx="2" type="pic"/>
          </p:nvPr>
        </p:nvSpPr>
        <p:spPr>
          <a:xfrm>
            <a:off x="0" y="1183602"/>
            <a:ext cx="3512321" cy="547005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89" name="Google Shape;289;p60"/>
          <p:cNvSpPr/>
          <p:nvPr/>
        </p:nvSpPr>
        <p:spPr>
          <a:xfrm rot="2283856">
            <a:off x="-1145000" y="3273775"/>
            <a:ext cx="9041918" cy="507660"/>
          </a:xfrm>
          <a:custGeom>
            <a:rect b="b" l="l" r="r" t="t"/>
            <a:pathLst>
              <a:path extrusionOk="0" h="507660" w="8508719">
                <a:moveTo>
                  <a:pt x="0" y="0"/>
                </a:moveTo>
                <a:lnTo>
                  <a:pt x="8508719" y="0"/>
                </a:lnTo>
                <a:lnTo>
                  <a:pt x="8382750" y="507660"/>
                </a:lnTo>
                <a:lnTo>
                  <a:pt x="397545" y="507660"/>
                </a:lnTo>
                <a:close/>
              </a:path>
            </a:pathLst>
          </a:custGeom>
          <a:solidFill>
            <a:srgbClr val="75AE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60"/>
          <p:cNvSpPr/>
          <p:nvPr/>
        </p:nvSpPr>
        <p:spPr>
          <a:xfrm rot="-2280000">
            <a:off x="6359981" y="2723208"/>
            <a:ext cx="7218431" cy="2018306"/>
          </a:xfrm>
          <a:custGeom>
            <a:rect b="b" l="l" r="r" t="t"/>
            <a:pathLst>
              <a:path extrusionOk="0" h="2018306" w="7218431">
                <a:moveTo>
                  <a:pt x="7218431" y="0"/>
                </a:moveTo>
                <a:lnTo>
                  <a:pt x="5641558" y="2018306"/>
                </a:lnTo>
                <a:lnTo>
                  <a:pt x="131951" y="2002104"/>
                </a:lnTo>
                <a:lnTo>
                  <a:pt x="0" y="0"/>
                </a:lnTo>
                <a:lnTo>
                  <a:pt x="7218431" y="0"/>
                </a:lnTo>
                <a:close/>
              </a:path>
            </a:pathLst>
          </a:custGeom>
          <a:solidFill>
            <a:srgbClr val="75AE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1" name="Google Shape;291;p60"/>
          <p:cNvSpPr/>
          <p:nvPr/>
        </p:nvSpPr>
        <p:spPr>
          <a:xfrm rot="2283856">
            <a:off x="-1281243" y="3125602"/>
            <a:ext cx="10430561" cy="457200"/>
          </a:xfrm>
          <a:custGeom>
            <a:rect b="b" l="l" r="r" t="t"/>
            <a:pathLst>
              <a:path extrusionOk="0" h="457200" w="9464629">
                <a:moveTo>
                  <a:pt x="0" y="0"/>
                </a:moveTo>
                <a:lnTo>
                  <a:pt x="9464629" y="0"/>
                </a:lnTo>
                <a:lnTo>
                  <a:pt x="9464629" y="19238"/>
                </a:lnTo>
                <a:lnTo>
                  <a:pt x="9355955" y="457200"/>
                </a:lnTo>
                <a:lnTo>
                  <a:pt x="358030" y="45720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60"/>
          <p:cNvSpPr/>
          <p:nvPr>
            <p:ph idx="3" type="pic"/>
          </p:nvPr>
        </p:nvSpPr>
        <p:spPr>
          <a:xfrm>
            <a:off x="-1" y="0"/>
            <a:ext cx="12209257" cy="512281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21" Type="http://schemas.openxmlformats.org/officeDocument/2006/relationships/theme" Target="../theme/theme1.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5A8D"/>
        </a:solidFill>
      </p:bgPr>
    </p:bg>
    <p:spTree>
      <p:nvGrpSpPr>
        <p:cNvPr id="416" name="Shape 416"/>
        <p:cNvGrpSpPr/>
        <p:nvPr/>
      </p:nvGrpSpPr>
      <p:grpSpPr>
        <a:xfrm>
          <a:off x="0" y="0"/>
          <a:ext cx="0" cy="0"/>
          <a:chOff x="0" y="0"/>
          <a:chExt cx="0" cy="0"/>
        </a:xfrm>
      </p:grpSpPr>
      <p:sp>
        <p:nvSpPr>
          <p:cNvPr id="417" name="Google Shape;417;p1"/>
          <p:cNvSpPr txBox="1"/>
          <p:nvPr/>
        </p:nvSpPr>
        <p:spPr>
          <a:xfrm>
            <a:off x="5746350" y="1971450"/>
            <a:ext cx="6042000" cy="2582700"/>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dk1"/>
              </a:buClr>
              <a:buSzPts val="6000"/>
              <a:buFont typeface="Arial"/>
              <a:buNone/>
            </a:pPr>
            <a:r>
              <a:rPr lang="en-US" sz="6000">
                <a:solidFill>
                  <a:srgbClr val="FFFFFF"/>
                </a:solidFill>
              </a:rPr>
              <a:t>Vaccine Tracker</a:t>
            </a:r>
            <a:endParaRPr sz="6000">
              <a:solidFill>
                <a:srgbClr val="FFFFFF"/>
              </a:solidFill>
            </a:endParaRPr>
          </a:p>
          <a:p>
            <a:pPr indent="0" lvl="0" marL="0" marR="0" rtl="0" algn="r">
              <a:spcBef>
                <a:spcPts val="0"/>
              </a:spcBef>
              <a:spcAft>
                <a:spcPts val="0"/>
              </a:spcAft>
              <a:buNone/>
            </a:pPr>
            <a:r>
              <a:t/>
            </a:r>
            <a:endParaRPr sz="5400">
              <a:solidFill>
                <a:schemeClr val="lt1"/>
              </a:solidFill>
            </a:endParaRPr>
          </a:p>
        </p:txBody>
      </p:sp>
      <p:grpSp>
        <p:nvGrpSpPr>
          <p:cNvPr id="418" name="Google Shape;418;p1"/>
          <p:cNvGrpSpPr/>
          <p:nvPr/>
        </p:nvGrpSpPr>
        <p:grpSpPr>
          <a:xfrm>
            <a:off x="7131359" y="900334"/>
            <a:ext cx="1678471" cy="1678471"/>
            <a:chOff x="7439070" y="1617445"/>
            <a:chExt cx="1618739" cy="1618739"/>
          </a:xfrm>
        </p:grpSpPr>
        <p:sp>
          <p:nvSpPr>
            <p:cNvPr id="419" name="Google Shape;419;p1"/>
            <p:cNvSpPr/>
            <p:nvPr/>
          </p:nvSpPr>
          <p:spPr>
            <a:xfrm>
              <a:off x="7439070" y="1617445"/>
              <a:ext cx="1618739" cy="1618739"/>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0" name="Google Shape;420;p1"/>
            <p:cNvSpPr/>
            <p:nvPr/>
          </p:nvSpPr>
          <p:spPr>
            <a:xfrm>
              <a:off x="7633319" y="1811694"/>
              <a:ext cx="1230242" cy="1230242"/>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1" name="Google Shape;421;p1"/>
            <p:cNvSpPr/>
            <p:nvPr/>
          </p:nvSpPr>
          <p:spPr>
            <a:xfrm>
              <a:off x="7827567" y="2005942"/>
              <a:ext cx="841744" cy="841744"/>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2" name="Google Shape;422;p1"/>
            <p:cNvSpPr/>
            <p:nvPr/>
          </p:nvSpPr>
          <p:spPr>
            <a:xfrm>
              <a:off x="7988750" y="2167125"/>
              <a:ext cx="519380" cy="519380"/>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23" name="Google Shape;423;p1"/>
          <p:cNvGrpSpPr/>
          <p:nvPr/>
        </p:nvGrpSpPr>
        <p:grpSpPr>
          <a:xfrm>
            <a:off x="1481997" y="624197"/>
            <a:ext cx="4228188" cy="4529835"/>
            <a:chOff x="1267720" y="929343"/>
            <a:chExt cx="4134669" cy="4429646"/>
          </a:xfrm>
        </p:grpSpPr>
        <p:grpSp>
          <p:nvGrpSpPr>
            <p:cNvPr id="424" name="Google Shape;424;p1"/>
            <p:cNvGrpSpPr/>
            <p:nvPr/>
          </p:nvGrpSpPr>
          <p:grpSpPr>
            <a:xfrm>
              <a:off x="1267720" y="929343"/>
              <a:ext cx="4134669" cy="4059616"/>
              <a:chOff x="4446457" y="1775478"/>
              <a:chExt cx="3284998" cy="3225372"/>
            </a:xfrm>
          </p:grpSpPr>
          <p:sp>
            <p:nvSpPr>
              <p:cNvPr id="425" name="Google Shape;425;p1"/>
              <p:cNvSpPr/>
              <p:nvPr/>
            </p:nvSpPr>
            <p:spPr>
              <a:xfrm>
                <a:off x="4575624" y="1897856"/>
                <a:ext cx="3026664" cy="3026664"/>
              </a:xfrm>
              <a:custGeom>
                <a:rect b="b" l="l" r="r" t="t"/>
                <a:pathLst>
                  <a:path extrusionOk="0" h="3057525" w="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p1"/>
              <p:cNvSpPr/>
              <p:nvPr/>
            </p:nvSpPr>
            <p:spPr>
              <a:xfrm rot="312978">
                <a:off x="4574848" y="1907000"/>
                <a:ext cx="3028217" cy="2962327"/>
              </a:xfrm>
              <a:custGeom>
                <a:rect b="b" l="l" r="r" t="t"/>
                <a:pathLst>
                  <a:path extrusionOk="0" h="2962327" w="302821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rgbClr val="B515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27" name="Google Shape;427;p1"/>
            <p:cNvGrpSpPr/>
            <p:nvPr/>
          </p:nvGrpSpPr>
          <p:grpSpPr>
            <a:xfrm>
              <a:off x="1323483" y="1630529"/>
              <a:ext cx="3999738" cy="3728460"/>
              <a:chOff x="2048023" y="1364753"/>
              <a:chExt cx="3999738" cy="3728460"/>
            </a:xfrm>
          </p:grpSpPr>
          <p:sp>
            <p:nvSpPr>
              <p:cNvPr id="428" name="Google Shape;428;p1"/>
              <p:cNvSpPr/>
              <p:nvPr/>
            </p:nvSpPr>
            <p:spPr>
              <a:xfrm rot="959120">
                <a:off x="3486219" y="2253691"/>
                <a:ext cx="2249840" cy="2579603"/>
              </a:xfrm>
              <a:custGeom>
                <a:rect b="b" l="l" r="r" t="t"/>
                <a:pathLst>
                  <a:path extrusionOk="0" h="1458352" w="1360796">
                    <a:moveTo>
                      <a:pt x="1357872" y="727457"/>
                    </a:moveTo>
                    <a:cubicBezTo>
                      <a:pt x="1353610" y="667081"/>
                      <a:pt x="1324488" y="596051"/>
                      <a:pt x="1299864" y="529045"/>
                    </a:cubicBezTo>
                    <a:cubicBezTo>
                      <a:pt x="1278318" y="469853"/>
                      <a:pt x="1242803" y="419185"/>
                      <a:pt x="1197107" y="374672"/>
                    </a:cubicBezTo>
                    <a:cubicBezTo>
                      <a:pt x="1154488" y="333238"/>
                      <a:pt x="1115658" y="287778"/>
                      <a:pt x="1075408" y="243976"/>
                    </a:cubicBezTo>
                    <a:cubicBezTo>
                      <a:pt x="1026633" y="190703"/>
                      <a:pt x="979516" y="136010"/>
                      <a:pt x="928375" y="85105"/>
                    </a:cubicBezTo>
                    <a:cubicBezTo>
                      <a:pt x="903987" y="60954"/>
                      <a:pt x="876049" y="43433"/>
                      <a:pt x="844795" y="30648"/>
                    </a:cubicBezTo>
                    <a:cubicBezTo>
                      <a:pt x="821829" y="21177"/>
                      <a:pt x="797915" y="14074"/>
                      <a:pt x="773528" y="9102"/>
                    </a:cubicBezTo>
                    <a:cubicBezTo>
                      <a:pt x="670771" y="-11497"/>
                      <a:pt x="575827" y="578"/>
                      <a:pt x="491064" y="69005"/>
                    </a:cubicBezTo>
                    <a:cubicBezTo>
                      <a:pt x="427610" y="120383"/>
                      <a:pt x="363682" y="171052"/>
                      <a:pt x="300228" y="222667"/>
                    </a:cubicBezTo>
                    <a:cubicBezTo>
                      <a:pt x="265660" y="250842"/>
                      <a:pt x="230382" y="278308"/>
                      <a:pt x="199365" y="310271"/>
                    </a:cubicBezTo>
                    <a:cubicBezTo>
                      <a:pt x="136385" y="375856"/>
                      <a:pt x="82402" y="449254"/>
                      <a:pt x="53753" y="535438"/>
                    </a:cubicBezTo>
                    <a:cubicBezTo>
                      <a:pt x="26287" y="617596"/>
                      <a:pt x="-467" y="702596"/>
                      <a:pt x="6" y="743557"/>
                    </a:cubicBezTo>
                    <a:cubicBezTo>
                      <a:pt x="953" y="807011"/>
                      <a:pt x="4031" y="869518"/>
                      <a:pt x="21079" y="930841"/>
                    </a:cubicBezTo>
                    <a:cubicBezTo>
                      <a:pt x="43098" y="1010395"/>
                      <a:pt x="82875" y="1080005"/>
                      <a:pt x="134254" y="1143459"/>
                    </a:cubicBezTo>
                    <a:cubicBezTo>
                      <a:pt x="135911" y="1145116"/>
                      <a:pt x="137805" y="1146773"/>
                      <a:pt x="139226" y="1148431"/>
                    </a:cubicBezTo>
                    <a:cubicBezTo>
                      <a:pt x="179240" y="1200520"/>
                      <a:pt x="224226" y="1247637"/>
                      <a:pt x="274421" y="1290492"/>
                    </a:cubicBezTo>
                    <a:cubicBezTo>
                      <a:pt x="338822" y="1345422"/>
                      <a:pt x="408195" y="1391828"/>
                      <a:pt x="488222" y="1421188"/>
                    </a:cubicBezTo>
                    <a:cubicBezTo>
                      <a:pt x="564698" y="1449363"/>
                      <a:pt x="643069" y="1465463"/>
                      <a:pt x="724754" y="1455282"/>
                    </a:cubicBezTo>
                    <a:cubicBezTo>
                      <a:pt x="806439" y="1445101"/>
                      <a:pt x="882915" y="1418347"/>
                      <a:pt x="954182" y="1377386"/>
                    </a:cubicBezTo>
                    <a:cubicBezTo>
                      <a:pt x="1019294" y="1339976"/>
                      <a:pt x="1075408" y="1291439"/>
                      <a:pt x="1126550" y="1236509"/>
                    </a:cubicBezTo>
                    <a:cubicBezTo>
                      <a:pt x="1177218" y="1182525"/>
                      <a:pt x="1223151" y="1124991"/>
                      <a:pt x="1264349" y="1063904"/>
                    </a:cubicBezTo>
                    <a:cubicBezTo>
                      <a:pt x="1286131" y="1031467"/>
                      <a:pt x="1306493" y="998320"/>
                      <a:pt x="1324251" y="963278"/>
                    </a:cubicBezTo>
                    <a:cubicBezTo>
                      <a:pt x="1334669" y="942916"/>
                      <a:pt x="1345087" y="922791"/>
                      <a:pt x="1350296" y="900298"/>
                    </a:cubicBezTo>
                    <a:cubicBezTo>
                      <a:pt x="1363318" y="843000"/>
                      <a:pt x="1362134" y="785465"/>
                      <a:pt x="1357872" y="727457"/>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p1"/>
              <p:cNvSpPr/>
              <p:nvPr/>
            </p:nvSpPr>
            <p:spPr>
              <a:xfrm rot="1011524">
                <a:off x="4429332" y="2639980"/>
                <a:ext cx="1282257" cy="425889"/>
              </a:xfrm>
              <a:custGeom>
                <a:rect b="b" l="l" r="r" t="t"/>
                <a:pathLst>
                  <a:path extrusionOk="0" h="425889" w="1282257">
                    <a:moveTo>
                      <a:pt x="666040" y="9"/>
                    </a:moveTo>
                    <a:cubicBezTo>
                      <a:pt x="703732" y="-410"/>
                      <a:pt x="730117" y="15085"/>
                      <a:pt x="766133" y="39796"/>
                    </a:cubicBezTo>
                    <a:cubicBezTo>
                      <a:pt x="842147" y="82199"/>
                      <a:pt x="1031003" y="204229"/>
                      <a:pt x="1145946" y="273725"/>
                    </a:cubicBezTo>
                    <a:lnTo>
                      <a:pt x="1180239" y="293955"/>
                    </a:lnTo>
                    <a:lnTo>
                      <a:pt x="1255453" y="375438"/>
                    </a:lnTo>
                    <a:lnTo>
                      <a:pt x="1282257" y="405202"/>
                    </a:lnTo>
                    <a:lnTo>
                      <a:pt x="1254673" y="413267"/>
                    </a:lnTo>
                    <a:cubicBezTo>
                      <a:pt x="1240119" y="414418"/>
                      <a:pt x="1224519" y="412743"/>
                      <a:pt x="1210070" y="407508"/>
                    </a:cubicBezTo>
                    <a:cubicBezTo>
                      <a:pt x="1132172" y="378191"/>
                      <a:pt x="772836" y="126489"/>
                      <a:pt x="761108" y="118112"/>
                    </a:cubicBezTo>
                    <a:cubicBezTo>
                      <a:pt x="703313" y="76232"/>
                      <a:pt x="645099" y="75394"/>
                      <a:pt x="586467" y="116436"/>
                    </a:cubicBezTo>
                    <a:cubicBezTo>
                      <a:pt x="539980" y="148684"/>
                      <a:pt x="237181" y="337987"/>
                      <a:pt x="133318" y="402063"/>
                    </a:cubicBezTo>
                    <a:cubicBezTo>
                      <a:pt x="108190" y="417560"/>
                      <a:pt x="80967" y="428030"/>
                      <a:pt x="49975" y="425517"/>
                    </a:cubicBezTo>
                    <a:cubicBezTo>
                      <a:pt x="39086" y="424680"/>
                      <a:pt x="29453" y="422166"/>
                      <a:pt x="20658" y="416303"/>
                    </a:cubicBezTo>
                    <a:cubicBezTo>
                      <a:pt x="-5726" y="399132"/>
                      <a:pt x="-6983" y="379029"/>
                      <a:pt x="17727" y="359765"/>
                    </a:cubicBezTo>
                    <a:cubicBezTo>
                      <a:pt x="29453" y="350551"/>
                      <a:pt x="43275" y="345524"/>
                      <a:pt x="56676" y="340081"/>
                    </a:cubicBezTo>
                    <a:cubicBezTo>
                      <a:pt x="129968" y="310764"/>
                      <a:pt x="419781" y="145334"/>
                      <a:pt x="540816" y="61154"/>
                    </a:cubicBezTo>
                    <a:cubicBezTo>
                      <a:pt x="563013" y="52779"/>
                      <a:pt x="643424" y="9"/>
                      <a:pt x="666040" y="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1"/>
              <p:cNvSpPr/>
              <p:nvPr/>
            </p:nvSpPr>
            <p:spPr>
              <a:xfrm rot="1011524">
                <a:off x="4025418" y="3168430"/>
                <a:ext cx="1439021" cy="1614167"/>
              </a:xfrm>
              <a:custGeom>
                <a:rect b="b" l="l" r="r" t="t"/>
                <a:pathLst>
                  <a:path extrusionOk="0" h="1614167" w="1439021">
                    <a:moveTo>
                      <a:pt x="156633" y="1428550"/>
                    </a:moveTo>
                    <a:cubicBezTo>
                      <a:pt x="167941" y="1425617"/>
                      <a:pt x="176317" y="1431482"/>
                      <a:pt x="184275" y="1435251"/>
                    </a:cubicBezTo>
                    <a:cubicBezTo>
                      <a:pt x="299866" y="1486344"/>
                      <a:pt x="419226" y="1523200"/>
                      <a:pt x="544448" y="1542047"/>
                    </a:cubicBezTo>
                    <a:cubicBezTo>
                      <a:pt x="675430" y="1561835"/>
                      <a:pt x="804763" y="1559008"/>
                      <a:pt x="932623" y="1535686"/>
                    </a:cubicBezTo>
                    <a:lnTo>
                      <a:pt x="992101" y="1521642"/>
                    </a:lnTo>
                    <a:lnTo>
                      <a:pt x="982695" y="1529577"/>
                    </a:lnTo>
                    <a:cubicBezTo>
                      <a:pt x="957828" y="1548831"/>
                      <a:pt x="932119" y="1566998"/>
                      <a:pt x="905462" y="1583950"/>
                    </a:cubicBezTo>
                    <a:lnTo>
                      <a:pt x="876835" y="1600291"/>
                    </a:lnTo>
                    <a:lnTo>
                      <a:pt x="764322" y="1613243"/>
                    </a:lnTo>
                    <a:cubicBezTo>
                      <a:pt x="498380" y="1626226"/>
                      <a:pt x="226156" y="1499327"/>
                      <a:pt x="156633" y="1428550"/>
                    </a:cubicBezTo>
                    <a:close/>
                    <a:moveTo>
                      <a:pt x="78737" y="1199881"/>
                    </a:moveTo>
                    <a:cubicBezTo>
                      <a:pt x="445925" y="1351227"/>
                      <a:pt x="813756" y="1374956"/>
                      <a:pt x="1185033" y="1262368"/>
                    </a:cubicBezTo>
                    <a:lnTo>
                      <a:pt x="1261301" y="1235265"/>
                    </a:lnTo>
                    <a:lnTo>
                      <a:pt x="1223257" y="1283746"/>
                    </a:lnTo>
                    <a:lnTo>
                      <a:pt x="1194805" y="1298352"/>
                    </a:lnTo>
                    <a:cubicBezTo>
                      <a:pt x="1150882" y="1316727"/>
                      <a:pt x="1105651" y="1332014"/>
                      <a:pt x="1059583" y="1345206"/>
                    </a:cubicBezTo>
                    <a:cubicBezTo>
                      <a:pt x="939804" y="1379131"/>
                      <a:pt x="817932" y="1396720"/>
                      <a:pt x="693964" y="1391276"/>
                    </a:cubicBezTo>
                    <a:cubicBezTo>
                      <a:pt x="487491" y="1382062"/>
                      <a:pt x="291910" y="1331386"/>
                      <a:pt x="110566" y="1230454"/>
                    </a:cubicBezTo>
                    <a:cubicBezTo>
                      <a:pt x="98838" y="1223753"/>
                      <a:pt x="87532" y="1215376"/>
                      <a:pt x="76224" y="1208257"/>
                    </a:cubicBezTo>
                    <a:cubicBezTo>
                      <a:pt x="76643" y="1205326"/>
                      <a:pt x="77479" y="1202395"/>
                      <a:pt x="78737" y="1199881"/>
                    </a:cubicBezTo>
                    <a:close/>
                    <a:moveTo>
                      <a:pt x="58214" y="1011838"/>
                    </a:moveTo>
                    <a:cubicBezTo>
                      <a:pt x="497962" y="1182710"/>
                      <a:pt x="938128" y="1188993"/>
                      <a:pt x="1380807" y="1019377"/>
                    </a:cubicBezTo>
                    <a:cubicBezTo>
                      <a:pt x="1376620" y="1034872"/>
                      <a:pt x="1365311" y="1039480"/>
                      <a:pt x="1355259" y="1045341"/>
                    </a:cubicBezTo>
                    <a:cubicBezTo>
                      <a:pt x="1253907" y="1104812"/>
                      <a:pt x="1143761" y="1141668"/>
                      <a:pt x="1029846" y="1168890"/>
                    </a:cubicBezTo>
                    <a:cubicBezTo>
                      <a:pt x="935614" y="1191506"/>
                      <a:pt x="840127" y="1202396"/>
                      <a:pt x="743802" y="1201976"/>
                    </a:cubicBezTo>
                    <a:cubicBezTo>
                      <a:pt x="606433" y="1201138"/>
                      <a:pt x="471577" y="1181035"/>
                      <a:pt x="339652" y="1140829"/>
                    </a:cubicBezTo>
                    <a:cubicBezTo>
                      <a:pt x="249190" y="1113189"/>
                      <a:pt x="161241" y="1080103"/>
                      <a:pt x="79573" y="1032777"/>
                    </a:cubicBezTo>
                    <a:cubicBezTo>
                      <a:pt x="71617" y="1028171"/>
                      <a:pt x="62403" y="1024402"/>
                      <a:pt x="58214" y="1011838"/>
                    </a:cubicBezTo>
                    <a:close/>
                    <a:moveTo>
                      <a:pt x="0" y="761810"/>
                    </a:moveTo>
                    <a:cubicBezTo>
                      <a:pt x="234113" y="838452"/>
                      <a:pt x="471996" y="887871"/>
                      <a:pt x="719092" y="889965"/>
                    </a:cubicBezTo>
                    <a:cubicBezTo>
                      <a:pt x="966606" y="892059"/>
                      <a:pt x="1204488" y="843897"/>
                      <a:pt x="1439021" y="768512"/>
                    </a:cubicBezTo>
                    <a:cubicBezTo>
                      <a:pt x="1428969" y="784427"/>
                      <a:pt x="1414310" y="791964"/>
                      <a:pt x="1399654" y="799083"/>
                    </a:cubicBezTo>
                    <a:cubicBezTo>
                      <a:pt x="1267310" y="866931"/>
                      <a:pt x="1126172" y="907554"/>
                      <a:pt x="980009" y="930171"/>
                    </a:cubicBezTo>
                    <a:cubicBezTo>
                      <a:pt x="700246" y="973727"/>
                      <a:pt x="428440" y="939385"/>
                      <a:pt x="163336" y="842222"/>
                    </a:cubicBezTo>
                    <a:cubicBezTo>
                      <a:pt x="116010" y="825050"/>
                      <a:pt x="69940" y="804947"/>
                      <a:pt x="25548" y="781494"/>
                    </a:cubicBezTo>
                    <a:cubicBezTo>
                      <a:pt x="16334" y="776468"/>
                      <a:pt x="7958" y="771024"/>
                      <a:pt x="0" y="761810"/>
                    </a:cubicBezTo>
                    <a:close/>
                    <a:moveTo>
                      <a:pt x="60307" y="508850"/>
                    </a:moveTo>
                    <a:cubicBezTo>
                      <a:pt x="276830" y="587168"/>
                      <a:pt x="498380" y="636168"/>
                      <a:pt x="729561" y="638261"/>
                    </a:cubicBezTo>
                    <a:cubicBezTo>
                      <a:pt x="960742" y="640355"/>
                      <a:pt x="1182291" y="592612"/>
                      <a:pt x="1399652" y="517226"/>
                    </a:cubicBezTo>
                    <a:cubicBezTo>
                      <a:pt x="1377035" y="542354"/>
                      <a:pt x="1348138" y="557013"/>
                      <a:pt x="1319659" y="570415"/>
                    </a:cubicBezTo>
                    <a:cubicBezTo>
                      <a:pt x="1178941" y="637005"/>
                      <a:pt x="1030264" y="677211"/>
                      <a:pt x="875305" y="691031"/>
                    </a:cubicBezTo>
                    <a:cubicBezTo>
                      <a:pt x="660458" y="710715"/>
                      <a:pt x="452310" y="678048"/>
                      <a:pt x="250027" y="604757"/>
                    </a:cubicBezTo>
                    <a:cubicBezTo>
                      <a:pt x="198095" y="585910"/>
                      <a:pt x="147839" y="563715"/>
                      <a:pt x="98838" y="537748"/>
                    </a:cubicBezTo>
                    <a:cubicBezTo>
                      <a:pt x="85016" y="530209"/>
                      <a:pt x="71196" y="522253"/>
                      <a:pt x="60307" y="508850"/>
                    </a:cubicBezTo>
                    <a:close/>
                    <a:moveTo>
                      <a:pt x="195164" y="243745"/>
                    </a:moveTo>
                    <a:cubicBezTo>
                      <a:pt x="364361" y="321224"/>
                      <a:pt x="540679" y="371481"/>
                      <a:pt x="727466" y="373575"/>
                    </a:cubicBezTo>
                    <a:cubicBezTo>
                      <a:pt x="915510" y="375669"/>
                      <a:pt x="1092666" y="327507"/>
                      <a:pt x="1262701" y="248771"/>
                    </a:cubicBezTo>
                    <a:cubicBezTo>
                      <a:pt x="1263959" y="252121"/>
                      <a:pt x="1264796" y="255890"/>
                      <a:pt x="1266052" y="259660"/>
                    </a:cubicBezTo>
                    <a:cubicBezTo>
                      <a:pt x="1118213" y="371900"/>
                      <a:pt x="948597" y="426345"/>
                      <a:pt x="763903" y="431790"/>
                    </a:cubicBezTo>
                    <a:cubicBezTo>
                      <a:pt x="532721" y="438490"/>
                      <a:pt x="284370" y="331694"/>
                      <a:pt x="195164" y="243745"/>
                    </a:cubicBezTo>
                    <a:close/>
                    <a:moveTo>
                      <a:pt x="258404" y="0"/>
                    </a:moveTo>
                    <a:cubicBezTo>
                      <a:pt x="565808" y="172967"/>
                      <a:pt x="870699" y="179669"/>
                      <a:pt x="1177265" y="10889"/>
                    </a:cubicBezTo>
                    <a:cubicBezTo>
                      <a:pt x="1173078" y="29736"/>
                      <a:pt x="1160514" y="38531"/>
                      <a:pt x="1149206" y="47326"/>
                    </a:cubicBezTo>
                    <a:cubicBezTo>
                      <a:pt x="1041154" y="128993"/>
                      <a:pt x="920119" y="179669"/>
                      <a:pt x="784006" y="189720"/>
                    </a:cubicBezTo>
                    <a:cubicBezTo>
                      <a:pt x="593867" y="203540"/>
                      <a:pt x="428021" y="140719"/>
                      <a:pt x="278088" y="27642"/>
                    </a:cubicBezTo>
                    <a:cubicBezTo>
                      <a:pt x="271387" y="22617"/>
                      <a:pt x="263429" y="17172"/>
                      <a:pt x="258404" y="0"/>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1"/>
              <p:cNvSpPr/>
              <p:nvPr/>
            </p:nvSpPr>
            <p:spPr>
              <a:xfrm rot="489160">
                <a:off x="5590386" y="3501417"/>
                <a:ext cx="45719" cy="224214"/>
              </a:xfrm>
              <a:custGeom>
                <a:rect b="b" l="l" r="r" t="t"/>
                <a:pathLst>
                  <a:path extrusionOk="0" h="126757" w="48502">
                    <a:moveTo>
                      <a:pt x="38122" y="23781"/>
                    </a:moveTo>
                    <a:cubicBezTo>
                      <a:pt x="42384" y="47221"/>
                      <a:pt x="52091" y="75870"/>
                      <a:pt x="47119" y="103099"/>
                    </a:cubicBezTo>
                    <a:cubicBezTo>
                      <a:pt x="46883" y="109018"/>
                      <a:pt x="45225" y="114700"/>
                      <a:pt x="40727" y="119199"/>
                    </a:cubicBezTo>
                    <a:cubicBezTo>
                      <a:pt x="35281" y="124645"/>
                      <a:pt x="28651" y="128906"/>
                      <a:pt x="20838" y="125591"/>
                    </a:cubicBezTo>
                    <a:cubicBezTo>
                      <a:pt x="12788" y="122277"/>
                      <a:pt x="13972" y="114700"/>
                      <a:pt x="14919" y="108307"/>
                    </a:cubicBezTo>
                    <a:cubicBezTo>
                      <a:pt x="17760" y="88182"/>
                      <a:pt x="18944" y="68294"/>
                      <a:pt x="10657" y="49115"/>
                    </a:cubicBezTo>
                    <a:cubicBezTo>
                      <a:pt x="8053" y="43433"/>
                      <a:pt x="4975" y="37987"/>
                      <a:pt x="2607" y="32068"/>
                    </a:cubicBezTo>
                    <a:cubicBezTo>
                      <a:pt x="-708" y="24492"/>
                      <a:pt x="-1418" y="16678"/>
                      <a:pt x="3791" y="9812"/>
                    </a:cubicBezTo>
                    <a:cubicBezTo>
                      <a:pt x="9000" y="2946"/>
                      <a:pt x="16103" y="-2026"/>
                      <a:pt x="25100" y="815"/>
                    </a:cubicBezTo>
                    <a:cubicBezTo>
                      <a:pt x="35991" y="4366"/>
                      <a:pt x="36938" y="14310"/>
                      <a:pt x="38122" y="23781"/>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1"/>
              <p:cNvSpPr/>
              <p:nvPr/>
            </p:nvSpPr>
            <p:spPr>
              <a:xfrm rot="489160">
                <a:off x="3633167" y="3223676"/>
                <a:ext cx="84974" cy="224301"/>
              </a:xfrm>
              <a:custGeom>
                <a:rect b="b" l="l" r="r" t="t"/>
                <a:pathLst>
                  <a:path extrusionOk="0" h="126806" w="48039">
                    <a:moveTo>
                      <a:pt x="11346" y="13928"/>
                    </a:moveTo>
                    <a:cubicBezTo>
                      <a:pt x="16082" y="1616"/>
                      <a:pt x="22001" y="-2172"/>
                      <a:pt x="32419" y="1143"/>
                    </a:cubicBezTo>
                    <a:cubicBezTo>
                      <a:pt x="43073" y="4458"/>
                      <a:pt x="49940" y="15349"/>
                      <a:pt x="47572" y="25767"/>
                    </a:cubicBezTo>
                    <a:cubicBezTo>
                      <a:pt x="46862" y="29081"/>
                      <a:pt x="45441" y="32633"/>
                      <a:pt x="43784" y="35474"/>
                    </a:cubicBezTo>
                    <a:cubicBezTo>
                      <a:pt x="31235" y="57730"/>
                      <a:pt x="28157" y="81170"/>
                      <a:pt x="32892" y="106031"/>
                    </a:cubicBezTo>
                    <a:cubicBezTo>
                      <a:pt x="34313" y="113844"/>
                      <a:pt x="36207" y="122368"/>
                      <a:pt x="26026" y="126156"/>
                    </a:cubicBezTo>
                    <a:cubicBezTo>
                      <a:pt x="18686" y="128998"/>
                      <a:pt x="7085" y="122131"/>
                      <a:pt x="3296" y="113134"/>
                    </a:cubicBezTo>
                    <a:cubicBezTo>
                      <a:pt x="-7122" y="88273"/>
                      <a:pt x="10399" y="16533"/>
                      <a:pt x="11346" y="13928"/>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p1"/>
              <p:cNvSpPr/>
              <p:nvPr/>
            </p:nvSpPr>
            <p:spPr>
              <a:xfrm rot="489160">
                <a:off x="2168418" y="1472597"/>
                <a:ext cx="1650339" cy="1815579"/>
              </a:xfrm>
              <a:custGeom>
                <a:rect b="b" l="l" r="r" t="t"/>
                <a:pathLst>
                  <a:path extrusionOk="0" h="1026418" w="493533">
                    <a:moveTo>
                      <a:pt x="302186" y="718575"/>
                    </a:moveTo>
                    <a:cubicBezTo>
                      <a:pt x="254596" y="625525"/>
                      <a:pt x="221448" y="527739"/>
                      <a:pt x="199902" y="425455"/>
                    </a:cubicBezTo>
                    <a:cubicBezTo>
                      <a:pt x="184749" y="354425"/>
                      <a:pt x="90603" y="38030"/>
                      <a:pt x="94392" y="26429"/>
                    </a:cubicBezTo>
                    <a:cubicBezTo>
                      <a:pt x="102442" y="14590"/>
                      <a:pt x="95050" y="1894"/>
                      <a:pt x="98128" y="0"/>
                    </a:cubicBezTo>
                    <a:cubicBezTo>
                      <a:pt x="123936" y="26281"/>
                      <a:pt x="189025" y="340953"/>
                      <a:pt x="240240" y="481156"/>
                    </a:cubicBezTo>
                    <a:cubicBezTo>
                      <a:pt x="291455" y="621359"/>
                      <a:pt x="329178" y="715023"/>
                      <a:pt x="405417" y="841220"/>
                    </a:cubicBezTo>
                    <a:cubicBezTo>
                      <a:pt x="406127" y="842168"/>
                      <a:pt x="451113" y="921485"/>
                      <a:pt x="474553" y="951554"/>
                    </a:cubicBezTo>
                    <a:cubicBezTo>
                      <a:pt x="490180" y="969075"/>
                      <a:pt x="493969" y="979730"/>
                      <a:pt x="493495" y="991568"/>
                    </a:cubicBezTo>
                    <a:cubicBezTo>
                      <a:pt x="493258" y="1005538"/>
                      <a:pt x="487813" y="1003880"/>
                      <a:pt x="466977" y="1015245"/>
                    </a:cubicBezTo>
                    <a:cubicBezTo>
                      <a:pt x="435250" y="1027320"/>
                      <a:pt x="402576" y="1029214"/>
                      <a:pt x="369428" y="1022822"/>
                    </a:cubicBezTo>
                    <a:cubicBezTo>
                      <a:pt x="310947" y="1006721"/>
                      <a:pt x="36007" y="771162"/>
                      <a:pt x="11383" y="754825"/>
                    </a:cubicBezTo>
                    <a:cubicBezTo>
                      <a:pt x="6845" y="736604"/>
                      <a:pt x="-2394" y="721848"/>
                      <a:pt x="576" y="701002"/>
                    </a:cubicBezTo>
                    <a:cubicBezTo>
                      <a:pt x="29225" y="709999"/>
                      <a:pt x="272554" y="931640"/>
                      <a:pt x="345988" y="973811"/>
                    </a:cubicBezTo>
                    <a:cubicBezTo>
                      <a:pt x="419422" y="1015982"/>
                      <a:pt x="463280" y="982575"/>
                      <a:pt x="441179" y="954026"/>
                    </a:cubicBezTo>
                    <a:cubicBezTo>
                      <a:pt x="432418" y="935794"/>
                      <a:pt x="332256" y="777530"/>
                      <a:pt x="302186" y="71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1"/>
              <p:cNvSpPr/>
              <p:nvPr/>
            </p:nvSpPr>
            <p:spPr>
              <a:xfrm rot="41276">
                <a:off x="5611419" y="2413706"/>
                <a:ext cx="353008" cy="1255842"/>
              </a:xfrm>
              <a:custGeom>
                <a:rect b="b" l="l" r="r" t="t"/>
                <a:pathLst>
                  <a:path extrusionOk="0" h="1255842" w="353008">
                    <a:moveTo>
                      <a:pt x="333469" y="0"/>
                    </a:moveTo>
                    <a:lnTo>
                      <a:pt x="353008" y="118469"/>
                    </a:lnTo>
                    <a:lnTo>
                      <a:pt x="351507" y="127547"/>
                    </a:lnTo>
                    <a:cubicBezTo>
                      <a:pt x="347115" y="154738"/>
                      <a:pt x="343638" y="177125"/>
                      <a:pt x="341437" y="192830"/>
                    </a:cubicBezTo>
                    <a:cubicBezTo>
                      <a:pt x="316404" y="373755"/>
                      <a:pt x="277890" y="546722"/>
                      <a:pt x="222596" y="711313"/>
                    </a:cubicBezTo>
                    <a:cubicBezTo>
                      <a:pt x="187659" y="815596"/>
                      <a:pt x="87525" y="1098291"/>
                      <a:pt x="77071" y="1130539"/>
                    </a:cubicBezTo>
                    <a:cubicBezTo>
                      <a:pt x="68542" y="1205784"/>
                      <a:pt x="85958" y="1225603"/>
                      <a:pt x="171429" y="1162787"/>
                    </a:cubicBezTo>
                    <a:lnTo>
                      <a:pt x="208323" y="1131445"/>
                    </a:lnTo>
                    <a:lnTo>
                      <a:pt x="156551" y="1242300"/>
                    </a:lnTo>
                    <a:lnTo>
                      <a:pt x="144194" y="1249480"/>
                    </a:lnTo>
                    <a:cubicBezTo>
                      <a:pt x="105681" y="1260789"/>
                      <a:pt x="67718" y="1257438"/>
                      <a:pt x="30855" y="1236078"/>
                    </a:cubicBezTo>
                    <a:cubicBezTo>
                      <a:pt x="6647" y="1215977"/>
                      <a:pt x="320" y="1218907"/>
                      <a:pt x="44" y="1194198"/>
                    </a:cubicBezTo>
                    <a:cubicBezTo>
                      <a:pt x="-506" y="1173257"/>
                      <a:pt x="3896" y="1154412"/>
                      <a:pt x="22052" y="1123420"/>
                    </a:cubicBezTo>
                    <a:cubicBezTo>
                      <a:pt x="49287" y="1070230"/>
                      <a:pt x="101555" y="929931"/>
                      <a:pt x="102380" y="928255"/>
                    </a:cubicBezTo>
                    <a:cubicBezTo>
                      <a:pt x="190960" y="705030"/>
                      <a:pt x="246804" y="487671"/>
                      <a:pt x="295771" y="239317"/>
                    </a:cubicBezTo>
                    <a:cubicBezTo>
                      <a:pt x="301204" y="211990"/>
                      <a:pt x="310919" y="149405"/>
                      <a:pt x="322902" y="7017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435" name="Google Shape;435;p1"/>
          <p:cNvSpPr txBox="1"/>
          <p:nvPr/>
        </p:nvSpPr>
        <p:spPr>
          <a:xfrm>
            <a:off x="5746342" y="4554190"/>
            <a:ext cx="6042013" cy="379656"/>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2200"/>
              <a:buFont typeface="Arial"/>
              <a:buNone/>
            </a:pPr>
            <a:r>
              <a:rPr b="1" lang="en-US" sz="2200">
                <a:solidFill>
                  <a:srgbClr val="FFFFFF"/>
                </a:solidFill>
              </a:rPr>
              <a:t>Team WFS</a:t>
            </a:r>
            <a:r>
              <a:rPr lang="en-US" sz="2200">
                <a:solidFill>
                  <a:srgbClr val="FFFFFF"/>
                </a:solidFill>
              </a:rPr>
              <a:t>:  </a:t>
            </a:r>
            <a:endParaRPr sz="2200">
              <a:solidFill>
                <a:srgbClr val="FFFFFF"/>
              </a:solidFill>
            </a:endParaRPr>
          </a:p>
          <a:p>
            <a:pPr indent="457200" lvl="0" marL="0" rtl="0" algn="l">
              <a:spcBef>
                <a:spcPts val="0"/>
              </a:spcBef>
              <a:spcAft>
                <a:spcPts val="0"/>
              </a:spcAft>
              <a:buClr>
                <a:schemeClr val="dk1"/>
              </a:buClr>
              <a:buSzPts val="2200"/>
              <a:buFont typeface="Arial"/>
              <a:buNone/>
            </a:pPr>
            <a:r>
              <a:rPr lang="en-US" sz="2200">
                <a:solidFill>
                  <a:srgbClr val="FFFFFF"/>
                </a:solidFill>
              </a:rPr>
              <a:t>Feng Peng 	001086736</a:t>
            </a:r>
            <a:endParaRPr sz="2200">
              <a:solidFill>
                <a:srgbClr val="FFFFFF"/>
              </a:solidFill>
            </a:endParaRPr>
          </a:p>
          <a:p>
            <a:pPr indent="457200" lvl="0" marL="0" rtl="0" algn="l">
              <a:spcBef>
                <a:spcPts val="0"/>
              </a:spcBef>
              <a:spcAft>
                <a:spcPts val="0"/>
              </a:spcAft>
              <a:buClr>
                <a:schemeClr val="dk1"/>
              </a:buClr>
              <a:buSzPts val="2200"/>
              <a:buFont typeface="Arial"/>
              <a:buNone/>
            </a:pPr>
            <a:r>
              <a:rPr lang="en-US" sz="2200">
                <a:solidFill>
                  <a:srgbClr val="FFFFFF"/>
                </a:solidFill>
              </a:rPr>
              <a:t>Jiaqi Sun 		001535397</a:t>
            </a:r>
            <a:endParaRPr sz="2200">
              <a:solidFill>
                <a:srgbClr val="FFFFFF"/>
              </a:solidFill>
            </a:endParaRPr>
          </a:p>
          <a:p>
            <a:pPr indent="457200" lvl="0" marL="0" rtl="0" algn="l">
              <a:spcBef>
                <a:spcPts val="0"/>
              </a:spcBef>
              <a:spcAft>
                <a:spcPts val="0"/>
              </a:spcAft>
              <a:buClr>
                <a:schemeClr val="dk1"/>
              </a:buClr>
              <a:buSzPts val="2200"/>
              <a:buFont typeface="Arial"/>
              <a:buNone/>
            </a:pPr>
            <a:r>
              <a:rPr lang="en-US" sz="2200">
                <a:solidFill>
                  <a:srgbClr val="FFFFFF"/>
                </a:solidFill>
              </a:rPr>
              <a:t>Jialin Wang 	001561878</a:t>
            </a:r>
            <a:endParaRPr sz="2200">
              <a:solidFill>
                <a:srgbClr val="FFFFFF"/>
              </a:solidFill>
            </a:endParaRPr>
          </a:p>
          <a:p>
            <a:pPr indent="0" lvl="0" marL="0" marR="0" rtl="0" algn="r">
              <a:spcBef>
                <a:spcPts val="0"/>
              </a:spcBef>
              <a:spcAft>
                <a:spcPts val="0"/>
              </a:spcAft>
              <a:buNone/>
            </a:pPr>
            <a:r>
              <a:t/>
            </a:r>
            <a:endParaRPr sz="1865">
              <a:solidFill>
                <a:schemeClr val="lt1"/>
              </a:solidFill>
            </a:endParaRPr>
          </a:p>
        </p:txBody>
      </p:sp>
      <p:grpSp>
        <p:nvGrpSpPr>
          <p:cNvPr id="436" name="Google Shape;436;p1"/>
          <p:cNvGrpSpPr/>
          <p:nvPr/>
        </p:nvGrpSpPr>
        <p:grpSpPr>
          <a:xfrm>
            <a:off x="8340822" y="1026665"/>
            <a:ext cx="875576" cy="875576"/>
            <a:chOff x="7439070" y="1617445"/>
            <a:chExt cx="1618739" cy="1618739"/>
          </a:xfrm>
        </p:grpSpPr>
        <p:sp>
          <p:nvSpPr>
            <p:cNvPr id="437" name="Google Shape;437;p1"/>
            <p:cNvSpPr/>
            <p:nvPr/>
          </p:nvSpPr>
          <p:spPr>
            <a:xfrm>
              <a:off x="7439070" y="1617445"/>
              <a:ext cx="1618739" cy="1618739"/>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8" name="Google Shape;438;p1"/>
            <p:cNvSpPr/>
            <p:nvPr/>
          </p:nvSpPr>
          <p:spPr>
            <a:xfrm>
              <a:off x="7633319" y="1811694"/>
              <a:ext cx="1230242" cy="1230242"/>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9" name="Google Shape;439;p1"/>
            <p:cNvSpPr/>
            <p:nvPr/>
          </p:nvSpPr>
          <p:spPr>
            <a:xfrm>
              <a:off x="7827568" y="2005943"/>
              <a:ext cx="841744" cy="841744"/>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0" name="Google Shape;440;p1"/>
            <p:cNvSpPr/>
            <p:nvPr/>
          </p:nvSpPr>
          <p:spPr>
            <a:xfrm>
              <a:off x="7988750" y="2167125"/>
              <a:ext cx="519380" cy="519380"/>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41" name="Google Shape;441;p1"/>
          <p:cNvGrpSpPr/>
          <p:nvPr/>
        </p:nvGrpSpPr>
        <p:grpSpPr>
          <a:xfrm>
            <a:off x="8901711" y="1464483"/>
            <a:ext cx="582260" cy="582260"/>
            <a:chOff x="7439070" y="1617445"/>
            <a:chExt cx="1618739" cy="1618739"/>
          </a:xfrm>
        </p:grpSpPr>
        <p:sp>
          <p:nvSpPr>
            <p:cNvPr id="442" name="Google Shape;442;p1"/>
            <p:cNvSpPr/>
            <p:nvPr/>
          </p:nvSpPr>
          <p:spPr>
            <a:xfrm>
              <a:off x="7439070" y="1617445"/>
              <a:ext cx="1618739" cy="1618739"/>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3" name="Google Shape;443;p1"/>
            <p:cNvSpPr/>
            <p:nvPr/>
          </p:nvSpPr>
          <p:spPr>
            <a:xfrm>
              <a:off x="7633319" y="1811694"/>
              <a:ext cx="1230242" cy="1230242"/>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4" name="Google Shape;444;p1"/>
            <p:cNvSpPr/>
            <p:nvPr/>
          </p:nvSpPr>
          <p:spPr>
            <a:xfrm>
              <a:off x="7827567" y="2005942"/>
              <a:ext cx="841744" cy="841744"/>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5" name="Google Shape;445;p1"/>
            <p:cNvSpPr/>
            <p:nvPr/>
          </p:nvSpPr>
          <p:spPr>
            <a:xfrm>
              <a:off x="7988750" y="2167125"/>
              <a:ext cx="519380" cy="519380"/>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46" name="Google Shape;446;p1"/>
          <p:cNvGrpSpPr/>
          <p:nvPr/>
        </p:nvGrpSpPr>
        <p:grpSpPr>
          <a:xfrm>
            <a:off x="5823988" y="1527176"/>
            <a:ext cx="1202723" cy="1202723"/>
            <a:chOff x="7439070" y="1617445"/>
            <a:chExt cx="1618739" cy="1618739"/>
          </a:xfrm>
        </p:grpSpPr>
        <p:sp>
          <p:nvSpPr>
            <p:cNvPr id="447" name="Google Shape;447;p1"/>
            <p:cNvSpPr/>
            <p:nvPr/>
          </p:nvSpPr>
          <p:spPr>
            <a:xfrm>
              <a:off x="7439070" y="1617445"/>
              <a:ext cx="1618739" cy="1618739"/>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8" name="Google Shape;448;p1"/>
            <p:cNvSpPr/>
            <p:nvPr/>
          </p:nvSpPr>
          <p:spPr>
            <a:xfrm>
              <a:off x="7633319" y="1811694"/>
              <a:ext cx="1230242" cy="1230242"/>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9" name="Google Shape;449;p1"/>
            <p:cNvSpPr/>
            <p:nvPr/>
          </p:nvSpPr>
          <p:spPr>
            <a:xfrm>
              <a:off x="7827567" y="2005942"/>
              <a:ext cx="841744" cy="841744"/>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0" name="Google Shape;450;p1"/>
            <p:cNvSpPr/>
            <p:nvPr/>
          </p:nvSpPr>
          <p:spPr>
            <a:xfrm>
              <a:off x="7988750" y="2167125"/>
              <a:ext cx="519380" cy="519380"/>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51" name="Google Shape;451;p1"/>
          <p:cNvGrpSpPr/>
          <p:nvPr/>
        </p:nvGrpSpPr>
        <p:grpSpPr>
          <a:xfrm>
            <a:off x="1204295" y="1880928"/>
            <a:ext cx="1305034" cy="1305034"/>
            <a:chOff x="7439070" y="1617445"/>
            <a:chExt cx="1618739" cy="1618739"/>
          </a:xfrm>
        </p:grpSpPr>
        <p:sp>
          <p:nvSpPr>
            <p:cNvPr id="452" name="Google Shape;452;p1"/>
            <p:cNvSpPr/>
            <p:nvPr/>
          </p:nvSpPr>
          <p:spPr>
            <a:xfrm>
              <a:off x="7439070" y="1617445"/>
              <a:ext cx="1618739" cy="1618739"/>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3" name="Google Shape;453;p1"/>
            <p:cNvSpPr/>
            <p:nvPr/>
          </p:nvSpPr>
          <p:spPr>
            <a:xfrm>
              <a:off x="7633319" y="1811694"/>
              <a:ext cx="1230242" cy="1230242"/>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4" name="Google Shape;454;p1"/>
            <p:cNvSpPr/>
            <p:nvPr/>
          </p:nvSpPr>
          <p:spPr>
            <a:xfrm>
              <a:off x="7827567" y="2005942"/>
              <a:ext cx="841744" cy="841744"/>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5" name="Google Shape;455;p1"/>
            <p:cNvSpPr/>
            <p:nvPr/>
          </p:nvSpPr>
          <p:spPr>
            <a:xfrm>
              <a:off x="7988750" y="2167125"/>
              <a:ext cx="519380" cy="519380"/>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56" name="Google Shape;456;p1"/>
          <p:cNvGrpSpPr/>
          <p:nvPr/>
        </p:nvGrpSpPr>
        <p:grpSpPr>
          <a:xfrm>
            <a:off x="4325945" y="1050555"/>
            <a:ext cx="1762897" cy="1762897"/>
            <a:chOff x="7439070" y="1617445"/>
            <a:chExt cx="1618739" cy="1618739"/>
          </a:xfrm>
        </p:grpSpPr>
        <p:sp>
          <p:nvSpPr>
            <p:cNvPr id="457" name="Google Shape;457;p1"/>
            <p:cNvSpPr/>
            <p:nvPr/>
          </p:nvSpPr>
          <p:spPr>
            <a:xfrm>
              <a:off x="7439070" y="1617445"/>
              <a:ext cx="1618739" cy="1618739"/>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8" name="Google Shape;458;p1"/>
            <p:cNvSpPr/>
            <p:nvPr/>
          </p:nvSpPr>
          <p:spPr>
            <a:xfrm>
              <a:off x="7633319" y="1811694"/>
              <a:ext cx="1230242" cy="1230242"/>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9" name="Google Shape;459;p1"/>
            <p:cNvSpPr/>
            <p:nvPr/>
          </p:nvSpPr>
          <p:spPr>
            <a:xfrm>
              <a:off x="7827567" y="2005942"/>
              <a:ext cx="841744" cy="841744"/>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0" name="Google Shape;460;p1"/>
            <p:cNvSpPr/>
            <p:nvPr/>
          </p:nvSpPr>
          <p:spPr>
            <a:xfrm>
              <a:off x="7988750" y="2167125"/>
              <a:ext cx="519380" cy="519380"/>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61" name="Google Shape;461;p1"/>
          <p:cNvSpPr/>
          <p:nvPr/>
        </p:nvSpPr>
        <p:spPr>
          <a:xfrm>
            <a:off x="7615802" y="1593036"/>
            <a:ext cx="699423" cy="680732"/>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2" name="Google Shape;462;p1"/>
          <p:cNvSpPr/>
          <p:nvPr/>
        </p:nvSpPr>
        <p:spPr>
          <a:xfrm>
            <a:off x="5710470" y="728700"/>
            <a:ext cx="771326" cy="750713"/>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3" name="Google Shape;463;p1"/>
          <p:cNvSpPr/>
          <p:nvPr/>
        </p:nvSpPr>
        <p:spPr>
          <a:xfrm>
            <a:off x="1539105" y="1617968"/>
            <a:ext cx="711283" cy="692275"/>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4" name="Google Shape;464;p1"/>
          <p:cNvSpPr/>
          <p:nvPr/>
        </p:nvSpPr>
        <p:spPr>
          <a:xfrm>
            <a:off x="4713789" y="1413352"/>
            <a:ext cx="439993" cy="428235"/>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5" name="Google Shape;465;p1"/>
          <p:cNvSpPr/>
          <p:nvPr/>
        </p:nvSpPr>
        <p:spPr>
          <a:xfrm>
            <a:off x="1228738" y="5309551"/>
            <a:ext cx="439993" cy="428235"/>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6" name="Google Shape;466;p1"/>
          <p:cNvSpPr/>
          <p:nvPr/>
        </p:nvSpPr>
        <p:spPr>
          <a:xfrm>
            <a:off x="5607071" y="5683343"/>
            <a:ext cx="375616" cy="365578"/>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7" name="Google Shape;467;p1"/>
          <p:cNvSpPr/>
          <p:nvPr/>
        </p:nvSpPr>
        <p:spPr>
          <a:xfrm>
            <a:off x="10309137" y="5601232"/>
            <a:ext cx="431822" cy="420282"/>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8" name="Google Shape;468;p1"/>
          <p:cNvSpPr/>
          <p:nvPr/>
        </p:nvSpPr>
        <p:spPr>
          <a:xfrm>
            <a:off x="8040320" y="6113978"/>
            <a:ext cx="431822" cy="420282"/>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9" name="Google Shape;469;p1"/>
          <p:cNvSpPr/>
          <p:nvPr/>
        </p:nvSpPr>
        <p:spPr>
          <a:xfrm>
            <a:off x="3352902" y="5380815"/>
            <a:ext cx="431822" cy="420282"/>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0" name="Google Shape;470;p1"/>
          <p:cNvSpPr/>
          <p:nvPr/>
        </p:nvSpPr>
        <p:spPr>
          <a:xfrm>
            <a:off x="2472150" y="5923247"/>
            <a:ext cx="538450" cy="524060"/>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1"/>
          <p:cNvSpPr/>
          <p:nvPr/>
        </p:nvSpPr>
        <p:spPr>
          <a:xfrm>
            <a:off x="332876" y="6237043"/>
            <a:ext cx="538450" cy="524060"/>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1"/>
          <p:cNvSpPr/>
          <p:nvPr/>
        </p:nvSpPr>
        <p:spPr>
          <a:xfrm>
            <a:off x="6614210" y="5452826"/>
            <a:ext cx="538450" cy="524060"/>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1"/>
          <p:cNvSpPr/>
          <p:nvPr/>
        </p:nvSpPr>
        <p:spPr>
          <a:xfrm>
            <a:off x="8995174" y="5516142"/>
            <a:ext cx="538450" cy="524060"/>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gb103d7ccaa_2_0"/>
          <p:cNvSpPr txBox="1"/>
          <p:nvPr>
            <p:ph idx="1" type="body"/>
          </p:nvPr>
        </p:nvSpPr>
        <p:spPr>
          <a:xfrm>
            <a:off x="524435" y="259243"/>
            <a:ext cx="113724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Scientist Request Tester Request</a:t>
            </a:r>
            <a:endParaRPr/>
          </a:p>
        </p:txBody>
      </p:sp>
      <p:sp>
        <p:nvSpPr>
          <p:cNvPr id="716" name="Google Shape;716;gb103d7ccaa_2_0"/>
          <p:cNvSpPr txBox="1"/>
          <p:nvPr/>
        </p:nvSpPr>
        <p:spPr>
          <a:xfrm>
            <a:off x="6775775" y="1546873"/>
            <a:ext cx="4970100" cy="505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1900">
                <a:solidFill>
                  <a:srgbClr val="3F3F3F"/>
                </a:solidFill>
              </a:rPr>
              <a:t>This request represents the data flow between Scientist and Tester. When the vaccine just produced, it’s too risky to experiment on people. So, we need to first test the vaccine on animals. </a:t>
            </a:r>
            <a:endParaRPr sz="1900">
              <a:solidFill>
                <a:srgbClr val="3F3F3F"/>
              </a:solidFill>
            </a:endParaRPr>
          </a:p>
          <a:p>
            <a:pPr indent="0" lvl="0" marL="0" rtl="0" algn="l">
              <a:spcBef>
                <a:spcPts val="0"/>
              </a:spcBef>
              <a:spcAft>
                <a:spcPts val="0"/>
              </a:spcAft>
              <a:buSzPts val="1100"/>
              <a:buNone/>
            </a:pPr>
            <a:r>
              <a:t/>
            </a:r>
            <a:endParaRPr sz="1900">
              <a:solidFill>
                <a:srgbClr val="3F3F3F"/>
              </a:solidFill>
            </a:endParaRPr>
          </a:p>
          <a:p>
            <a:pPr indent="0" lvl="0" marL="0" rtl="0" algn="l">
              <a:spcBef>
                <a:spcPts val="0"/>
              </a:spcBef>
              <a:spcAft>
                <a:spcPts val="0"/>
              </a:spcAft>
              <a:buSzPts val="1100"/>
              <a:buNone/>
            </a:pPr>
            <a:r>
              <a:rPr lang="en-US" sz="1900">
                <a:solidFill>
                  <a:srgbClr val="3F3F3F"/>
                </a:solidFill>
              </a:rPr>
              <a:t>The main task of Tester is to help to experiment with the vaccine on animals. This request is within the enterprise itself, so we have an attribute to mark the enterprise. </a:t>
            </a:r>
            <a:endParaRPr sz="1900">
              <a:solidFill>
                <a:srgbClr val="3F3F3F"/>
              </a:solidFill>
            </a:endParaRPr>
          </a:p>
          <a:p>
            <a:pPr indent="0" lvl="0" marL="0" rtl="0" algn="l">
              <a:spcBef>
                <a:spcPts val="0"/>
              </a:spcBef>
              <a:spcAft>
                <a:spcPts val="0"/>
              </a:spcAft>
              <a:buSzPts val="1100"/>
              <a:buNone/>
            </a:pPr>
            <a:r>
              <a:t/>
            </a:r>
            <a:endParaRPr sz="1900">
              <a:solidFill>
                <a:srgbClr val="3F3F3F"/>
              </a:solidFill>
            </a:endParaRPr>
          </a:p>
          <a:p>
            <a:pPr indent="0" lvl="0" marL="0" rtl="0" algn="l">
              <a:spcBef>
                <a:spcPts val="0"/>
              </a:spcBef>
              <a:spcAft>
                <a:spcPts val="0"/>
              </a:spcAft>
              <a:buSzPts val="1100"/>
              <a:buNone/>
            </a:pPr>
            <a:r>
              <a:rPr lang="en-US" sz="1900">
                <a:solidFill>
                  <a:srgbClr val="3F3F3F"/>
                </a:solidFill>
              </a:rPr>
              <a:t>After Tester tested the vaccine and reported it. The isTested will show the preclinical testing of the vaccine is complete. </a:t>
            </a:r>
            <a:endParaRPr sz="1900">
              <a:solidFill>
                <a:schemeClr val="dk1"/>
              </a:solidFill>
            </a:endParaRPr>
          </a:p>
          <a:p>
            <a:pPr indent="0" lvl="0" marL="0" rtl="0" algn="l">
              <a:spcBef>
                <a:spcPts val="0"/>
              </a:spcBef>
              <a:spcAft>
                <a:spcPts val="0"/>
              </a:spcAft>
              <a:buClr>
                <a:schemeClr val="dk1"/>
              </a:buClr>
              <a:buSzPts val="1100"/>
              <a:buFont typeface="Arial"/>
              <a:buNone/>
            </a:pPr>
            <a:r>
              <a:t/>
            </a:r>
            <a:endParaRPr sz="1500">
              <a:solidFill>
                <a:srgbClr val="3F3F3F"/>
              </a:solidFill>
            </a:endParaRPr>
          </a:p>
        </p:txBody>
      </p:sp>
      <p:pic>
        <p:nvPicPr>
          <p:cNvPr id="717" name="Google Shape;717;gb103d7ccaa_2_0"/>
          <p:cNvPicPr preferRelativeResize="0"/>
          <p:nvPr/>
        </p:nvPicPr>
        <p:blipFill>
          <a:blip r:embed="rId3">
            <a:alphaModFix/>
          </a:blip>
          <a:stretch>
            <a:fillRect/>
          </a:stretch>
        </p:blipFill>
        <p:spPr>
          <a:xfrm>
            <a:off x="196850" y="1669068"/>
            <a:ext cx="6470975" cy="4160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gb103d7ccaa_2_9"/>
          <p:cNvSpPr txBox="1"/>
          <p:nvPr>
            <p:ph idx="1" type="body"/>
          </p:nvPr>
        </p:nvSpPr>
        <p:spPr>
          <a:xfrm>
            <a:off x="524435" y="259243"/>
            <a:ext cx="113724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Vaccine Shoot Request</a:t>
            </a:r>
            <a:endParaRPr/>
          </a:p>
        </p:txBody>
      </p:sp>
      <p:sp>
        <p:nvSpPr>
          <p:cNvPr id="723" name="Google Shape;723;gb103d7ccaa_2_9"/>
          <p:cNvSpPr txBox="1"/>
          <p:nvPr/>
        </p:nvSpPr>
        <p:spPr>
          <a:xfrm>
            <a:off x="6849850" y="1393643"/>
            <a:ext cx="5133000" cy="513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900">
                <a:solidFill>
                  <a:srgbClr val="3F3F3F"/>
                </a:solidFill>
              </a:rPr>
              <a:t>This request will be created after the volunteer making a testing appointment. So the sender of the request is a volunteer and the receiver is a hospital. </a:t>
            </a:r>
            <a:endParaRPr sz="1900">
              <a:solidFill>
                <a:srgbClr val="3F3F3F"/>
              </a:solidFill>
            </a:endParaRPr>
          </a:p>
          <a:p>
            <a:pPr indent="0" lvl="0" marL="0" rtl="0" algn="l">
              <a:spcBef>
                <a:spcPts val="0"/>
              </a:spcBef>
              <a:spcAft>
                <a:spcPts val="0"/>
              </a:spcAft>
              <a:buClr>
                <a:schemeClr val="dk1"/>
              </a:buClr>
              <a:buSzPts val="1100"/>
              <a:buFont typeface="Arial"/>
              <a:buNone/>
            </a:pPr>
            <a:r>
              <a:t/>
            </a:r>
            <a:endParaRPr sz="1900">
              <a:solidFill>
                <a:srgbClr val="3F3F3F"/>
              </a:solidFill>
            </a:endParaRPr>
          </a:p>
          <a:p>
            <a:pPr indent="0" lvl="0" marL="0" rtl="0" algn="l">
              <a:spcBef>
                <a:spcPts val="0"/>
              </a:spcBef>
              <a:spcAft>
                <a:spcPts val="0"/>
              </a:spcAft>
              <a:buClr>
                <a:schemeClr val="dk1"/>
              </a:buClr>
              <a:buSzPts val="1100"/>
              <a:buFont typeface="Arial"/>
              <a:buNone/>
            </a:pPr>
            <a:r>
              <a:rPr lang="en-US" sz="1900">
                <a:solidFill>
                  <a:srgbClr val="3F3F3F"/>
                </a:solidFill>
              </a:rPr>
              <a:t>After the doctor of the hospital vaccinated the volunteer, the shooting status will become “Finished”. Afterward,  the doctor can test whether the volunteer has an antibody. After testing completed, the hasTest attribute will become true. </a:t>
            </a:r>
            <a:endParaRPr sz="1900">
              <a:solidFill>
                <a:srgbClr val="3F3F3F"/>
              </a:solidFill>
              <a:latin typeface="Arial"/>
              <a:ea typeface="Arial"/>
              <a:cs typeface="Arial"/>
              <a:sym typeface="Arial"/>
            </a:endParaRPr>
          </a:p>
        </p:txBody>
      </p:sp>
      <p:pic>
        <p:nvPicPr>
          <p:cNvPr id="724" name="Google Shape;724;gb103d7ccaa_2_9"/>
          <p:cNvPicPr preferRelativeResize="0"/>
          <p:nvPr/>
        </p:nvPicPr>
        <p:blipFill>
          <a:blip r:embed="rId3">
            <a:alphaModFix/>
          </a:blip>
          <a:stretch>
            <a:fillRect/>
          </a:stretch>
        </p:blipFill>
        <p:spPr>
          <a:xfrm>
            <a:off x="182025" y="1393650"/>
            <a:ext cx="6545050" cy="4812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gb10c75e631_1_3"/>
          <p:cNvSpPr txBox="1"/>
          <p:nvPr>
            <p:ph idx="1" type="body"/>
          </p:nvPr>
        </p:nvSpPr>
        <p:spPr>
          <a:xfrm>
            <a:off x="524435" y="259243"/>
            <a:ext cx="11372400" cy="724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Volunteer Application Request</a:t>
            </a:r>
            <a:endParaRPr/>
          </a:p>
        </p:txBody>
      </p:sp>
      <p:pic>
        <p:nvPicPr>
          <p:cNvPr id="731" name="Google Shape;731;gb10c75e631_1_3"/>
          <p:cNvPicPr preferRelativeResize="0"/>
          <p:nvPr/>
        </p:nvPicPr>
        <p:blipFill>
          <a:blip r:embed="rId3">
            <a:alphaModFix/>
          </a:blip>
          <a:stretch>
            <a:fillRect/>
          </a:stretch>
        </p:blipFill>
        <p:spPr>
          <a:xfrm>
            <a:off x="0" y="1209900"/>
            <a:ext cx="6513050" cy="5569750"/>
          </a:xfrm>
          <a:prstGeom prst="rect">
            <a:avLst/>
          </a:prstGeom>
          <a:noFill/>
          <a:ln>
            <a:noFill/>
          </a:ln>
        </p:spPr>
      </p:pic>
      <p:sp>
        <p:nvSpPr>
          <p:cNvPr id="732" name="Google Shape;732;gb10c75e631_1_3"/>
          <p:cNvSpPr txBox="1"/>
          <p:nvPr/>
        </p:nvSpPr>
        <p:spPr>
          <a:xfrm>
            <a:off x="6964525" y="1209900"/>
            <a:ext cx="5151900" cy="55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rgbClr val="3F3F3F"/>
                </a:solidFill>
              </a:rPr>
              <a:t>When a normal user wants to become a volunteer, he/she must submit a questionaire to determine whether he is qualified to become a volunteer, which is the main purpose of this request. </a:t>
            </a:r>
            <a:endParaRPr sz="1900">
              <a:solidFill>
                <a:srgbClr val="3F3F3F"/>
              </a:solidFill>
            </a:endParaRPr>
          </a:p>
          <a:p>
            <a:pPr indent="0" lvl="0" marL="0" rtl="0" algn="l">
              <a:spcBef>
                <a:spcPts val="0"/>
              </a:spcBef>
              <a:spcAft>
                <a:spcPts val="0"/>
              </a:spcAft>
              <a:buNone/>
            </a:pPr>
            <a:r>
              <a:t/>
            </a:r>
            <a:endParaRPr sz="1900">
              <a:solidFill>
                <a:srgbClr val="3F3F3F"/>
              </a:solidFill>
            </a:endParaRPr>
          </a:p>
          <a:p>
            <a:pPr indent="0" lvl="0" marL="0" rtl="0" algn="l">
              <a:spcBef>
                <a:spcPts val="0"/>
              </a:spcBef>
              <a:spcAft>
                <a:spcPts val="0"/>
              </a:spcAft>
              <a:buNone/>
            </a:pPr>
            <a:r>
              <a:rPr lang="en-US" sz="1900">
                <a:solidFill>
                  <a:srgbClr val="3F3F3F"/>
                </a:solidFill>
              </a:rPr>
              <a:t>So the sender of the request is a volunteer and the receiver is the volunteer manager. isQualified attribute represents whether the normal user can become a volunteer. If it’s true, the role of the normal user will become a volunteer. </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24"/>
          <p:cNvSpPr txBox="1"/>
          <p:nvPr>
            <p:ph idx="1" type="body"/>
          </p:nvPr>
        </p:nvSpPr>
        <p:spPr>
          <a:xfrm>
            <a:off x="524435" y="259243"/>
            <a:ext cx="11372291" cy="72424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User Case</a:t>
            </a:r>
            <a:endParaRPr/>
          </a:p>
        </p:txBody>
      </p:sp>
      <p:sp>
        <p:nvSpPr>
          <p:cNvPr id="738" name="Google Shape;738;p24"/>
          <p:cNvSpPr/>
          <p:nvPr/>
        </p:nvSpPr>
        <p:spPr>
          <a:xfrm>
            <a:off x="3670380" y="1857478"/>
            <a:ext cx="2152726" cy="4284724"/>
          </a:xfrm>
          <a:prstGeom prst="roundRect">
            <a:avLst>
              <a:gd fmla="val 7734"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39" name="Google Shape;739;p24"/>
          <p:cNvSpPr/>
          <p:nvPr/>
        </p:nvSpPr>
        <p:spPr>
          <a:xfrm>
            <a:off x="3670373" y="2037750"/>
            <a:ext cx="2132400" cy="864000"/>
          </a:xfrm>
          <a:prstGeom prst="rightArrow">
            <a:avLst>
              <a:gd fmla="val 65118" name="adj1"/>
              <a:gd fmla="val 83626"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0" name="Google Shape;740;p24"/>
          <p:cNvSpPr txBox="1"/>
          <p:nvPr/>
        </p:nvSpPr>
        <p:spPr>
          <a:xfrm>
            <a:off x="3772412" y="2214450"/>
            <a:ext cx="16422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rPr>
              <a:t>Scientist</a:t>
            </a:r>
            <a:endParaRPr b="1" sz="2800">
              <a:solidFill>
                <a:schemeClr val="lt1"/>
              </a:solidFill>
              <a:latin typeface="Arial"/>
              <a:ea typeface="Arial"/>
              <a:cs typeface="Arial"/>
              <a:sym typeface="Arial"/>
            </a:endParaRPr>
          </a:p>
        </p:txBody>
      </p:sp>
      <p:sp>
        <p:nvSpPr>
          <p:cNvPr id="741" name="Google Shape;741;p24"/>
          <p:cNvSpPr/>
          <p:nvPr/>
        </p:nvSpPr>
        <p:spPr>
          <a:xfrm>
            <a:off x="6371295" y="1857478"/>
            <a:ext cx="2152726" cy="4284724"/>
          </a:xfrm>
          <a:prstGeom prst="roundRect">
            <a:avLst>
              <a:gd fmla="val 7734" name="adj"/>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42" name="Google Shape;742;p24"/>
          <p:cNvSpPr/>
          <p:nvPr/>
        </p:nvSpPr>
        <p:spPr>
          <a:xfrm>
            <a:off x="6371303" y="2037750"/>
            <a:ext cx="2132400" cy="864000"/>
          </a:xfrm>
          <a:prstGeom prst="rightArrow">
            <a:avLst>
              <a:gd fmla="val 65118" name="adj1"/>
              <a:gd fmla="val 84614"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3" name="Google Shape;743;p24"/>
          <p:cNvSpPr txBox="1"/>
          <p:nvPr/>
        </p:nvSpPr>
        <p:spPr>
          <a:xfrm>
            <a:off x="6616336" y="2208150"/>
            <a:ext cx="16422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rPr>
              <a:t>Tester</a:t>
            </a:r>
            <a:endParaRPr b="1" sz="2800">
              <a:solidFill>
                <a:schemeClr val="lt1"/>
              </a:solidFill>
              <a:latin typeface="Arial"/>
              <a:ea typeface="Arial"/>
              <a:cs typeface="Arial"/>
              <a:sym typeface="Arial"/>
            </a:endParaRPr>
          </a:p>
        </p:txBody>
      </p:sp>
      <p:sp>
        <p:nvSpPr>
          <p:cNvPr id="744" name="Google Shape;744;p24"/>
          <p:cNvSpPr/>
          <p:nvPr/>
        </p:nvSpPr>
        <p:spPr>
          <a:xfrm>
            <a:off x="9051763" y="1857478"/>
            <a:ext cx="2152726" cy="4284724"/>
          </a:xfrm>
          <a:prstGeom prst="roundRect">
            <a:avLst>
              <a:gd fmla="val 7734" name="adj"/>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45" name="Google Shape;745;p24"/>
          <p:cNvSpPr/>
          <p:nvPr/>
        </p:nvSpPr>
        <p:spPr>
          <a:xfrm>
            <a:off x="9051780" y="2037750"/>
            <a:ext cx="2132400" cy="864000"/>
          </a:xfrm>
          <a:prstGeom prst="rightArrow">
            <a:avLst>
              <a:gd fmla="val 65118" name="adj1"/>
              <a:gd fmla="val 84615"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6" name="Google Shape;746;p24"/>
          <p:cNvSpPr txBox="1"/>
          <p:nvPr/>
        </p:nvSpPr>
        <p:spPr>
          <a:xfrm>
            <a:off x="9082774" y="2214425"/>
            <a:ext cx="16422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rPr>
              <a:t>Hospital</a:t>
            </a:r>
            <a:endParaRPr b="1" sz="2800">
              <a:solidFill>
                <a:schemeClr val="lt1"/>
              </a:solidFill>
              <a:latin typeface="Arial"/>
              <a:ea typeface="Arial"/>
              <a:cs typeface="Arial"/>
              <a:sym typeface="Arial"/>
            </a:endParaRPr>
          </a:p>
        </p:txBody>
      </p:sp>
      <p:sp>
        <p:nvSpPr>
          <p:cNvPr id="747" name="Google Shape;747;p24"/>
          <p:cNvSpPr/>
          <p:nvPr/>
        </p:nvSpPr>
        <p:spPr>
          <a:xfrm>
            <a:off x="989912" y="1857478"/>
            <a:ext cx="2152726" cy="4284724"/>
          </a:xfrm>
          <a:prstGeom prst="roundRect">
            <a:avLst>
              <a:gd fmla="val 7734" name="adj"/>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748" name="Google Shape;748;p24"/>
          <p:cNvSpPr txBox="1"/>
          <p:nvPr/>
        </p:nvSpPr>
        <p:spPr>
          <a:xfrm>
            <a:off x="835575" y="3753700"/>
            <a:ext cx="2286600" cy="2065200"/>
          </a:xfrm>
          <a:prstGeom prst="rect">
            <a:avLst/>
          </a:prstGeom>
          <a:noFill/>
          <a:ln>
            <a:noFill/>
          </a:ln>
        </p:spPr>
        <p:txBody>
          <a:bodyPr anchorCtr="0" anchor="t" bIns="45700" lIns="91425" spcFirstLastPara="1" rIns="120050" wrap="square" tIns="45700">
            <a:spAutoFit/>
          </a:bodyPr>
          <a:lstStyle/>
          <a:p>
            <a:pPr indent="-317500" lvl="0" marL="457200" marR="0" rtl="0" algn="l">
              <a:spcBef>
                <a:spcPts val="0"/>
              </a:spcBef>
              <a:spcAft>
                <a:spcPts val="0"/>
              </a:spcAft>
              <a:buClr>
                <a:srgbClr val="3F3F3F"/>
              </a:buClr>
              <a:buSzPts val="1400"/>
              <a:buChar char="➔"/>
            </a:pPr>
            <a:r>
              <a:rPr lang="en-US">
                <a:solidFill>
                  <a:srgbClr val="3F3F3F"/>
                </a:solidFill>
              </a:rPr>
              <a:t>Create  and update new scientist and tester</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get vaccine report request list</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When each vaccine finished one phase and ready to go to the next status, institution can report it to WHO</a:t>
            </a:r>
            <a:endParaRPr>
              <a:solidFill>
                <a:srgbClr val="3F3F3F"/>
              </a:solidFill>
            </a:endParaRPr>
          </a:p>
          <a:p>
            <a:pPr indent="0" lvl="0" marL="0" marR="0" rtl="0" algn="l">
              <a:spcBef>
                <a:spcPts val="0"/>
              </a:spcBef>
              <a:spcAft>
                <a:spcPts val="0"/>
              </a:spcAft>
              <a:buNone/>
            </a:pPr>
            <a:r>
              <a:t/>
            </a:r>
            <a:endParaRPr>
              <a:solidFill>
                <a:srgbClr val="3F3F3F"/>
              </a:solidFill>
            </a:endParaRPr>
          </a:p>
        </p:txBody>
      </p:sp>
      <p:sp>
        <p:nvSpPr>
          <p:cNvPr id="749" name="Google Shape;749;p24"/>
          <p:cNvSpPr/>
          <p:nvPr/>
        </p:nvSpPr>
        <p:spPr>
          <a:xfrm>
            <a:off x="989895" y="2037750"/>
            <a:ext cx="2152800" cy="864000"/>
          </a:xfrm>
          <a:prstGeom prst="rightArrow">
            <a:avLst>
              <a:gd fmla="val 65118" name="adj1"/>
              <a:gd fmla="val 84615"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50" name="Google Shape;750;p24"/>
          <p:cNvSpPr txBox="1"/>
          <p:nvPr/>
        </p:nvSpPr>
        <p:spPr>
          <a:xfrm>
            <a:off x="907275" y="2208150"/>
            <a:ext cx="21324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rPr>
              <a:t>Institution</a:t>
            </a:r>
            <a:endParaRPr b="1" sz="2800">
              <a:solidFill>
                <a:schemeClr val="lt1"/>
              </a:solidFill>
              <a:latin typeface="Arial"/>
              <a:ea typeface="Arial"/>
              <a:cs typeface="Arial"/>
              <a:sym typeface="Arial"/>
            </a:endParaRPr>
          </a:p>
        </p:txBody>
      </p:sp>
      <p:grpSp>
        <p:nvGrpSpPr>
          <p:cNvPr id="751" name="Google Shape;751;p24"/>
          <p:cNvGrpSpPr/>
          <p:nvPr/>
        </p:nvGrpSpPr>
        <p:grpSpPr>
          <a:xfrm>
            <a:off x="9715467" y="2840857"/>
            <a:ext cx="788733" cy="837606"/>
            <a:chOff x="6106641" y="392938"/>
            <a:chExt cx="2380575" cy="2528088"/>
          </a:xfrm>
        </p:grpSpPr>
        <p:sp>
          <p:nvSpPr>
            <p:cNvPr id="752" name="Google Shape;752;p24"/>
            <p:cNvSpPr/>
            <p:nvPr/>
          </p:nvSpPr>
          <p:spPr>
            <a:xfrm>
              <a:off x="6217062" y="392938"/>
              <a:ext cx="2270154" cy="227015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3" name="Google Shape;753;p24"/>
            <p:cNvSpPr/>
            <p:nvPr/>
          </p:nvSpPr>
          <p:spPr>
            <a:xfrm rot="4438238">
              <a:off x="6298157" y="880878"/>
              <a:ext cx="1858106" cy="1797962"/>
            </a:xfrm>
            <a:custGeom>
              <a:rect b="b" l="l" r="r" t="t"/>
              <a:pathLst>
                <a:path extrusionOk="0" h="1797962" w="1858106">
                  <a:moveTo>
                    <a:pt x="456742" y="683039"/>
                  </a:moveTo>
                  <a:cubicBezTo>
                    <a:pt x="440556" y="739378"/>
                    <a:pt x="459639" y="794302"/>
                    <a:pt x="499367" y="805716"/>
                  </a:cubicBezTo>
                  <a:cubicBezTo>
                    <a:pt x="539095" y="817130"/>
                    <a:pt x="584422" y="780711"/>
                    <a:pt x="600608" y="724372"/>
                  </a:cubicBezTo>
                  <a:cubicBezTo>
                    <a:pt x="616794" y="668033"/>
                    <a:pt x="597710" y="613109"/>
                    <a:pt x="557983" y="601695"/>
                  </a:cubicBezTo>
                  <a:cubicBezTo>
                    <a:pt x="518255" y="590281"/>
                    <a:pt x="472928" y="626700"/>
                    <a:pt x="456742" y="683039"/>
                  </a:cubicBezTo>
                  <a:close/>
                  <a:moveTo>
                    <a:pt x="14281" y="547355"/>
                  </a:moveTo>
                  <a:cubicBezTo>
                    <a:pt x="69926" y="353672"/>
                    <a:pt x="272047" y="241770"/>
                    <a:pt x="465730" y="297415"/>
                  </a:cubicBezTo>
                  <a:cubicBezTo>
                    <a:pt x="659413" y="353060"/>
                    <a:pt x="771315" y="555181"/>
                    <a:pt x="715670" y="748864"/>
                  </a:cubicBezTo>
                  <a:cubicBezTo>
                    <a:pt x="708714" y="773074"/>
                    <a:pt x="699470" y="796007"/>
                    <a:pt x="688239" y="817494"/>
                  </a:cubicBezTo>
                  <a:lnTo>
                    <a:pt x="666257" y="850990"/>
                  </a:lnTo>
                  <a:lnTo>
                    <a:pt x="656410" y="840032"/>
                  </a:lnTo>
                  <a:cubicBezTo>
                    <a:pt x="607288" y="803624"/>
                    <a:pt x="539186" y="797913"/>
                    <a:pt x="483206" y="830925"/>
                  </a:cubicBezTo>
                  <a:cubicBezTo>
                    <a:pt x="445886" y="852934"/>
                    <a:pt x="421020" y="887985"/>
                    <a:pt x="410984" y="926865"/>
                  </a:cubicBezTo>
                  <a:cubicBezTo>
                    <a:pt x="405968" y="946305"/>
                    <a:pt x="404658" y="966702"/>
                    <a:pt x="407355" y="986904"/>
                  </a:cubicBezTo>
                  <a:lnTo>
                    <a:pt x="412195" y="1000871"/>
                  </a:lnTo>
                  <a:lnTo>
                    <a:pt x="414918" y="955843"/>
                  </a:lnTo>
                  <a:cubicBezTo>
                    <a:pt x="424487" y="918767"/>
                    <a:pt x="448199" y="885342"/>
                    <a:pt x="483787" y="864355"/>
                  </a:cubicBezTo>
                  <a:cubicBezTo>
                    <a:pt x="554961" y="822382"/>
                    <a:pt x="646687" y="846056"/>
                    <a:pt x="688661" y="917232"/>
                  </a:cubicBezTo>
                  <a:lnTo>
                    <a:pt x="1056713" y="1541351"/>
                  </a:lnTo>
                  <a:lnTo>
                    <a:pt x="1057947" y="1520932"/>
                  </a:lnTo>
                  <a:cubicBezTo>
                    <a:pt x="1055251" y="1500729"/>
                    <a:pt x="1048550" y="1480724"/>
                    <a:pt x="1037546" y="1462064"/>
                  </a:cubicBezTo>
                  <a:lnTo>
                    <a:pt x="734820" y="948722"/>
                  </a:lnTo>
                  <a:lnTo>
                    <a:pt x="877475" y="452187"/>
                  </a:lnTo>
                  <a:cubicBezTo>
                    <a:pt x="880443" y="441857"/>
                    <a:pt x="885364" y="432616"/>
                    <a:pt x="891722" y="424753"/>
                  </a:cubicBezTo>
                  <a:lnTo>
                    <a:pt x="905428" y="413260"/>
                  </a:lnTo>
                  <a:lnTo>
                    <a:pt x="910514" y="403138"/>
                  </a:lnTo>
                  <a:cubicBezTo>
                    <a:pt x="922413" y="387770"/>
                    <a:pt x="937518" y="374482"/>
                    <a:pt x="955529" y="364362"/>
                  </a:cubicBezTo>
                  <a:cubicBezTo>
                    <a:pt x="1169841" y="243960"/>
                    <a:pt x="1384153" y="123559"/>
                    <a:pt x="1598465" y="3157"/>
                  </a:cubicBezTo>
                  <a:lnTo>
                    <a:pt x="1608229" y="0"/>
                  </a:lnTo>
                  <a:lnTo>
                    <a:pt x="1658537" y="66321"/>
                  </a:lnTo>
                  <a:cubicBezTo>
                    <a:pt x="1679088" y="96293"/>
                    <a:pt x="1698192" y="127223"/>
                    <a:pt x="1715779" y="158991"/>
                  </a:cubicBezTo>
                  <a:lnTo>
                    <a:pt x="1760839" y="250414"/>
                  </a:lnTo>
                  <a:lnTo>
                    <a:pt x="1745028" y="264035"/>
                  </a:lnTo>
                  <a:lnTo>
                    <a:pt x="1325285" y="499850"/>
                  </a:lnTo>
                  <a:lnTo>
                    <a:pt x="1846253" y="649524"/>
                  </a:lnTo>
                  <a:lnTo>
                    <a:pt x="1855757" y="654459"/>
                  </a:lnTo>
                  <a:lnTo>
                    <a:pt x="1857839" y="683701"/>
                  </a:lnTo>
                  <a:cubicBezTo>
                    <a:pt x="1860272" y="795341"/>
                    <a:pt x="1846138" y="909236"/>
                    <a:pt x="1813682" y="1022207"/>
                  </a:cubicBezTo>
                  <a:cubicBezTo>
                    <a:pt x="1781225" y="1135178"/>
                    <a:pt x="1732750" y="1239205"/>
                    <a:pt x="1671431" y="1332529"/>
                  </a:cubicBezTo>
                  <a:lnTo>
                    <a:pt x="1657272" y="1351924"/>
                  </a:lnTo>
                  <a:lnTo>
                    <a:pt x="1644744" y="1350912"/>
                  </a:lnTo>
                  <a:lnTo>
                    <a:pt x="1111200" y="1197625"/>
                  </a:lnTo>
                  <a:lnTo>
                    <a:pt x="1111199" y="1648347"/>
                  </a:lnTo>
                  <a:cubicBezTo>
                    <a:pt x="1111199" y="1730977"/>
                    <a:pt x="1044214" y="1797962"/>
                    <a:pt x="961584" y="1797962"/>
                  </a:cubicBezTo>
                  <a:lnTo>
                    <a:pt x="961585" y="1797961"/>
                  </a:lnTo>
                  <a:lnTo>
                    <a:pt x="931421" y="1791871"/>
                  </a:lnTo>
                  <a:lnTo>
                    <a:pt x="912420" y="1790722"/>
                  </a:lnTo>
                  <a:cubicBezTo>
                    <a:pt x="875345" y="1781154"/>
                    <a:pt x="841920" y="1757442"/>
                    <a:pt x="820934" y="1721854"/>
                  </a:cubicBezTo>
                  <a:lnTo>
                    <a:pt x="437125" y="1071018"/>
                  </a:lnTo>
                  <a:cubicBezTo>
                    <a:pt x="426632" y="1053224"/>
                    <a:pt x="420242" y="1034145"/>
                    <a:pt x="417671" y="1014882"/>
                  </a:cubicBezTo>
                  <a:lnTo>
                    <a:pt x="418064" y="1008381"/>
                  </a:lnTo>
                  <a:lnTo>
                    <a:pt x="408644" y="1010463"/>
                  </a:lnTo>
                  <a:cubicBezTo>
                    <a:pt x="361589" y="1016155"/>
                    <a:pt x="312641" y="1012716"/>
                    <a:pt x="264220" y="998804"/>
                  </a:cubicBezTo>
                  <a:cubicBezTo>
                    <a:pt x="70537" y="943159"/>
                    <a:pt x="-41365" y="741038"/>
                    <a:pt x="14281" y="5473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54" name="Google Shape;754;p24"/>
          <p:cNvGrpSpPr/>
          <p:nvPr/>
        </p:nvGrpSpPr>
        <p:grpSpPr>
          <a:xfrm>
            <a:off x="7071583" y="2866457"/>
            <a:ext cx="752148" cy="752148"/>
            <a:chOff x="3294324" y="392938"/>
            <a:chExt cx="2270154" cy="2270154"/>
          </a:xfrm>
        </p:grpSpPr>
        <p:sp>
          <p:nvSpPr>
            <p:cNvPr id="755" name="Google Shape;755;p24"/>
            <p:cNvSpPr/>
            <p:nvPr/>
          </p:nvSpPr>
          <p:spPr>
            <a:xfrm>
              <a:off x="3294324" y="392938"/>
              <a:ext cx="2270154" cy="227015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6" name="Google Shape;756;p24"/>
            <p:cNvSpPr/>
            <p:nvPr/>
          </p:nvSpPr>
          <p:spPr>
            <a:xfrm>
              <a:off x="3400330" y="789509"/>
              <a:ext cx="1744427" cy="1873583"/>
            </a:xfrm>
            <a:custGeom>
              <a:rect b="b" l="l" r="r" t="t"/>
              <a:pathLst>
                <a:path extrusionOk="0" h="1873583" w="1744427">
                  <a:moveTo>
                    <a:pt x="1358035" y="1520770"/>
                  </a:moveTo>
                  <a:lnTo>
                    <a:pt x="1358035" y="1520770"/>
                  </a:lnTo>
                  <a:lnTo>
                    <a:pt x="1358034" y="1520770"/>
                  </a:lnTo>
                  <a:close/>
                  <a:moveTo>
                    <a:pt x="1360522" y="1033794"/>
                  </a:moveTo>
                  <a:cubicBezTo>
                    <a:pt x="1366076" y="1035635"/>
                    <a:pt x="1370927" y="1039594"/>
                    <a:pt x="1373759" y="1045235"/>
                  </a:cubicBezTo>
                  <a:cubicBezTo>
                    <a:pt x="1459066" y="1215142"/>
                    <a:pt x="1544372" y="1385049"/>
                    <a:pt x="1629679" y="1554956"/>
                  </a:cubicBezTo>
                  <a:cubicBezTo>
                    <a:pt x="1635344" y="1566239"/>
                    <a:pt x="1630789" y="1579978"/>
                    <a:pt x="1619507" y="1585643"/>
                  </a:cubicBezTo>
                  <a:lnTo>
                    <a:pt x="1619507" y="1585641"/>
                  </a:lnTo>
                  <a:cubicBezTo>
                    <a:pt x="1608224" y="1591306"/>
                    <a:pt x="1594485" y="1586752"/>
                    <a:pt x="1588820" y="1575469"/>
                  </a:cubicBezTo>
                  <a:lnTo>
                    <a:pt x="1332900" y="1065749"/>
                  </a:lnTo>
                  <a:cubicBezTo>
                    <a:pt x="1327235" y="1054467"/>
                    <a:pt x="1331790" y="1040727"/>
                    <a:pt x="1343072" y="1035062"/>
                  </a:cubicBezTo>
                  <a:cubicBezTo>
                    <a:pt x="1348714" y="1032230"/>
                    <a:pt x="1354970" y="1031952"/>
                    <a:pt x="1360522" y="1033794"/>
                  </a:cubicBezTo>
                  <a:close/>
                  <a:moveTo>
                    <a:pt x="1047408" y="0"/>
                  </a:moveTo>
                  <a:cubicBezTo>
                    <a:pt x="1248926" y="0"/>
                    <a:pt x="1412289" y="163363"/>
                    <a:pt x="1412289" y="364881"/>
                  </a:cubicBezTo>
                  <a:cubicBezTo>
                    <a:pt x="1412289" y="415260"/>
                    <a:pt x="1402079" y="463255"/>
                    <a:pt x="1383615" y="506909"/>
                  </a:cubicBezTo>
                  <a:lnTo>
                    <a:pt x="1363199" y="544522"/>
                  </a:lnTo>
                  <a:lnTo>
                    <a:pt x="1579884" y="589271"/>
                  </a:lnTo>
                  <a:cubicBezTo>
                    <a:pt x="1620345" y="597627"/>
                    <a:pt x="1653589" y="621592"/>
                    <a:pt x="1674629" y="653583"/>
                  </a:cubicBezTo>
                  <a:lnTo>
                    <a:pt x="1681859" y="671193"/>
                  </a:lnTo>
                  <a:lnTo>
                    <a:pt x="1697372" y="697769"/>
                  </a:lnTo>
                  <a:lnTo>
                    <a:pt x="1697372" y="697767"/>
                  </a:lnTo>
                  <a:cubicBezTo>
                    <a:pt x="1724083" y="775961"/>
                    <a:pt x="1682348" y="861003"/>
                    <a:pt x="1604154" y="887714"/>
                  </a:cubicBezTo>
                  <a:lnTo>
                    <a:pt x="1428741" y="947635"/>
                  </a:lnTo>
                  <a:lnTo>
                    <a:pt x="1739274" y="1327898"/>
                  </a:lnTo>
                  <a:cubicBezTo>
                    <a:pt x="1747259" y="1337677"/>
                    <a:pt x="1745805" y="1352079"/>
                    <a:pt x="1736027" y="1360064"/>
                  </a:cubicBezTo>
                  <a:lnTo>
                    <a:pt x="1736027" y="1360063"/>
                  </a:lnTo>
                  <a:cubicBezTo>
                    <a:pt x="1726249" y="1368048"/>
                    <a:pt x="1711847" y="1366595"/>
                    <a:pt x="1703861" y="1356815"/>
                  </a:cubicBezTo>
                  <a:lnTo>
                    <a:pt x="1382588" y="963401"/>
                  </a:lnTo>
                  <a:lnTo>
                    <a:pt x="1275047" y="1000137"/>
                  </a:lnTo>
                  <a:lnTo>
                    <a:pt x="1375857" y="1493800"/>
                  </a:lnTo>
                  <a:cubicBezTo>
                    <a:pt x="1377121" y="1499984"/>
                    <a:pt x="1375757" y="1506095"/>
                    <a:pt x="1372532" y="1510976"/>
                  </a:cubicBezTo>
                  <a:lnTo>
                    <a:pt x="1358035" y="1520770"/>
                  </a:lnTo>
                  <a:lnTo>
                    <a:pt x="1340858" y="1517444"/>
                  </a:lnTo>
                  <a:cubicBezTo>
                    <a:pt x="1335977" y="1514219"/>
                    <a:pt x="1332326" y="1509131"/>
                    <a:pt x="1331063" y="1502946"/>
                  </a:cubicBezTo>
                  <a:lnTo>
                    <a:pt x="1231427" y="1015037"/>
                  </a:lnTo>
                  <a:lnTo>
                    <a:pt x="1179077" y="1032920"/>
                  </a:lnTo>
                  <a:lnTo>
                    <a:pt x="1179077" y="1862541"/>
                  </a:lnTo>
                  <a:lnTo>
                    <a:pt x="1145126" y="1867723"/>
                  </a:lnTo>
                  <a:cubicBezTo>
                    <a:pt x="1106968" y="1871598"/>
                    <a:pt x="1068252" y="1873583"/>
                    <a:pt x="1029071" y="1873583"/>
                  </a:cubicBezTo>
                  <a:cubicBezTo>
                    <a:pt x="833169" y="1873583"/>
                    <a:pt x="648859" y="1823955"/>
                    <a:pt x="488026" y="1736586"/>
                  </a:cubicBezTo>
                  <a:lnTo>
                    <a:pt x="449315" y="1713068"/>
                  </a:lnTo>
                  <a:lnTo>
                    <a:pt x="449315" y="1192029"/>
                  </a:lnTo>
                  <a:lnTo>
                    <a:pt x="164669" y="1473150"/>
                  </a:lnTo>
                  <a:lnTo>
                    <a:pt x="153190" y="1460521"/>
                  </a:lnTo>
                  <a:cubicBezTo>
                    <a:pt x="106926" y="1404461"/>
                    <a:pt x="65940" y="1343884"/>
                    <a:pt x="30992" y="1279551"/>
                  </a:cubicBezTo>
                  <a:lnTo>
                    <a:pt x="0" y="1215217"/>
                  </a:lnTo>
                  <a:lnTo>
                    <a:pt x="421197" y="799236"/>
                  </a:lnTo>
                  <a:cubicBezTo>
                    <a:pt x="435895" y="784720"/>
                    <a:pt x="452839" y="773870"/>
                    <a:pt x="470894" y="766679"/>
                  </a:cubicBezTo>
                  <a:lnTo>
                    <a:pt x="482028" y="764585"/>
                  </a:lnTo>
                  <a:lnTo>
                    <a:pt x="496859" y="754585"/>
                  </a:lnTo>
                  <a:cubicBezTo>
                    <a:pt x="506172" y="750646"/>
                    <a:pt x="516411" y="748468"/>
                    <a:pt x="527159" y="748468"/>
                  </a:cubicBezTo>
                  <a:lnTo>
                    <a:pt x="753735" y="748468"/>
                  </a:lnTo>
                  <a:lnTo>
                    <a:pt x="1407765" y="883536"/>
                  </a:lnTo>
                  <a:cubicBezTo>
                    <a:pt x="1428980" y="887917"/>
                    <a:pt x="1450079" y="887792"/>
                    <a:pt x="1470069" y="883813"/>
                  </a:cubicBezTo>
                  <a:lnTo>
                    <a:pt x="1488992" y="876044"/>
                  </a:lnTo>
                  <a:lnTo>
                    <a:pt x="871235" y="748468"/>
                  </a:lnTo>
                  <a:lnTo>
                    <a:pt x="871237" y="748468"/>
                  </a:lnTo>
                  <a:lnTo>
                    <a:pt x="779403" y="729503"/>
                  </a:lnTo>
                  <a:lnTo>
                    <a:pt x="724749" y="706210"/>
                  </a:lnTo>
                  <a:lnTo>
                    <a:pt x="684660" y="665191"/>
                  </a:lnTo>
                  <a:cubicBezTo>
                    <a:pt x="663620" y="633200"/>
                    <a:pt x="654785" y="593182"/>
                    <a:pt x="663141" y="552721"/>
                  </a:cubicBezTo>
                  <a:lnTo>
                    <a:pt x="684174" y="503368"/>
                  </a:lnTo>
                  <a:lnTo>
                    <a:pt x="693457" y="491201"/>
                  </a:lnTo>
                  <a:lnTo>
                    <a:pt x="727453" y="457976"/>
                  </a:lnTo>
                  <a:lnTo>
                    <a:pt x="769184" y="440844"/>
                  </a:lnTo>
                  <a:lnTo>
                    <a:pt x="754403" y="440778"/>
                  </a:lnTo>
                  <a:cubicBezTo>
                    <a:pt x="739411" y="443763"/>
                    <a:pt x="725044" y="448914"/>
                    <a:pt x="711720" y="455958"/>
                  </a:cubicBezTo>
                  <a:lnTo>
                    <a:pt x="698398" y="465663"/>
                  </a:lnTo>
                  <a:lnTo>
                    <a:pt x="689940" y="438417"/>
                  </a:lnTo>
                  <a:cubicBezTo>
                    <a:pt x="685080" y="414664"/>
                    <a:pt x="682527" y="390071"/>
                    <a:pt x="682527" y="364881"/>
                  </a:cubicBezTo>
                  <a:cubicBezTo>
                    <a:pt x="682527" y="163363"/>
                    <a:pt x="845890" y="0"/>
                    <a:pt x="104740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57" name="Google Shape;757;p24"/>
          <p:cNvSpPr/>
          <p:nvPr/>
        </p:nvSpPr>
        <p:spPr>
          <a:xfrm>
            <a:off x="1690201" y="2866457"/>
            <a:ext cx="752148" cy="75214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58" name="Google Shape;758;p24"/>
          <p:cNvGrpSpPr/>
          <p:nvPr/>
        </p:nvGrpSpPr>
        <p:grpSpPr>
          <a:xfrm>
            <a:off x="1760424" y="3004178"/>
            <a:ext cx="611569" cy="614427"/>
            <a:chOff x="9351749" y="808611"/>
            <a:chExt cx="1845856" cy="1854481"/>
          </a:xfrm>
        </p:grpSpPr>
        <p:sp>
          <p:nvSpPr>
            <p:cNvPr id="759" name="Google Shape;759;p24"/>
            <p:cNvSpPr/>
            <p:nvPr/>
          </p:nvSpPr>
          <p:spPr>
            <a:xfrm>
              <a:off x="9868120" y="808611"/>
              <a:ext cx="729762" cy="72976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0" name="Google Shape;760;p24"/>
            <p:cNvSpPr/>
            <p:nvPr/>
          </p:nvSpPr>
          <p:spPr>
            <a:xfrm>
              <a:off x="9351749" y="1610937"/>
              <a:ext cx="1845856" cy="1052155"/>
            </a:xfrm>
            <a:custGeom>
              <a:rect b="b" l="l" r="r" t="t"/>
              <a:pathLst>
                <a:path extrusionOk="0" h="1052155" w="1845856">
                  <a:moveTo>
                    <a:pt x="636092" y="0"/>
                  </a:moveTo>
                  <a:lnTo>
                    <a:pt x="1210166" y="0"/>
                  </a:lnTo>
                  <a:cubicBezTo>
                    <a:pt x="1220914" y="0"/>
                    <a:pt x="1231153" y="2178"/>
                    <a:pt x="1240466" y="6117"/>
                  </a:cubicBezTo>
                  <a:lnTo>
                    <a:pt x="1255297" y="16117"/>
                  </a:lnTo>
                  <a:lnTo>
                    <a:pt x="1266430" y="18211"/>
                  </a:lnTo>
                  <a:cubicBezTo>
                    <a:pt x="1284485" y="25402"/>
                    <a:pt x="1301429" y="36252"/>
                    <a:pt x="1316127" y="50768"/>
                  </a:cubicBezTo>
                  <a:cubicBezTo>
                    <a:pt x="1491026" y="223501"/>
                    <a:pt x="1665924" y="396234"/>
                    <a:pt x="1840824" y="568967"/>
                  </a:cubicBezTo>
                  <a:lnTo>
                    <a:pt x="1845856" y="576444"/>
                  </a:lnTo>
                  <a:lnTo>
                    <a:pt x="1799009" y="639093"/>
                  </a:lnTo>
                  <a:cubicBezTo>
                    <a:pt x="1775876" y="667122"/>
                    <a:pt x="1751425" y="694023"/>
                    <a:pt x="1725749" y="719699"/>
                  </a:cubicBezTo>
                  <a:lnTo>
                    <a:pt x="1646125" y="792066"/>
                  </a:lnTo>
                  <a:lnTo>
                    <a:pt x="1630559" y="781868"/>
                  </a:lnTo>
                  <a:lnTo>
                    <a:pt x="1288010" y="443562"/>
                  </a:lnTo>
                  <a:lnTo>
                    <a:pt x="1288010" y="985603"/>
                  </a:lnTo>
                  <a:lnTo>
                    <a:pt x="1286808" y="991556"/>
                  </a:lnTo>
                  <a:lnTo>
                    <a:pt x="1260665" y="1001124"/>
                  </a:lnTo>
                  <a:cubicBezTo>
                    <a:pt x="1154037" y="1034289"/>
                    <a:pt x="1040669" y="1052155"/>
                    <a:pt x="923128" y="1052155"/>
                  </a:cubicBezTo>
                  <a:cubicBezTo>
                    <a:pt x="805587" y="1052155"/>
                    <a:pt x="692219" y="1034289"/>
                    <a:pt x="585591" y="1001124"/>
                  </a:cubicBezTo>
                  <a:lnTo>
                    <a:pt x="559450" y="991557"/>
                  </a:lnTo>
                  <a:lnTo>
                    <a:pt x="558248" y="985603"/>
                  </a:lnTo>
                  <a:lnTo>
                    <a:pt x="558248" y="442432"/>
                  </a:lnTo>
                  <a:lnTo>
                    <a:pt x="215697" y="780740"/>
                  </a:lnTo>
                  <a:lnTo>
                    <a:pt x="199410" y="791410"/>
                  </a:lnTo>
                  <a:lnTo>
                    <a:pt x="120507" y="719699"/>
                  </a:lnTo>
                  <a:cubicBezTo>
                    <a:pt x="94831" y="694023"/>
                    <a:pt x="70380" y="667122"/>
                    <a:pt x="47247" y="639093"/>
                  </a:cubicBezTo>
                  <a:lnTo>
                    <a:pt x="0" y="575910"/>
                  </a:lnTo>
                  <a:lnTo>
                    <a:pt x="5432" y="567839"/>
                  </a:lnTo>
                  <a:cubicBezTo>
                    <a:pt x="180332" y="395106"/>
                    <a:pt x="355230" y="222373"/>
                    <a:pt x="530129" y="49640"/>
                  </a:cubicBezTo>
                  <a:cubicBezTo>
                    <a:pt x="544827" y="35124"/>
                    <a:pt x="561771" y="24274"/>
                    <a:pt x="579826" y="17083"/>
                  </a:cubicBezTo>
                  <a:lnTo>
                    <a:pt x="593282" y="14552"/>
                  </a:lnTo>
                  <a:lnTo>
                    <a:pt x="605792" y="6117"/>
                  </a:lnTo>
                  <a:cubicBezTo>
                    <a:pt x="615105" y="2178"/>
                    <a:pt x="625344" y="0"/>
                    <a:pt x="6360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61" name="Google Shape;761;p24"/>
            <p:cNvGrpSpPr/>
            <p:nvPr/>
          </p:nvGrpSpPr>
          <p:grpSpPr>
            <a:xfrm rot="1915805">
              <a:off x="9505760" y="1217441"/>
              <a:ext cx="372272" cy="595973"/>
              <a:chOff x="10662936" y="5795085"/>
              <a:chExt cx="372272" cy="595973"/>
            </a:xfrm>
          </p:grpSpPr>
          <p:sp>
            <p:nvSpPr>
              <p:cNvPr id="762" name="Google Shape;762;p24"/>
              <p:cNvSpPr/>
              <p:nvPr/>
            </p:nvSpPr>
            <p:spPr>
              <a:xfrm>
                <a:off x="10662936" y="6025180"/>
                <a:ext cx="367145" cy="181304"/>
              </a:xfrm>
              <a:custGeom>
                <a:rect b="b" l="l" r="r" t="t"/>
                <a:pathLst>
                  <a:path extrusionOk="0" h="155689" w="315273">
                    <a:moveTo>
                      <a:pt x="307795" y="9186"/>
                    </a:moveTo>
                    <a:cubicBezTo>
                      <a:pt x="302290" y="12283"/>
                      <a:pt x="111687" y="124786"/>
                      <a:pt x="65929" y="152310"/>
                    </a:cubicBezTo>
                    <a:cubicBezTo>
                      <a:pt x="58015" y="157127"/>
                      <a:pt x="53887" y="157471"/>
                      <a:pt x="48382" y="148870"/>
                    </a:cubicBezTo>
                    <a:cubicBezTo>
                      <a:pt x="34276" y="127195"/>
                      <a:pt x="19138" y="105520"/>
                      <a:pt x="3656" y="84533"/>
                    </a:cubicBezTo>
                    <a:cubicBezTo>
                      <a:pt x="-2537" y="75932"/>
                      <a:pt x="-817" y="73867"/>
                      <a:pt x="8473" y="71803"/>
                    </a:cubicBezTo>
                    <a:cubicBezTo>
                      <a:pt x="71089" y="57697"/>
                      <a:pt x="293345" y="3337"/>
                      <a:pt x="300914" y="1617"/>
                    </a:cubicBezTo>
                    <a:cubicBezTo>
                      <a:pt x="307795" y="-103"/>
                      <a:pt x="314676" y="-791"/>
                      <a:pt x="315020" y="1273"/>
                    </a:cubicBezTo>
                    <a:cubicBezTo>
                      <a:pt x="316052" y="3681"/>
                      <a:pt x="313988" y="5402"/>
                      <a:pt x="307795" y="9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3" name="Google Shape;763;p24"/>
              <p:cNvSpPr/>
              <p:nvPr/>
            </p:nvSpPr>
            <p:spPr>
              <a:xfrm>
                <a:off x="10682818" y="5795085"/>
                <a:ext cx="312910" cy="144828"/>
              </a:xfrm>
              <a:custGeom>
                <a:rect b="b" l="l" r="r" t="t"/>
                <a:pathLst>
                  <a:path extrusionOk="0" h="124366" w="268701">
                    <a:moveTo>
                      <a:pt x="262853" y="104591"/>
                    </a:moveTo>
                    <a:cubicBezTo>
                      <a:pt x="268702" y="108375"/>
                      <a:pt x="268702" y="105279"/>
                      <a:pt x="268702" y="108375"/>
                    </a:cubicBezTo>
                    <a:cubicBezTo>
                      <a:pt x="268702" y="113192"/>
                      <a:pt x="46791" y="123857"/>
                      <a:pt x="38189" y="124202"/>
                    </a:cubicBezTo>
                    <a:cubicBezTo>
                      <a:pt x="22707" y="125234"/>
                      <a:pt x="23051" y="122137"/>
                      <a:pt x="17546" y="93925"/>
                    </a:cubicBezTo>
                    <a:cubicBezTo>
                      <a:pt x="11698" y="63305"/>
                      <a:pt x="5849" y="32341"/>
                      <a:pt x="0" y="0"/>
                    </a:cubicBezTo>
                    <a:cubicBezTo>
                      <a:pt x="26492" y="10321"/>
                      <a:pt x="242898" y="96334"/>
                      <a:pt x="262853" y="10459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4" name="Google Shape;764;p24"/>
              <p:cNvSpPr/>
              <p:nvPr/>
            </p:nvSpPr>
            <p:spPr>
              <a:xfrm>
                <a:off x="10820817" y="6137029"/>
                <a:ext cx="214391" cy="254029"/>
              </a:xfrm>
              <a:custGeom>
                <a:rect b="b" l="l" r="r" t="t"/>
                <a:pathLst>
                  <a:path extrusionOk="0" h="218139" w="184101">
                    <a:moveTo>
                      <a:pt x="48361" y="217624"/>
                    </a:moveTo>
                    <a:cubicBezTo>
                      <a:pt x="47673" y="218312"/>
                      <a:pt x="46641" y="218312"/>
                      <a:pt x="46297" y="217624"/>
                    </a:cubicBezTo>
                    <a:cubicBezTo>
                      <a:pt x="30815" y="188036"/>
                      <a:pt x="16709" y="159824"/>
                      <a:pt x="1571" y="131956"/>
                    </a:cubicBezTo>
                    <a:cubicBezTo>
                      <a:pt x="-2558" y="124387"/>
                      <a:pt x="2259" y="122666"/>
                      <a:pt x="6731" y="119570"/>
                    </a:cubicBezTo>
                    <a:cubicBezTo>
                      <a:pt x="42168" y="95143"/>
                      <a:pt x="77605" y="70371"/>
                      <a:pt x="113042" y="45944"/>
                    </a:cubicBezTo>
                    <a:cubicBezTo>
                      <a:pt x="135750" y="30462"/>
                      <a:pt x="158457" y="14635"/>
                      <a:pt x="182196" y="185"/>
                    </a:cubicBezTo>
                    <a:cubicBezTo>
                      <a:pt x="183228" y="-503"/>
                      <a:pt x="184605" y="873"/>
                      <a:pt x="183916" y="1905"/>
                    </a:cubicBezTo>
                    <a:cubicBezTo>
                      <a:pt x="139190" y="73123"/>
                      <a:pt x="94120" y="144342"/>
                      <a:pt x="48361" y="2176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765" name="Google Shape;765;p24"/>
            <p:cNvGrpSpPr/>
            <p:nvPr/>
          </p:nvGrpSpPr>
          <p:grpSpPr>
            <a:xfrm rot="-1047302">
              <a:off x="10671724" y="1200006"/>
              <a:ext cx="372271" cy="595973"/>
              <a:chOff x="11519711" y="5747091"/>
              <a:chExt cx="372271" cy="595973"/>
            </a:xfrm>
          </p:grpSpPr>
          <p:sp>
            <p:nvSpPr>
              <p:cNvPr id="766" name="Google Shape;766;p24"/>
              <p:cNvSpPr/>
              <p:nvPr/>
            </p:nvSpPr>
            <p:spPr>
              <a:xfrm flipH="1">
                <a:off x="11524838" y="5977186"/>
                <a:ext cx="367145" cy="181304"/>
              </a:xfrm>
              <a:custGeom>
                <a:rect b="b" l="l" r="r" t="t"/>
                <a:pathLst>
                  <a:path extrusionOk="0" h="155689" w="315273">
                    <a:moveTo>
                      <a:pt x="307795" y="9186"/>
                    </a:moveTo>
                    <a:cubicBezTo>
                      <a:pt x="302290" y="12283"/>
                      <a:pt x="111687" y="124786"/>
                      <a:pt x="65929" y="152310"/>
                    </a:cubicBezTo>
                    <a:cubicBezTo>
                      <a:pt x="58015" y="157127"/>
                      <a:pt x="53887" y="157471"/>
                      <a:pt x="48382" y="148870"/>
                    </a:cubicBezTo>
                    <a:cubicBezTo>
                      <a:pt x="34276" y="127195"/>
                      <a:pt x="19138" y="105520"/>
                      <a:pt x="3656" y="84533"/>
                    </a:cubicBezTo>
                    <a:cubicBezTo>
                      <a:pt x="-2537" y="75932"/>
                      <a:pt x="-817" y="73867"/>
                      <a:pt x="8473" y="71803"/>
                    </a:cubicBezTo>
                    <a:cubicBezTo>
                      <a:pt x="71089" y="57697"/>
                      <a:pt x="293345" y="3337"/>
                      <a:pt x="300914" y="1617"/>
                    </a:cubicBezTo>
                    <a:cubicBezTo>
                      <a:pt x="307795" y="-103"/>
                      <a:pt x="314676" y="-791"/>
                      <a:pt x="315020" y="1273"/>
                    </a:cubicBezTo>
                    <a:cubicBezTo>
                      <a:pt x="316052" y="3681"/>
                      <a:pt x="313988" y="5402"/>
                      <a:pt x="307795" y="9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7" name="Google Shape;767;p24"/>
              <p:cNvSpPr/>
              <p:nvPr/>
            </p:nvSpPr>
            <p:spPr>
              <a:xfrm flipH="1">
                <a:off x="11559191" y="5747091"/>
                <a:ext cx="312910" cy="144828"/>
              </a:xfrm>
              <a:custGeom>
                <a:rect b="b" l="l" r="r" t="t"/>
                <a:pathLst>
                  <a:path extrusionOk="0" h="124366" w="268701">
                    <a:moveTo>
                      <a:pt x="262853" y="104591"/>
                    </a:moveTo>
                    <a:cubicBezTo>
                      <a:pt x="268702" y="108375"/>
                      <a:pt x="268702" y="105279"/>
                      <a:pt x="268702" y="108375"/>
                    </a:cubicBezTo>
                    <a:cubicBezTo>
                      <a:pt x="268702" y="113192"/>
                      <a:pt x="46791" y="123857"/>
                      <a:pt x="38189" y="124202"/>
                    </a:cubicBezTo>
                    <a:cubicBezTo>
                      <a:pt x="22707" y="125234"/>
                      <a:pt x="23051" y="122137"/>
                      <a:pt x="17546" y="93925"/>
                    </a:cubicBezTo>
                    <a:cubicBezTo>
                      <a:pt x="11698" y="63305"/>
                      <a:pt x="5849" y="32341"/>
                      <a:pt x="0" y="0"/>
                    </a:cubicBezTo>
                    <a:cubicBezTo>
                      <a:pt x="26492" y="10321"/>
                      <a:pt x="242898" y="96334"/>
                      <a:pt x="262853" y="10459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8" name="Google Shape;768;p24"/>
              <p:cNvSpPr/>
              <p:nvPr/>
            </p:nvSpPr>
            <p:spPr>
              <a:xfrm flipH="1">
                <a:off x="11519711" y="6089035"/>
                <a:ext cx="214391" cy="254029"/>
              </a:xfrm>
              <a:custGeom>
                <a:rect b="b" l="l" r="r" t="t"/>
                <a:pathLst>
                  <a:path extrusionOk="0" h="218139" w="184101">
                    <a:moveTo>
                      <a:pt x="48361" y="217624"/>
                    </a:moveTo>
                    <a:cubicBezTo>
                      <a:pt x="47673" y="218312"/>
                      <a:pt x="46641" y="218312"/>
                      <a:pt x="46297" y="217624"/>
                    </a:cubicBezTo>
                    <a:cubicBezTo>
                      <a:pt x="30815" y="188036"/>
                      <a:pt x="16709" y="159824"/>
                      <a:pt x="1571" y="131956"/>
                    </a:cubicBezTo>
                    <a:cubicBezTo>
                      <a:pt x="-2558" y="124387"/>
                      <a:pt x="2259" y="122666"/>
                      <a:pt x="6731" y="119570"/>
                    </a:cubicBezTo>
                    <a:cubicBezTo>
                      <a:pt x="42168" y="95143"/>
                      <a:pt x="77605" y="70371"/>
                      <a:pt x="113042" y="45944"/>
                    </a:cubicBezTo>
                    <a:cubicBezTo>
                      <a:pt x="135750" y="30462"/>
                      <a:pt x="158457" y="14635"/>
                      <a:pt x="182196" y="185"/>
                    </a:cubicBezTo>
                    <a:cubicBezTo>
                      <a:pt x="183228" y="-503"/>
                      <a:pt x="184605" y="873"/>
                      <a:pt x="183916" y="1905"/>
                    </a:cubicBezTo>
                    <a:cubicBezTo>
                      <a:pt x="139190" y="73123"/>
                      <a:pt x="94120" y="144342"/>
                      <a:pt x="48361" y="2176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769" name="Google Shape;769;p24"/>
          <p:cNvGrpSpPr/>
          <p:nvPr/>
        </p:nvGrpSpPr>
        <p:grpSpPr>
          <a:xfrm>
            <a:off x="4370669" y="2866457"/>
            <a:ext cx="752148" cy="752148"/>
            <a:chOff x="426625" y="392938"/>
            <a:chExt cx="2270154" cy="2270154"/>
          </a:xfrm>
        </p:grpSpPr>
        <p:sp>
          <p:nvSpPr>
            <p:cNvPr id="770" name="Google Shape;770;p24"/>
            <p:cNvSpPr/>
            <p:nvPr/>
          </p:nvSpPr>
          <p:spPr>
            <a:xfrm>
              <a:off x="426625" y="392938"/>
              <a:ext cx="2270154" cy="227015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1" name="Google Shape;771;p24"/>
            <p:cNvSpPr/>
            <p:nvPr/>
          </p:nvSpPr>
          <p:spPr>
            <a:xfrm>
              <a:off x="586493" y="570421"/>
              <a:ext cx="1779750" cy="2092671"/>
            </a:xfrm>
            <a:custGeom>
              <a:rect b="b" l="l" r="r" t="t"/>
              <a:pathLst>
                <a:path extrusionOk="0" h="2092671" w="1779750">
                  <a:moveTo>
                    <a:pt x="979277" y="491621"/>
                  </a:moveTo>
                  <a:cubicBezTo>
                    <a:pt x="1180795" y="491621"/>
                    <a:pt x="1344158" y="654984"/>
                    <a:pt x="1344158" y="856502"/>
                  </a:cubicBezTo>
                  <a:cubicBezTo>
                    <a:pt x="1344158" y="1058020"/>
                    <a:pt x="1180795" y="1221383"/>
                    <a:pt x="979277" y="1221383"/>
                  </a:cubicBezTo>
                  <a:cubicBezTo>
                    <a:pt x="853328" y="1221383"/>
                    <a:pt x="742284" y="1157569"/>
                    <a:pt x="676712" y="1060510"/>
                  </a:cubicBezTo>
                  <a:lnTo>
                    <a:pt x="663824" y="1036766"/>
                  </a:lnTo>
                  <a:lnTo>
                    <a:pt x="461858" y="1153371"/>
                  </a:lnTo>
                  <a:lnTo>
                    <a:pt x="723204" y="1289314"/>
                  </a:lnTo>
                  <a:lnTo>
                    <a:pt x="742530" y="1304906"/>
                  </a:lnTo>
                  <a:lnTo>
                    <a:pt x="1266314" y="1304906"/>
                  </a:lnTo>
                  <a:cubicBezTo>
                    <a:pt x="1277062" y="1304906"/>
                    <a:pt x="1287301" y="1307084"/>
                    <a:pt x="1296614" y="1311023"/>
                  </a:cubicBezTo>
                  <a:lnTo>
                    <a:pt x="1311442" y="1321020"/>
                  </a:lnTo>
                  <a:lnTo>
                    <a:pt x="1322577" y="1323115"/>
                  </a:lnTo>
                  <a:cubicBezTo>
                    <a:pt x="1340633" y="1330306"/>
                    <a:pt x="1357577" y="1341156"/>
                    <a:pt x="1372274" y="1355672"/>
                  </a:cubicBezTo>
                  <a:lnTo>
                    <a:pt x="1779750" y="1758102"/>
                  </a:lnTo>
                  <a:lnTo>
                    <a:pt x="1777830" y="1760215"/>
                  </a:lnTo>
                  <a:cubicBezTo>
                    <a:pt x="1726478" y="1811567"/>
                    <a:pt x="1670228" y="1858022"/>
                    <a:pt x="1609842" y="1898818"/>
                  </a:cubicBezTo>
                  <a:lnTo>
                    <a:pt x="1539602" y="1941489"/>
                  </a:lnTo>
                  <a:lnTo>
                    <a:pt x="1344158" y="1748466"/>
                  </a:lnTo>
                  <a:lnTo>
                    <a:pt x="1344158" y="2030143"/>
                  </a:lnTo>
                  <a:lnTo>
                    <a:pt x="1312746" y="2041640"/>
                  </a:lnTo>
                  <a:cubicBezTo>
                    <a:pt x="1206118" y="2074805"/>
                    <a:pt x="1092750" y="2092671"/>
                    <a:pt x="975209" y="2092671"/>
                  </a:cubicBezTo>
                  <a:cubicBezTo>
                    <a:pt x="857668" y="2092671"/>
                    <a:pt x="744300" y="2074805"/>
                    <a:pt x="637672" y="2041640"/>
                  </a:cubicBezTo>
                  <a:lnTo>
                    <a:pt x="614396" y="2033121"/>
                  </a:lnTo>
                  <a:lnTo>
                    <a:pt x="614396" y="1563211"/>
                  </a:lnTo>
                  <a:lnTo>
                    <a:pt x="585118" y="1554778"/>
                  </a:lnTo>
                  <a:cubicBezTo>
                    <a:pt x="416789" y="1467219"/>
                    <a:pt x="248462" y="1379659"/>
                    <a:pt x="80133" y="1292100"/>
                  </a:cubicBezTo>
                  <a:lnTo>
                    <a:pt x="67544" y="1281943"/>
                  </a:lnTo>
                  <a:lnTo>
                    <a:pt x="61508" y="1278998"/>
                  </a:lnTo>
                  <a:lnTo>
                    <a:pt x="55622" y="1272325"/>
                  </a:lnTo>
                  <a:lnTo>
                    <a:pt x="33893" y="1254794"/>
                  </a:lnTo>
                  <a:lnTo>
                    <a:pt x="23828" y="1236279"/>
                  </a:lnTo>
                  <a:lnTo>
                    <a:pt x="22207" y="1234442"/>
                  </a:lnTo>
                  <a:lnTo>
                    <a:pt x="22209" y="1234442"/>
                  </a:lnTo>
                  <a:lnTo>
                    <a:pt x="21203" y="1231450"/>
                  </a:lnTo>
                  <a:lnTo>
                    <a:pt x="6499" y="1204403"/>
                  </a:lnTo>
                  <a:lnTo>
                    <a:pt x="3621" y="1179164"/>
                  </a:lnTo>
                  <a:lnTo>
                    <a:pt x="3273" y="1178129"/>
                  </a:lnTo>
                  <a:lnTo>
                    <a:pt x="3360" y="1176878"/>
                  </a:lnTo>
                  <a:lnTo>
                    <a:pt x="0" y="1147416"/>
                  </a:lnTo>
                  <a:lnTo>
                    <a:pt x="7144" y="1122613"/>
                  </a:lnTo>
                  <a:lnTo>
                    <a:pt x="7262" y="1120912"/>
                  </a:lnTo>
                  <a:lnTo>
                    <a:pt x="8169" y="1119054"/>
                  </a:lnTo>
                  <a:lnTo>
                    <a:pt x="16443" y="1090325"/>
                  </a:lnTo>
                  <a:lnTo>
                    <a:pt x="16444" y="1090326"/>
                  </a:lnTo>
                  <a:cubicBezTo>
                    <a:pt x="30743" y="1062837"/>
                    <a:pt x="52384" y="1041646"/>
                    <a:pt x="77715" y="1027906"/>
                  </a:cubicBezTo>
                  <a:lnTo>
                    <a:pt x="86018" y="1024842"/>
                  </a:lnTo>
                  <a:lnTo>
                    <a:pt x="569929" y="745455"/>
                  </a:lnTo>
                  <a:cubicBezTo>
                    <a:pt x="587819" y="735127"/>
                    <a:pt x="606955" y="728913"/>
                    <a:pt x="626242" y="726519"/>
                  </a:cubicBezTo>
                  <a:lnTo>
                    <a:pt x="639054" y="727413"/>
                  </a:lnTo>
                  <a:lnTo>
                    <a:pt x="643070" y="714474"/>
                  </a:lnTo>
                  <a:cubicBezTo>
                    <a:pt x="698462" y="583513"/>
                    <a:pt x="828139" y="491621"/>
                    <a:pt x="979277" y="491621"/>
                  </a:cubicBezTo>
                  <a:close/>
                  <a:moveTo>
                    <a:pt x="821168" y="0"/>
                  </a:moveTo>
                  <a:cubicBezTo>
                    <a:pt x="815373" y="57946"/>
                    <a:pt x="788719" y="81126"/>
                    <a:pt x="786401" y="152979"/>
                  </a:cubicBezTo>
                  <a:cubicBezTo>
                    <a:pt x="793355" y="223674"/>
                    <a:pt x="852458" y="228310"/>
                    <a:pt x="855936" y="309436"/>
                  </a:cubicBezTo>
                  <a:cubicBezTo>
                    <a:pt x="854777" y="382449"/>
                    <a:pt x="825804" y="413740"/>
                    <a:pt x="765539" y="462416"/>
                  </a:cubicBezTo>
                  <a:cubicBezTo>
                    <a:pt x="809578" y="388244"/>
                    <a:pt x="811896" y="369701"/>
                    <a:pt x="814214" y="319867"/>
                  </a:cubicBezTo>
                  <a:cubicBezTo>
                    <a:pt x="813055" y="274668"/>
                    <a:pt x="745837" y="215562"/>
                    <a:pt x="737724" y="152980"/>
                  </a:cubicBezTo>
                  <a:cubicBezTo>
                    <a:pt x="737723" y="86921"/>
                    <a:pt x="779446" y="45198"/>
                    <a:pt x="821168" y="0"/>
                  </a:cubicBezTo>
                  <a:close/>
                  <a:moveTo>
                    <a:pt x="1003615" y="0"/>
                  </a:moveTo>
                  <a:cubicBezTo>
                    <a:pt x="997820" y="57946"/>
                    <a:pt x="971166" y="81126"/>
                    <a:pt x="968848" y="152979"/>
                  </a:cubicBezTo>
                  <a:cubicBezTo>
                    <a:pt x="975802" y="223674"/>
                    <a:pt x="1034905" y="228310"/>
                    <a:pt x="1038383" y="309436"/>
                  </a:cubicBezTo>
                  <a:cubicBezTo>
                    <a:pt x="1037224" y="382449"/>
                    <a:pt x="1008251" y="413740"/>
                    <a:pt x="947986" y="462416"/>
                  </a:cubicBezTo>
                  <a:cubicBezTo>
                    <a:pt x="992025" y="388244"/>
                    <a:pt x="994343" y="369701"/>
                    <a:pt x="996661" y="319867"/>
                  </a:cubicBezTo>
                  <a:cubicBezTo>
                    <a:pt x="995502" y="274668"/>
                    <a:pt x="928284" y="215562"/>
                    <a:pt x="920171" y="152980"/>
                  </a:cubicBezTo>
                  <a:cubicBezTo>
                    <a:pt x="920170" y="86921"/>
                    <a:pt x="961893" y="45198"/>
                    <a:pt x="1003615" y="0"/>
                  </a:cubicBezTo>
                  <a:close/>
                  <a:moveTo>
                    <a:pt x="1186062" y="0"/>
                  </a:moveTo>
                  <a:cubicBezTo>
                    <a:pt x="1180267" y="57946"/>
                    <a:pt x="1153613" y="81126"/>
                    <a:pt x="1151295" y="152979"/>
                  </a:cubicBezTo>
                  <a:cubicBezTo>
                    <a:pt x="1158249" y="223674"/>
                    <a:pt x="1217352" y="228310"/>
                    <a:pt x="1220830" y="309436"/>
                  </a:cubicBezTo>
                  <a:cubicBezTo>
                    <a:pt x="1219671" y="382449"/>
                    <a:pt x="1190698" y="413740"/>
                    <a:pt x="1130433" y="462416"/>
                  </a:cubicBezTo>
                  <a:cubicBezTo>
                    <a:pt x="1174472" y="388244"/>
                    <a:pt x="1176790" y="369701"/>
                    <a:pt x="1179108" y="319867"/>
                  </a:cubicBezTo>
                  <a:cubicBezTo>
                    <a:pt x="1177949" y="274668"/>
                    <a:pt x="1110731" y="215562"/>
                    <a:pt x="1102618" y="152980"/>
                  </a:cubicBezTo>
                  <a:cubicBezTo>
                    <a:pt x="1102617" y="86921"/>
                    <a:pt x="1144340" y="45198"/>
                    <a:pt x="118606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72" name="Google Shape;772;p24"/>
          <p:cNvSpPr txBox="1"/>
          <p:nvPr/>
        </p:nvSpPr>
        <p:spPr>
          <a:xfrm>
            <a:off x="3556950" y="3747350"/>
            <a:ext cx="2286600" cy="2065200"/>
          </a:xfrm>
          <a:prstGeom prst="rect">
            <a:avLst/>
          </a:prstGeom>
          <a:noFill/>
          <a:ln>
            <a:noFill/>
          </a:ln>
        </p:spPr>
        <p:txBody>
          <a:bodyPr anchorCtr="0" anchor="t" bIns="45700" lIns="91425" spcFirstLastPara="1" rIns="120050" wrap="square" tIns="45700">
            <a:noAutofit/>
          </a:bodyPr>
          <a:lstStyle/>
          <a:p>
            <a:pPr indent="-317500" lvl="0" marL="457200" marR="0" rtl="0" algn="l">
              <a:spcBef>
                <a:spcPts val="0"/>
              </a:spcBef>
              <a:spcAft>
                <a:spcPts val="0"/>
              </a:spcAft>
              <a:buClr>
                <a:srgbClr val="3F3F3F"/>
              </a:buClr>
              <a:buSzPts val="1400"/>
              <a:buChar char="➔"/>
            </a:pPr>
            <a:r>
              <a:rPr lang="en-US">
                <a:solidFill>
                  <a:srgbClr val="3F3F3F"/>
                </a:solidFill>
              </a:rPr>
              <a:t>Add new vaccine information</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request preclinical trial and choose hospital to request hospital test for a vaccine</a:t>
            </a:r>
            <a:endParaRPr>
              <a:solidFill>
                <a:srgbClr val="3F3F3F"/>
              </a:solidFill>
            </a:endParaRPr>
          </a:p>
          <a:p>
            <a:pPr indent="0" lvl="0" marL="457200" marR="0" rtl="0" algn="l">
              <a:spcBef>
                <a:spcPts val="0"/>
              </a:spcBef>
              <a:spcAft>
                <a:spcPts val="0"/>
              </a:spcAft>
              <a:buNone/>
            </a:pPr>
            <a:r>
              <a:t/>
            </a:r>
            <a:endParaRPr>
              <a:solidFill>
                <a:srgbClr val="3F3F3F"/>
              </a:solidFill>
            </a:endParaRPr>
          </a:p>
          <a:p>
            <a:pPr indent="0" lvl="0" marL="0" marR="0" rtl="0" algn="l">
              <a:spcBef>
                <a:spcPts val="0"/>
              </a:spcBef>
              <a:spcAft>
                <a:spcPts val="0"/>
              </a:spcAft>
              <a:buNone/>
            </a:pPr>
            <a:r>
              <a:t/>
            </a:r>
            <a:endParaRPr>
              <a:solidFill>
                <a:srgbClr val="3F3F3F"/>
              </a:solidFill>
            </a:endParaRPr>
          </a:p>
        </p:txBody>
      </p:sp>
      <p:sp>
        <p:nvSpPr>
          <p:cNvPr id="773" name="Google Shape;773;p24"/>
          <p:cNvSpPr txBox="1"/>
          <p:nvPr/>
        </p:nvSpPr>
        <p:spPr>
          <a:xfrm>
            <a:off x="6257850" y="3753650"/>
            <a:ext cx="2286600" cy="2388600"/>
          </a:xfrm>
          <a:prstGeom prst="rect">
            <a:avLst/>
          </a:prstGeom>
          <a:noFill/>
          <a:ln>
            <a:noFill/>
          </a:ln>
        </p:spPr>
        <p:txBody>
          <a:bodyPr anchorCtr="0" anchor="t" bIns="45700" lIns="91425" spcFirstLastPara="1" rIns="120050" wrap="square" tIns="45700">
            <a:noAutofit/>
          </a:bodyPr>
          <a:lstStyle/>
          <a:p>
            <a:pPr indent="-317500" lvl="0" marL="457200" marR="0" rtl="0" algn="l">
              <a:spcBef>
                <a:spcPts val="0"/>
              </a:spcBef>
              <a:spcAft>
                <a:spcPts val="0"/>
              </a:spcAft>
              <a:buClr>
                <a:srgbClr val="3F3F3F"/>
              </a:buClr>
              <a:buSzPts val="1400"/>
              <a:buChar char="➔"/>
            </a:pPr>
            <a:r>
              <a:rPr lang="en-US">
                <a:solidFill>
                  <a:srgbClr val="3F3F3F"/>
                </a:solidFill>
              </a:rPr>
              <a:t>select specific vaccine in the pre-clinical test request table and show the related information especially effective rate</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input test result</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report this vaccine to Admin</a:t>
            </a:r>
            <a:endParaRPr>
              <a:solidFill>
                <a:srgbClr val="3F3F3F"/>
              </a:solidFill>
            </a:endParaRPr>
          </a:p>
          <a:p>
            <a:pPr indent="0" lvl="0" marL="0" marR="0" rtl="0" algn="l">
              <a:spcBef>
                <a:spcPts val="0"/>
              </a:spcBef>
              <a:spcAft>
                <a:spcPts val="0"/>
              </a:spcAft>
              <a:buNone/>
            </a:pPr>
            <a:r>
              <a:t/>
            </a:r>
            <a:endParaRPr>
              <a:solidFill>
                <a:srgbClr val="3F3F3F"/>
              </a:solidFill>
            </a:endParaRPr>
          </a:p>
        </p:txBody>
      </p:sp>
      <p:sp>
        <p:nvSpPr>
          <p:cNvPr id="774" name="Google Shape;774;p24"/>
          <p:cNvSpPr txBox="1"/>
          <p:nvPr/>
        </p:nvSpPr>
        <p:spPr>
          <a:xfrm>
            <a:off x="8897575" y="3781625"/>
            <a:ext cx="2286600" cy="2065200"/>
          </a:xfrm>
          <a:prstGeom prst="rect">
            <a:avLst/>
          </a:prstGeom>
          <a:noFill/>
          <a:ln>
            <a:noFill/>
          </a:ln>
        </p:spPr>
        <p:txBody>
          <a:bodyPr anchorCtr="0" anchor="t" bIns="45700" lIns="91425" spcFirstLastPara="1" rIns="120050" wrap="square" tIns="45700">
            <a:noAutofit/>
          </a:bodyPr>
          <a:lstStyle/>
          <a:p>
            <a:pPr indent="-317500" lvl="0" marL="457200" marR="0" rtl="0" algn="l">
              <a:spcBef>
                <a:spcPts val="0"/>
              </a:spcBef>
              <a:spcAft>
                <a:spcPts val="0"/>
              </a:spcAft>
              <a:buClr>
                <a:srgbClr val="3F3F3F"/>
              </a:buClr>
              <a:buSzPts val="1400"/>
              <a:buChar char="➔"/>
            </a:pPr>
            <a:r>
              <a:rPr lang="en-US">
                <a:solidFill>
                  <a:srgbClr val="3F3F3F"/>
                </a:solidFill>
              </a:rPr>
              <a:t>list all the vaccines distributed to this hospital</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search vaccine’s name </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create and update doctor’s information</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report this vaccine to institution</a:t>
            </a:r>
            <a:endParaRPr>
              <a:solidFill>
                <a:srgbClr val="3F3F3F"/>
              </a:solidFill>
            </a:endParaRPr>
          </a:p>
          <a:p>
            <a:pPr indent="0" lvl="0" marL="0" marR="0" rtl="0" algn="l">
              <a:spcBef>
                <a:spcPts val="0"/>
              </a:spcBef>
              <a:spcAft>
                <a:spcPts val="0"/>
              </a:spcAft>
              <a:buNone/>
            </a:pPr>
            <a:r>
              <a:t/>
            </a:r>
            <a:endParaRPr>
              <a:solidFill>
                <a:srgbClr val="3F3F3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gb103d7ccaa_1_227"/>
          <p:cNvSpPr txBox="1"/>
          <p:nvPr>
            <p:ph idx="1" type="body"/>
          </p:nvPr>
        </p:nvSpPr>
        <p:spPr>
          <a:xfrm>
            <a:off x="524435" y="259243"/>
            <a:ext cx="113724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User Case</a:t>
            </a:r>
            <a:endParaRPr/>
          </a:p>
        </p:txBody>
      </p:sp>
      <p:sp>
        <p:nvSpPr>
          <p:cNvPr id="780" name="Google Shape;780;gb103d7ccaa_1_227"/>
          <p:cNvSpPr/>
          <p:nvPr/>
        </p:nvSpPr>
        <p:spPr>
          <a:xfrm>
            <a:off x="4716330" y="1857465"/>
            <a:ext cx="2152800" cy="4284600"/>
          </a:xfrm>
          <a:prstGeom prst="roundRect">
            <a:avLst>
              <a:gd fmla="val 7734"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81" name="Google Shape;781;gb103d7ccaa_1_227"/>
          <p:cNvSpPr/>
          <p:nvPr/>
        </p:nvSpPr>
        <p:spPr>
          <a:xfrm>
            <a:off x="4716323" y="2037738"/>
            <a:ext cx="2132400" cy="864000"/>
          </a:xfrm>
          <a:prstGeom prst="rightArrow">
            <a:avLst>
              <a:gd fmla="val 65118" name="adj1"/>
              <a:gd fmla="val 83626"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82" name="Google Shape;782;gb103d7ccaa_1_227"/>
          <p:cNvSpPr txBox="1"/>
          <p:nvPr/>
        </p:nvSpPr>
        <p:spPr>
          <a:xfrm>
            <a:off x="4818362" y="2214438"/>
            <a:ext cx="16422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rPr>
              <a:t>WHO</a:t>
            </a:r>
            <a:endParaRPr b="1" sz="2800">
              <a:solidFill>
                <a:schemeClr val="lt1"/>
              </a:solidFill>
              <a:latin typeface="Arial"/>
              <a:ea typeface="Arial"/>
              <a:cs typeface="Arial"/>
              <a:sym typeface="Arial"/>
            </a:endParaRPr>
          </a:p>
        </p:txBody>
      </p:sp>
      <p:sp>
        <p:nvSpPr>
          <p:cNvPr id="783" name="Google Shape;783;gb103d7ccaa_1_227"/>
          <p:cNvSpPr/>
          <p:nvPr/>
        </p:nvSpPr>
        <p:spPr>
          <a:xfrm>
            <a:off x="8073395" y="1857378"/>
            <a:ext cx="2152800" cy="4284600"/>
          </a:xfrm>
          <a:prstGeom prst="roundRect">
            <a:avLst>
              <a:gd fmla="val 7734" name="adj"/>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84" name="Google Shape;784;gb103d7ccaa_1_227"/>
          <p:cNvSpPr/>
          <p:nvPr/>
        </p:nvSpPr>
        <p:spPr>
          <a:xfrm>
            <a:off x="1262162" y="1857478"/>
            <a:ext cx="2152800" cy="4284600"/>
          </a:xfrm>
          <a:prstGeom prst="roundRect">
            <a:avLst>
              <a:gd fmla="val 7734" name="adj"/>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785" name="Google Shape;785;gb103d7ccaa_1_227"/>
          <p:cNvSpPr txBox="1"/>
          <p:nvPr/>
        </p:nvSpPr>
        <p:spPr>
          <a:xfrm>
            <a:off x="1107825" y="3753700"/>
            <a:ext cx="2469600" cy="2526000"/>
          </a:xfrm>
          <a:prstGeom prst="rect">
            <a:avLst/>
          </a:prstGeom>
          <a:noFill/>
          <a:ln>
            <a:noFill/>
          </a:ln>
        </p:spPr>
        <p:txBody>
          <a:bodyPr anchorCtr="0" anchor="t" bIns="45700" lIns="91425" spcFirstLastPara="1" rIns="120050" wrap="square" tIns="45700">
            <a:noAutofit/>
          </a:bodyPr>
          <a:lstStyle/>
          <a:p>
            <a:pPr indent="-317500" lvl="0" marL="457200" marR="0" rtl="0" algn="l">
              <a:spcBef>
                <a:spcPts val="0"/>
              </a:spcBef>
              <a:spcAft>
                <a:spcPts val="0"/>
              </a:spcAft>
              <a:buClr>
                <a:srgbClr val="3F3F3F"/>
              </a:buClr>
              <a:buSzPts val="1400"/>
              <a:buChar char="➔"/>
            </a:pPr>
            <a:r>
              <a:rPr lang="en-US">
                <a:solidFill>
                  <a:srgbClr val="3F3F3F"/>
                </a:solidFill>
              </a:rPr>
              <a:t>view all vaccines’ information in all institutions and all phases</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if the normal user choose to be a volunteer, he/she can do a quick volunteer questionnaire and then wait for the approven</a:t>
            </a:r>
            <a:endParaRPr>
              <a:solidFill>
                <a:srgbClr val="3F3F3F"/>
              </a:solidFill>
            </a:endParaRPr>
          </a:p>
        </p:txBody>
      </p:sp>
      <p:sp>
        <p:nvSpPr>
          <p:cNvPr id="786" name="Google Shape;786;gb103d7ccaa_1_227"/>
          <p:cNvSpPr/>
          <p:nvPr/>
        </p:nvSpPr>
        <p:spPr>
          <a:xfrm>
            <a:off x="1262145" y="2037750"/>
            <a:ext cx="2152800" cy="864000"/>
          </a:xfrm>
          <a:prstGeom prst="rightArrow">
            <a:avLst>
              <a:gd fmla="val 65118" name="adj1"/>
              <a:gd fmla="val 84615"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87" name="Google Shape;787;gb103d7ccaa_1_227"/>
          <p:cNvSpPr txBox="1"/>
          <p:nvPr/>
        </p:nvSpPr>
        <p:spPr>
          <a:xfrm>
            <a:off x="818625" y="2214450"/>
            <a:ext cx="28650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rPr>
              <a:t>Normal User</a:t>
            </a:r>
            <a:endParaRPr b="1" sz="2800">
              <a:solidFill>
                <a:schemeClr val="lt1"/>
              </a:solidFill>
              <a:latin typeface="Arial"/>
              <a:ea typeface="Arial"/>
              <a:cs typeface="Arial"/>
              <a:sym typeface="Arial"/>
            </a:endParaRPr>
          </a:p>
        </p:txBody>
      </p:sp>
      <p:sp>
        <p:nvSpPr>
          <p:cNvPr id="788" name="Google Shape;788;gb103d7ccaa_1_227"/>
          <p:cNvSpPr/>
          <p:nvPr/>
        </p:nvSpPr>
        <p:spPr>
          <a:xfrm>
            <a:off x="1962201" y="2951682"/>
            <a:ext cx="752100" cy="752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89" name="Google Shape;789;gb103d7ccaa_1_227"/>
          <p:cNvGrpSpPr/>
          <p:nvPr/>
        </p:nvGrpSpPr>
        <p:grpSpPr>
          <a:xfrm>
            <a:off x="2098880" y="3004145"/>
            <a:ext cx="545450" cy="614390"/>
            <a:chOff x="9351749" y="808611"/>
            <a:chExt cx="1845856" cy="1854481"/>
          </a:xfrm>
        </p:grpSpPr>
        <p:sp>
          <p:nvSpPr>
            <p:cNvPr id="790" name="Google Shape;790;gb103d7ccaa_1_227"/>
            <p:cNvSpPr/>
            <p:nvPr/>
          </p:nvSpPr>
          <p:spPr>
            <a:xfrm>
              <a:off x="9868120" y="808611"/>
              <a:ext cx="729900" cy="7299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1" name="Google Shape;791;gb103d7ccaa_1_227"/>
            <p:cNvSpPr/>
            <p:nvPr/>
          </p:nvSpPr>
          <p:spPr>
            <a:xfrm>
              <a:off x="9351749" y="1610937"/>
              <a:ext cx="1845856" cy="1052155"/>
            </a:xfrm>
            <a:custGeom>
              <a:rect b="b" l="l" r="r" t="t"/>
              <a:pathLst>
                <a:path extrusionOk="0" h="1052155" w="1845856">
                  <a:moveTo>
                    <a:pt x="636092" y="0"/>
                  </a:moveTo>
                  <a:lnTo>
                    <a:pt x="1210166" y="0"/>
                  </a:lnTo>
                  <a:cubicBezTo>
                    <a:pt x="1220914" y="0"/>
                    <a:pt x="1231153" y="2178"/>
                    <a:pt x="1240466" y="6117"/>
                  </a:cubicBezTo>
                  <a:lnTo>
                    <a:pt x="1255297" y="16117"/>
                  </a:lnTo>
                  <a:lnTo>
                    <a:pt x="1266430" y="18211"/>
                  </a:lnTo>
                  <a:cubicBezTo>
                    <a:pt x="1284485" y="25402"/>
                    <a:pt x="1301429" y="36252"/>
                    <a:pt x="1316127" y="50768"/>
                  </a:cubicBezTo>
                  <a:cubicBezTo>
                    <a:pt x="1491026" y="223501"/>
                    <a:pt x="1665924" y="396234"/>
                    <a:pt x="1840824" y="568967"/>
                  </a:cubicBezTo>
                  <a:lnTo>
                    <a:pt x="1845856" y="576444"/>
                  </a:lnTo>
                  <a:lnTo>
                    <a:pt x="1799009" y="639093"/>
                  </a:lnTo>
                  <a:cubicBezTo>
                    <a:pt x="1775876" y="667122"/>
                    <a:pt x="1751425" y="694023"/>
                    <a:pt x="1725749" y="719699"/>
                  </a:cubicBezTo>
                  <a:lnTo>
                    <a:pt x="1646125" y="792066"/>
                  </a:lnTo>
                  <a:lnTo>
                    <a:pt x="1630559" y="781868"/>
                  </a:lnTo>
                  <a:lnTo>
                    <a:pt x="1288010" y="443562"/>
                  </a:lnTo>
                  <a:lnTo>
                    <a:pt x="1288010" y="985603"/>
                  </a:lnTo>
                  <a:lnTo>
                    <a:pt x="1286808" y="991556"/>
                  </a:lnTo>
                  <a:lnTo>
                    <a:pt x="1260665" y="1001124"/>
                  </a:lnTo>
                  <a:cubicBezTo>
                    <a:pt x="1154037" y="1034289"/>
                    <a:pt x="1040669" y="1052155"/>
                    <a:pt x="923128" y="1052155"/>
                  </a:cubicBezTo>
                  <a:cubicBezTo>
                    <a:pt x="805587" y="1052155"/>
                    <a:pt x="692219" y="1034289"/>
                    <a:pt x="585591" y="1001124"/>
                  </a:cubicBezTo>
                  <a:lnTo>
                    <a:pt x="559450" y="991557"/>
                  </a:lnTo>
                  <a:lnTo>
                    <a:pt x="558248" y="985603"/>
                  </a:lnTo>
                  <a:lnTo>
                    <a:pt x="558248" y="442432"/>
                  </a:lnTo>
                  <a:lnTo>
                    <a:pt x="215697" y="780740"/>
                  </a:lnTo>
                  <a:lnTo>
                    <a:pt x="199410" y="791410"/>
                  </a:lnTo>
                  <a:lnTo>
                    <a:pt x="120507" y="719699"/>
                  </a:lnTo>
                  <a:cubicBezTo>
                    <a:pt x="94831" y="694023"/>
                    <a:pt x="70380" y="667122"/>
                    <a:pt x="47247" y="639093"/>
                  </a:cubicBezTo>
                  <a:lnTo>
                    <a:pt x="0" y="575910"/>
                  </a:lnTo>
                  <a:lnTo>
                    <a:pt x="5432" y="567839"/>
                  </a:lnTo>
                  <a:cubicBezTo>
                    <a:pt x="180332" y="395106"/>
                    <a:pt x="355230" y="222373"/>
                    <a:pt x="530129" y="49640"/>
                  </a:cubicBezTo>
                  <a:cubicBezTo>
                    <a:pt x="544827" y="35124"/>
                    <a:pt x="561771" y="24274"/>
                    <a:pt x="579826" y="17083"/>
                  </a:cubicBezTo>
                  <a:lnTo>
                    <a:pt x="593282" y="14552"/>
                  </a:lnTo>
                  <a:lnTo>
                    <a:pt x="605792" y="6117"/>
                  </a:lnTo>
                  <a:cubicBezTo>
                    <a:pt x="615105" y="2178"/>
                    <a:pt x="625344" y="0"/>
                    <a:pt x="6360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92" name="Google Shape;792;gb103d7ccaa_1_227"/>
            <p:cNvGrpSpPr/>
            <p:nvPr/>
          </p:nvGrpSpPr>
          <p:grpSpPr>
            <a:xfrm rot="1915841">
              <a:off x="9505690" y="1217661"/>
              <a:ext cx="372364" cy="596084"/>
              <a:chOff x="10662936" y="5795085"/>
              <a:chExt cx="372359" cy="596076"/>
            </a:xfrm>
          </p:grpSpPr>
          <p:sp>
            <p:nvSpPr>
              <p:cNvPr id="793" name="Google Shape;793;gb103d7ccaa_1_227"/>
              <p:cNvSpPr/>
              <p:nvPr/>
            </p:nvSpPr>
            <p:spPr>
              <a:xfrm>
                <a:off x="10662936" y="6025180"/>
                <a:ext cx="367293" cy="181378"/>
              </a:xfrm>
              <a:custGeom>
                <a:rect b="b" l="l" r="r" t="t"/>
                <a:pathLst>
                  <a:path extrusionOk="0" h="155689" w="315273">
                    <a:moveTo>
                      <a:pt x="307795" y="9186"/>
                    </a:moveTo>
                    <a:cubicBezTo>
                      <a:pt x="302290" y="12283"/>
                      <a:pt x="111687" y="124786"/>
                      <a:pt x="65929" y="152310"/>
                    </a:cubicBezTo>
                    <a:cubicBezTo>
                      <a:pt x="58015" y="157127"/>
                      <a:pt x="53887" y="157471"/>
                      <a:pt x="48382" y="148870"/>
                    </a:cubicBezTo>
                    <a:cubicBezTo>
                      <a:pt x="34276" y="127195"/>
                      <a:pt x="19138" y="105520"/>
                      <a:pt x="3656" y="84533"/>
                    </a:cubicBezTo>
                    <a:cubicBezTo>
                      <a:pt x="-2537" y="75932"/>
                      <a:pt x="-817" y="73867"/>
                      <a:pt x="8473" y="71803"/>
                    </a:cubicBezTo>
                    <a:cubicBezTo>
                      <a:pt x="71089" y="57697"/>
                      <a:pt x="293345" y="3337"/>
                      <a:pt x="300914" y="1617"/>
                    </a:cubicBezTo>
                    <a:cubicBezTo>
                      <a:pt x="307795" y="-103"/>
                      <a:pt x="314676" y="-791"/>
                      <a:pt x="315020" y="1273"/>
                    </a:cubicBezTo>
                    <a:cubicBezTo>
                      <a:pt x="316052" y="3681"/>
                      <a:pt x="313988" y="5402"/>
                      <a:pt x="307795" y="9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4" name="Google Shape;794;gb103d7ccaa_1_227"/>
              <p:cNvSpPr/>
              <p:nvPr/>
            </p:nvSpPr>
            <p:spPr>
              <a:xfrm>
                <a:off x="10682818" y="5795085"/>
                <a:ext cx="313037" cy="144886"/>
              </a:xfrm>
              <a:custGeom>
                <a:rect b="b" l="l" r="r" t="t"/>
                <a:pathLst>
                  <a:path extrusionOk="0" h="124366" w="268701">
                    <a:moveTo>
                      <a:pt x="262853" y="104591"/>
                    </a:moveTo>
                    <a:cubicBezTo>
                      <a:pt x="268702" y="108375"/>
                      <a:pt x="268702" y="105279"/>
                      <a:pt x="268702" y="108375"/>
                    </a:cubicBezTo>
                    <a:cubicBezTo>
                      <a:pt x="268702" y="113192"/>
                      <a:pt x="46791" y="123857"/>
                      <a:pt x="38189" y="124202"/>
                    </a:cubicBezTo>
                    <a:cubicBezTo>
                      <a:pt x="22707" y="125234"/>
                      <a:pt x="23051" y="122137"/>
                      <a:pt x="17546" y="93925"/>
                    </a:cubicBezTo>
                    <a:cubicBezTo>
                      <a:pt x="11698" y="63305"/>
                      <a:pt x="5849" y="32341"/>
                      <a:pt x="0" y="0"/>
                    </a:cubicBezTo>
                    <a:cubicBezTo>
                      <a:pt x="26492" y="10321"/>
                      <a:pt x="242898" y="96334"/>
                      <a:pt x="262853" y="10459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5" name="Google Shape;795;gb103d7ccaa_1_227"/>
              <p:cNvSpPr/>
              <p:nvPr/>
            </p:nvSpPr>
            <p:spPr>
              <a:xfrm>
                <a:off x="10820817" y="6137029"/>
                <a:ext cx="214478" cy="254132"/>
              </a:xfrm>
              <a:custGeom>
                <a:rect b="b" l="l" r="r" t="t"/>
                <a:pathLst>
                  <a:path extrusionOk="0" h="218139" w="184101">
                    <a:moveTo>
                      <a:pt x="48361" y="217624"/>
                    </a:moveTo>
                    <a:cubicBezTo>
                      <a:pt x="47673" y="218312"/>
                      <a:pt x="46641" y="218312"/>
                      <a:pt x="46297" y="217624"/>
                    </a:cubicBezTo>
                    <a:cubicBezTo>
                      <a:pt x="30815" y="188036"/>
                      <a:pt x="16709" y="159824"/>
                      <a:pt x="1571" y="131956"/>
                    </a:cubicBezTo>
                    <a:cubicBezTo>
                      <a:pt x="-2558" y="124387"/>
                      <a:pt x="2259" y="122666"/>
                      <a:pt x="6731" y="119570"/>
                    </a:cubicBezTo>
                    <a:cubicBezTo>
                      <a:pt x="42168" y="95143"/>
                      <a:pt x="77605" y="70371"/>
                      <a:pt x="113042" y="45944"/>
                    </a:cubicBezTo>
                    <a:cubicBezTo>
                      <a:pt x="135750" y="30462"/>
                      <a:pt x="158457" y="14635"/>
                      <a:pt x="182196" y="185"/>
                    </a:cubicBezTo>
                    <a:cubicBezTo>
                      <a:pt x="183228" y="-503"/>
                      <a:pt x="184605" y="873"/>
                      <a:pt x="183916" y="1905"/>
                    </a:cubicBezTo>
                    <a:cubicBezTo>
                      <a:pt x="139190" y="73123"/>
                      <a:pt x="94120" y="144342"/>
                      <a:pt x="48361" y="2176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796" name="Google Shape;796;gb103d7ccaa_1_227"/>
            <p:cNvGrpSpPr/>
            <p:nvPr/>
          </p:nvGrpSpPr>
          <p:grpSpPr>
            <a:xfrm rot="-1047393">
              <a:off x="10672457" y="1199785"/>
              <a:ext cx="372380" cy="596111"/>
              <a:chOff x="11519625" y="5747091"/>
              <a:chExt cx="372358" cy="596076"/>
            </a:xfrm>
          </p:grpSpPr>
          <p:sp>
            <p:nvSpPr>
              <p:cNvPr id="797" name="Google Shape;797;gb103d7ccaa_1_227"/>
              <p:cNvSpPr/>
              <p:nvPr/>
            </p:nvSpPr>
            <p:spPr>
              <a:xfrm flipH="1">
                <a:off x="11524690" y="5977186"/>
                <a:ext cx="367293" cy="181378"/>
              </a:xfrm>
              <a:custGeom>
                <a:rect b="b" l="l" r="r" t="t"/>
                <a:pathLst>
                  <a:path extrusionOk="0" h="155689" w="315273">
                    <a:moveTo>
                      <a:pt x="307795" y="9186"/>
                    </a:moveTo>
                    <a:cubicBezTo>
                      <a:pt x="302290" y="12283"/>
                      <a:pt x="111687" y="124786"/>
                      <a:pt x="65929" y="152310"/>
                    </a:cubicBezTo>
                    <a:cubicBezTo>
                      <a:pt x="58015" y="157127"/>
                      <a:pt x="53887" y="157471"/>
                      <a:pt x="48382" y="148870"/>
                    </a:cubicBezTo>
                    <a:cubicBezTo>
                      <a:pt x="34276" y="127195"/>
                      <a:pt x="19138" y="105520"/>
                      <a:pt x="3656" y="84533"/>
                    </a:cubicBezTo>
                    <a:cubicBezTo>
                      <a:pt x="-2537" y="75932"/>
                      <a:pt x="-817" y="73867"/>
                      <a:pt x="8473" y="71803"/>
                    </a:cubicBezTo>
                    <a:cubicBezTo>
                      <a:pt x="71089" y="57697"/>
                      <a:pt x="293345" y="3337"/>
                      <a:pt x="300914" y="1617"/>
                    </a:cubicBezTo>
                    <a:cubicBezTo>
                      <a:pt x="307795" y="-103"/>
                      <a:pt x="314676" y="-791"/>
                      <a:pt x="315020" y="1273"/>
                    </a:cubicBezTo>
                    <a:cubicBezTo>
                      <a:pt x="316052" y="3681"/>
                      <a:pt x="313988" y="5402"/>
                      <a:pt x="307795" y="9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8" name="Google Shape;798;gb103d7ccaa_1_227"/>
              <p:cNvSpPr/>
              <p:nvPr/>
            </p:nvSpPr>
            <p:spPr>
              <a:xfrm flipH="1">
                <a:off x="11559064" y="5747091"/>
                <a:ext cx="313037" cy="144886"/>
              </a:xfrm>
              <a:custGeom>
                <a:rect b="b" l="l" r="r" t="t"/>
                <a:pathLst>
                  <a:path extrusionOk="0" h="124366" w="268701">
                    <a:moveTo>
                      <a:pt x="262853" y="104591"/>
                    </a:moveTo>
                    <a:cubicBezTo>
                      <a:pt x="268702" y="108375"/>
                      <a:pt x="268702" y="105279"/>
                      <a:pt x="268702" y="108375"/>
                    </a:cubicBezTo>
                    <a:cubicBezTo>
                      <a:pt x="268702" y="113192"/>
                      <a:pt x="46791" y="123857"/>
                      <a:pt x="38189" y="124202"/>
                    </a:cubicBezTo>
                    <a:cubicBezTo>
                      <a:pt x="22707" y="125234"/>
                      <a:pt x="23051" y="122137"/>
                      <a:pt x="17546" y="93925"/>
                    </a:cubicBezTo>
                    <a:cubicBezTo>
                      <a:pt x="11698" y="63305"/>
                      <a:pt x="5849" y="32341"/>
                      <a:pt x="0" y="0"/>
                    </a:cubicBezTo>
                    <a:cubicBezTo>
                      <a:pt x="26492" y="10321"/>
                      <a:pt x="242898" y="96334"/>
                      <a:pt x="262853" y="10459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9" name="Google Shape;799;gb103d7ccaa_1_227"/>
              <p:cNvSpPr/>
              <p:nvPr/>
            </p:nvSpPr>
            <p:spPr>
              <a:xfrm flipH="1">
                <a:off x="11519625" y="6089035"/>
                <a:ext cx="214478" cy="254132"/>
              </a:xfrm>
              <a:custGeom>
                <a:rect b="b" l="l" r="r" t="t"/>
                <a:pathLst>
                  <a:path extrusionOk="0" h="218139" w="184101">
                    <a:moveTo>
                      <a:pt x="48361" y="217624"/>
                    </a:moveTo>
                    <a:cubicBezTo>
                      <a:pt x="47673" y="218312"/>
                      <a:pt x="46641" y="218312"/>
                      <a:pt x="46297" y="217624"/>
                    </a:cubicBezTo>
                    <a:cubicBezTo>
                      <a:pt x="30815" y="188036"/>
                      <a:pt x="16709" y="159824"/>
                      <a:pt x="1571" y="131956"/>
                    </a:cubicBezTo>
                    <a:cubicBezTo>
                      <a:pt x="-2558" y="124387"/>
                      <a:pt x="2259" y="122666"/>
                      <a:pt x="6731" y="119570"/>
                    </a:cubicBezTo>
                    <a:cubicBezTo>
                      <a:pt x="42168" y="95143"/>
                      <a:pt x="77605" y="70371"/>
                      <a:pt x="113042" y="45944"/>
                    </a:cubicBezTo>
                    <a:cubicBezTo>
                      <a:pt x="135750" y="30462"/>
                      <a:pt x="158457" y="14635"/>
                      <a:pt x="182196" y="185"/>
                    </a:cubicBezTo>
                    <a:cubicBezTo>
                      <a:pt x="183228" y="-503"/>
                      <a:pt x="184605" y="873"/>
                      <a:pt x="183916" y="1905"/>
                    </a:cubicBezTo>
                    <a:cubicBezTo>
                      <a:pt x="139190" y="73123"/>
                      <a:pt x="94120" y="144342"/>
                      <a:pt x="48361" y="2176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800" name="Google Shape;800;gb103d7ccaa_1_227"/>
          <p:cNvGrpSpPr/>
          <p:nvPr/>
        </p:nvGrpSpPr>
        <p:grpSpPr>
          <a:xfrm>
            <a:off x="5416610" y="2866437"/>
            <a:ext cx="752084" cy="752102"/>
            <a:chOff x="426625" y="392938"/>
            <a:chExt cx="2270100" cy="2270154"/>
          </a:xfrm>
        </p:grpSpPr>
        <p:sp>
          <p:nvSpPr>
            <p:cNvPr id="801" name="Google Shape;801;gb103d7ccaa_1_227"/>
            <p:cNvSpPr/>
            <p:nvPr/>
          </p:nvSpPr>
          <p:spPr>
            <a:xfrm>
              <a:off x="426625" y="392938"/>
              <a:ext cx="2270100" cy="2270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2" name="Google Shape;802;gb103d7ccaa_1_227"/>
            <p:cNvSpPr/>
            <p:nvPr/>
          </p:nvSpPr>
          <p:spPr>
            <a:xfrm>
              <a:off x="586493" y="570421"/>
              <a:ext cx="1779750" cy="2092671"/>
            </a:xfrm>
            <a:custGeom>
              <a:rect b="b" l="l" r="r" t="t"/>
              <a:pathLst>
                <a:path extrusionOk="0" h="2092671" w="1779750">
                  <a:moveTo>
                    <a:pt x="979277" y="491621"/>
                  </a:moveTo>
                  <a:cubicBezTo>
                    <a:pt x="1180795" y="491621"/>
                    <a:pt x="1344158" y="654984"/>
                    <a:pt x="1344158" y="856502"/>
                  </a:cubicBezTo>
                  <a:cubicBezTo>
                    <a:pt x="1344158" y="1058020"/>
                    <a:pt x="1180795" y="1221383"/>
                    <a:pt x="979277" y="1221383"/>
                  </a:cubicBezTo>
                  <a:cubicBezTo>
                    <a:pt x="853328" y="1221383"/>
                    <a:pt x="742284" y="1157569"/>
                    <a:pt x="676712" y="1060510"/>
                  </a:cubicBezTo>
                  <a:lnTo>
                    <a:pt x="663824" y="1036766"/>
                  </a:lnTo>
                  <a:lnTo>
                    <a:pt x="461858" y="1153371"/>
                  </a:lnTo>
                  <a:lnTo>
                    <a:pt x="723204" y="1289314"/>
                  </a:lnTo>
                  <a:lnTo>
                    <a:pt x="742530" y="1304906"/>
                  </a:lnTo>
                  <a:lnTo>
                    <a:pt x="1266314" y="1304906"/>
                  </a:lnTo>
                  <a:cubicBezTo>
                    <a:pt x="1277062" y="1304906"/>
                    <a:pt x="1287301" y="1307084"/>
                    <a:pt x="1296614" y="1311023"/>
                  </a:cubicBezTo>
                  <a:lnTo>
                    <a:pt x="1311442" y="1321020"/>
                  </a:lnTo>
                  <a:lnTo>
                    <a:pt x="1322577" y="1323115"/>
                  </a:lnTo>
                  <a:cubicBezTo>
                    <a:pt x="1340633" y="1330306"/>
                    <a:pt x="1357577" y="1341156"/>
                    <a:pt x="1372274" y="1355672"/>
                  </a:cubicBezTo>
                  <a:lnTo>
                    <a:pt x="1779750" y="1758102"/>
                  </a:lnTo>
                  <a:lnTo>
                    <a:pt x="1777830" y="1760215"/>
                  </a:lnTo>
                  <a:cubicBezTo>
                    <a:pt x="1726478" y="1811567"/>
                    <a:pt x="1670228" y="1858022"/>
                    <a:pt x="1609842" y="1898818"/>
                  </a:cubicBezTo>
                  <a:lnTo>
                    <a:pt x="1539602" y="1941489"/>
                  </a:lnTo>
                  <a:lnTo>
                    <a:pt x="1344158" y="1748466"/>
                  </a:lnTo>
                  <a:lnTo>
                    <a:pt x="1344158" y="2030143"/>
                  </a:lnTo>
                  <a:lnTo>
                    <a:pt x="1312746" y="2041640"/>
                  </a:lnTo>
                  <a:cubicBezTo>
                    <a:pt x="1206118" y="2074805"/>
                    <a:pt x="1092750" y="2092671"/>
                    <a:pt x="975209" y="2092671"/>
                  </a:cubicBezTo>
                  <a:cubicBezTo>
                    <a:pt x="857668" y="2092671"/>
                    <a:pt x="744300" y="2074805"/>
                    <a:pt x="637672" y="2041640"/>
                  </a:cubicBezTo>
                  <a:lnTo>
                    <a:pt x="614396" y="2033121"/>
                  </a:lnTo>
                  <a:lnTo>
                    <a:pt x="614396" y="1563211"/>
                  </a:lnTo>
                  <a:lnTo>
                    <a:pt x="585118" y="1554778"/>
                  </a:lnTo>
                  <a:cubicBezTo>
                    <a:pt x="416789" y="1467219"/>
                    <a:pt x="248462" y="1379659"/>
                    <a:pt x="80133" y="1292100"/>
                  </a:cubicBezTo>
                  <a:lnTo>
                    <a:pt x="67544" y="1281943"/>
                  </a:lnTo>
                  <a:lnTo>
                    <a:pt x="61508" y="1278998"/>
                  </a:lnTo>
                  <a:lnTo>
                    <a:pt x="55622" y="1272325"/>
                  </a:lnTo>
                  <a:lnTo>
                    <a:pt x="33893" y="1254794"/>
                  </a:lnTo>
                  <a:lnTo>
                    <a:pt x="23828" y="1236279"/>
                  </a:lnTo>
                  <a:lnTo>
                    <a:pt x="22207" y="1234442"/>
                  </a:lnTo>
                  <a:lnTo>
                    <a:pt x="22209" y="1234442"/>
                  </a:lnTo>
                  <a:lnTo>
                    <a:pt x="21203" y="1231450"/>
                  </a:lnTo>
                  <a:lnTo>
                    <a:pt x="6499" y="1204403"/>
                  </a:lnTo>
                  <a:lnTo>
                    <a:pt x="3621" y="1179164"/>
                  </a:lnTo>
                  <a:lnTo>
                    <a:pt x="3273" y="1178129"/>
                  </a:lnTo>
                  <a:lnTo>
                    <a:pt x="3360" y="1176878"/>
                  </a:lnTo>
                  <a:lnTo>
                    <a:pt x="0" y="1147416"/>
                  </a:lnTo>
                  <a:lnTo>
                    <a:pt x="7144" y="1122613"/>
                  </a:lnTo>
                  <a:lnTo>
                    <a:pt x="7262" y="1120912"/>
                  </a:lnTo>
                  <a:lnTo>
                    <a:pt x="8169" y="1119054"/>
                  </a:lnTo>
                  <a:lnTo>
                    <a:pt x="16443" y="1090325"/>
                  </a:lnTo>
                  <a:lnTo>
                    <a:pt x="16444" y="1090326"/>
                  </a:lnTo>
                  <a:cubicBezTo>
                    <a:pt x="30743" y="1062837"/>
                    <a:pt x="52384" y="1041646"/>
                    <a:pt x="77715" y="1027906"/>
                  </a:cubicBezTo>
                  <a:lnTo>
                    <a:pt x="86018" y="1024842"/>
                  </a:lnTo>
                  <a:lnTo>
                    <a:pt x="569929" y="745455"/>
                  </a:lnTo>
                  <a:cubicBezTo>
                    <a:pt x="587819" y="735127"/>
                    <a:pt x="606955" y="728913"/>
                    <a:pt x="626242" y="726519"/>
                  </a:cubicBezTo>
                  <a:lnTo>
                    <a:pt x="639054" y="727413"/>
                  </a:lnTo>
                  <a:lnTo>
                    <a:pt x="643070" y="714474"/>
                  </a:lnTo>
                  <a:cubicBezTo>
                    <a:pt x="698462" y="583513"/>
                    <a:pt x="828139" y="491621"/>
                    <a:pt x="979277" y="491621"/>
                  </a:cubicBezTo>
                  <a:close/>
                  <a:moveTo>
                    <a:pt x="821168" y="0"/>
                  </a:moveTo>
                  <a:cubicBezTo>
                    <a:pt x="815373" y="57946"/>
                    <a:pt x="788719" y="81126"/>
                    <a:pt x="786401" y="152979"/>
                  </a:cubicBezTo>
                  <a:cubicBezTo>
                    <a:pt x="793355" y="223674"/>
                    <a:pt x="852458" y="228310"/>
                    <a:pt x="855936" y="309436"/>
                  </a:cubicBezTo>
                  <a:cubicBezTo>
                    <a:pt x="854777" y="382449"/>
                    <a:pt x="825804" y="413740"/>
                    <a:pt x="765539" y="462416"/>
                  </a:cubicBezTo>
                  <a:cubicBezTo>
                    <a:pt x="809578" y="388244"/>
                    <a:pt x="811896" y="369701"/>
                    <a:pt x="814214" y="319867"/>
                  </a:cubicBezTo>
                  <a:cubicBezTo>
                    <a:pt x="813055" y="274668"/>
                    <a:pt x="745837" y="215562"/>
                    <a:pt x="737724" y="152980"/>
                  </a:cubicBezTo>
                  <a:cubicBezTo>
                    <a:pt x="737723" y="86921"/>
                    <a:pt x="779446" y="45198"/>
                    <a:pt x="821168" y="0"/>
                  </a:cubicBezTo>
                  <a:close/>
                  <a:moveTo>
                    <a:pt x="1003615" y="0"/>
                  </a:moveTo>
                  <a:cubicBezTo>
                    <a:pt x="997820" y="57946"/>
                    <a:pt x="971166" y="81126"/>
                    <a:pt x="968848" y="152979"/>
                  </a:cubicBezTo>
                  <a:cubicBezTo>
                    <a:pt x="975802" y="223674"/>
                    <a:pt x="1034905" y="228310"/>
                    <a:pt x="1038383" y="309436"/>
                  </a:cubicBezTo>
                  <a:cubicBezTo>
                    <a:pt x="1037224" y="382449"/>
                    <a:pt x="1008251" y="413740"/>
                    <a:pt x="947986" y="462416"/>
                  </a:cubicBezTo>
                  <a:cubicBezTo>
                    <a:pt x="992025" y="388244"/>
                    <a:pt x="994343" y="369701"/>
                    <a:pt x="996661" y="319867"/>
                  </a:cubicBezTo>
                  <a:cubicBezTo>
                    <a:pt x="995502" y="274668"/>
                    <a:pt x="928284" y="215562"/>
                    <a:pt x="920171" y="152980"/>
                  </a:cubicBezTo>
                  <a:cubicBezTo>
                    <a:pt x="920170" y="86921"/>
                    <a:pt x="961893" y="45198"/>
                    <a:pt x="1003615" y="0"/>
                  </a:cubicBezTo>
                  <a:close/>
                  <a:moveTo>
                    <a:pt x="1186062" y="0"/>
                  </a:moveTo>
                  <a:cubicBezTo>
                    <a:pt x="1180267" y="57946"/>
                    <a:pt x="1153613" y="81126"/>
                    <a:pt x="1151295" y="152979"/>
                  </a:cubicBezTo>
                  <a:cubicBezTo>
                    <a:pt x="1158249" y="223674"/>
                    <a:pt x="1217352" y="228310"/>
                    <a:pt x="1220830" y="309436"/>
                  </a:cubicBezTo>
                  <a:cubicBezTo>
                    <a:pt x="1219671" y="382449"/>
                    <a:pt x="1190698" y="413740"/>
                    <a:pt x="1130433" y="462416"/>
                  </a:cubicBezTo>
                  <a:cubicBezTo>
                    <a:pt x="1174472" y="388244"/>
                    <a:pt x="1176790" y="369701"/>
                    <a:pt x="1179108" y="319867"/>
                  </a:cubicBezTo>
                  <a:cubicBezTo>
                    <a:pt x="1177949" y="274668"/>
                    <a:pt x="1110731" y="215562"/>
                    <a:pt x="1102618" y="152980"/>
                  </a:cubicBezTo>
                  <a:cubicBezTo>
                    <a:pt x="1102617" y="86921"/>
                    <a:pt x="1144340" y="45198"/>
                    <a:pt x="118606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803" name="Google Shape;803;gb103d7ccaa_1_227"/>
          <p:cNvSpPr txBox="1"/>
          <p:nvPr/>
        </p:nvSpPr>
        <p:spPr>
          <a:xfrm>
            <a:off x="4602900" y="3747338"/>
            <a:ext cx="2286600" cy="2065200"/>
          </a:xfrm>
          <a:prstGeom prst="rect">
            <a:avLst/>
          </a:prstGeom>
          <a:noFill/>
          <a:ln>
            <a:noFill/>
          </a:ln>
        </p:spPr>
        <p:txBody>
          <a:bodyPr anchorCtr="0" anchor="t" bIns="45700" lIns="91425" spcFirstLastPara="1" rIns="120050" wrap="square" tIns="45700">
            <a:noAutofit/>
          </a:bodyPr>
          <a:lstStyle/>
          <a:p>
            <a:pPr indent="-317500" lvl="0" marL="457200" marR="0" rtl="0" algn="l">
              <a:spcBef>
                <a:spcPts val="0"/>
              </a:spcBef>
              <a:spcAft>
                <a:spcPts val="0"/>
              </a:spcAft>
              <a:buClr>
                <a:srgbClr val="3F3F3F"/>
              </a:buClr>
              <a:buSzPts val="1400"/>
              <a:buChar char="➔"/>
            </a:pPr>
            <a:r>
              <a:rPr lang="en-US">
                <a:solidFill>
                  <a:srgbClr val="3F3F3F"/>
                </a:solidFill>
              </a:rPr>
              <a:t>view phase test result</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create and update volunteer manager’s information</a:t>
            </a:r>
            <a:endParaRPr>
              <a:solidFill>
                <a:srgbClr val="3F3F3F"/>
              </a:solidFill>
            </a:endParaRPr>
          </a:p>
          <a:p>
            <a:pPr indent="0" lvl="0" marL="457200" marR="0" rtl="0" algn="l">
              <a:spcBef>
                <a:spcPts val="0"/>
              </a:spcBef>
              <a:spcAft>
                <a:spcPts val="0"/>
              </a:spcAft>
              <a:buNone/>
            </a:pPr>
            <a:r>
              <a:t/>
            </a:r>
            <a:endParaRPr>
              <a:solidFill>
                <a:srgbClr val="3F3F3F"/>
              </a:solidFill>
            </a:endParaRPr>
          </a:p>
          <a:p>
            <a:pPr indent="0" lvl="0" marL="0" marR="0" rtl="0" algn="l">
              <a:spcBef>
                <a:spcPts val="0"/>
              </a:spcBef>
              <a:spcAft>
                <a:spcPts val="0"/>
              </a:spcAft>
              <a:buNone/>
            </a:pPr>
            <a:r>
              <a:t/>
            </a:r>
            <a:endParaRPr>
              <a:solidFill>
                <a:srgbClr val="3F3F3F"/>
              </a:solidFill>
            </a:endParaRPr>
          </a:p>
        </p:txBody>
      </p:sp>
      <p:sp>
        <p:nvSpPr>
          <p:cNvPr id="804" name="Google Shape;804;gb103d7ccaa_1_227"/>
          <p:cNvSpPr txBox="1"/>
          <p:nvPr/>
        </p:nvSpPr>
        <p:spPr>
          <a:xfrm>
            <a:off x="7914963" y="3753550"/>
            <a:ext cx="2469600" cy="2388600"/>
          </a:xfrm>
          <a:prstGeom prst="rect">
            <a:avLst/>
          </a:prstGeom>
          <a:noFill/>
          <a:ln>
            <a:noFill/>
          </a:ln>
        </p:spPr>
        <p:txBody>
          <a:bodyPr anchorCtr="0" anchor="t" bIns="45700" lIns="91425" spcFirstLastPara="1" rIns="120050" wrap="square" tIns="45700">
            <a:noAutofit/>
          </a:bodyPr>
          <a:lstStyle/>
          <a:p>
            <a:pPr indent="-317500" lvl="0" marL="457200" marR="0" rtl="0" algn="l">
              <a:spcBef>
                <a:spcPts val="0"/>
              </a:spcBef>
              <a:spcAft>
                <a:spcPts val="0"/>
              </a:spcAft>
              <a:buClr>
                <a:srgbClr val="3F3F3F"/>
              </a:buClr>
              <a:buSzPts val="1400"/>
              <a:buChar char="➔"/>
            </a:pPr>
            <a:r>
              <a:rPr lang="en-US">
                <a:solidFill>
                  <a:srgbClr val="3F3F3F"/>
                </a:solidFill>
              </a:rPr>
              <a:t>view vaccine test request and choose if they want to confirm it</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search by volunteer’s username or list all volunteers’ information and then choose if they want to confirm them to be a volunteer</a:t>
            </a:r>
            <a:endParaRPr>
              <a:solidFill>
                <a:srgbClr val="3F3F3F"/>
              </a:solidFill>
            </a:endParaRPr>
          </a:p>
        </p:txBody>
      </p:sp>
      <p:sp>
        <p:nvSpPr>
          <p:cNvPr id="805" name="Google Shape;805;gb103d7ccaa_1_227"/>
          <p:cNvSpPr/>
          <p:nvPr/>
        </p:nvSpPr>
        <p:spPr>
          <a:xfrm>
            <a:off x="8063180" y="2037650"/>
            <a:ext cx="2132400" cy="864000"/>
          </a:xfrm>
          <a:prstGeom prst="rightArrow">
            <a:avLst>
              <a:gd fmla="val 65118" name="adj1"/>
              <a:gd fmla="val 84615"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06" name="Google Shape;806;gb103d7ccaa_1_227"/>
          <p:cNvSpPr txBox="1"/>
          <p:nvPr/>
        </p:nvSpPr>
        <p:spPr>
          <a:xfrm>
            <a:off x="8094174" y="2214325"/>
            <a:ext cx="1642200" cy="52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800">
                <a:solidFill>
                  <a:schemeClr val="lt1"/>
                </a:solidFill>
              </a:rPr>
              <a:t>Manager</a:t>
            </a:r>
            <a:endParaRPr b="1" sz="2800">
              <a:solidFill>
                <a:schemeClr val="lt1"/>
              </a:solidFill>
              <a:latin typeface="Arial"/>
              <a:ea typeface="Arial"/>
              <a:cs typeface="Arial"/>
              <a:sym typeface="Arial"/>
            </a:endParaRPr>
          </a:p>
        </p:txBody>
      </p:sp>
      <p:grpSp>
        <p:nvGrpSpPr>
          <p:cNvPr id="807" name="Google Shape;807;gb103d7ccaa_1_227"/>
          <p:cNvGrpSpPr/>
          <p:nvPr/>
        </p:nvGrpSpPr>
        <p:grpSpPr>
          <a:xfrm>
            <a:off x="8727411" y="2840749"/>
            <a:ext cx="787999" cy="836193"/>
            <a:chOff x="6108656" y="392938"/>
            <a:chExt cx="2378506" cy="2523975"/>
          </a:xfrm>
        </p:grpSpPr>
        <p:sp>
          <p:nvSpPr>
            <p:cNvPr id="808" name="Google Shape;808;gb103d7ccaa_1_227"/>
            <p:cNvSpPr/>
            <p:nvPr/>
          </p:nvSpPr>
          <p:spPr>
            <a:xfrm>
              <a:off x="6217062" y="392938"/>
              <a:ext cx="2270100" cy="22701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9" name="Google Shape;809;gb103d7ccaa_1_227"/>
            <p:cNvSpPr/>
            <p:nvPr/>
          </p:nvSpPr>
          <p:spPr>
            <a:xfrm rot="4440912">
              <a:off x="6299404" y="880070"/>
              <a:ext cx="1855526" cy="1795466"/>
            </a:xfrm>
            <a:custGeom>
              <a:rect b="b" l="l" r="r" t="t"/>
              <a:pathLst>
                <a:path extrusionOk="0" h="1797962" w="1858106">
                  <a:moveTo>
                    <a:pt x="456742" y="683039"/>
                  </a:moveTo>
                  <a:cubicBezTo>
                    <a:pt x="440556" y="739378"/>
                    <a:pt x="459639" y="794302"/>
                    <a:pt x="499367" y="805716"/>
                  </a:cubicBezTo>
                  <a:cubicBezTo>
                    <a:pt x="539095" y="817130"/>
                    <a:pt x="584422" y="780711"/>
                    <a:pt x="600608" y="724372"/>
                  </a:cubicBezTo>
                  <a:cubicBezTo>
                    <a:pt x="616794" y="668033"/>
                    <a:pt x="597710" y="613109"/>
                    <a:pt x="557983" y="601695"/>
                  </a:cubicBezTo>
                  <a:cubicBezTo>
                    <a:pt x="518255" y="590281"/>
                    <a:pt x="472928" y="626700"/>
                    <a:pt x="456742" y="683039"/>
                  </a:cubicBezTo>
                  <a:close/>
                  <a:moveTo>
                    <a:pt x="14281" y="547355"/>
                  </a:moveTo>
                  <a:cubicBezTo>
                    <a:pt x="69926" y="353672"/>
                    <a:pt x="272047" y="241770"/>
                    <a:pt x="465730" y="297415"/>
                  </a:cubicBezTo>
                  <a:cubicBezTo>
                    <a:pt x="659413" y="353060"/>
                    <a:pt x="771315" y="555181"/>
                    <a:pt x="715670" y="748864"/>
                  </a:cubicBezTo>
                  <a:cubicBezTo>
                    <a:pt x="708714" y="773074"/>
                    <a:pt x="699470" y="796007"/>
                    <a:pt x="688239" y="817494"/>
                  </a:cubicBezTo>
                  <a:lnTo>
                    <a:pt x="666257" y="850990"/>
                  </a:lnTo>
                  <a:lnTo>
                    <a:pt x="656410" y="840032"/>
                  </a:lnTo>
                  <a:cubicBezTo>
                    <a:pt x="607288" y="803624"/>
                    <a:pt x="539186" y="797913"/>
                    <a:pt x="483206" y="830925"/>
                  </a:cubicBezTo>
                  <a:cubicBezTo>
                    <a:pt x="445886" y="852934"/>
                    <a:pt x="421020" y="887985"/>
                    <a:pt x="410984" y="926865"/>
                  </a:cubicBezTo>
                  <a:cubicBezTo>
                    <a:pt x="405968" y="946305"/>
                    <a:pt x="404658" y="966702"/>
                    <a:pt x="407355" y="986904"/>
                  </a:cubicBezTo>
                  <a:lnTo>
                    <a:pt x="412195" y="1000871"/>
                  </a:lnTo>
                  <a:lnTo>
                    <a:pt x="414918" y="955843"/>
                  </a:lnTo>
                  <a:cubicBezTo>
                    <a:pt x="424487" y="918767"/>
                    <a:pt x="448199" y="885342"/>
                    <a:pt x="483787" y="864355"/>
                  </a:cubicBezTo>
                  <a:cubicBezTo>
                    <a:pt x="554961" y="822382"/>
                    <a:pt x="646687" y="846056"/>
                    <a:pt x="688661" y="917232"/>
                  </a:cubicBezTo>
                  <a:lnTo>
                    <a:pt x="1056713" y="1541351"/>
                  </a:lnTo>
                  <a:lnTo>
                    <a:pt x="1057947" y="1520932"/>
                  </a:lnTo>
                  <a:cubicBezTo>
                    <a:pt x="1055251" y="1500729"/>
                    <a:pt x="1048550" y="1480724"/>
                    <a:pt x="1037546" y="1462064"/>
                  </a:cubicBezTo>
                  <a:lnTo>
                    <a:pt x="734820" y="948722"/>
                  </a:lnTo>
                  <a:lnTo>
                    <a:pt x="877475" y="452187"/>
                  </a:lnTo>
                  <a:cubicBezTo>
                    <a:pt x="880443" y="441857"/>
                    <a:pt x="885364" y="432616"/>
                    <a:pt x="891722" y="424753"/>
                  </a:cubicBezTo>
                  <a:lnTo>
                    <a:pt x="905428" y="413260"/>
                  </a:lnTo>
                  <a:lnTo>
                    <a:pt x="910514" y="403138"/>
                  </a:lnTo>
                  <a:cubicBezTo>
                    <a:pt x="922413" y="387770"/>
                    <a:pt x="937518" y="374482"/>
                    <a:pt x="955529" y="364362"/>
                  </a:cubicBezTo>
                  <a:cubicBezTo>
                    <a:pt x="1169841" y="243960"/>
                    <a:pt x="1384153" y="123559"/>
                    <a:pt x="1598465" y="3157"/>
                  </a:cubicBezTo>
                  <a:lnTo>
                    <a:pt x="1608229" y="0"/>
                  </a:lnTo>
                  <a:lnTo>
                    <a:pt x="1658537" y="66321"/>
                  </a:lnTo>
                  <a:cubicBezTo>
                    <a:pt x="1679088" y="96293"/>
                    <a:pt x="1698192" y="127223"/>
                    <a:pt x="1715779" y="158991"/>
                  </a:cubicBezTo>
                  <a:lnTo>
                    <a:pt x="1760839" y="250414"/>
                  </a:lnTo>
                  <a:lnTo>
                    <a:pt x="1745028" y="264035"/>
                  </a:lnTo>
                  <a:lnTo>
                    <a:pt x="1325285" y="499850"/>
                  </a:lnTo>
                  <a:lnTo>
                    <a:pt x="1846253" y="649524"/>
                  </a:lnTo>
                  <a:lnTo>
                    <a:pt x="1855757" y="654459"/>
                  </a:lnTo>
                  <a:lnTo>
                    <a:pt x="1857839" y="683701"/>
                  </a:lnTo>
                  <a:cubicBezTo>
                    <a:pt x="1860272" y="795341"/>
                    <a:pt x="1846138" y="909236"/>
                    <a:pt x="1813682" y="1022207"/>
                  </a:cubicBezTo>
                  <a:cubicBezTo>
                    <a:pt x="1781225" y="1135178"/>
                    <a:pt x="1732750" y="1239205"/>
                    <a:pt x="1671431" y="1332529"/>
                  </a:cubicBezTo>
                  <a:lnTo>
                    <a:pt x="1657272" y="1351924"/>
                  </a:lnTo>
                  <a:lnTo>
                    <a:pt x="1644744" y="1350912"/>
                  </a:lnTo>
                  <a:lnTo>
                    <a:pt x="1111200" y="1197625"/>
                  </a:lnTo>
                  <a:lnTo>
                    <a:pt x="1111199" y="1648347"/>
                  </a:lnTo>
                  <a:cubicBezTo>
                    <a:pt x="1111199" y="1730977"/>
                    <a:pt x="1044214" y="1797962"/>
                    <a:pt x="961584" y="1797962"/>
                  </a:cubicBezTo>
                  <a:lnTo>
                    <a:pt x="961585" y="1797961"/>
                  </a:lnTo>
                  <a:lnTo>
                    <a:pt x="931421" y="1791871"/>
                  </a:lnTo>
                  <a:lnTo>
                    <a:pt x="912420" y="1790722"/>
                  </a:lnTo>
                  <a:cubicBezTo>
                    <a:pt x="875345" y="1781154"/>
                    <a:pt x="841920" y="1757442"/>
                    <a:pt x="820934" y="1721854"/>
                  </a:cubicBezTo>
                  <a:lnTo>
                    <a:pt x="437125" y="1071018"/>
                  </a:lnTo>
                  <a:cubicBezTo>
                    <a:pt x="426632" y="1053224"/>
                    <a:pt x="420242" y="1034145"/>
                    <a:pt x="417671" y="1014882"/>
                  </a:cubicBezTo>
                  <a:lnTo>
                    <a:pt x="418064" y="1008381"/>
                  </a:lnTo>
                  <a:lnTo>
                    <a:pt x="408644" y="1010463"/>
                  </a:lnTo>
                  <a:cubicBezTo>
                    <a:pt x="361589" y="1016155"/>
                    <a:pt x="312641" y="1012716"/>
                    <a:pt x="264220" y="998804"/>
                  </a:cubicBezTo>
                  <a:cubicBezTo>
                    <a:pt x="70537" y="943159"/>
                    <a:pt x="-41365" y="741038"/>
                    <a:pt x="14281" y="5473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gb103d7ccaa_2_31"/>
          <p:cNvSpPr txBox="1"/>
          <p:nvPr>
            <p:ph idx="1" type="body"/>
          </p:nvPr>
        </p:nvSpPr>
        <p:spPr>
          <a:xfrm>
            <a:off x="524435" y="259243"/>
            <a:ext cx="113724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Feature</a:t>
            </a:r>
            <a:endParaRPr/>
          </a:p>
        </p:txBody>
      </p:sp>
      <p:sp>
        <p:nvSpPr>
          <p:cNvPr id="815" name="Google Shape;815;gb103d7ccaa_2_31"/>
          <p:cNvSpPr txBox="1"/>
          <p:nvPr/>
        </p:nvSpPr>
        <p:spPr>
          <a:xfrm>
            <a:off x="6695050" y="1206425"/>
            <a:ext cx="4725000" cy="550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solidFill>
                  <a:srgbClr val="3F3F3F"/>
                </a:solidFill>
              </a:rPr>
              <a:t>When one person just registered for a user account, he will receive an email and became a normal user.</a:t>
            </a:r>
            <a:endParaRPr sz="1800">
              <a:solidFill>
                <a:srgbClr val="3F3F3F"/>
              </a:solidFill>
            </a:endParaRPr>
          </a:p>
          <a:p>
            <a:pPr indent="0" lvl="0" marL="0" rtl="0" algn="l">
              <a:spcBef>
                <a:spcPts val="0"/>
              </a:spcBef>
              <a:spcAft>
                <a:spcPts val="0"/>
              </a:spcAft>
              <a:buClr>
                <a:schemeClr val="dk1"/>
              </a:buClr>
              <a:buSzPts val="1100"/>
              <a:buFont typeface="Arial"/>
              <a:buNone/>
            </a:pPr>
            <a:r>
              <a:t/>
            </a:r>
            <a:endParaRPr sz="1800">
              <a:solidFill>
                <a:srgbClr val="3F3F3F"/>
              </a:solidFill>
            </a:endParaRPr>
          </a:p>
          <a:p>
            <a:pPr indent="0" lvl="0" marL="0" marR="0" rtl="0" algn="l">
              <a:spcBef>
                <a:spcPts val="0"/>
              </a:spcBef>
              <a:spcAft>
                <a:spcPts val="0"/>
              </a:spcAft>
              <a:buNone/>
            </a:pPr>
            <a:r>
              <a:rPr lang="en-US" sz="1800">
                <a:solidFill>
                  <a:srgbClr val="3F3F3F"/>
                </a:solidFill>
              </a:rPr>
              <a:t>When the normal user wants to become a volunteer, and he finished the volunteer questionnaire. After the volunteer manager checked his questionnaire and confirmed that he is qualified to become a volunteer. The person will receive an email and his role will change from normal user to volunteer.  </a:t>
            </a:r>
            <a:endParaRPr sz="1800">
              <a:solidFill>
                <a:srgbClr val="3F3F3F"/>
              </a:solidFill>
            </a:endParaRPr>
          </a:p>
        </p:txBody>
      </p:sp>
      <p:pic>
        <p:nvPicPr>
          <p:cNvPr id="816" name="Google Shape;816;gb103d7ccaa_2_31"/>
          <p:cNvPicPr preferRelativeResize="0"/>
          <p:nvPr/>
        </p:nvPicPr>
        <p:blipFill>
          <a:blip r:embed="rId3">
            <a:alphaModFix/>
          </a:blip>
          <a:stretch>
            <a:fillRect/>
          </a:stretch>
        </p:blipFill>
        <p:spPr>
          <a:xfrm>
            <a:off x="124500" y="4939301"/>
            <a:ext cx="4865851" cy="1770625"/>
          </a:xfrm>
          <a:prstGeom prst="rect">
            <a:avLst/>
          </a:prstGeom>
          <a:noFill/>
          <a:ln>
            <a:noFill/>
          </a:ln>
        </p:spPr>
      </p:pic>
      <p:pic>
        <p:nvPicPr>
          <p:cNvPr id="817" name="Google Shape;817;gb103d7ccaa_2_31"/>
          <p:cNvPicPr preferRelativeResize="0"/>
          <p:nvPr/>
        </p:nvPicPr>
        <p:blipFill>
          <a:blip r:embed="rId4">
            <a:alphaModFix/>
          </a:blip>
          <a:stretch>
            <a:fillRect/>
          </a:stretch>
        </p:blipFill>
        <p:spPr>
          <a:xfrm>
            <a:off x="124500" y="1206418"/>
            <a:ext cx="5306985" cy="36510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3"/>
          <p:cNvSpPr/>
          <p:nvPr/>
        </p:nvSpPr>
        <p:spPr>
          <a:xfrm>
            <a:off x="3275558" y="3364335"/>
            <a:ext cx="5570380" cy="326676"/>
          </a:xfrm>
          <a:prstGeom prst="parallelogram">
            <a:avLst>
              <a:gd fmla="val 6112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3" name="Google Shape;823;p43"/>
          <p:cNvSpPr/>
          <p:nvPr/>
        </p:nvSpPr>
        <p:spPr>
          <a:xfrm>
            <a:off x="3310810" y="2492359"/>
            <a:ext cx="5570380" cy="830997"/>
          </a:xfrm>
          <a:prstGeom prst="parallelogram">
            <a:avLst>
              <a:gd fmla="val 49702"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4" name="Google Shape;824;p43"/>
          <p:cNvSpPr txBox="1"/>
          <p:nvPr/>
        </p:nvSpPr>
        <p:spPr>
          <a:xfrm>
            <a:off x="0" y="2391759"/>
            <a:ext cx="12192000" cy="101566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Arial"/>
                <a:ea typeface="Arial"/>
                <a:cs typeface="Arial"/>
                <a:sym typeface="Arial"/>
              </a:rPr>
              <a:t>THANK YOU</a:t>
            </a:r>
            <a:endParaRPr sz="6000">
              <a:solidFill>
                <a:schemeClr val="lt1"/>
              </a:solidFill>
              <a:latin typeface="Arial"/>
              <a:ea typeface="Arial"/>
              <a:cs typeface="Arial"/>
              <a:sym typeface="Arial"/>
            </a:endParaRPr>
          </a:p>
        </p:txBody>
      </p:sp>
      <p:sp>
        <p:nvSpPr>
          <p:cNvPr id="825" name="Google Shape;825;p43"/>
          <p:cNvSpPr txBox="1"/>
          <p:nvPr/>
        </p:nvSpPr>
        <p:spPr>
          <a:xfrm>
            <a:off x="74" y="3331090"/>
            <a:ext cx="12191852" cy="37965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65">
                <a:solidFill>
                  <a:schemeClr val="lt1"/>
                </a:solidFill>
                <a:latin typeface="Arial"/>
                <a:ea typeface="Arial"/>
                <a:cs typeface="Arial"/>
                <a:sym typeface="Arial"/>
              </a:rPr>
              <a:t>Insert the Subtitle of Your Presentation</a:t>
            </a:r>
            <a:endParaRPr sz="1865">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b103d7ccaa_3_0"/>
          <p:cNvSpPr/>
          <p:nvPr/>
        </p:nvSpPr>
        <p:spPr>
          <a:xfrm>
            <a:off x="4364736" y="599327"/>
            <a:ext cx="7827265" cy="1056227"/>
          </a:xfrm>
          <a:custGeom>
            <a:rect b="b" l="l" r="r" t="t"/>
            <a:pathLst>
              <a:path extrusionOk="0" h="1056227" w="7827265">
                <a:moveTo>
                  <a:pt x="445031" y="0"/>
                </a:moveTo>
                <a:lnTo>
                  <a:pt x="7827265" y="0"/>
                </a:lnTo>
                <a:lnTo>
                  <a:pt x="7827265" y="1056227"/>
                </a:lnTo>
                <a:lnTo>
                  <a:pt x="0" y="105622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9" name="Google Shape;479;gb103d7ccaa_3_0"/>
          <p:cNvSpPr txBox="1"/>
          <p:nvPr/>
        </p:nvSpPr>
        <p:spPr>
          <a:xfrm>
            <a:off x="5053337" y="665775"/>
            <a:ext cx="5459700" cy="923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Agenda Style</a:t>
            </a:r>
            <a:endParaRPr sz="5400">
              <a:solidFill>
                <a:schemeClr val="lt1"/>
              </a:solidFill>
              <a:latin typeface="Arial"/>
              <a:ea typeface="Arial"/>
              <a:cs typeface="Arial"/>
              <a:sym typeface="Arial"/>
            </a:endParaRPr>
          </a:p>
        </p:txBody>
      </p:sp>
      <p:grpSp>
        <p:nvGrpSpPr>
          <p:cNvPr id="480" name="Google Shape;480;gb103d7ccaa_3_0"/>
          <p:cNvGrpSpPr/>
          <p:nvPr/>
        </p:nvGrpSpPr>
        <p:grpSpPr>
          <a:xfrm>
            <a:off x="6469272" y="2050878"/>
            <a:ext cx="4919152" cy="886197"/>
            <a:chOff x="6751979" y="1666120"/>
            <a:chExt cx="4526272" cy="886197"/>
          </a:xfrm>
        </p:grpSpPr>
        <p:sp>
          <p:nvSpPr>
            <p:cNvPr id="481" name="Google Shape;481;gb103d7ccaa_3_0"/>
            <p:cNvSpPr txBox="1"/>
            <p:nvPr/>
          </p:nvSpPr>
          <p:spPr>
            <a:xfrm>
              <a:off x="6770451" y="2090617"/>
              <a:ext cx="4507800" cy="461700"/>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b="1" lang="en-US" sz="1800">
                  <a:solidFill>
                    <a:srgbClr val="262626"/>
                  </a:solidFill>
                </a:rPr>
                <a:t>-Background</a:t>
              </a:r>
              <a:endParaRPr b="1" sz="1800">
                <a:solidFill>
                  <a:srgbClr val="262626"/>
                </a:solidFill>
              </a:endParaRPr>
            </a:p>
            <a:p>
              <a:pPr indent="457200" lvl="0" marL="0" marR="0" rtl="0" algn="l">
                <a:spcBef>
                  <a:spcPts val="0"/>
                </a:spcBef>
                <a:spcAft>
                  <a:spcPts val="0"/>
                </a:spcAft>
                <a:buNone/>
              </a:pPr>
              <a:r>
                <a:rPr b="1" lang="en-US" sz="1800">
                  <a:solidFill>
                    <a:srgbClr val="262626"/>
                  </a:solidFill>
                </a:rPr>
                <a:t>-Problem Statement</a:t>
              </a:r>
              <a:endParaRPr b="1" sz="1800">
                <a:solidFill>
                  <a:srgbClr val="262626"/>
                </a:solidFill>
              </a:endParaRPr>
            </a:p>
          </p:txBody>
        </p:sp>
        <p:sp>
          <p:nvSpPr>
            <p:cNvPr id="482" name="Google Shape;482;gb103d7ccaa_3_0"/>
            <p:cNvSpPr txBox="1"/>
            <p:nvPr/>
          </p:nvSpPr>
          <p:spPr>
            <a:xfrm>
              <a:off x="6751979" y="1666120"/>
              <a:ext cx="45078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rgbClr val="262626"/>
                  </a:solidFill>
                </a:rPr>
                <a:t>Project Analysis</a:t>
              </a:r>
              <a:endParaRPr b="1" sz="2700">
                <a:solidFill>
                  <a:srgbClr val="262626"/>
                </a:solidFill>
                <a:latin typeface="Arial"/>
                <a:ea typeface="Arial"/>
                <a:cs typeface="Arial"/>
                <a:sym typeface="Arial"/>
              </a:endParaRPr>
            </a:p>
          </p:txBody>
        </p:sp>
      </p:grpSp>
      <p:sp>
        <p:nvSpPr>
          <p:cNvPr id="483" name="Google Shape;483;gb103d7ccaa_3_0"/>
          <p:cNvSpPr txBox="1"/>
          <p:nvPr/>
        </p:nvSpPr>
        <p:spPr>
          <a:xfrm>
            <a:off x="5450394" y="1932893"/>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accent1"/>
                </a:solidFill>
                <a:latin typeface="Arial"/>
                <a:ea typeface="Arial"/>
                <a:cs typeface="Arial"/>
                <a:sym typeface="Arial"/>
              </a:rPr>
              <a:t>01</a:t>
            </a:r>
            <a:endParaRPr b="1" sz="4800">
              <a:solidFill>
                <a:schemeClr val="accent1"/>
              </a:solidFill>
              <a:latin typeface="Arial"/>
              <a:ea typeface="Arial"/>
              <a:cs typeface="Arial"/>
              <a:sym typeface="Arial"/>
            </a:endParaRPr>
          </a:p>
        </p:txBody>
      </p:sp>
      <p:grpSp>
        <p:nvGrpSpPr>
          <p:cNvPr id="484" name="Google Shape;484;gb103d7ccaa_3_0"/>
          <p:cNvGrpSpPr/>
          <p:nvPr/>
        </p:nvGrpSpPr>
        <p:grpSpPr>
          <a:xfrm>
            <a:off x="6469272" y="3171397"/>
            <a:ext cx="4919152" cy="886197"/>
            <a:chOff x="6751979" y="1666120"/>
            <a:chExt cx="4526272" cy="886197"/>
          </a:xfrm>
        </p:grpSpPr>
        <p:sp>
          <p:nvSpPr>
            <p:cNvPr id="485" name="Google Shape;485;gb103d7ccaa_3_0"/>
            <p:cNvSpPr txBox="1"/>
            <p:nvPr/>
          </p:nvSpPr>
          <p:spPr>
            <a:xfrm>
              <a:off x="6770451" y="2090617"/>
              <a:ext cx="4507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262626"/>
                  </a:solidFill>
                </a:rPr>
                <a:t>	-Object Model</a:t>
              </a:r>
              <a:endParaRPr b="1" sz="1800">
                <a:solidFill>
                  <a:srgbClr val="262626"/>
                </a:solidFill>
              </a:endParaRPr>
            </a:p>
            <a:p>
              <a:pPr indent="0" lvl="0" marL="0" marR="0" rtl="0" algn="l">
                <a:spcBef>
                  <a:spcPts val="0"/>
                </a:spcBef>
                <a:spcAft>
                  <a:spcPts val="0"/>
                </a:spcAft>
                <a:buNone/>
              </a:pPr>
              <a:r>
                <a:rPr b="1" lang="en-US" sz="1800">
                  <a:solidFill>
                    <a:srgbClr val="262626"/>
                  </a:solidFill>
                </a:rPr>
                <a:t>	-Sequence Diagram</a:t>
              </a:r>
              <a:endParaRPr b="1" sz="1800">
                <a:solidFill>
                  <a:srgbClr val="262626"/>
                </a:solidFill>
              </a:endParaRPr>
            </a:p>
          </p:txBody>
        </p:sp>
        <p:sp>
          <p:nvSpPr>
            <p:cNvPr id="486" name="Google Shape;486;gb103d7ccaa_3_0"/>
            <p:cNvSpPr txBox="1"/>
            <p:nvPr/>
          </p:nvSpPr>
          <p:spPr>
            <a:xfrm>
              <a:off x="6751979" y="1666120"/>
              <a:ext cx="45078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rgbClr val="262626"/>
                  </a:solidFill>
                </a:rPr>
                <a:t>Flow Diagram</a:t>
              </a:r>
              <a:endParaRPr b="1" sz="2700">
                <a:solidFill>
                  <a:srgbClr val="262626"/>
                </a:solidFill>
                <a:latin typeface="Arial"/>
                <a:ea typeface="Arial"/>
                <a:cs typeface="Arial"/>
                <a:sym typeface="Arial"/>
              </a:endParaRPr>
            </a:p>
          </p:txBody>
        </p:sp>
      </p:grpSp>
      <p:sp>
        <p:nvSpPr>
          <p:cNvPr id="487" name="Google Shape;487;gb103d7ccaa_3_0"/>
          <p:cNvSpPr txBox="1"/>
          <p:nvPr/>
        </p:nvSpPr>
        <p:spPr>
          <a:xfrm>
            <a:off x="5450394" y="3107599"/>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accent2"/>
                </a:solidFill>
                <a:latin typeface="Arial"/>
                <a:ea typeface="Arial"/>
                <a:cs typeface="Arial"/>
                <a:sym typeface="Arial"/>
              </a:rPr>
              <a:t>02</a:t>
            </a:r>
            <a:endParaRPr b="1" sz="4800">
              <a:solidFill>
                <a:schemeClr val="accent2"/>
              </a:solidFill>
              <a:latin typeface="Arial"/>
              <a:ea typeface="Arial"/>
              <a:cs typeface="Arial"/>
              <a:sym typeface="Arial"/>
            </a:endParaRPr>
          </a:p>
        </p:txBody>
      </p:sp>
      <p:sp>
        <p:nvSpPr>
          <p:cNvPr id="488" name="Google Shape;488;gb103d7ccaa_3_0"/>
          <p:cNvSpPr txBox="1"/>
          <p:nvPr/>
        </p:nvSpPr>
        <p:spPr>
          <a:xfrm>
            <a:off x="6469272" y="4389666"/>
            <a:ext cx="48990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rgbClr val="262626"/>
                </a:solidFill>
              </a:rPr>
              <a:t>Work Request &amp; Feature</a:t>
            </a:r>
            <a:endParaRPr b="1" sz="2700">
              <a:solidFill>
                <a:srgbClr val="262626"/>
              </a:solidFill>
              <a:latin typeface="Arial"/>
              <a:ea typeface="Arial"/>
              <a:cs typeface="Arial"/>
              <a:sym typeface="Arial"/>
            </a:endParaRPr>
          </a:p>
        </p:txBody>
      </p:sp>
      <p:sp>
        <p:nvSpPr>
          <p:cNvPr id="489" name="Google Shape;489;gb103d7ccaa_3_0"/>
          <p:cNvSpPr txBox="1"/>
          <p:nvPr/>
        </p:nvSpPr>
        <p:spPr>
          <a:xfrm>
            <a:off x="5450394" y="4282293"/>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accent3"/>
                </a:solidFill>
                <a:latin typeface="Arial"/>
                <a:ea typeface="Arial"/>
                <a:cs typeface="Arial"/>
                <a:sym typeface="Arial"/>
              </a:rPr>
              <a:t>03</a:t>
            </a:r>
            <a:endParaRPr b="1" sz="4800">
              <a:solidFill>
                <a:schemeClr val="accent3"/>
              </a:solidFill>
              <a:latin typeface="Arial"/>
              <a:ea typeface="Arial"/>
              <a:cs typeface="Arial"/>
              <a:sym typeface="Arial"/>
            </a:endParaRPr>
          </a:p>
        </p:txBody>
      </p:sp>
      <p:sp>
        <p:nvSpPr>
          <p:cNvPr id="490" name="Google Shape;490;gb103d7ccaa_3_0"/>
          <p:cNvSpPr txBox="1"/>
          <p:nvPr/>
        </p:nvSpPr>
        <p:spPr>
          <a:xfrm>
            <a:off x="6469272" y="5412436"/>
            <a:ext cx="4899077"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rgbClr val="262626"/>
                </a:solidFill>
              </a:rPr>
              <a:t>User Case &amp; UI Sample</a:t>
            </a:r>
            <a:endParaRPr b="1" sz="2700">
              <a:solidFill>
                <a:srgbClr val="262626"/>
              </a:solidFill>
              <a:latin typeface="Arial"/>
              <a:ea typeface="Arial"/>
              <a:cs typeface="Arial"/>
              <a:sym typeface="Arial"/>
            </a:endParaRPr>
          </a:p>
        </p:txBody>
      </p:sp>
      <p:sp>
        <p:nvSpPr>
          <p:cNvPr id="491" name="Google Shape;491;gb103d7ccaa_3_0"/>
          <p:cNvSpPr txBox="1"/>
          <p:nvPr/>
        </p:nvSpPr>
        <p:spPr>
          <a:xfrm>
            <a:off x="5450394" y="5250863"/>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accent4"/>
                </a:solidFill>
                <a:latin typeface="Arial"/>
                <a:ea typeface="Arial"/>
                <a:cs typeface="Arial"/>
                <a:sym typeface="Arial"/>
              </a:rPr>
              <a:t>04</a:t>
            </a:r>
            <a:endParaRPr b="1" sz="4800">
              <a:solidFill>
                <a:schemeClr val="accent4"/>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b103d7ccaa_1_0"/>
          <p:cNvSpPr txBox="1"/>
          <p:nvPr>
            <p:ph idx="1" type="body"/>
          </p:nvPr>
        </p:nvSpPr>
        <p:spPr>
          <a:xfrm>
            <a:off x="0" y="259243"/>
            <a:ext cx="12192000" cy="72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Background</a:t>
            </a:r>
            <a:endParaRPr/>
          </a:p>
        </p:txBody>
      </p:sp>
      <p:grpSp>
        <p:nvGrpSpPr>
          <p:cNvPr id="497" name="Google Shape;497;gb103d7ccaa_1_0"/>
          <p:cNvGrpSpPr/>
          <p:nvPr/>
        </p:nvGrpSpPr>
        <p:grpSpPr>
          <a:xfrm>
            <a:off x="4446473" y="1843310"/>
            <a:ext cx="7226791" cy="4241179"/>
            <a:chOff x="2687161" y="3731096"/>
            <a:chExt cx="5158677" cy="3027467"/>
          </a:xfrm>
        </p:grpSpPr>
        <p:sp>
          <p:nvSpPr>
            <p:cNvPr id="498" name="Google Shape;498;gb103d7ccaa_1_0"/>
            <p:cNvSpPr/>
            <p:nvPr/>
          </p:nvSpPr>
          <p:spPr>
            <a:xfrm>
              <a:off x="2725967" y="4290519"/>
              <a:ext cx="1906136" cy="2468044"/>
            </a:xfrm>
            <a:custGeom>
              <a:rect b="b" l="l" r="r" t="t"/>
              <a:pathLst>
                <a:path extrusionOk="0" h="2468044" w="1906136">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9" name="Google Shape;499;gb103d7ccaa_1_0"/>
            <p:cNvSpPr/>
            <p:nvPr/>
          </p:nvSpPr>
          <p:spPr>
            <a:xfrm>
              <a:off x="3644576" y="3731096"/>
              <a:ext cx="2992697" cy="1030680"/>
            </a:xfrm>
            <a:custGeom>
              <a:rect b="b" l="l" r="r" t="t"/>
              <a:pathLst>
                <a:path extrusionOk="0" h="1030680" w="2992697">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0" name="Google Shape;500;gb103d7ccaa_1_0"/>
            <p:cNvSpPr/>
            <p:nvPr/>
          </p:nvSpPr>
          <p:spPr>
            <a:xfrm>
              <a:off x="3709769" y="4075070"/>
              <a:ext cx="34149" cy="15522"/>
            </a:xfrm>
            <a:custGeom>
              <a:rect b="b" l="l" r="r" t="t"/>
              <a:pathLst>
                <a:path extrusionOk="0" h="15522" w="34149">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gb103d7ccaa_1_0"/>
            <p:cNvSpPr/>
            <p:nvPr/>
          </p:nvSpPr>
          <p:spPr>
            <a:xfrm>
              <a:off x="3530642" y="4043094"/>
              <a:ext cx="34149" cy="9313"/>
            </a:xfrm>
            <a:custGeom>
              <a:rect b="b" l="l" r="r" t="t"/>
              <a:pathLst>
                <a:path extrusionOk="0" h="9313" w="34149">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2" name="Google Shape;502;gb103d7ccaa_1_0"/>
            <p:cNvSpPr/>
            <p:nvPr/>
          </p:nvSpPr>
          <p:spPr>
            <a:xfrm>
              <a:off x="3730569" y="4013602"/>
              <a:ext cx="37253" cy="40357"/>
            </a:xfrm>
            <a:custGeom>
              <a:rect b="b" l="l" r="r" t="t"/>
              <a:pathLst>
                <a:path extrusionOk="0" h="40357" w="37253">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3" name="Google Shape;503;gb103d7ccaa_1_0"/>
            <p:cNvSpPr/>
            <p:nvPr/>
          </p:nvSpPr>
          <p:spPr>
            <a:xfrm>
              <a:off x="3457998" y="4104562"/>
              <a:ext cx="170745" cy="90029"/>
            </a:xfrm>
            <a:custGeom>
              <a:rect b="b" l="l" r="r" t="t"/>
              <a:pathLst>
                <a:path extrusionOk="0" h="90029" w="170745">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4" name="Google Shape;504;gb103d7ccaa_1_0"/>
            <p:cNvSpPr/>
            <p:nvPr/>
          </p:nvSpPr>
          <p:spPr>
            <a:xfrm>
              <a:off x="3317366" y="4178759"/>
              <a:ext cx="139700" cy="152118"/>
            </a:xfrm>
            <a:custGeom>
              <a:rect b="b" l="l" r="r" t="t"/>
              <a:pathLst>
                <a:path extrusionOk="0" h="152118" w="139700">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Google Shape;505;gb103d7ccaa_1_0"/>
            <p:cNvSpPr/>
            <p:nvPr/>
          </p:nvSpPr>
          <p:spPr>
            <a:xfrm>
              <a:off x="3770306" y="4054891"/>
              <a:ext cx="24835" cy="12417"/>
            </a:xfrm>
            <a:custGeom>
              <a:rect b="b" l="l" r="r" t="t"/>
              <a:pathLst>
                <a:path extrusionOk="0" h="12417" w="24835">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6" name="Google Shape;506;gb103d7ccaa_1_0"/>
            <p:cNvSpPr/>
            <p:nvPr/>
          </p:nvSpPr>
          <p:spPr>
            <a:xfrm>
              <a:off x="3430679" y="4132192"/>
              <a:ext cx="12417" cy="6208"/>
            </a:xfrm>
            <a:custGeom>
              <a:rect b="b" l="l" r="r" t="t"/>
              <a:pathLst>
                <a:path extrusionOk="0" h="6208" w="12417">
                  <a:moveTo>
                    <a:pt x="7451" y="1863"/>
                  </a:moveTo>
                  <a:lnTo>
                    <a:pt x="3104" y="0"/>
                  </a:lnTo>
                  <a:lnTo>
                    <a:pt x="0" y="0"/>
                  </a:lnTo>
                  <a:lnTo>
                    <a:pt x="0" y="7140"/>
                  </a:lnTo>
                  <a:lnTo>
                    <a:pt x="12728" y="7140"/>
                  </a:lnTo>
                  <a:lnTo>
                    <a:pt x="10555" y="3104"/>
                  </a:lnTo>
                  <a:lnTo>
                    <a:pt x="8382" y="186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7" name="Google Shape;507;gb103d7ccaa_1_0"/>
            <p:cNvSpPr/>
            <p:nvPr/>
          </p:nvSpPr>
          <p:spPr>
            <a:xfrm>
              <a:off x="3367348" y="4082210"/>
              <a:ext cx="96238" cy="58984"/>
            </a:xfrm>
            <a:custGeom>
              <a:rect b="b" l="l" r="r" t="t"/>
              <a:pathLst>
                <a:path extrusionOk="0" h="58984" w="96238">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8" name="Google Shape;508;gb103d7ccaa_1_0"/>
            <p:cNvSpPr/>
            <p:nvPr/>
          </p:nvSpPr>
          <p:spPr>
            <a:xfrm>
              <a:off x="3502702" y="4062342"/>
              <a:ext cx="43462" cy="27940"/>
            </a:xfrm>
            <a:custGeom>
              <a:rect b="b" l="l" r="r" t="t"/>
              <a:pathLst>
                <a:path extrusionOk="0" h="27940" w="43462">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9" name="Google Shape;509;gb103d7ccaa_1_0"/>
            <p:cNvSpPr/>
            <p:nvPr/>
          </p:nvSpPr>
          <p:spPr>
            <a:xfrm>
              <a:off x="5862400" y="4041231"/>
              <a:ext cx="260774" cy="310445"/>
            </a:xfrm>
            <a:custGeom>
              <a:rect b="b" l="l" r="r" t="t"/>
              <a:pathLst>
                <a:path extrusionOk="0" h="310445" w="260774">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gb103d7ccaa_1_0"/>
            <p:cNvSpPr/>
            <p:nvPr/>
          </p:nvSpPr>
          <p:spPr>
            <a:xfrm>
              <a:off x="7125604" y="4179690"/>
              <a:ext cx="15522" cy="12417"/>
            </a:xfrm>
            <a:custGeom>
              <a:rect b="b" l="l" r="r" t="t"/>
              <a:pathLst>
                <a:path extrusionOk="0" h="12417" w="15522">
                  <a:moveTo>
                    <a:pt x="0" y="13660"/>
                  </a:moveTo>
                  <a:lnTo>
                    <a:pt x="16454" y="13660"/>
                  </a:lnTo>
                  <a:lnTo>
                    <a:pt x="16454" y="6209"/>
                  </a:lnTo>
                  <a:lnTo>
                    <a:pt x="4036"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1" name="Google Shape;511;gb103d7ccaa_1_0"/>
            <p:cNvSpPr/>
            <p:nvPr/>
          </p:nvSpPr>
          <p:spPr>
            <a:xfrm>
              <a:off x="3826497" y="4062342"/>
              <a:ext cx="15522" cy="6208"/>
            </a:xfrm>
            <a:custGeom>
              <a:rect b="b" l="l" r="r" t="t"/>
              <a:pathLst>
                <a:path extrusionOk="0" h="6208" w="15522">
                  <a:moveTo>
                    <a:pt x="0" y="0"/>
                  </a:moveTo>
                  <a:lnTo>
                    <a:pt x="16764" y="0"/>
                  </a:lnTo>
                  <a:lnTo>
                    <a:pt x="16764" y="8382"/>
                  </a:lnTo>
                  <a:lnTo>
                    <a:pt x="0" y="838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2" name="Google Shape;512;gb103d7ccaa_1_0"/>
            <p:cNvSpPr/>
            <p:nvPr/>
          </p:nvSpPr>
          <p:spPr>
            <a:xfrm>
              <a:off x="7212839" y="4119464"/>
              <a:ext cx="71402" cy="49671"/>
            </a:xfrm>
            <a:custGeom>
              <a:rect b="b" l="l" r="r" t="t"/>
              <a:pathLst>
                <a:path extrusionOk="0" h="49671" w="71402">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3" name="Google Shape;513;gb103d7ccaa_1_0"/>
            <p:cNvSpPr/>
            <p:nvPr/>
          </p:nvSpPr>
          <p:spPr>
            <a:xfrm>
              <a:off x="7085867" y="4082210"/>
              <a:ext cx="108656" cy="80715"/>
            </a:xfrm>
            <a:custGeom>
              <a:rect b="b" l="l" r="r" t="t"/>
              <a:pathLst>
                <a:path extrusionOk="0" h="80715" w="108656">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4" name="Google Shape;514;gb103d7ccaa_1_0"/>
            <p:cNvSpPr/>
            <p:nvPr/>
          </p:nvSpPr>
          <p:spPr>
            <a:xfrm>
              <a:off x="4090065" y="4082210"/>
              <a:ext cx="12417" cy="9313"/>
            </a:xfrm>
            <a:custGeom>
              <a:rect b="b" l="l" r="r" t="t"/>
              <a:pathLst>
                <a:path extrusionOk="0" h="9313" w="12417">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5" name="Google Shape;515;gb103d7ccaa_1_0"/>
            <p:cNvSpPr/>
            <p:nvPr/>
          </p:nvSpPr>
          <p:spPr>
            <a:xfrm>
              <a:off x="6122554" y="4209183"/>
              <a:ext cx="12417" cy="12417"/>
            </a:xfrm>
            <a:custGeom>
              <a:rect b="b" l="l" r="r" t="t"/>
              <a:pathLst>
                <a:path extrusionOk="0" h="12417" w="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gb103d7ccaa_1_0"/>
            <p:cNvSpPr/>
            <p:nvPr/>
          </p:nvSpPr>
          <p:spPr>
            <a:xfrm>
              <a:off x="4937582" y="4135296"/>
              <a:ext cx="15522" cy="6208"/>
            </a:xfrm>
            <a:custGeom>
              <a:rect b="b" l="l" r="r" t="t"/>
              <a:pathLst>
                <a:path extrusionOk="0" h="6208" w="15522">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7" name="Google Shape;517;gb103d7ccaa_1_0"/>
            <p:cNvSpPr/>
            <p:nvPr/>
          </p:nvSpPr>
          <p:spPr>
            <a:xfrm>
              <a:off x="5256410" y="5105129"/>
              <a:ext cx="12417" cy="24835"/>
            </a:xfrm>
            <a:custGeom>
              <a:rect b="b" l="l" r="r" t="t"/>
              <a:pathLst>
                <a:path extrusionOk="0" h="24835" w="12417">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8" name="Google Shape;518;gb103d7ccaa_1_0"/>
            <p:cNvSpPr/>
            <p:nvPr/>
          </p:nvSpPr>
          <p:spPr>
            <a:xfrm>
              <a:off x="3850401" y="4200801"/>
              <a:ext cx="406683" cy="447041"/>
            </a:xfrm>
            <a:custGeom>
              <a:rect b="b" l="l" r="r" t="t"/>
              <a:pathLst>
                <a:path extrusionOk="0" h="447041" w="406683">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9" name="Google Shape;519;gb103d7ccaa_1_0"/>
            <p:cNvSpPr/>
            <p:nvPr/>
          </p:nvSpPr>
          <p:spPr>
            <a:xfrm>
              <a:off x="5463788" y="5234275"/>
              <a:ext cx="43462" cy="15522"/>
            </a:xfrm>
            <a:custGeom>
              <a:rect b="b" l="l" r="r" t="t"/>
              <a:pathLst>
                <a:path extrusionOk="0" h="15522" w="4346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0" name="Google Shape;520;gb103d7ccaa_1_0"/>
            <p:cNvSpPr/>
            <p:nvPr/>
          </p:nvSpPr>
          <p:spPr>
            <a:xfrm>
              <a:off x="5144029" y="5162562"/>
              <a:ext cx="24835" cy="9313"/>
            </a:xfrm>
            <a:custGeom>
              <a:rect b="b" l="l" r="r" t="t"/>
              <a:pathLst>
                <a:path extrusionOk="0" h="9313" w="24835">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1" name="Google Shape;521;gb103d7ccaa_1_0"/>
            <p:cNvSpPr/>
            <p:nvPr/>
          </p:nvSpPr>
          <p:spPr>
            <a:xfrm>
              <a:off x="5247097" y="5141141"/>
              <a:ext cx="24835" cy="40357"/>
            </a:xfrm>
            <a:custGeom>
              <a:rect b="b" l="l" r="r" t="t"/>
              <a:pathLst>
                <a:path extrusionOk="0" h="40357" w="24835">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2" name="Google Shape;522;gb103d7ccaa_1_0"/>
            <p:cNvSpPr/>
            <p:nvPr/>
          </p:nvSpPr>
          <p:spPr>
            <a:xfrm>
              <a:off x="5592933" y="5239552"/>
              <a:ext cx="34149" cy="21731"/>
            </a:xfrm>
            <a:custGeom>
              <a:rect b="b" l="l" r="r" t="t"/>
              <a:pathLst>
                <a:path extrusionOk="0" h="21731" w="34149">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3" name="Google Shape;523;gb103d7ccaa_1_0"/>
            <p:cNvSpPr/>
            <p:nvPr/>
          </p:nvSpPr>
          <p:spPr>
            <a:xfrm>
              <a:off x="4877977" y="3996527"/>
              <a:ext cx="2967861" cy="2340761"/>
            </a:xfrm>
            <a:custGeom>
              <a:rect b="b" l="l" r="r" t="t"/>
              <a:pathLst>
                <a:path extrusionOk="0" h="2340761" w="29678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4" name="Google Shape;524;gb103d7ccaa_1_0"/>
            <p:cNvSpPr/>
            <p:nvPr/>
          </p:nvSpPr>
          <p:spPr>
            <a:xfrm>
              <a:off x="3690211" y="4196454"/>
              <a:ext cx="74506" cy="99342"/>
            </a:xfrm>
            <a:custGeom>
              <a:rect b="b" l="l" r="r" t="t"/>
              <a:pathLst>
                <a:path extrusionOk="0" h="99342" w="74506">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5" name="Google Shape;525;gb103d7ccaa_1_0"/>
            <p:cNvSpPr/>
            <p:nvPr/>
          </p:nvSpPr>
          <p:spPr>
            <a:xfrm>
              <a:off x="3753542" y="4135296"/>
              <a:ext cx="40357" cy="34149"/>
            </a:xfrm>
            <a:custGeom>
              <a:rect b="b" l="l" r="r" t="t"/>
              <a:pathLst>
                <a:path extrusionOk="0" h="34149" w="40357">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6" name="Google Shape;526;gb103d7ccaa_1_0"/>
            <p:cNvSpPr/>
            <p:nvPr/>
          </p:nvSpPr>
          <p:spPr>
            <a:xfrm>
              <a:off x="3770306" y="4179690"/>
              <a:ext cx="55880" cy="96238"/>
            </a:xfrm>
            <a:custGeom>
              <a:rect b="b" l="l" r="r" t="t"/>
              <a:pathLst>
                <a:path extrusionOk="0" h="96238" w="55880">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7" name="Google Shape;527;gb103d7ccaa_1_0"/>
            <p:cNvSpPr/>
            <p:nvPr/>
          </p:nvSpPr>
          <p:spPr>
            <a:xfrm>
              <a:off x="3630606" y="4070724"/>
              <a:ext cx="21731" cy="27940"/>
            </a:xfrm>
            <a:custGeom>
              <a:rect b="b" l="l" r="r" t="t"/>
              <a:pathLst>
                <a:path extrusionOk="0" h="27940" w="21731">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gb103d7ccaa_1_0"/>
            <p:cNvSpPr/>
            <p:nvPr/>
          </p:nvSpPr>
          <p:spPr>
            <a:xfrm>
              <a:off x="3646438" y="4107667"/>
              <a:ext cx="86924" cy="68298"/>
            </a:xfrm>
            <a:custGeom>
              <a:rect b="b" l="l" r="r" t="t"/>
              <a:pathLst>
                <a:path extrusionOk="0" h="68298" w="86924">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Google Shape;529;gb103d7ccaa_1_0"/>
            <p:cNvSpPr/>
            <p:nvPr/>
          </p:nvSpPr>
          <p:spPr>
            <a:xfrm>
              <a:off x="3750438" y="4075070"/>
              <a:ext cx="235938" cy="102447"/>
            </a:xfrm>
            <a:custGeom>
              <a:rect b="b" l="l" r="r" t="t"/>
              <a:pathLst>
                <a:path extrusionOk="0" h="102447" w="235938">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0" name="Google Shape;530;gb103d7ccaa_1_0"/>
            <p:cNvSpPr/>
            <p:nvPr/>
          </p:nvSpPr>
          <p:spPr>
            <a:xfrm>
              <a:off x="6856448" y="5409987"/>
              <a:ext cx="24835" cy="58984"/>
            </a:xfrm>
            <a:custGeom>
              <a:rect b="b" l="l" r="r" t="t"/>
              <a:pathLst>
                <a:path extrusionOk="0" h="58984" w="24835">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1" name="Google Shape;531;gb103d7ccaa_1_0"/>
            <p:cNvSpPr/>
            <p:nvPr/>
          </p:nvSpPr>
          <p:spPr>
            <a:xfrm>
              <a:off x="6876316" y="5644063"/>
              <a:ext cx="68298" cy="65193"/>
            </a:xfrm>
            <a:custGeom>
              <a:rect b="b" l="l" r="r" t="t"/>
              <a:pathLst>
                <a:path extrusionOk="0" h="65193" w="68298">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2" name="Google Shape;532;gb103d7ccaa_1_0"/>
            <p:cNvSpPr/>
            <p:nvPr/>
          </p:nvSpPr>
          <p:spPr>
            <a:xfrm>
              <a:off x="6851170" y="5514917"/>
              <a:ext cx="83820" cy="139700"/>
            </a:xfrm>
            <a:custGeom>
              <a:rect b="b" l="l" r="r" t="t"/>
              <a:pathLst>
                <a:path extrusionOk="0" h="139700" w="8382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3" name="Google Shape;533;gb103d7ccaa_1_0"/>
            <p:cNvSpPr/>
            <p:nvPr/>
          </p:nvSpPr>
          <p:spPr>
            <a:xfrm>
              <a:off x="6849307" y="5908563"/>
              <a:ext cx="46566" cy="15522"/>
            </a:xfrm>
            <a:custGeom>
              <a:rect b="b" l="l" r="r" t="t"/>
              <a:pathLst>
                <a:path extrusionOk="0" h="15522" w="46566">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4" name="Google Shape;534;gb103d7ccaa_1_0"/>
            <p:cNvSpPr/>
            <p:nvPr/>
          </p:nvSpPr>
          <p:spPr>
            <a:xfrm>
              <a:off x="6900220" y="5913840"/>
              <a:ext cx="55880" cy="31044"/>
            </a:xfrm>
            <a:custGeom>
              <a:rect b="b" l="l" r="r" t="t"/>
              <a:pathLst>
                <a:path extrusionOk="0" h="31044" w="55880">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5" name="Google Shape;535;gb103d7ccaa_1_0"/>
            <p:cNvSpPr/>
            <p:nvPr/>
          </p:nvSpPr>
          <p:spPr>
            <a:xfrm>
              <a:off x="6939958" y="5274633"/>
              <a:ext cx="15522" cy="12417"/>
            </a:xfrm>
            <a:custGeom>
              <a:rect b="b" l="l" r="r" t="t"/>
              <a:pathLst>
                <a:path extrusionOk="0" h="12417" w="15522">
                  <a:moveTo>
                    <a:pt x="16453" y="0"/>
                  </a:moveTo>
                  <a:lnTo>
                    <a:pt x="4036" y="0"/>
                  </a:lnTo>
                  <a:lnTo>
                    <a:pt x="4036" y="4346"/>
                  </a:lnTo>
                  <a:lnTo>
                    <a:pt x="0" y="4346"/>
                  </a:lnTo>
                  <a:lnTo>
                    <a:pt x="0" y="12728"/>
                  </a:lnTo>
                  <a:lnTo>
                    <a:pt x="16453"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6" name="Google Shape;536;gb103d7ccaa_1_0"/>
            <p:cNvSpPr/>
            <p:nvPr/>
          </p:nvSpPr>
          <p:spPr>
            <a:xfrm>
              <a:off x="6808639" y="5623884"/>
              <a:ext cx="40357" cy="46566"/>
            </a:xfrm>
            <a:custGeom>
              <a:rect b="b" l="l" r="r" t="t"/>
              <a:pathLst>
                <a:path extrusionOk="0" h="46566" w="40357">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7" name="Google Shape;537;gb103d7ccaa_1_0"/>
            <p:cNvSpPr/>
            <p:nvPr/>
          </p:nvSpPr>
          <p:spPr>
            <a:xfrm>
              <a:off x="4168919" y="5514917"/>
              <a:ext cx="24835" cy="12417"/>
            </a:xfrm>
            <a:custGeom>
              <a:rect b="b" l="l" r="r" t="t"/>
              <a:pathLst>
                <a:path extrusionOk="0" h="12417" w="24835">
                  <a:moveTo>
                    <a:pt x="27009" y="4036"/>
                  </a:moveTo>
                  <a:lnTo>
                    <a:pt x="21731" y="1863"/>
                  </a:lnTo>
                  <a:lnTo>
                    <a:pt x="14591" y="1863"/>
                  </a:lnTo>
                  <a:lnTo>
                    <a:pt x="7140" y="0"/>
                  </a:lnTo>
                  <a:lnTo>
                    <a:pt x="0" y="0"/>
                  </a:lnTo>
                  <a:lnTo>
                    <a:pt x="0" y="12728"/>
                  </a:lnTo>
                  <a:lnTo>
                    <a:pt x="27009"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8" name="Google Shape;538;gb103d7ccaa_1_0"/>
            <p:cNvSpPr/>
            <p:nvPr/>
          </p:nvSpPr>
          <p:spPr>
            <a:xfrm>
              <a:off x="2808235" y="5420542"/>
              <a:ext cx="27940" cy="15522"/>
            </a:xfrm>
            <a:custGeom>
              <a:rect b="b" l="l" r="r" t="t"/>
              <a:pathLst>
                <a:path extrusionOk="0" h="15522" w="27940">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9" name="Google Shape;539;gb103d7ccaa_1_0"/>
            <p:cNvSpPr/>
            <p:nvPr/>
          </p:nvSpPr>
          <p:spPr>
            <a:xfrm>
              <a:off x="4066782" y="5047076"/>
              <a:ext cx="12417" cy="15522"/>
            </a:xfrm>
            <a:custGeom>
              <a:rect b="b" l="l" r="r" t="t"/>
              <a:pathLst>
                <a:path extrusionOk="0" h="15522" w="12417">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0" name="Google Shape;540;gb103d7ccaa_1_0"/>
            <p:cNvSpPr/>
            <p:nvPr/>
          </p:nvSpPr>
          <p:spPr>
            <a:xfrm>
              <a:off x="4243736" y="5014168"/>
              <a:ext cx="18626" cy="37253"/>
            </a:xfrm>
            <a:custGeom>
              <a:rect b="b" l="l" r="r" t="t"/>
              <a:pathLst>
                <a:path extrusionOk="0" h="37253" w="18626">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1" name="Google Shape;541;gb103d7ccaa_1_0"/>
            <p:cNvSpPr/>
            <p:nvPr/>
          </p:nvSpPr>
          <p:spPr>
            <a:xfrm>
              <a:off x="6688807" y="5690630"/>
              <a:ext cx="149013" cy="161431"/>
            </a:xfrm>
            <a:custGeom>
              <a:rect b="b" l="l" r="r" t="t"/>
              <a:pathLst>
                <a:path extrusionOk="0" h="161431" w="149013">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2" name="Google Shape;542;gb103d7ccaa_1_0"/>
            <p:cNvSpPr/>
            <p:nvPr/>
          </p:nvSpPr>
          <p:spPr>
            <a:xfrm>
              <a:off x="6961689" y="5762343"/>
              <a:ext cx="15522" cy="46566"/>
            </a:xfrm>
            <a:custGeom>
              <a:rect b="b" l="l" r="r" t="t"/>
              <a:pathLst>
                <a:path extrusionOk="0" h="46566" w="15522">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3" name="Google Shape;543;gb103d7ccaa_1_0"/>
            <p:cNvSpPr/>
            <p:nvPr/>
          </p:nvSpPr>
          <p:spPr>
            <a:xfrm>
              <a:off x="7269030" y="5852372"/>
              <a:ext cx="58984" cy="31044"/>
            </a:xfrm>
            <a:custGeom>
              <a:rect b="b" l="l" r="r" t="t"/>
              <a:pathLst>
                <a:path extrusionOk="0" h="31044" w="5898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4" name="Google Shape;544;gb103d7ccaa_1_0"/>
            <p:cNvSpPr/>
            <p:nvPr/>
          </p:nvSpPr>
          <p:spPr>
            <a:xfrm>
              <a:off x="7008566" y="5801459"/>
              <a:ext cx="291819" cy="152118"/>
            </a:xfrm>
            <a:custGeom>
              <a:rect b="b" l="l" r="r" t="t"/>
              <a:pathLst>
                <a:path extrusionOk="0" h="152118" w="291819">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5" name="Google Shape;545;gb103d7ccaa_1_0"/>
            <p:cNvSpPr/>
            <p:nvPr/>
          </p:nvSpPr>
          <p:spPr>
            <a:xfrm>
              <a:off x="7300385" y="5823811"/>
              <a:ext cx="37253" cy="34149"/>
            </a:xfrm>
            <a:custGeom>
              <a:rect b="b" l="l" r="r" t="t"/>
              <a:pathLst>
                <a:path extrusionOk="0" h="34149" w="37253">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gb103d7ccaa_1_0"/>
            <p:cNvSpPr/>
            <p:nvPr/>
          </p:nvSpPr>
          <p:spPr>
            <a:xfrm>
              <a:off x="7503417" y="6096693"/>
              <a:ext cx="43462" cy="34149"/>
            </a:xfrm>
            <a:custGeom>
              <a:rect b="b" l="l" r="r" t="t"/>
              <a:pathLst>
                <a:path extrusionOk="0" h="34149" w="43462">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7" name="Google Shape;547;gb103d7ccaa_1_0"/>
            <p:cNvSpPr/>
            <p:nvPr/>
          </p:nvSpPr>
          <p:spPr>
            <a:xfrm>
              <a:off x="7529494" y="6010079"/>
              <a:ext cx="18626" cy="31044"/>
            </a:xfrm>
            <a:custGeom>
              <a:rect b="b" l="l" r="r" t="t"/>
              <a:pathLst>
                <a:path extrusionOk="0" h="31044" w="18626">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8" name="Google Shape;548;gb103d7ccaa_1_0"/>
            <p:cNvSpPr/>
            <p:nvPr/>
          </p:nvSpPr>
          <p:spPr>
            <a:xfrm>
              <a:off x="7059479" y="5873482"/>
              <a:ext cx="12417" cy="18626"/>
            </a:xfrm>
            <a:custGeom>
              <a:rect b="b" l="l" r="r" t="t"/>
              <a:pathLst>
                <a:path extrusionOk="0" h="18626" w="12417">
                  <a:moveTo>
                    <a:pt x="0" y="20179"/>
                  </a:moveTo>
                  <a:lnTo>
                    <a:pt x="2173" y="18006"/>
                  </a:lnTo>
                  <a:lnTo>
                    <a:pt x="4346" y="15833"/>
                  </a:lnTo>
                  <a:lnTo>
                    <a:pt x="13660" y="10555"/>
                  </a:lnTo>
                  <a:lnTo>
                    <a:pt x="13660" y="3104"/>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9" name="Google Shape;549;gb103d7ccaa_1_0"/>
            <p:cNvSpPr/>
            <p:nvPr/>
          </p:nvSpPr>
          <p:spPr>
            <a:xfrm>
              <a:off x="6836579" y="5928431"/>
              <a:ext cx="24835" cy="15522"/>
            </a:xfrm>
            <a:custGeom>
              <a:rect b="b" l="l" r="r" t="t"/>
              <a:pathLst>
                <a:path extrusionOk="0" h="15522" w="24835">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0" name="Google Shape;550;gb103d7ccaa_1_0"/>
            <p:cNvSpPr/>
            <p:nvPr/>
          </p:nvSpPr>
          <p:spPr>
            <a:xfrm>
              <a:off x="6939958" y="5836539"/>
              <a:ext cx="18626" cy="9313"/>
            </a:xfrm>
            <a:custGeom>
              <a:rect b="b" l="l" r="r" t="t"/>
              <a:pathLst>
                <a:path extrusionOk="0" h="9313" w="18626">
                  <a:moveTo>
                    <a:pt x="0" y="0"/>
                  </a:moveTo>
                  <a:lnTo>
                    <a:pt x="0" y="10555"/>
                  </a:lnTo>
                  <a:lnTo>
                    <a:pt x="19558" y="10555"/>
                  </a:lnTo>
                  <a:lnTo>
                    <a:pt x="19558" y="3104"/>
                  </a:lnTo>
                  <a:lnTo>
                    <a:pt x="18627" y="2173"/>
                  </a:lnTo>
                  <a:lnTo>
                    <a:pt x="16453"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1" name="Google Shape;551;gb103d7ccaa_1_0"/>
            <p:cNvSpPr/>
            <p:nvPr/>
          </p:nvSpPr>
          <p:spPr>
            <a:xfrm>
              <a:off x="6803361" y="5908563"/>
              <a:ext cx="34149" cy="15522"/>
            </a:xfrm>
            <a:custGeom>
              <a:rect b="b" l="l" r="r" t="t"/>
              <a:pathLst>
                <a:path extrusionOk="0" h="15522" w="34149">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2" name="Google Shape;552;gb103d7ccaa_1_0"/>
            <p:cNvSpPr/>
            <p:nvPr/>
          </p:nvSpPr>
          <p:spPr>
            <a:xfrm>
              <a:off x="2868772" y="5437617"/>
              <a:ext cx="34149" cy="12417"/>
            </a:xfrm>
            <a:custGeom>
              <a:rect b="b" l="l" r="r" t="t"/>
              <a:pathLst>
                <a:path extrusionOk="0" h="12417" w="34149">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gb103d7ccaa_1_0"/>
            <p:cNvSpPr/>
            <p:nvPr/>
          </p:nvSpPr>
          <p:spPr>
            <a:xfrm>
              <a:off x="6993044" y="5054526"/>
              <a:ext cx="229729" cy="266983"/>
            </a:xfrm>
            <a:custGeom>
              <a:rect b="b" l="l" r="r" t="t"/>
              <a:pathLst>
                <a:path extrusionOk="0" h="266983" w="229729">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Google Shape;554;gb103d7ccaa_1_0"/>
            <p:cNvSpPr/>
            <p:nvPr/>
          </p:nvSpPr>
          <p:spPr>
            <a:xfrm>
              <a:off x="6968829" y="5832193"/>
              <a:ext cx="43462" cy="18626"/>
            </a:xfrm>
            <a:custGeom>
              <a:rect b="b" l="l" r="r" t="t"/>
              <a:pathLst>
                <a:path extrusionOk="0" h="18626" w="43462">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gb103d7ccaa_1_0"/>
            <p:cNvSpPr/>
            <p:nvPr/>
          </p:nvSpPr>
          <p:spPr>
            <a:xfrm>
              <a:off x="6983420" y="5324304"/>
              <a:ext cx="15522" cy="24835"/>
            </a:xfrm>
            <a:custGeom>
              <a:rect b="b" l="l" r="r" t="t"/>
              <a:pathLst>
                <a:path extrusionOk="0" h="24835" w="15522">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gb103d7ccaa_1_0"/>
            <p:cNvSpPr/>
            <p:nvPr/>
          </p:nvSpPr>
          <p:spPr>
            <a:xfrm>
              <a:off x="6832543" y="5765758"/>
              <a:ext cx="99342" cy="108656"/>
            </a:xfrm>
            <a:custGeom>
              <a:rect b="b" l="l" r="r" t="t"/>
              <a:pathLst>
                <a:path extrusionOk="0" h="108656" w="99342">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7" name="Google Shape;557;gb103d7ccaa_1_0"/>
            <p:cNvSpPr/>
            <p:nvPr/>
          </p:nvSpPr>
          <p:spPr>
            <a:xfrm>
              <a:off x="7352229" y="5852372"/>
              <a:ext cx="21731" cy="34149"/>
            </a:xfrm>
            <a:custGeom>
              <a:rect b="b" l="l" r="r" t="t"/>
              <a:pathLst>
                <a:path extrusionOk="0" h="34149" w="21731">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8" name="Google Shape;558;gb103d7ccaa_1_0"/>
            <p:cNvSpPr/>
            <p:nvPr/>
          </p:nvSpPr>
          <p:spPr>
            <a:xfrm>
              <a:off x="6269084" y="5666105"/>
              <a:ext cx="24835" cy="55880"/>
            </a:xfrm>
            <a:custGeom>
              <a:rect b="b" l="l" r="r" t="t"/>
              <a:pathLst>
                <a:path extrusionOk="0" h="55880" w="24835">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9" name="Google Shape;559;gb103d7ccaa_1_0"/>
            <p:cNvSpPr/>
            <p:nvPr/>
          </p:nvSpPr>
          <p:spPr>
            <a:xfrm>
              <a:off x="6752448" y="5941160"/>
              <a:ext cx="599160" cy="468773"/>
            </a:xfrm>
            <a:custGeom>
              <a:rect b="b" l="l" r="r" t="t"/>
              <a:pathLst>
                <a:path extrusionOk="0" h="468773" w="599160">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0" name="Google Shape;560;gb103d7ccaa_1_0"/>
            <p:cNvSpPr/>
            <p:nvPr/>
          </p:nvSpPr>
          <p:spPr>
            <a:xfrm>
              <a:off x="7376444" y="5893661"/>
              <a:ext cx="15522" cy="9313"/>
            </a:xfrm>
            <a:custGeom>
              <a:rect b="b" l="l" r="r" t="t"/>
              <a:pathLst>
                <a:path extrusionOk="0" h="9313" w="15522">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1" name="Google Shape;561;gb103d7ccaa_1_0"/>
            <p:cNvSpPr/>
            <p:nvPr/>
          </p:nvSpPr>
          <p:spPr>
            <a:xfrm>
              <a:off x="2900127" y="5457796"/>
              <a:ext cx="55880" cy="37253"/>
            </a:xfrm>
            <a:custGeom>
              <a:rect b="b" l="l" r="r" t="t"/>
              <a:pathLst>
                <a:path extrusionOk="0" h="37253" w="55880">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2" name="Google Shape;562;gb103d7ccaa_1_0"/>
            <p:cNvSpPr/>
            <p:nvPr/>
          </p:nvSpPr>
          <p:spPr>
            <a:xfrm>
              <a:off x="6488880" y="5710498"/>
              <a:ext cx="301132" cy="207998"/>
            </a:xfrm>
            <a:custGeom>
              <a:rect b="b" l="l" r="r" t="t"/>
              <a:pathLst>
                <a:path extrusionOk="0" h="207998" w="301132">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3" name="Google Shape;563;gb103d7ccaa_1_0"/>
            <p:cNvSpPr/>
            <p:nvPr/>
          </p:nvSpPr>
          <p:spPr>
            <a:xfrm>
              <a:off x="7403453" y="5901112"/>
              <a:ext cx="24835" cy="21731"/>
            </a:xfrm>
            <a:custGeom>
              <a:rect b="b" l="l" r="r" t="t"/>
              <a:pathLst>
                <a:path extrusionOk="0" h="21731" w="24835">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4" name="Google Shape;564;gb103d7ccaa_1_0"/>
            <p:cNvSpPr/>
            <p:nvPr/>
          </p:nvSpPr>
          <p:spPr>
            <a:xfrm>
              <a:off x="7568921" y="6290411"/>
              <a:ext cx="93133" cy="145909"/>
            </a:xfrm>
            <a:custGeom>
              <a:rect b="b" l="l" r="r" t="t"/>
              <a:pathLst>
                <a:path extrusionOk="0" h="145909" w="93133">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5" name="Google Shape;565;gb103d7ccaa_1_0"/>
            <p:cNvSpPr/>
            <p:nvPr/>
          </p:nvSpPr>
          <p:spPr>
            <a:xfrm>
              <a:off x="7483548" y="6426076"/>
              <a:ext cx="117969" cy="136596"/>
            </a:xfrm>
            <a:custGeom>
              <a:rect b="b" l="l" r="r" t="t"/>
              <a:pathLst>
                <a:path extrusionOk="0" h="136596" w="117969">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6" name="Google Shape;566;gb103d7ccaa_1_0"/>
            <p:cNvSpPr/>
            <p:nvPr/>
          </p:nvSpPr>
          <p:spPr>
            <a:xfrm>
              <a:off x="7696203" y="6032431"/>
              <a:ext cx="18626" cy="27940"/>
            </a:xfrm>
            <a:custGeom>
              <a:rect b="b" l="l" r="r" t="t"/>
              <a:pathLst>
                <a:path extrusionOk="0" h="27940" w="18626">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7" name="Google Shape;567;gb103d7ccaa_1_0"/>
            <p:cNvSpPr/>
            <p:nvPr/>
          </p:nvSpPr>
          <p:spPr>
            <a:xfrm>
              <a:off x="7436671" y="5917876"/>
              <a:ext cx="18626" cy="21731"/>
            </a:xfrm>
            <a:custGeom>
              <a:rect b="b" l="l" r="r" t="t"/>
              <a:pathLst>
                <a:path extrusionOk="0" h="21731" w="18626">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8" name="Google Shape;568;gb103d7ccaa_1_0"/>
            <p:cNvSpPr/>
            <p:nvPr/>
          </p:nvSpPr>
          <p:spPr>
            <a:xfrm>
              <a:off x="7423321" y="5928431"/>
              <a:ext cx="18626" cy="15522"/>
            </a:xfrm>
            <a:custGeom>
              <a:rect b="b" l="l" r="r" t="t"/>
              <a:pathLst>
                <a:path extrusionOk="0" h="15522" w="18626">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9" name="Google Shape;569;gb103d7ccaa_1_0"/>
            <p:cNvSpPr/>
            <p:nvPr/>
          </p:nvSpPr>
          <p:spPr>
            <a:xfrm>
              <a:off x="7449089" y="5945506"/>
              <a:ext cx="12417" cy="12417"/>
            </a:xfrm>
            <a:custGeom>
              <a:rect b="b" l="l" r="r" t="t"/>
              <a:pathLst>
                <a:path extrusionOk="0" h="12417" w="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0" name="Google Shape;570;gb103d7ccaa_1_0"/>
            <p:cNvSpPr/>
            <p:nvPr/>
          </p:nvSpPr>
          <p:spPr>
            <a:xfrm>
              <a:off x="7229293" y="6429180"/>
              <a:ext cx="52775" cy="68298"/>
            </a:xfrm>
            <a:custGeom>
              <a:rect b="b" l="l" r="r" t="t"/>
              <a:pathLst>
                <a:path extrusionOk="0" h="68298" w="52775">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1" name="Google Shape;571;gb103d7ccaa_1_0"/>
            <p:cNvSpPr/>
            <p:nvPr/>
          </p:nvSpPr>
          <p:spPr>
            <a:xfrm>
              <a:off x="4103104" y="5644063"/>
              <a:ext cx="9313" cy="12417"/>
            </a:xfrm>
            <a:custGeom>
              <a:rect b="b" l="l" r="r" t="t"/>
              <a:pathLst>
                <a:path extrusionOk="0" h="12417" w="9313">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2" name="Google Shape;572;gb103d7ccaa_1_0"/>
            <p:cNvSpPr/>
            <p:nvPr/>
          </p:nvSpPr>
          <p:spPr>
            <a:xfrm>
              <a:off x="4008418" y="5514917"/>
              <a:ext cx="34149" cy="18626"/>
            </a:xfrm>
            <a:custGeom>
              <a:rect b="b" l="l" r="r" t="t"/>
              <a:pathLst>
                <a:path extrusionOk="0" h="18626" w="34149">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3" name="Google Shape;573;gb103d7ccaa_1_0"/>
            <p:cNvSpPr/>
            <p:nvPr/>
          </p:nvSpPr>
          <p:spPr>
            <a:xfrm>
              <a:off x="3912490" y="5445999"/>
              <a:ext cx="155222" cy="58984"/>
            </a:xfrm>
            <a:custGeom>
              <a:rect b="b" l="l" r="r" t="t"/>
              <a:pathLst>
                <a:path extrusionOk="0" h="58984" w="155222">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4" name="Google Shape;574;gb103d7ccaa_1_0"/>
            <p:cNvSpPr/>
            <p:nvPr/>
          </p:nvSpPr>
          <p:spPr>
            <a:xfrm>
              <a:off x="4008418" y="5417438"/>
              <a:ext cx="12417" cy="24835"/>
            </a:xfrm>
            <a:custGeom>
              <a:rect b="b" l="l" r="r" t="t"/>
              <a:pathLst>
                <a:path extrusionOk="0" h="24835" w="12417">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5" name="Google Shape;575;gb103d7ccaa_1_0"/>
            <p:cNvSpPr/>
            <p:nvPr/>
          </p:nvSpPr>
          <p:spPr>
            <a:xfrm>
              <a:off x="4000036" y="5393223"/>
              <a:ext cx="27940" cy="15522"/>
            </a:xfrm>
            <a:custGeom>
              <a:rect b="b" l="l" r="r" t="t"/>
              <a:pathLst>
                <a:path extrusionOk="0" h="15522" w="27940">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6" name="Google Shape;576;gb103d7ccaa_1_0"/>
            <p:cNvSpPr/>
            <p:nvPr/>
          </p:nvSpPr>
          <p:spPr>
            <a:xfrm>
              <a:off x="5743810" y="6002628"/>
              <a:ext cx="99342" cy="207998"/>
            </a:xfrm>
            <a:custGeom>
              <a:rect b="b" l="l" r="r" t="t"/>
              <a:pathLst>
                <a:path extrusionOk="0" h="207998" w="99342">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7" name="Google Shape;577;gb103d7ccaa_1_0"/>
            <p:cNvSpPr/>
            <p:nvPr/>
          </p:nvSpPr>
          <p:spPr>
            <a:xfrm>
              <a:off x="4236596" y="6662015"/>
              <a:ext cx="74506" cy="31044"/>
            </a:xfrm>
            <a:custGeom>
              <a:rect b="b" l="l" r="r" t="t"/>
              <a:pathLst>
                <a:path extrusionOk="0" h="31044" w="74506">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8" name="Google Shape;578;gb103d7ccaa_1_0"/>
            <p:cNvSpPr/>
            <p:nvPr/>
          </p:nvSpPr>
          <p:spPr>
            <a:xfrm>
              <a:off x="4403305" y="5779417"/>
              <a:ext cx="34149" cy="31044"/>
            </a:xfrm>
            <a:custGeom>
              <a:rect b="b" l="l" r="r" t="t"/>
              <a:pathLst>
                <a:path extrusionOk="0" h="31044" w="34149">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9" name="Google Shape;579;gb103d7ccaa_1_0"/>
            <p:cNvSpPr/>
            <p:nvPr/>
          </p:nvSpPr>
          <p:spPr>
            <a:xfrm>
              <a:off x="4237527" y="6453395"/>
              <a:ext cx="12417" cy="18626"/>
            </a:xfrm>
            <a:custGeom>
              <a:rect b="b" l="l" r="r" t="t"/>
              <a:pathLst>
                <a:path extrusionOk="0" h="18626" w="12417">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0" name="Google Shape;580;gb103d7ccaa_1_0"/>
            <p:cNvSpPr/>
            <p:nvPr/>
          </p:nvSpPr>
          <p:spPr>
            <a:xfrm>
              <a:off x="4152155" y="6693680"/>
              <a:ext cx="58984" cy="52775"/>
            </a:xfrm>
            <a:custGeom>
              <a:rect b="b" l="l" r="r" t="t"/>
              <a:pathLst>
                <a:path extrusionOk="0" h="52775" w="58984">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1" name="Google Shape;581;gb103d7ccaa_1_0"/>
            <p:cNvSpPr/>
            <p:nvPr/>
          </p:nvSpPr>
          <p:spPr>
            <a:xfrm>
              <a:off x="4063677" y="5497843"/>
              <a:ext cx="86924" cy="34149"/>
            </a:xfrm>
            <a:custGeom>
              <a:rect b="b" l="l" r="r" t="t"/>
              <a:pathLst>
                <a:path extrusionOk="0" h="34149" w="86924">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gb103d7ccaa_1_0"/>
            <p:cNvSpPr/>
            <p:nvPr/>
          </p:nvSpPr>
          <p:spPr>
            <a:xfrm>
              <a:off x="4215796" y="5526404"/>
              <a:ext cx="34149" cy="12417"/>
            </a:xfrm>
            <a:custGeom>
              <a:rect b="b" l="l" r="r" t="t"/>
              <a:pathLst>
                <a:path extrusionOk="0" h="12417" w="34149">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gb103d7ccaa_1_0"/>
            <p:cNvSpPr/>
            <p:nvPr/>
          </p:nvSpPr>
          <p:spPr>
            <a:xfrm>
              <a:off x="4066782" y="5047076"/>
              <a:ext cx="12417" cy="15522"/>
            </a:xfrm>
            <a:custGeom>
              <a:rect b="b" l="l" r="r" t="t"/>
              <a:pathLst>
                <a:path extrusionOk="0" h="15522" w="12417">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4" name="Google Shape;584;gb103d7ccaa_1_0"/>
            <p:cNvSpPr/>
            <p:nvPr/>
          </p:nvSpPr>
          <p:spPr>
            <a:xfrm>
              <a:off x="3707286" y="4372477"/>
              <a:ext cx="55880" cy="43462"/>
            </a:xfrm>
            <a:custGeom>
              <a:rect b="b" l="l" r="r" t="t"/>
              <a:pathLst>
                <a:path extrusionOk="0" h="43462" w="55880">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gb103d7ccaa_1_0"/>
            <p:cNvSpPr/>
            <p:nvPr/>
          </p:nvSpPr>
          <p:spPr>
            <a:xfrm>
              <a:off x="3927081" y="4626422"/>
              <a:ext cx="24835" cy="21731"/>
            </a:xfrm>
            <a:custGeom>
              <a:rect b="b" l="l" r="r" t="t"/>
              <a:pathLst>
                <a:path extrusionOk="0" h="21731" w="24835">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gb103d7ccaa_1_0"/>
            <p:cNvSpPr/>
            <p:nvPr/>
          </p:nvSpPr>
          <p:spPr>
            <a:xfrm>
              <a:off x="3587454" y="4223153"/>
              <a:ext cx="37253" cy="31044"/>
            </a:xfrm>
            <a:custGeom>
              <a:rect b="b" l="l" r="r" t="t"/>
              <a:pathLst>
                <a:path extrusionOk="0" h="31044" w="37253">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gb103d7ccaa_1_0"/>
            <p:cNvSpPr/>
            <p:nvPr/>
          </p:nvSpPr>
          <p:spPr>
            <a:xfrm>
              <a:off x="2717274" y="4696893"/>
              <a:ext cx="18626" cy="9313"/>
            </a:xfrm>
            <a:custGeom>
              <a:rect b="b" l="l" r="r" t="t"/>
              <a:pathLst>
                <a:path extrusionOk="0" h="9313" w="18626">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gb103d7ccaa_1_0"/>
            <p:cNvSpPr/>
            <p:nvPr/>
          </p:nvSpPr>
          <p:spPr>
            <a:xfrm>
              <a:off x="2917512" y="4768295"/>
              <a:ext cx="31044" cy="34149"/>
            </a:xfrm>
            <a:custGeom>
              <a:rect b="b" l="l" r="r" t="t"/>
              <a:pathLst>
                <a:path extrusionOk="0" h="34149" w="31044">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9" name="Google Shape;589;gb103d7ccaa_1_0"/>
            <p:cNvSpPr/>
            <p:nvPr/>
          </p:nvSpPr>
          <p:spPr>
            <a:xfrm>
              <a:off x="3423849" y="4239917"/>
              <a:ext cx="245252" cy="170745"/>
            </a:xfrm>
            <a:custGeom>
              <a:rect b="b" l="l" r="r" t="t"/>
              <a:pathLst>
                <a:path extrusionOk="0" h="170745" w="245252">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0" name="Google Shape;590;gb103d7ccaa_1_0"/>
            <p:cNvSpPr/>
            <p:nvPr/>
          </p:nvSpPr>
          <p:spPr>
            <a:xfrm>
              <a:off x="2687161" y="4573956"/>
              <a:ext cx="37253" cy="27940"/>
            </a:xfrm>
            <a:custGeom>
              <a:rect b="b" l="l" r="r" t="t"/>
              <a:pathLst>
                <a:path extrusionOk="0" h="27940" w="37253">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1" name="Google Shape;591;gb103d7ccaa_1_0"/>
            <p:cNvSpPr/>
            <p:nvPr/>
          </p:nvSpPr>
          <p:spPr>
            <a:xfrm>
              <a:off x="3878341" y="4529873"/>
              <a:ext cx="93133" cy="86924"/>
            </a:xfrm>
            <a:custGeom>
              <a:rect b="b" l="l" r="r" t="t"/>
              <a:pathLst>
                <a:path extrusionOk="0" h="86924" w="93133">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2" name="Google Shape;592;gb103d7ccaa_1_0"/>
            <p:cNvSpPr/>
            <p:nvPr/>
          </p:nvSpPr>
          <p:spPr>
            <a:xfrm>
              <a:off x="4263915" y="4941524"/>
              <a:ext cx="93133" cy="111760"/>
            </a:xfrm>
            <a:custGeom>
              <a:rect b="b" l="l" r="r" t="t"/>
              <a:pathLst>
                <a:path extrusionOk="0" h="111760" w="93133">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3" name="Google Shape;593;gb103d7ccaa_1_0"/>
            <p:cNvSpPr/>
            <p:nvPr/>
          </p:nvSpPr>
          <p:spPr>
            <a:xfrm>
              <a:off x="4034496" y="4432083"/>
              <a:ext cx="27940" cy="40357"/>
            </a:xfrm>
            <a:custGeom>
              <a:rect b="b" l="l" r="r" t="t"/>
              <a:pathLst>
                <a:path extrusionOk="0" h="40357" w="27940">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gb103d7ccaa_1_0"/>
            <p:cNvSpPr/>
            <p:nvPr/>
          </p:nvSpPr>
          <p:spPr>
            <a:xfrm>
              <a:off x="3958436" y="4877572"/>
              <a:ext cx="15522" cy="9313"/>
            </a:xfrm>
            <a:custGeom>
              <a:rect b="b" l="l" r="r" t="t"/>
              <a:pathLst>
                <a:path extrusionOk="0" h="9313" w="15522">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gb103d7ccaa_1_0"/>
            <p:cNvSpPr/>
            <p:nvPr/>
          </p:nvSpPr>
          <p:spPr>
            <a:xfrm>
              <a:off x="4347115" y="4401659"/>
              <a:ext cx="40357" cy="34149"/>
            </a:xfrm>
            <a:custGeom>
              <a:rect b="b" l="l" r="r" t="t"/>
              <a:pathLst>
                <a:path extrusionOk="0" h="34149" w="40357">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gb103d7ccaa_1_0"/>
            <p:cNvSpPr/>
            <p:nvPr/>
          </p:nvSpPr>
          <p:spPr>
            <a:xfrm>
              <a:off x="4024251" y="4593825"/>
              <a:ext cx="12417" cy="15522"/>
            </a:xfrm>
            <a:custGeom>
              <a:rect b="b" l="l" r="r" t="t"/>
              <a:pathLst>
                <a:path extrusionOk="0" h="15522" w="12417">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gb103d7ccaa_1_0"/>
            <p:cNvSpPr/>
            <p:nvPr/>
          </p:nvSpPr>
          <p:spPr>
            <a:xfrm>
              <a:off x="3970854" y="4639150"/>
              <a:ext cx="21731" cy="27940"/>
            </a:xfrm>
            <a:custGeom>
              <a:rect b="b" l="l" r="r" t="t"/>
              <a:pathLst>
                <a:path extrusionOk="0" h="27940" w="21731">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8" name="Google Shape;598;gb103d7ccaa_1_0"/>
            <p:cNvSpPr/>
            <p:nvPr/>
          </p:nvSpPr>
          <p:spPr>
            <a:xfrm>
              <a:off x="7159753" y="4855531"/>
              <a:ext cx="43462" cy="189371"/>
            </a:xfrm>
            <a:custGeom>
              <a:rect b="b" l="l" r="r" t="t"/>
              <a:pathLst>
                <a:path extrusionOk="0" h="189371" w="43462">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9" name="Google Shape;599;gb103d7ccaa_1_0"/>
            <p:cNvSpPr/>
            <p:nvPr/>
          </p:nvSpPr>
          <p:spPr>
            <a:xfrm>
              <a:off x="3223922" y="4869190"/>
              <a:ext cx="34149" cy="43462"/>
            </a:xfrm>
            <a:custGeom>
              <a:rect b="b" l="l" r="r" t="t"/>
              <a:pathLst>
                <a:path extrusionOk="0" h="43462" w="34149">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0" name="Google Shape;600;gb103d7ccaa_1_0"/>
            <p:cNvSpPr/>
            <p:nvPr/>
          </p:nvSpPr>
          <p:spPr>
            <a:xfrm>
              <a:off x="5439263" y="4744081"/>
              <a:ext cx="18626" cy="18626"/>
            </a:xfrm>
            <a:custGeom>
              <a:rect b="b" l="l" r="r" t="t"/>
              <a:pathLst>
                <a:path extrusionOk="0" h="18626" w="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1" name="Google Shape;601;gb103d7ccaa_1_0"/>
            <p:cNvSpPr/>
            <p:nvPr/>
          </p:nvSpPr>
          <p:spPr>
            <a:xfrm>
              <a:off x="5039098" y="4734767"/>
              <a:ext cx="111760" cy="217312"/>
            </a:xfrm>
            <a:custGeom>
              <a:rect b="b" l="l" r="r" t="t"/>
              <a:pathLst>
                <a:path extrusionOk="0" h="217312" w="111760">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2" name="Google Shape;602;gb103d7ccaa_1_0"/>
            <p:cNvSpPr/>
            <p:nvPr/>
          </p:nvSpPr>
          <p:spPr>
            <a:xfrm>
              <a:off x="5278762" y="4812379"/>
              <a:ext cx="24835" cy="34149"/>
            </a:xfrm>
            <a:custGeom>
              <a:rect b="b" l="l" r="r" t="t"/>
              <a:pathLst>
                <a:path extrusionOk="0" h="34149" w="24835">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3" name="Google Shape;603;gb103d7ccaa_1_0"/>
            <p:cNvSpPr/>
            <p:nvPr/>
          </p:nvSpPr>
          <p:spPr>
            <a:xfrm>
              <a:off x="7689063" y="4320943"/>
              <a:ext cx="49671" cy="27940"/>
            </a:xfrm>
            <a:custGeom>
              <a:rect b="b" l="l" r="r" t="t"/>
              <a:pathLst>
                <a:path extrusionOk="0" h="27940" w="49671">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4" name="Google Shape;604;gb103d7ccaa_1_0"/>
            <p:cNvSpPr/>
            <p:nvPr/>
          </p:nvSpPr>
          <p:spPr>
            <a:xfrm>
              <a:off x="5774854" y="4394519"/>
              <a:ext cx="15522" cy="9313"/>
            </a:xfrm>
            <a:custGeom>
              <a:rect b="b" l="l" r="r" t="t"/>
              <a:pathLst>
                <a:path extrusionOk="0" h="9313" w="15522">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5" name="Google Shape;605;gb103d7ccaa_1_0"/>
            <p:cNvSpPr/>
            <p:nvPr/>
          </p:nvSpPr>
          <p:spPr>
            <a:xfrm>
              <a:off x="7132744" y="4215702"/>
              <a:ext cx="55880" cy="21731"/>
            </a:xfrm>
            <a:custGeom>
              <a:rect b="b" l="l" r="r" t="t"/>
              <a:pathLst>
                <a:path extrusionOk="0" h="21731" w="55880">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6" name="Google Shape;606;gb103d7ccaa_1_0"/>
            <p:cNvSpPr/>
            <p:nvPr/>
          </p:nvSpPr>
          <p:spPr>
            <a:xfrm>
              <a:off x="5371586" y="4771400"/>
              <a:ext cx="18626" cy="27940"/>
            </a:xfrm>
            <a:custGeom>
              <a:rect b="b" l="l" r="r" t="t"/>
              <a:pathLst>
                <a:path extrusionOk="0" h="27940" w="18626">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7" name="Google Shape;607;gb103d7ccaa_1_0"/>
            <p:cNvSpPr/>
            <p:nvPr/>
          </p:nvSpPr>
          <p:spPr>
            <a:xfrm>
              <a:off x="4983839" y="4840940"/>
              <a:ext cx="52775" cy="80715"/>
            </a:xfrm>
            <a:custGeom>
              <a:rect b="b" l="l" r="r" t="t"/>
              <a:pathLst>
                <a:path extrusionOk="0" h="80715" w="5277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8" name="Google Shape;608;gb103d7ccaa_1_0"/>
            <p:cNvSpPr/>
            <p:nvPr/>
          </p:nvSpPr>
          <p:spPr>
            <a:xfrm>
              <a:off x="4217969" y="4962635"/>
              <a:ext cx="31044" cy="18626"/>
            </a:xfrm>
            <a:custGeom>
              <a:rect b="b" l="l" r="r" t="t"/>
              <a:pathLst>
                <a:path extrusionOk="0" h="18626" w="31044">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9" name="Google Shape;609;gb103d7ccaa_1_0"/>
            <p:cNvSpPr/>
            <p:nvPr/>
          </p:nvSpPr>
          <p:spPr>
            <a:xfrm>
              <a:off x="4778634" y="4498518"/>
              <a:ext cx="158327" cy="117969"/>
            </a:xfrm>
            <a:custGeom>
              <a:rect b="b" l="l" r="r" t="t"/>
              <a:pathLst>
                <a:path extrusionOk="0" h="117969" w="158327">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10" name="Google Shape;610;gb103d7ccaa_1_0"/>
          <p:cNvSpPr txBox="1"/>
          <p:nvPr/>
        </p:nvSpPr>
        <p:spPr>
          <a:xfrm rot="-599961">
            <a:off x="149709" y="1650096"/>
            <a:ext cx="4267525" cy="710973"/>
          </a:xfrm>
          <a:prstGeom prst="rect">
            <a:avLst/>
          </a:prstGeom>
          <a:solidFill>
            <a:schemeClr val="accent4"/>
          </a:solidFill>
          <a:ln>
            <a:noFill/>
          </a:ln>
        </p:spPr>
        <p:txBody>
          <a:bodyPr anchorCtr="0" anchor="ctr" bIns="45700" lIns="108000" spcFirstLastPara="1" rIns="108000" wrap="square" tIns="45700">
            <a:noAutofit/>
          </a:bodyPr>
          <a:lstStyle/>
          <a:p>
            <a:pPr indent="0" lvl="0" marL="0" marR="0" rtl="0" algn="ctr">
              <a:spcBef>
                <a:spcPts val="0"/>
              </a:spcBef>
              <a:spcAft>
                <a:spcPts val="0"/>
              </a:spcAft>
              <a:buClr>
                <a:schemeClr val="lt1"/>
              </a:buClr>
              <a:buSzPts val="4800"/>
              <a:buFont typeface="Arial"/>
              <a:buNone/>
            </a:pPr>
            <a:r>
              <a:rPr b="1" lang="en-US" sz="4800">
                <a:solidFill>
                  <a:schemeClr val="lt1"/>
                </a:solidFill>
                <a:latin typeface="Arial"/>
                <a:ea typeface="Arial"/>
                <a:cs typeface="Arial"/>
                <a:sym typeface="Arial"/>
              </a:rPr>
              <a:t>PANDEMIC</a:t>
            </a:r>
            <a:endParaRPr b="1" sz="4800">
              <a:solidFill>
                <a:schemeClr val="lt1"/>
              </a:solidFill>
              <a:latin typeface="Arial"/>
              <a:ea typeface="Arial"/>
              <a:cs typeface="Arial"/>
              <a:sym typeface="Arial"/>
            </a:endParaRPr>
          </a:p>
        </p:txBody>
      </p:sp>
      <p:sp>
        <p:nvSpPr>
          <p:cNvPr id="611" name="Google Shape;611;gb103d7ccaa_1_0"/>
          <p:cNvSpPr txBox="1"/>
          <p:nvPr/>
        </p:nvSpPr>
        <p:spPr>
          <a:xfrm rot="-599888">
            <a:off x="779031" y="2393177"/>
            <a:ext cx="4145354" cy="287893"/>
          </a:xfrm>
          <a:prstGeom prst="rect">
            <a:avLst/>
          </a:prstGeom>
          <a:solidFill>
            <a:schemeClr val="accent4"/>
          </a:solidFill>
          <a:ln>
            <a:noFill/>
          </a:ln>
        </p:spPr>
        <p:txBody>
          <a:bodyPr anchorCtr="0" anchor="ctr" bIns="45700" lIns="216000" spcFirstLastPara="1" rIns="91425" wrap="square" tIns="45700">
            <a:noAutofit/>
          </a:bodyPr>
          <a:lstStyle/>
          <a:p>
            <a:pPr indent="0" lvl="0" marL="0" marR="0" rtl="0" algn="ctr">
              <a:spcBef>
                <a:spcPts val="0"/>
              </a:spcBef>
              <a:spcAft>
                <a:spcPts val="0"/>
              </a:spcAft>
              <a:buClr>
                <a:schemeClr val="lt1"/>
              </a:buClr>
              <a:buSzPts val="1400"/>
              <a:buFont typeface="Arial"/>
              <a:buNone/>
            </a:pPr>
            <a:r>
              <a:rPr lang="en-US">
                <a:solidFill>
                  <a:schemeClr val="lt1"/>
                </a:solidFill>
              </a:rPr>
              <a:t>Need to be Resolved Immediately</a:t>
            </a:r>
            <a:endParaRPr sz="1400">
              <a:solidFill>
                <a:schemeClr val="lt1"/>
              </a:solidFill>
              <a:latin typeface="Arial"/>
              <a:ea typeface="Arial"/>
              <a:cs typeface="Arial"/>
              <a:sym typeface="Arial"/>
            </a:endParaRPr>
          </a:p>
        </p:txBody>
      </p:sp>
      <p:sp>
        <p:nvSpPr>
          <p:cNvPr id="612" name="Google Shape;612;gb103d7ccaa_1_0"/>
          <p:cNvSpPr txBox="1"/>
          <p:nvPr/>
        </p:nvSpPr>
        <p:spPr>
          <a:xfrm>
            <a:off x="-225877" y="3183702"/>
            <a:ext cx="5679900" cy="2893500"/>
          </a:xfrm>
          <a:prstGeom prst="rect">
            <a:avLst/>
          </a:prstGeom>
          <a:noFill/>
          <a:ln>
            <a:noFill/>
          </a:ln>
        </p:spPr>
        <p:txBody>
          <a:bodyPr anchorCtr="0" anchor="t" bIns="45700" lIns="91425" spcFirstLastPara="1" rIns="91425" wrap="square" tIns="45700">
            <a:noAutofit/>
          </a:bodyPr>
          <a:lstStyle/>
          <a:p>
            <a:pPr indent="457200" lvl="0" marL="457200" rtl="0" algn="just">
              <a:spcBef>
                <a:spcPts val="0"/>
              </a:spcBef>
              <a:spcAft>
                <a:spcPts val="0"/>
              </a:spcAft>
              <a:buClr>
                <a:schemeClr val="dk1"/>
              </a:buClr>
              <a:buSzPts val="1100"/>
              <a:buFont typeface="Arial"/>
              <a:buNone/>
            </a:pPr>
            <a:r>
              <a:rPr lang="en-US" sz="1800">
                <a:solidFill>
                  <a:schemeClr val="dk1"/>
                </a:solidFill>
              </a:rPr>
              <a:t>During the whole year of 2020, scientists around the world are working on potential treatments and vaccines for the new coronavirus disease known as COVID-19. With confirmed COVID-19 cases in the United States surpassing 9.4 million and continuing to grow, scientists are pushing forward with efforts to develop vaccines to slow the pandemic and lessen the disease's damage. Over the upcoming months, we may see additional vaccines approved as COVID-19 targeted treatments, depending on the outcome of clinical trials.</a:t>
            </a:r>
            <a:endParaRPr sz="1800">
              <a:solidFill>
                <a:schemeClr val="dk1"/>
              </a:solidFill>
            </a:endParaRPr>
          </a:p>
          <a:p>
            <a:pPr indent="0" lvl="0" marL="0" marR="0" rtl="0" algn="l">
              <a:spcBef>
                <a:spcPts val="0"/>
              </a:spcBef>
              <a:spcAft>
                <a:spcPts val="0"/>
              </a:spcAft>
              <a:buNone/>
            </a:pPr>
            <a:r>
              <a:t/>
            </a:r>
            <a:endParaRPr sz="1800">
              <a:solidFill>
                <a:srgbClr val="3F3F3F"/>
              </a:solidFill>
            </a:endParaRPr>
          </a:p>
        </p:txBody>
      </p:sp>
      <p:sp>
        <p:nvSpPr>
          <p:cNvPr id="613" name="Google Shape;613;gb103d7ccaa_1_0"/>
          <p:cNvSpPr/>
          <p:nvPr/>
        </p:nvSpPr>
        <p:spPr>
          <a:xfrm>
            <a:off x="10211526" y="3009113"/>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4" name="Google Shape;614;gb103d7ccaa_1_0"/>
          <p:cNvSpPr/>
          <p:nvPr/>
        </p:nvSpPr>
        <p:spPr>
          <a:xfrm>
            <a:off x="5023437" y="2252467"/>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5" name="Google Shape;615;gb103d7ccaa_1_0"/>
          <p:cNvSpPr/>
          <p:nvPr/>
        </p:nvSpPr>
        <p:spPr>
          <a:xfrm>
            <a:off x="5930904" y="3183689"/>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6" name="Google Shape;616;gb103d7ccaa_1_0"/>
          <p:cNvSpPr/>
          <p:nvPr/>
        </p:nvSpPr>
        <p:spPr>
          <a:xfrm>
            <a:off x="9251867" y="3240698"/>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7" name="Google Shape;617;gb103d7ccaa_1_0"/>
          <p:cNvSpPr/>
          <p:nvPr/>
        </p:nvSpPr>
        <p:spPr>
          <a:xfrm>
            <a:off x="8060888" y="2887115"/>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8" name="Google Shape;618;gb103d7ccaa_1_0"/>
          <p:cNvSpPr/>
          <p:nvPr/>
        </p:nvSpPr>
        <p:spPr>
          <a:xfrm>
            <a:off x="5723332" y="2363703"/>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9" name="Google Shape;619;gb103d7ccaa_1_0"/>
          <p:cNvSpPr/>
          <p:nvPr/>
        </p:nvSpPr>
        <p:spPr>
          <a:xfrm>
            <a:off x="9581023" y="3568845"/>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0" name="Google Shape;620;gb103d7ccaa_1_0"/>
          <p:cNvSpPr txBox="1"/>
          <p:nvPr/>
        </p:nvSpPr>
        <p:spPr>
          <a:xfrm>
            <a:off x="9932671" y="2628930"/>
            <a:ext cx="863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chemeClr val="accent3"/>
                </a:solidFill>
              </a:rPr>
              <a:t>8</a:t>
            </a:r>
            <a:r>
              <a:rPr b="1" lang="en-US" sz="1400">
                <a:solidFill>
                  <a:schemeClr val="accent3"/>
                </a:solidFill>
                <a:latin typeface="Arial"/>
                <a:ea typeface="Arial"/>
                <a:cs typeface="Arial"/>
                <a:sym typeface="Arial"/>
              </a:rPr>
              <a:t>0,</a:t>
            </a:r>
            <a:r>
              <a:rPr b="1" lang="en-US">
                <a:solidFill>
                  <a:schemeClr val="accent3"/>
                </a:solidFill>
              </a:rPr>
              <a:t>12</a:t>
            </a:r>
            <a:r>
              <a:rPr b="1" lang="en-US" sz="1400">
                <a:solidFill>
                  <a:schemeClr val="accent3"/>
                </a:solidFill>
                <a:latin typeface="Arial"/>
                <a:ea typeface="Arial"/>
                <a:cs typeface="Arial"/>
                <a:sym typeface="Arial"/>
              </a:rPr>
              <a:t>0</a:t>
            </a:r>
            <a:endParaRPr sz="1400">
              <a:solidFill>
                <a:schemeClr val="accent3"/>
              </a:solidFill>
              <a:latin typeface="Arial"/>
              <a:ea typeface="Arial"/>
              <a:cs typeface="Arial"/>
              <a:sym typeface="Arial"/>
            </a:endParaRPr>
          </a:p>
        </p:txBody>
      </p:sp>
      <p:sp>
        <p:nvSpPr>
          <p:cNvPr id="621" name="Google Shape;621;gb103d7ccaa_1_0"/>
          <p:cNvSpPr txBox="1"/>
          <p:nvPr/>
        </p:nvSpPr>
        <p:spPr>
          <a:xfrm>
            <a:off x="8987704" y="2877289"/>
            <a:ext cx="863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chemeClr val="accent3"/>
                </a:solidFill>
              </a:rPr>
              <a:t>89</a:t>
            </a:r>
            <a:r>
              <a:rPr b="1" lang="en-US" sz="1400">
                <a:solidFill>
                  <a:schemeClr val="accent3"/>
                </a:solidFill>
                <a:latin typeface="Arial"/>
                <a:ea typeface="Arial"/>
                <a:cs typeface="Arial"/>
                <a:sym typeface="Arial"/>
              </a:rPr>
              <a:t>,000</a:t>
            </a:r>
            <a:endParaRPr sz="1400">
              <a:solidFill>
                <a:schemeClr val="accent3"/>
              </a:solidFill>
              <a:latin typeface="Arial"/>
              <a:ea typeface="Arial"/>
              <a:cs typeface="Arial"/>
              <a:sym typeface="Arial"/>
            </a:endParaRPr>
          </a:p>
        </p:txBody>
      </p:sp>
      <p:sp>
        <p:nvSpPr>
          <p:cNvPr id="622" name="Google Shape;622;gb103d7ccaa_1_0"/>
          <p:cNvSpPr txBox="1"/>
          <p:nvPr/>
        </p:nvSpPr>
        <p:spPr>
          <a:xfrm>
            <a:off x="7728691" y="2514842"/>
            <a:ext cx="863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chemeClr val="accent3"/>
                </a:solidFill>
              </a:rPr>
              <a:t>1</a:t>
            </a:r>
            <a:r>
              <a:rPr b="1" lang="en-US" sz="1400">
                <a:solidFill>
                  <a:schemeClr val="accent3"/>
                </a:solidFill>
                <a:latin typeface="Arial"/>
                <a:ea typeface="Arial"/>
                <a:cs typeface="Arial"/>
                <a:sym typeface="Arial"/>
              </a:rPr>
              <a:t>00,</a:t>
            </a:r>
            <a:r>
              <a:rPr b="1" lang="en-US">
                <a:solidFill>
                  <a:schemeClr val="accent3"/>
                </a:solidFill>
              </a:rPr>
              <a:t>300</a:t>
            </a:r>
            <a:endParaRPr sz="1400">
              <a:solidFill>
                <a:schemeClr val="accent3"/>
              </a:solidFill>
              <a:latin typeface="Arial"/>
              <a:ea typeface="Arial"/>
              <a:cs typeface="Arial"/>
              <a:sym typeface="Arial"/>
            </a:endParaRPr>
          </a:p>
        </p:txBody>
      </p:sp>
      <p:sp>
        <p:nvSpPr>
          <p:cNvPr id="623" name="Google Shape;623;gb103d7ccaa_1_0"/>
          <p:cNvSpPr txBox="1"/>
          <p:nvPr/>
        </p:nvSpPr>
        <p:spPr>
          <a:xfrm>
            <a:off x="5819305" y="3809999"/>
            <a:ext cx="863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chemeClr val="accent2"/>
                </a:solidFill>
              </a:rPr>
              <a:t>40</a:t>
            </a:r>
            <a:r>
              <a:rPr b="1" lang="en-US" sz="1400">
                <a:solidFill>
                  <a:schemeClr val="accent2"/>
                </a:solidFill>
                <a:latin typeface="Arial"/>
                <a:ea typeface="Arial"/>
                <a:cs typeface="Arial"/>
                <a:sym typeface="Arial"/>
              </a:rPr>
              <a:t>,</a:t>
            </a:r>
            <a:r>
              <a:rPr b="1" lang="en-US">
                <a:solidFill>
                  <a:schemeClr val="accent2"/>
                </a:solidFill>
              </a:rPr>
              <a:t>1</a:t>
            </a:r>
            <a:r>
              <a:rPr b="1" lang="en-US" sz="1400">
                <a:solidFill>
                  <a:schemeClr val="accent2"/>
                </a:solidFill>
                <a:latin typeface="Arial"/>
                <a:ea typeface="Arial"/>
                <a:cs typeface="Arial"/>
                <a:sym typeface="Arial"/>
              </a:rPr>
              <a:t>00</a:t>
            </a:r>
            <a:endParaRPr sz="1400">
              <a:solidFill>
                <a:schemeClr val="accent2"/>
              </a:solidFill>
              <a:latin typeface="Arial"/>
              <a:ea typeface="Arial"/>
              <a:cs typeface="Arial"/>
              <a:sym typeface="Arial"/>
            </a:endParaRPr>
          </a:p>
        </p:txBody>
      </p:sp>
      <p:sp>
        <p:nvSpPr>
          <p:cNvPr id="624" name="Google Shape;624;gb103d7ccaa_1_0"/>
          <p:cNvSpPr txBox="1"/>
          <p:nvPr/>
        </p:nvSpPr>
        <p:spPr>
          <a:xfrm>
            <a:off x="5454035" y="1954944"/>
            <a:ext cx="863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chemeClr val="accent1"/>
                </a:solidFill>
              </a:rPr>
              <a:t>32</a:t>
            </a:r>
            <a:r>
              <a:rPr b="1" lang="en-US" sz="1400">
                <a:solidFill>
                  <a:schemeClr val="accent1"/>
                </a:solidFill>
                <a:latin typeface="Arial"/>
                <a:ea typeface="Arial"/>
                <a:cs typeface="Arial"/>
                <a:sym typeface="Arial"/>
              </a:rPr>
              <a:t>,</a:t>
            </a:r>
            <a:r>
              <a:rPr b="1" lang="en-US">
                <a:solidFill>
                  <a:schemeClr val="accent1"/>
                </a:solidFill>
              </a:rPr>
              <a:t>1</a:t>
            </a:r>
            <a:r>
              <a:rPr b="1" lang="en-US" sz="1400">
                <a:solidFill>
                  <a:schemeClr val="accent1"/>
                </a:solidFill>
                <a:latin typeface="Arial"/>
                <a:ea typeface="Arial"/>
                <a:cs typeface="Arial"/>
                <a:sym typeface="Arial"/>
              </a:rPr>
              <a:t>00</a:t>
            </a:r>
            <a:endParaRPr sz="1400">
              <a:solidFill>
                <a:schemeClr val="accent1"/>
              </a:solidFill>
              <a:latin typeface="Arial"/>
              <a:ea typeface="Arial"/>
              <a:cs typeface="Arial"/>
              <a:sym typeface="Arial"/>
            </a:endParaRPr>
          </a:p>
        </p:txBody>
      </p:sp>
      <p:sp>
        <p:nvSpPr>
          <p:cNvPr id="625" name="Google Shape;625;gb103d7ccaa_1_0"/>
          <p:cNvSpPr txBox="1"/>
          <p:nvPr/>
        </p:nvSpPr>
        <p:spPr>
          <a:xfrm>
            <a:off x="4754143" y="2726183"/>
            <a:ext cx="863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chemeClr val="accent2"/>
                </a:solidFill>
              </a:rPr>
              <a:t>78</a:t>
            </a:r>
            <a:r>
              <a:rPr b="1" lang="en-US" sz="1400">
                <a:solidFill>
                  <a:schemeClr val="accent2"/>
                </a:solidFill>
                <a:latin typeface="Arial"/>
                <a:ea typeface="Arial"/>
                <a:cs typeface="Arial"/>
                <a:sym typeface="Arial"/>
              </a:rPr>
              <a:t>,000</a:t>
            </a:r>
            <a:endParaRPr sz="1400">
              <a:solidFill>
                <a:schemeClr val="accen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
          <p:cNvSpPr/>
          <p:nvPr/>
        </p:nvSpPr>
        <p:spPr>
          <a:xfrm rot="5400000">
            <a:off x="2785503" y="3101849"/>
            <a:ext cx="489293" cy="483117"/>
          </a:xfrm>
          <a:custGeom>
            <a:rect b="b" l="l" r="r" t="t"/>
            <a:pathLst>
              <a:path extrusionOk="0" h="3782395" w="3830741">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31" name="Google Shape;631;p7"/>
          <p:cNvSpPr txBox="1"/>
          <p:nvPr/>
        </p:nvSpPr>
        <p:spPr>
          <a:xfrm>
            <a:off x="3432700" y="2901600"/>
            <a:ext cx="8019600" cy="489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rgbClr val="222222"/>
                </a:solidFill>
                <a:highlight>
                  <a:schemeClr val="lt1"/>
                </a:highlight>
              </a:rPr>
              <a:t>Build a vaccine development and management system that will operate at the national, state and local organizations. </a:t>
            </a:r>
            <a:endParaRPr sz="1800">
              <a:solidFill>
                <a:schemeClr val="dk1"/>
              </a:solidFill>
            </a:endParaRPr>
          </a:p>
        </p:txBody>
      </p:sp>
      <p:sp>
        <p:nvSpPr>
          <p:cNvPr id="632" name="Google Shape;632;p7"/>
          <p:cNvSpPr/>
          <p:nvPr/>
        </p:nvSpPr>
        <p:spPr>
          <a:xfrm>
            <a:off x="397386" y="1444669"/>
            <a:ext cx="2562586" cy="5251930"/>
          </a:xfrm>
          <a:custGeom>
            <a:rect b="b" l="l" r="r" t="t"/>
            <a:pathLst>
              <a:path extrusionOk="0" h="2854310" w="1392710">
                <a:moveTo>
                  <a:pt x="1391553" y="361443"/>
                </a:moveTo>
                <a:cubicBezTo>
                  <a:pt x="1372183" y="247993"/>
                  <a:pt x="1354474" y="133990"/>
                  <a:pt x="1337872" y="20540"/>
                </a:cubicBezTo>
                <a:cubicBezTo>
                  <a:pt x="1334551" y="-2150"/>
                  <a:pt x="1328464" y="-3257"/>
                  <a:pt x="1309094" y="3937"/>
                </a:cubicBezTo>
                <a:cubicBezTo>
                  <a:pt x="1185129" y="50424"/>
                  <a:pt x="1060611" y="96357"/>
                  <a:pt x="936093" y="142291"/>
                </a:cubicBezTo>
                <a:cubicBezTo>
                  <a:pt x="907316" y="152806"/>
                  <a:pt x="879092" y="162767"/>
                  <a:pt x="850314" y="173282"/>
                </a:cubicBezTo>
                <a:cubicBezTo>
                  <a:pt x="822644" y="183243"/>
                  <a:pt x="794973" y="193205"/>
                  <a:pt x="767302" y="203166"/>
                </a:cubicBezTo>
                <a:cubicBezTo>
                  <a:pt x="738525" y="213681"/>
                  <a:pt x="706427" y="218662"/>
                  <a:pt x="682630" y="235264"/>
                </a:cubicBezTo>
                <a:cubicBezTo>
                  <a:pt x="658280" y="251867"/>
                  <a:pt x="625075" y="224749"/>
                  <a:pt x="607366" y="256294"/>
                </a:cubicBezTo>
                <a:cubicBezTo>
                  <a:pt x="590763" y="240245"/>
                  <a:pt x="574161" y="259614"/>
                  <a:pt x="555898" y="255187"/>
                </a:cubicBezTo>
                <a:cubicBezTo>
                  <a:pt x="521033" y="246886"/>
                  <a:pt x="486168" y="283965"/>
                  <a:pt x="488935" y="318830"/>
                </a:cubicBezTo>
                <a:cubicBezTo>
                  <a:pt x="492256" y="361443"/>
                  <a:pt x="512732" y="394647"/>
                  <a:pt x="542063" y="423978"/>
                </a:cubicBezTo>
                <a:cubicBezTo>
                  <a:pt x="548704" y="430619"/>
                  <a:pt x="554238" y="436707"/>
                  <a:pt x="554238" y="447222"/>
                </a:cubicBezTo>
                <a:cubicBezTo>
                  <a:pt x="555345" y="494262"/>
                  <a:pt x="530441" y="534661"/>
                  <a:pt x="520480" y="578380"/>
                </a:cubicBezTo>
                <a:cubicBezTo>
                  <a:pt x="514946" y="603284"/>
                  <a:pt x="454624" y="607158"/>
                  <a:pt x="429167" y="587235"/>
                </a:cubicBezTo>
                <a:cubicBezTo>
                  <a:pt x="404263" y="567866"/>
                  <a:pt x="380466" y="547943"/>
                  <a:pt x="356116" y="528573"/>
                </a:cubicBezTo>
                <a:cubicBezTo>
                  <a:pt x="346708" y="520825"/>
                  <a:pt x="342834" y="515845"/>
                  <a:pt x="355009" y="505883"/>
                </a:cubicBezTo>
                <a:cubicBezTo>
                  <a:pt x="371058" y="492048"/>
                  <a:pt x="387661" y="477106"/>
                  <a:pt x="382127" y="451649"/>
                </a:cubicBezTo>
                <a:cubicBezTo>
                  <a:pt x="381573" y="449435"/>
                  <a:pt x="383233" y="446115"/>
                  <a:pt x="384894" y="443901"/>
                </a:cubicBezTo>
                <a:cubicBezTo>
                  <a:pt x="403710" y="423425"/>
                  <a:pt x="396515" y="407376"/>
                  <a:pt x="378253" y="389666"/>
                </a:cubicBezTo>
                <a:cubicBezTo>
                  <a:pt x="359437" y="370850"/>
                  <a:pt x="363311" y="355355"/>
                  <a:pt x="386554" y="342073"/>
                </a:cubicBezTo>
                <a:cubicBezTo>
                  <a:pt x="395962" y="337092"/>
                  <a:pt x="415331" y="268469"/>
                  <a:pt x="410351" y="259061"/>
                </a:cubicBezTo>
                <a:cubicBezTo>
                  <a:pt x="409244" y="257401"/>
                  <a:pt x="408137" y="255741"/>
                  <a:pt x="407030" y="254634"/>
                </a:cubicBezTo>
                <a:cubicBezTo>
                  <a:pt x="383233" y="236371"/>
                  <a:pt x="359990" y="217555"/>
                  <a:pt x="351135" y="186564"/>
                </a:cubicBezTo>
                <a:cubicBezTo>
                  <a:pt x="349475" y="181030"/>
                  <a:pt x="342281" y="177709"/>
                  <a:pt x="337300" y="173282"/>
                </a:cubicBezTo>
                <a:cubicBezTo>
                  <a:pt x="321251" y="157233"/>
                  <a:pt x="302435" y="141737"/>
                  <a:pt x="294134" y="120708"/>
                </a:cubicBezTo>
                <a:cubicBezTo>
                  <a:pt x="286386" y="101338"/>
                  <a:pt x="274211" y="90270"/>
                  <a:pt x="257055" y="82522"/>
                </a:cubicBezTo>
                <a:cubicBezTo>
                  <a:pt x="185111" y="49317"/>
                  <a:pt x="50632" y="90823"/>
                  <a:pt x="9679" y="158340"/>
                </a:cubicBezTo>
                <a:cubicBezTo>
                  <a:pt x="825" y="172729"/>
                  <a:pt x="-3602" y="188777"/>
                  <a:pt x="3592" y="203166"/>
                </a:cubicBezTo>
                <a:cubicBezTo>
                  <a:pt x="13553" y="223642"/>
                  <a:pt x="11340" y="244119"/>
                  <a:pt x="13553" y="265148"/>
                </a:cubicBezTo>
                <a:cubicBezTo>
                  <a:pt x="19641" y="321597"/>
                  <a:pt x="17427" y="382472"/>
                  <a:pt x="81070" y="416784"/>
                </a:cubicBezTo>
                <a:cubicBezTo>
                  <a:pt x="65574" y="425638"/>
                  <a:pt x="52846" y="426192"/>
                  <a:pt x="39564" y="426745"/>
                </a:cubicBezTo>
                <a:cubicBezTo>
                  <a:pt x="4145" y="427852"/>
                  <a:pt x="1378" y="431172"/>
                  <a:pt x="5252" y="465484"/>
                </a:cubicBezTo>
                <a:cubicBezTo>
                  <a:pt x="6359" y="473785"/>
                  <a:pt x="6912" y="482087"/>
                  <a:pt x="9126" y="489834"/>
                </a:cubicBezTo>
                <a:cubicBezTo>
                  <a:pt x="19087" y="530234"/>
                  <a:pt x="24068" y="572846"/>
                  <a:pt x="19641" y="612139"/>
                </a:cubicBezTo>
                <a:cubicBezTo>
                  <a:pt x="5806" y="726695"/>
                  <a:pt x="21855" y="835718"/>
                  <a:pt x="65574" y="941420"/>
                </a:cubicBezTo>
                <a:cubicBezTo>
                  <a:pt x="87157" y="993440"/>
                  <a:pt x="107634" y="1045461"/>
                  <a:pt x="129217" y="1097482"/>
                </a:cubicBezTo>
                <a:cubicBezTo>
                  <a:pt x="133644" y="1108551"/>
                  <a:pt x="136411" y="1120172"/>
                  <a:pt x="138071" y="1132347"/>
                </a:cubicBezTo>
                <a:cubicBezTo>
                  <a:pt x="141392" y="1163338"/>
                  <a:pt x="134197" y="1191009"/>
                  <a:pt x="122022" y="1220340"/>
                </a:cubicBezTo>
                <a:cubicBezTo>
                  <a:pt x="76089" y="1335450"/>
                  <a:pt x="66681" y="1457754"/>
                  <a:pt x="55059" y="1579505"/>
                </a:cubicBezTo>
                <a:cubicBezTo>
                  <a:pt x="51739" y="1612157"/>
                  <a:pt x="66128" y="1626545"/>
                  <a:pt x="94352" y="1630419"/>
                </a:cubicBezTo>
                <a:cubicBezTo>
                  <a:pt x="115381" y="1633186"/>
                  <a:pt x="120362" y="1644255"/>
                  <a:pt x="121469" y="1663624"/>
                </a:cubicBezTo>
                <a:cubicBezTo>
                  <a:pt x="127556" y="1777074"/>
                  <a:pt x="119809" y="1889970"/>
                  <a:pt x="125896" y="2003420"/>
                </a:cubicBezTo>
                <a:cubicBezTo>
                  <a:pt x="129217" y="2064849"/>
                  <a:pt x="114828" y="2127938"/>
                  <a:pt x="110401" y="2190474"/>
                </a:cubicBezTo>
                <a:cubicBezTo>
                  <a:pt x="100439" y="2330487"/>
                  <a:pt x="72769" y="2468841"/>
                  <a:pt x="78303" y="2609961"/>
                </a:cubicBezTo>
                <a:cubicBezTo>
                  <a:pt x="78303" y="2617155"/>
                  <a:pt x="78303" y="2624903"/>
                  <a:pt x="76642" y="2632098"/>
                </a:cubicBezTo>
                <a:cubicBezTo>
                  <a:pt x="66128" y="2678584"/>
                  <a:pt x="83837" y="2721751"/>
                  <a:pt x="94905" y="2764917"/>
                </a:cubicBezTo>
                <a:cubicBezTo>
                  <a:pt x="97672" y="2775432"/>
                  <a:pt x="107080" y="2781519"/>
                  <a:pt x="117042" y="2784286"/>
                </a:cubicBezTo>
                <a:cubicBezTo>
                  <a:pt x="130877" y="2788713"/>
                  <a:pt x="145266" y="2793694"/>
                  <a:pt x="159654" y="2795355"/>
                </a:cubicBezTo>
                <a:cubicBezTo>
                  <a:pt x="209462" y="2801442"/>
                  <a:pt x="256502" y="2813617"/>
                  <a:pt x="303542" y="2831880"/>
                </a:cubicBezTo>
                <a:cubicBezTo>
                  <a:pt x="363864" y="2855123"/>
                  <a:pt x="428060" y="2855677"/>
                  <a:pt x="491702" y="2853463"/>
                </a:cubicBezTo>
                <a:cubicBezTo>
                  <a:pt x="513286" y="2852910"/>
                  <a:pt x="527121" y="2841288"/>
                  <a:pt x="532102" y="2819151"/>
                </a:cubicBezTo>
                <a:cubicBezTo>
                  <a:pt x="537082" y="2795908"/>
                  <a:pt x="524907" y="2773218"/>
                  <a:pt x="490042" y="2752188"/>
                </a:cubicBezTo>
                <a:cubicBezTo>
                  <a:pt x="464032" y="2736693"/>
                  <a:pt x="436915" y="2722857"/>
                  <a:pt x="410904" y="2707362"/>
                </a:cubicBezTo>
                <a:cubicBezTo>
                  <a:pt x="382680" y="2690759"/>
                  <a:pt x="364971" y="2666409"/>
                  <a:pt x="356116" y="2634311"/>
                </a:cubicBezTo>
                <a:cubicBezTo>
                  <a:pt x="349475" y="2611621"/>
                  <a:pt x="354456" y="2588378"/>
                  <a:pt x="351689" y="2565688"/>
                </a:cubicBezTo>
                <a:cubicBezTo>
                  <a:pt x="349475" y="2549639"/>
                  <a:pt x="355563" y="2544658"/>
                  <a:pt x="369398" y="2541338"/>
                </a:cubicBezTo>
                <a:cubicBezTo>
                  <a:pt x="395962" y="2534697"/>
                  <a:pt x="423079" y="2528056"/>
                  <a:pt x="449090" y="2518648"/>
                </a:cubicBezTo>
                <a:cubicBezTo>
                  <a:pt x="466245" y="2512007"/>
                  <a:pt x="484508" y="2498725"/>
                  <a:pt x="481741" y="2479356"/>
                </a:cubicBezTo>
                <a:cubicBezTo>
                  <a:pt x="478974" y="2460539"/>
                  <a:pt x="462372" y="2445597"/>
                  <a:pt x="441895" y="2441723"/>
                </a:cubicBezTo>
                <a:cubicBezTo>
                  <a:pt x="425846" y="2438403"/>
                  <a:pt x="409244" y="2437296"/>
                  <a:pt x="392641" y="2436189"/>
                </a:cubicBezTo>
                <a:cubicBezTo>
                  <a:pt x="381573" y="2435636"/>
                  <a:pt x="372165" y="2432869"/>
                  <a:pt x="369952" y="2420694"/>
                </a:cubicBezTo>
                <a:cubicBezTo>
                  <a:pt x="364417" y="2396344"/>
                  <a:pt x="359437" y="2371440"/>
                  <a:pt x="368845" y="2347090"/>
                </a:cubicBezTo>
                <a:cubicBezTo>
                  <a:pt x="375486" y="2329380"/>
                  <a:pt x="378806" y="2311671"/>
                  <a:pt x="380466" y="2293409"/>
                </a:cubicBezTo>
                <a:cubicBezTo>
                  <a:pt x="386001" y="2225892"/>
                  <a:pt x="386001" y="2157269"/>
                  <a:pt x="407584" y="2091413"/>
                </a:cubicBezTo>
                <a:cubicBezTo>
                  <a:pt x="420866" y="2050460"/>
                  <a:pt x="433041" y="2008401"/>
                  <a:pt x="439682" y="1965788"/>
                </a:cubicBezTo>
                <a:cubicBezTo>
                  <a:pt x="457944" y="1849571"/>
                  <a:pt x="495576" y="1738888"/>
                  <a:pt x="522694" y="1625438"/>
                </a:cubicBezTo>
                <a:cubicBezTo>
                  <a:pt x="528228" y="1602195"/>
                  <a:pt x="539849" y="1594447"/>
                  <a:pt x="563093" y="1595001"/>
                </a:cubicBezTo>
                <a:cubicBezTo>
                  <a:pt x="609026" y="1595554"/>
                  <a:pt x="628949" y="1581165"/>
                  <a:pt x="644445" y="1539106"/>
                </a:cubicBezTo>
                <a:cubicBezTo>
                  <a:pt x="661047" y="1494833"/>
                  <a:pt x="671008" y="1449453"/>
                  <a:pt x="671562" y="1401860"/>
                </a:cubicBezTo>
                <a:cubicBezTo>
                  <a:pt x="672669" y="1337664"/>
                  <a:pt x="658833" y="1273468"/>
                  <a:pt x="666581" y="1208718"/>
                </a:cubicBezTo>
                <a:cubicBezTo>
                  <a:pt x="669902" y="1182708"/>
                  <a:pt x="659940" y="1157804"/>
                  <a:pt x="652192" y="1133454"/>
                </a:cubicBezTo>
                <a:cubicBezTo>
                  <a:pt x="632823" y="1068151"/>
                  <a:pt x="602939" y="1006169"/>
                  <a:pt x="595191" y="937546"/>
                </a:cubicBezTo>
                <a:cubicBezTo>
                  <a:pt x="591870" y="908215"/>
                  <a:pt x="585783" y="878884"/>
                  <a:pt x="572501" y="852320"/>
                </a:cubicBezTo>
                <a:cubicBezTo>
                  <a:pt x="563093" y="833504"/>
                  <a:pt x="570287" y="827970"/>
                  <a:pt x="587996" y="826863"/>
                </a:cubicBezTo>
                <a:cubicBezTo>
                  <a:pt x="649425" y="822989"/>
                  <a:pt x="706980" y="803066"/>
                  <a:pt x="763428" y="779270"/>
                </a:cubicBezTo>
                <a:cubicBezTo>
                  <a:pt x="814342" y="757686"/>
                  <a:pt x="864703" y="735550"/>
                  <a:pt x="916724" y="716180"/>
                </a:cubicBezTo>
                <a:cubicBezTo>
                  <a:pt x="952142" y="702898"/>
                  <a:pt x="963764" y="690723"/>
                  <a:pt x="965978" y="653091"/>
                </a:cubicBezTo>
                <a:cubicBezTo>
                  <a:pt x="966531" y="644237"/>
                  <a:pt x="961550" y="632615"/>
                  <a:pt x="969298" y="626527"/>
                </a:cubicBezTo>
                <a:cubicBezTo>
                  <a:pt x="994202" y="607711"/>
                  <a:pt x="1015785" y="586128"/>
                  <a:pt x="1037368" y="562885"/>
                </a:cubicBezTo>
                <a:cubicBezTo>
                  <a:pt x="1055631" y="543515"/>
                  <a:pt x="1077214" y="528020"/>
                  <a:pt x="1089389" y="503670"/>
                </a:cubicBezTo>
                <a:cubicBezTo>
                  <a:pt x="1103224" y="475999"/>
                  <a:pt x="1122594" y="452756"/>
                  <a:pt x="1145284" y="432279"/>
                </a:cubicBezTo>
                <a:cubicBezTo>
                  <a:pt x="1153585" y="424532"/>
                  <a:pt x="1163546" y="416784"/>
                  <a:pt x="1162440" y="405162"/>
                </a:cubicBezTo>
                <a:cubicBezTo>
                  <a:pt x="1159672" y="383579"/>
                  <a:pt x="1171848" y="383026"/>
                  <a:pt x="1187343" y="383579"/>
                </a:cubicBezTo>
                <a:cubicBezTo>
                  <a:pt x="1247112" y="385239"/>
                  <a:pt x="1307434" y="386346"/>
                  <a:pt x="1367202" y="389113"/>
                </a:cubicBezTo>
                <a:cubicBezTo>
                  <a:pt x="1387679" y="389666"/>
                  <a:pt x="1395980" y="386899"/>
                  <a:pt x="1391553" y="361443"/>
                </a:cubicBezTo>
                <a:close/>
                <a:moveTo>
                  <a:pt x="885179" y="518058"/>
                </a:moveTo>
                <a:cubicBezTo>
                  <a:pt x="836479" y="540748"/>
                  <a:pt x="786672" y="563438"/>
                  <a:pt x="734651" y="578380"/>
                </a:cubicBezTo>
                <a:cubicBezTo>
                  <a:pt x="729670" y="580041"/>
                  <a:pt x="723583" y="583361"/>
                  <a:pt x="719709" y="577827"/>
                </a:cubicBezTo>
                <a:cubicBezTo>
                  <a:pt x="715835" y="572293"/>
                  <a:pt x="721369" y="567866"/>
                  <a:pt x="723583" y="562885"/>
                </a:cubicBezTo>
                <a:cubicBezTo>
                  <a:pt x="737418" y="532447"/>
                  <a:pt x="729117" y="505883"/>
                  <a:pt x="708087" y="483193"/>
                </a:cubicBezTo>
                <a:cubicBezTo>
                  <a:pt x="696465" y="470465"/>
                  <a:pt x="686504" y="458843"/>
                  <a:pt x="688164" y="440581"/>
                </a:cubicBezTo>
                <a:cubicBezTo>
                  <a:pt x="689271" y="428959"/>
                  <a:pt x="682077" y="418997"/>
                  <a:pt x="673222" y="412356"/>
                </a:cubicBezTo>
                <a:cubicBezTo>
                  <a:pt x="663261" y="404609"/>
                  <a:pt x="657726" y="395754"/>
                  <a:pt x="662154" y="384132"/>
                </a:cubicBezTo>
                <a:cubicBezTo>
                  <a:pt x="667135" y="371404"/>
                  <a:pt x="679863" y="377491"/>
                  <a:pt x="689271" y="377491"/>
                </a:cubicBezTo>
                <a:cubicBezTo>
                  <a:pt x="736865" y="376938"/>
                  <a:pt x="785012" y="378598"/>
                  <a:pt x="832605" y="376938"/>
                </a:cubicBezTo>
                <a:cubicBezTo>
                  <a:pt x="860829" y="375831"/>
                  <a:pt x="879092" y="386899"/>
                  <a:pt x="894034" y="410143"/>
                </a:cubicBezTo>
                <a:cubicBezTo>
                  <a:pt x="907316" y="431726"/>
                  <a:pt x="916171" y="454416"/>
                  <a:pt x="924472" y="480426"/>
                </a:cubicBezTo>
                <a:cubicBezTo>
                  <a:pt x="916724" y="497582"/>
                  <a:pt x="900675" y="510864"/>
                  <a:pt x="885179" y="518058"/>
                </a:cubicBezTo>
                <a:close/>
                <a:moveTo>
                  <a:pt x="957677" y="410696"/>
                </a:moveTo>
                <a:cubicBezTo>
                  <a:pt x="942734" y="420104"/>
                  <a:pt x="918938" y="406822"/>
                  <a:pt x="916171" y="389666"/>
                </a:cubicBezTo>
                <a:cubicBezTo>
                  <a:pt x="914510" y="378598"/>
                  <a:pt x="922811" y="380812"/>
                  <a:pt x="928899" y="380812"/>
                </a:cubicBezTo>
                <a:cubicBezTo>
                  <a:pt x="948822" y="380259"/>
                  <a:pt x="968745" y="380812"/>
                  <a:pt x="994755" y="380812"/>
                </a:cubicBezTo>
                <a:cubicBezTo>
                  <a:pt x="982027" y="398521"/>
                  <a:pt x="969298" y="404055"/>
                  <a:pt x="957677" y="4106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3" name="Google Shape;633;p7"/>
          <p:cNvSpPr/>
          <p:nvPr/>
        </p:nvSpPr>
        <p:spPr>
          <a:xfrm rot="5400000">
            <a:off x="2785503" y="3954213"/>
            <a:ext cx="489293" cy="483117"/>
          </a:xfrm>
          <a:custGeom>
            <a:rect b="b" l="l" r="r" t="t"/>
            <a:pathLst>
              <a:path extrusionOk="0" h="3782395" w="3830741">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34" name="Google Shape;634;p7"/>
          <p:cNvSpPr txBox="1"/>
          <p:nvPr/>
        </p:nvSpPr>
        <p:spPr>
          <a:xfrm>
            <a:off x="3473950" y="3755625"/>
            <a:ext cx="7937100" cy="461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rPr>
              <a:t>We are focusing on tracking the information of each vaccine and allowing volunteers to help the institution to test the vaccine.</a:t>
            </a:r>
            <a:endParaRPr sz="1800">
              <a:solidFill>
                <a:schemeClr val="dk1"/>
              </a:solidFill>
            </a:endParaRPr>
          </a:p>
        </p:txBody>
      </p:sp>
      <p:sp>
        <p:nvSpPr>
          <p:cNvPr id="635" name="Google Shape;635;p7"/>
          <p:cNvSpPr/>
          <p:nvPr/>
        </p:nvSpPr>
        <p:spPr>
          <a:xfrm rot="5400000">
            <a:off x="2785946" y="4806584"/>
            <a:ext cx="488419" cy="482255"/>
          </a:xfrm>
          <a:custGeom>
            <a:rect b="b" l="l" r="r" t="t"/>
            <a:pathLst>
              <a:path extrusionOk="0" h="3782395" w="3830741">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36" name="Google Shape;636;p7"/>
          <p:cNvSpPr txBox="1"/>
          <p:nvPr/>
        </p:nvSpPr>
        <p:spPr>
          <a:xfrm>
            <a:off x="3473951" y="4582050"/>
            <a:ext cx="7655700" cy="461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rPr>
              <a:t>A qualified vaccine must go through four testing stages before it is officially certified by the WHO.</a:t>
            </a:r>
            <a:endParaRPr sz="1800">
              <a:solidFill>
                <a:srgbClr val="222222"/>
              </a:solidFill>
              <a:highlight>
                <a:schemeClr val="lt1"/>
              </a:highlight>
            </a:endParaRPr>
          </a:p>
          <a:p>
            <a:pPr indent="0" lvl="0" marL="0" marR="0" rtl="0" algn="l">
              <a:spcBef>
                <a:spcPts val="0"/>
              </a:spcBef>
              <a:spcAft>
                <a:spcPts val="0"/>
              </a:spcAft>
              <a:buNone/>
            </a:pPr>
            <a:r>
              <a:t/>
            </a:r>
            <a:endParaRPr sz="1200">
              <a:solidFill>
                <a:srgbClr val="3F3F3F"/>
              </a:solidFill>
            </a:endParaRPr>
          </a:p>
        </p:txBody>
      </p:sp>
      <p:sp>
        <p:nvSpPr>
          <p:cNvPr id="637" name="Google Shape;637;p7"/>
          <p:cNvSpPr txBox="1"/>
          <p:nvPr/>
        </p:nvSpPr>
        <p:spPr>
          <a:xfrm>
            <a:off x="3271700" y="414699"/>
            <a:ext cx="7028100" cy="907200"/>
          </a:xfrm>
          <a:prstGeom prst="rect">
            <a:avLst/>
          </a:prstGeom>
          <a:noFill/>
          <a:ln>
            <a:noFill/>
          </a:ln>
        </p:spPr>
        <p:txBody>
          <a:bodyPr anchorCtr="0" anchor="ctr" bIns="0" lIns="36000" spcFirstLastPara="1" rIns="36000" wrap="square" tIns="0">
            <a:spAutoFit/>
          </a:bodyPr>
          <a:lstStyle/>
          <a:p>
            <a:pPr indent="0" lvl="0" marL="0" marR="0" rtl="0" algn="l">
              <a:spcBef>
                <a:spcPts val="0"/>
              </a:spcBef>
              <a:spcAft>
                <a:spcPts val="0"/>
              </a:spcAft>
              <a:buNone/>
            </a:pPr>
            <a:r>
              <a:rPr lang="en-US" sz="5400">
                <a:solidFill>
                  <a:schemeClr val="accent4"/>
                </a:solidFill>
              </a:rPr>
              <a:t>Problem Statement</a:t>
            </a:r>
            <a:endParaRPr sz="5400">
              <a:solidFill>
                <a:schemeClr val="accent4"/>
              </a:solidFill>
              <a:latin typeface="Arial"/>
              <a:ea typeface="Arial"/>
              <a:cs typeface="Arial"/>
              <a:sym typeface="Arial"/>
            </a:endParaRPr>
          </a:p>
        </p:txBody>
      </p:sp>
      <p:sp>
        <p:nvSpPr>
          <p:cNvPr id="638" name="Google Shape;638;p7"/>
          <p:cNvSpPr txBox="1"/>
          <p:nvPr/>
        </p:nvSpPr>
        <p:spPr>
          <a:xfrm>
            <a:off x="3432678" y="2114903"/>
            <a:ext cx="7186200" cy="307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rPr>
              <a:t>The Main Purpose:</a:t>
            </a:r>
            <a:endParaRPr b="1" sz="2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
          <p:cNvSpPr txBox="1"/>
          <p:nvPr>
            <p:ph idx="1" type="body"/>
          </p:nvPr>
        </p:nvSpPr>
        <p:spPr>
          <a:xfrm>
            <a:off x="524435" y="259243"/>
            <a:ext cx="11372291" cy="72424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Testing Stages</a:t>
            </a:r>
            <a:endParaRPr/>
          </a:p>
        </p:txBody>
      </p:sp>
      <p:grpSp>
        <p:nvGrpSpPr>
          <p:cNvPr id="644" name="Google Shape;644;p4"/>
          <p:cNvGrpSpPr/>
          <p:nvPr/>
        </p:nvGrpSpPr>
        <p:grpSpPr>
          <a:xfrm>
            <a:off x="474008" y="2763416"/>
            <a:ext cx="11243983" cy="489857"/>
            <a:chOff x="746449" y="3145971"/>
            <a:chExt cx="10349514" cy="489857"/>
          </a:xfrm>
        </p:grpSpPr>
        <p:sp>
          <p:nvSpPr>
            <p:cNvPr id="645" name="Google Shape;645;p4"/>
            <p:cNvSpPr/>
            <p:nvPr/>
          </p:nvSpPr>
          <p:spPr>
            <a:xfrm>
              <a:off x="746449" y="3145971"/>
              <a:ext cx="2194560" cy="489857"/>
            </a:xfrm>
            <a:prstGeom prst="homePlate">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6" name="Google Shape;646;p4"/>
            <p:cNvSpPr/>
            <p:nvPr/>
          </p:nvSpPr>
          <p:spPr>
            <a:xfrm>
              <a:off x="2778189" y="3145971"/>
              <a:ext cx="2194560" cy="489857"/>
            </a:xfrm>
            <a:prstGeom prst="chevron">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7" name="Google Shape;647;p4"/>
            <p:cNvSpPr/>
            <p:nvPr/>
          </p:nvSpPr>
          <p:spPr>
            <a:xfrm>
              <a:off x="4819260" y="3145971"/>
              <a:ext cx="2194560" cy="489857"/>
            </a:xfrm>
            <a:prstGeom prst="chevron">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8" name="Google Shape;648;p4"/>
            <p:cNvSpPr/>
            <p:nvPr/>
          </p:nvSpPr>
          <p:spPr>
            <a:xfrm>
              <a:off x="6860331" y="3145971"/>
              <a:ext cx="2194560" cy="489857"/>
            </a:xfrm>
            <a:prstGeom prst="chevron">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9" name="Google Shape;649;p4"/>
            <p:cNvSpPr/>
            <p:nvPr/>
          </p:nvSpPr>
          <p:spPr>
            <a:xfrm>
              <a:off x="8901403" y="3145971"/>
              <a:ext cx="2194560" cy="489857"/>
            </a:xfrm>
            <a:prstGeom prst="chevron">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50" name="Google Shape;650;p4"/>
            <p:cNvSpPr/>
            <p:nvPr/>
          </p:nvSpPr>
          <p:spPr>
            <a:xfrm flipH="1">
              <a:off x="7285929" y="3220987"/>
              <a:ext cx="1348028"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Phase 3</a:t>
              </a:r>
              <a:endParaRPr b="1" sz="1400">
                <a:solidFill>
                  <a:schemeClr val="lt1"/>
                </a:solidFill>
                <a:latin typeface="Arial"/>
                <a:ea typeface="Arial"/>
                <a:cs typeface="Arial"/>
                <a:sym typeface="Arial"/>
              </a:endParaRPr>
            </a:p>
          </p:txBody>
        </p:sp>
        <p:sp>
          <p:nvSpPr>
            <p:cNvPr id="651" name="Google Shape;651;p4"/>
            <p:cNvSpPr/>
            <p:nvPr/>
          </p:nvSpPr>
          <p:spPr>
            <a:xfrm flipH="1">
              <a:off x="5247191" y="3220987"/>
              <a:ext cx="1348028"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Phase 2</a:t>
              </a:r>
              <a:endParaRPr b="1" sz="1400">
                <a:solidFill>
                  <a:schemeClr val="lt1"/>
                </a:solidFill>
                <a:latin typeface="Arial"/>
                <a:ea typeface="Arial"/>
                <a:cs typeface="Arial"/>
                <a:sym typeface="Arial"/>
              </a:endParaRPr>
            </a:p>
          </p:txBody>
        </p:sp>
        <p:sp>
          <p:nvSpPr>
            <p:cNvPr id="652" name="Google Shape;652;p4"/>
            <p:cNvSpPr/>
            <p:nvPr/>
          </p:nvSpPr>
          <p:spPr>
            <a:xfrm flipH="1">
              <a:off x="3208453" y="3220987"/>
              <a:ext cx="1348028"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Phase 1</a:t>
              </a:r>
              <a:endParaRPr b="1" sz="1400">
                <a:solidFill>
                  <a:schemeClr val="lt1"/>
                </a:solidFill>
                <a:latin typeface="Arial"/>
                <a:ea typeface="Arial"/>
                <a:cs typeface="Arial"/>
                <a:sym typeface="Arial"/>
              </a:endParaRPr>
            </a:p>
          </p:txBody>
        </p:sp>
        <p:sp>
          <p:nvSpPr>
            <p:cNvPr id="653" name="Google Shape;653;p4"/>
            <p:cNvSpPr/>
            <p:nvPr/>
          </p:nvSpPr>
          <p:spPr>
            <a:xfrm flipH="1">
              <a:off x="1169715" y="3220987"/>
              <a:ext cx="1348028"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Pre-clinical</a:t>
              </a:r>
              <a:endParaRPr b="1" sz="1400">
                <a:solidFill>
                  <a:schemeClr val="lt1"/>
                </a:solidFill>
                <a:latin typeface="Arial"/>
                <a:ea typeface="Arial"/>
                <a:cs typeface="Arial"/>
                <a:sym typeface="Arial"/>
              </a:endParaRPr>
            </a:p>
          </p:txBody>
        </p:sp>
        <p:sp>
          <p:nvSpPr>
            <p:cNvPr id="654" name="Google Shape;654;p4"/>
            <p:cNvSpPr/>
            <p:nvPr/>
          </p:nvSpPr>
          <p:spPr>
            <a:xfrm flipH="1">
              <a:off x="9324669" y="3220987"/>
              <a:ext cx="1348028"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Approved</a:t>
              </a:r>
              <a:endParaRPr b="1" sz="1400">
                <a:solidFill>
                  <a:schemeClr val="lt1"/>
                </a:solidFill>
                <a:latin typeface="Arial"/>
                <a:ea typeface="Arial"/>
                <a:cs typeface="Arial"/>
                <a:sym typeface="Arial"/>
              </a:endParaRPr>
            </a:p>
          </p:txBody>
        </p:sp>
      </p:grpSp>
      <p:sp>
        <p:nvSpPr>
          <p:cNvPr id="655" name="Google Shape;655;p4"/>
          <p:cNvSpPr/>
          <p:nvPr/>
        </p:nvSpPr>
        <p:spPr>
          <a:xfrm>
            <a:off x="7155825" y="3429000"/>
            <a:ext cx="219456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Vaccine can be used in large-scale efficacy trials around thousands of people</a:t>
            </a:r>
            <a:endParaRPr sz="1600">
              <a:solidFill>
                <a:srgbClr val="3F3F3F"/>
              </a:solidFill>
              <a:latin typeface="Arial"/>
              <a:ea typeface="Arial"/>
              <a:cs typeface="Arial"/>
              <a:sym typeface="Arial"/>
            </a:endParaRPr>
          </a:p>
        </p:txBody>
      </p:sp>
      <p:sp>
        <p:nvSpPr>
          <p:cNvPr id="656" name="Google Shape;656;p4"/>
          <p:cNvSpPr/>
          <p:nvPr/>
        </p:nvSpPr>
        <p:spPr>
          <a:xfrm>
            <a:off x="4932812" y="3429000"/>
            <a:ext cx="219456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Vaccine can be used in expanded scale trials around </a:t>
            </a:r>
            <a:r>
              <a:rPr lang="en-US" sz="1600">
                <a:solidFill>
                  <a:srgbClr val="3F3F3F"/>
                </a:solidFill>
              </a:rPr>
              <a:t>hundreds</a:t>
            </a:r>
            <a:r>
              <a:rPr lang="en-US" sz="1600">
                <a:solidFill>
                  <a:srgbClr val="3F3F3F"/>
                </a:solidFill>
              </a:rPr>
              <a:t> of people</a:t>
            </a:r>
            <a:endParaRPr sz="1600">
              <a:solidFill>
                <a:srgbClr val="3F3F3F"/>
              </a:solidFill>
              <a:latin typeface="Arial"/>
              <a:ea typeface="Arial"/>
              <a:cs typeface="Arial"/>
              <a:sym typeface="Arial"/>
            </a:endParaRPr>
          </a:p>
        </p:txBody>
      </p:sp>
      <p:sp>
        <p:nvSpPr>
          <p:cNvPr id="657" name="Google Shape;657;p4"/>
          <p:cNvSpPr/>
          <p:nvPr/>
        </p:nvSpPr>
        <p:spPr>
          <a:xfrm>
            <a:off x="2709798" y="3429000"/>
            <a:ext cx="219456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Vaccine can be distributed to the hospitals and used in small scale safety trials</a:t>
            </a:r>
            <a:endParaRPr sz="1600">
              <a:solidFill>
                <a:srgbClr val="3F3F3F"/>
              </a:solidFill>
              <a:latin typeface="Arial"/>
              <a:ea typeface="Arial"/>
              <a:cs typeface="Arial"/>
              <a:sym typeface="Arial"/>
            </a:endParaRPr>
          </a:p>
        </p:txBody>
      </p:sp>
      <p:sp>
        <p:nvSpPr>
          <p:cNvPr id="658" name="Google Shape;658;p4"/>
          <p:cNvSpPr/>
          <p:nvPr/>
        </p:nvSpPr>
        <p:spPr>
          <a:xfrm>
            <a:off x="486784" y="3429000"/>
            <a:ext cx="219456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Vaccine has not been used in human trials yet.</a:t>
            </a:r>
            <a:endParaRPr sz="1600">
              <a:solidFill>
                <a:srgbClr val="3F3F3F"/>
              </a:solidFill>
              <a:latin typeface="Arial"/>
              <a:ea typeface="Arial"/>
              <a:cs typeface="Arial"/>
              <a:sym typeface="Arial"/>
            </a:endParaRPr>
          </a:p>
        </p:txBody>
      </p:sp>
      <p:sp>
        <p:nvSpPr>
          <p:cNvPr id="659" name="Google Shape;659;p4"/>
          <p:cNvSpPr/>
          <p:nvPr/>
        </p:nvSpPr>
        <p:spPr>
          <a:xfrm>
            <a:off x="9378838" y="3429000"/>
            <a:ext cx="219456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Vaccine has been approved in general use</a:t>
            </a:r>
            <a:endParaRPr sz="1600">
              <a:solidFill>
                <a:srgbClr val="3F3F3F"/>
              </a:solidFill>
              <a:latin typeface="Arial"/>
              <a:ea typeface="Arial"/>
              <a:cs typeface="Arial"/>
              <a:sym typeface="Arial"/>
            </a:endParaRPr>
          </a:p>
        </p:txBody>
      </p:sp>
      <p:sp>
        <p:nvSpPr>
          <p:cNvPr id="660" name="Google Shape;660;p4"/>
          <p:cNvSpPr txBox="1"/>
          <p:nvPr/>
        </p:nvSpPr>
        <p:spPr>
          <a:xfrm>
            <a:off x="575021" y="1608533"/>
            <a:ext cx="3800918" cy="48985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3600"/>
              <a:buFont typeface="Arial"/>
              <a:buNone/>
            </a:pPr>
            <a:r>
              <a:rPr b="1" lang="en-US" sz="3600">
                <a:solidFill>
                  <a:schemeClr val="accent2"/>
                </a:solidFill>
                <a:latin typeface="Arial"/>
                <a:ea typeface="Arial"/>
                <a:cs typeface="Arial"/>
                <a:sym typeface="Arial"/>
              </a:rPr>
              <a:t>COVID-19</a:t>
            </a:r>
            <a:endParaRPr b="1" sz="3600">
              <a:solidFill>
                <a:schemeClr val="accent2"/>
              </a:solidFill>
              <a:latin typeface="Arial"/>
              <a:ea typeface="Arial"/>
              <a:cs typeface="Arial"/>
              <a:sym typeface="Arial"/>
            </a:endParaRPr>
          </a:p>
        </p:txBody>
      </p:sp>
      <p:sp>
        <p:nvSpPr>
          <p:cNvPr id="661" name="Google Shape;661;p4"/>
          <p:cNvSpPr txBox="1"/>
          <p:nvPr/>
        </p:nvSpPr>
        <p:spPr>
          <a:xfrm>
            <a:off x="662107" y="2097800"/>
            <a:ext cx="9253200" cy="489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One vaccine can be approved to flow into the market must experience 4 testing stages:</a:t>
            </a:r>
            <a:endParaRPr b="1" sz="1800">
              <a:solidFill>
                <a:srgbClr val="26262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1"/>
          <p:cNvSpPr txBox="1"/>
          <p:nvPr>
            <p:ph idx="1" type="body"/>
          </p:nvPr>
        </p:nvSpPr>
        <p:spPr>
          <a:xfrm>
            <a:off x="524435" y="259243"/>
            <a:ext cx="11372291" cy="72424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Object Model</a:t>
            </a:r>
            <a:endParaRPr/>
          </a:p>
        </p:txBody>
      </p:sp>
      <p:pic>
        <p:nvPicPr>
          <p:cNvPr id="667" name="Google Shape;667;p31"/>
          <p:cNvPicPr preferRelativeResize="0"/>
          <p:nvPr/>
        </p:nvPicPr>
        <p:blipFill>
          <a:blip r:embed="rId3">
            <a:alphaModFix/>
          </a:blip>
          <a:stretch>
            <a:fillRect/>
          </a:stretch>
        </p:blipFill>
        <p:spPr>
          <a:xfrm>
            <a:off x="5275625" y="1317775"/>
            <a:ext cx="6837699" cy="5253925"/>
          </a:xfrm>
          <a:prstGeom prst="rect">
            <a:avLst/>
          </a:prstGeom>
          <a:noFill/>
          <a:ln>
            <a:noFill/>
          </a:ln>
        </p:spPr>
      </p:pic>
      <p:sp>
        <p:nvSpPr>
          <p:cNvPr id="668" name="Google Shape;668;p31"/>
          <p:cNvSpPr txBox="1"/>
          <p:nvPr/>
        </p:nvSpPr>
        <p:spPr>
          <a:xfrm>
            <a:off x="0" y="1317775"/>
            <a:ext cx="3000000" cy="55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Enterprise:</a:t>
            </a:r>
            <a:endParaRPr b="1" sz="1800"/>
          </a:p>
          <a:p>
            <a:pPr indent="0" lvl="0" marL="0" rtl="0" algn="l">
              <a:spcBef>
                <a:spcPts val="0"/>
              </a:spcBef>
              <a:spcAft>
                <a:spcPts val="0"/>
              </a:spcAft>
              <a:buNone/>
            </a:pPr>
            <a:r>
              <a:rPr lang="en-US" sz="1800"/>
              <a:t>	Institution</a:t>
            </a:r>
            <a:endParaRPr sz="1800"/>
          </a:p>
          <a:p>
            <a:pPr indent="0" lvl="0" marL="0" rtl="0" algn="l">
              <a:spcBef>
                <a:spcPts val="0"/>
              </a:spcBef>
              <a:spcAft>
                <a:spcPts val="0"/>
              </a:spcAft>
              <a:buNone/>
            </a:pPr>
            <a:r>
              <a:rPr lang="en-US" sz="1800"/>
              <a:t>	Hospital</a:t>
            </a:r>
            <a:endParaRPr sz="1800"/>
          </a:p>
          <a:p>
            <a:pPr indent="0" lvl="0" marL="0" rtl="0" algn="l">
              <a:spcBef>
                <a:spcPts val="0"/>
              </a:spcBef>
              <a:spcAft>
                <a:spcPts val="0"/>
              </a:spcAft>
              <a:buNone/>
            </a:pPr>
            <a:r>
              <a:rPr lang="en-US" sz="1800"/>
              <a:t>	People</a:t>
            </a:r>
            <a:endParaRPr sz="1800"/>
          </a:p>
          <a:p>
            <a:pPr indent="0" lvl="0" marL="0" rtl="0" algn="l">
              <a:spcBef>
                <a:spcPts val="0"/>
              </a:spcBef>
              <a:spcAft>
                <a:spcPts val="0"/>
              </a:spcAft>
              <a:buNone/>
            </a:pPr>
            <a:r>
              <a:rPr lang="en-US" sz="1800"/>
              <a:t>	WHO</a:t>
            </a:r>
            <a:endParaRPr sz="1800"/>
          </a:p>
          <a:p>
            <a:pPr indent="0" lvl="0" marL="0" rtl="0" algn="l">
              <a:spcBef>
                <a:spcPts val="0"/>
              </a:spcBef>
              <a:spcAft>
                <a:spcPts val="0"/>
              </a:spcAft>
              <a:buNone/>
            </a:pPr>
            <a:r>
              <a:rPr lang="en-US"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Organization:</a:t>
            </a:r>
            <a:endParaRPr b="1" sz="1800"/>
          </a:p>
          <a:p>
            <a:pPr indent="0" lvl="0" marL="0" rtl="0" algn="l">
              <a:spcBef>
                <a:spcPts val="0"/>
              </a:spcBef>
              <a:spcAft>
                <a:spcPts val="0"/>
              </a:spcAft>
              <a:buNone/>
            </a:pPr>
            <a:r>
              <a:rPr b="1" lang="en-US" sz="1800"/>
              <a:t>	</a:t>
            </a:r>
            <a:r>
              <a:rPr lang="en-US" sz="1800"/>
              <a:t>System Admin</a:t>
            </a:r>
            <a:endParaRPr sz="1800"/>
          </a:p>
          <a:p>
            <a:pPr indent="0" lvl="0" marL="0" rtl="0" algn="l">
              <a:spcBef>
                <a:spcPts val="0"/>
              </a:spcBef>
              <a:spcAft>
                <a:spcPts val="0"/>
              </a:spcAft>
              <a:buNone/>
            </a:pPr>
            <a:r>
              <a:rPr b="1" lang="en-US" sz="1800"/>
              <a:t>	</a:t>
            </a:r>
            <a:r>
              <a:rPr lang="en-US" sz="1800"/>
              <a:t>Institution Admin</a:t>
            </a:r>
            <a:endParaRPr sz="1800"/>
          </a:p>
          <a:p>
            <a:pPr indent="0" lvl="0" marL="0" rtl="0" algn="l">
              <a:spcBef>
                <a:spcPts val="0"/>
              </a:spcBef>
              <a:spcAft>
                <a:spcPts val="0"/>
              </a:spcAft>
              <a:buNone/>
            </a:pPr>
            <a:r>
              <a:rPr lang="en-US" sz="1800"/>
              <a:t>	Scientist</a:t>
            </a:r>
            <a:endParaRPr sz="1800"/>
          </a:p>
          <a:p>
            <a:pPr indent="457200" lvl="0" marL="0" rtl="0" algn="l">
              <a:spcBef>
                <a:spcPts val="0"/>
              </a:spcBef>
              <a:spcAft>
                <a:spcPts val="0"/>
              </a:spcAft>
              <a:buNone/>
            </a:pPr>
            <a:r>
              <a:rPr lang="en-US" sz="1800"/>
              <a:t>Tester</a:t>
            </a:r>
            <a:endParaRPr sz="1800"/>
          </a:p>
          <a:p>
            <a:pPr indent="457200" lvl="0" marL="0" rtl="0" algn="l">
              <a:spcBef>
                <a:spcPts val="0"/>
              </a:spcBef>
              <a:spcAft>
                <a:spcPts val="0"/>
              </a:spcAft>
              <a:buNone/>
            </a:pPr>
            <a:r>
              <a:rPr lang="en-US" sz="1800"/>
              <a:t>Hospital Admin</a:t>
            </a:r>
            <a:endParaRPr sz="1800"/>
          </a:p>
          <a:p>
            <a:pPr indent="457200" lvl="0" marL="0" rtl="0" algn="l">
              <a:spcBef>
                <a:spcPts val="0"/>
              </a:spcBef>
              <a:spcAft>
                <a:spcPts val="0"/>
              </a:spcAft>
              <a:buNone/>
            </a:pPr>
            <a:r>
              <a:rPr lang="en-US" sz="1800"/>
              <a:t>Doctor</a:t>
            </a:r>
            <a:endParaRPr sz="1800"/>
          </a:p>
          <a:p>
            <a:pPr indent="457200" lvl="0" marL="0" rtl="0" algn="l">
              <a:spcBef>
                <a:spcPts val="0"/>
              </a:spcBef>
              <a:spcAft>
                <a:spcPts val="0"/>
              </a:spcAft>
              <a:buNone/>
            </a:pPr>
            <a:r>
              <a:rPr lang="en-US" sz="1800"/>
              <a:t>Volunteer</a:t>
            </a:r>
            <a:endParaRPr sz="1800"/>
          </a:p>
          <a:p>
            <a:pPr indent="457200" lvl="0" marL="0" rtl="0" algn="l">
              <a:spcBef>
                <a:spcPts val="0"/>
              </a:spcBef>
              <a:spcAft>
                <a:spcPts val="0"/>
              </a:spcAft>
              <a:buNone/>
            </a:pPr>
            <a:r>
              <a:rPr lang="en-US" sz="1800"/>
              <a:t>Normal User</a:t>
            </a:r>
            <a:endParaRPr sz="1800"/>
          </a:p>
          <a:p>
            <a:pPr indent="457200" lvl="0" marL="0" rtl="0" algn="l">
              <a:spcBef>
                <a:spcPts val="0"/>
              </a:spcBef>
              <a:spcAft>
                <a:spcPts val="0"/>
              </a:spcAft>
              <a:buNone/>
            </a:pPr>
            <a:r>
              <a:rPr lang="en-US" sz="1800"/>
              <a:t>WHO Officer</a:t>
            </a:r>
            <a:endParaRPr sz="1800"/>
          </a:p>
          <a:p>
            <a:pPr indent="457200" lvl="0" marL="0" rtl="0" algn="l">
              <a:spcBef>
                <a:spcPts val="0"/>
              </a:spcBef>
              <a:spcAft>
                <a:spcPts val="0"/>
              </a:spcAft>
              <a:buNone/>
            </a:pPr>
            <a:r>
              <a:rPr lang="en-US" sz="1800"/>
              <a:t>Volunteer Manager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	</a:t>
            </a:r>
            <a:endParaRPr b="1" sz="1800"/>
          </a:p>
          <a:p>
            <a:pPr indent="0" lvl="0" marL="0" rtl="0" algn="l">
              <a:spcBef>
                <a:spcPts val="0"/>
              </a:spcBef>
              <a:spcAft>
                <a:spcPts val="0"/>
              </a:spcAft>
              <a:buNone/>
            </a:pPr>
            <a:r>
              <a:t/>
            </a:r>
            <a:endParaRPr sz="1100"/>
          </a:p>
        </p:txBody>
      </p:sp>
      <p:sp>
        <p:nvSpPr>
          <p:cNvPr id="669" name="Google Shape;669;p31"/>
          <p:cNvSpPr txBox="1"/>
          <p:nvPr/>
        </p:nvSpPr>
        <p:spPr>
          <a:xfrm>
            <a:off x="2688775" y="1317775"/>
            <a:ext cx="2731500" cy="55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Role:</a:t>
            </a:r>
            <a:endParaRPr b="1" sz="1800"/>
          </a:p>
          <a:p>
            <a:pPr indent="0" lvl="0" marL="0" rtl="0" algn="l">
              <a:spcBef>
                <a:spcPts val="0"/>
              </a:spcBef>
              <a:spcAft>
                <a:spcPts val="0"/>
              </a:spcAft>
              <a:buNone/>
            </a:pPr>
            <a:r>
              <a:rPr b="1" lang="en-US" sz="1800"/>
              <a:t>	</a:t>
            </a:r>
            <a:r>
              <a:rPr lang="en-US" sz="1800"/>
              <a:t>Institution Admin</a:t>
            </a:r>
            <a:endParaRPr sz="1800"/>
          </a:p>
          <a:p>
            <a:pPr indent="0" lvl="0" marL="0" rtl="0" algn="l">
              <a:spcBef>
                <a:spcPts val="0"/>
              </a:spcBef>
              <a:spcAft>
                <a:spcPts val="0"/>
              </a:spcAft>
              <a:buNone/>
            </a:pPr>
            <a:r>
              <a:rPr lang="en-US" sz="1800"/>
              <a:t>	Scientist</a:t>
            </a:r>
            <a:endParaRPr sz="1800"/>
          </a:p>
          <a:p>
            <a:pPr indent="0" lvl="0" marL="0" rtl="0" algn="l">
              <a:spcBef>
                <a:spcPts val="0"/>
              </a:spcBef>
              <a:spcAft>
                <a:spcPts val="0"/>
              </a:spcAft>
              <a:buNone/>
            </a:pPr>
            <a:r>
              <a:rPr lang="en-US" sz="1800"/>
              <a:t>	Vaccine</a:t>
            </a:r>
            <a:endParaRPr sz="1800"/>
          </a:p>
          <a:p>
            <a:pPr indent="0" lvl="0" marL="0" rtl="0" algn="l">
              <a:spcBef>
                <a:spcPts val="0"/>
              </a:spcBef>
              <a:spcAft>
                <a:spcPts val="0"/>
              </a:spcAft>
              <a:buNone/>
            </a:pPr>
            <a:r>
              <a:rPr lang="en-US" sz="1800"/>
              <a:t>	Tester</a:t>
            </a:r>
            <a:endParaRPr sz="1800"/>
          </a:p>
          <a:p>
            <a:pPr indent="0" lvl="0" marL="0" rtl="0" algn="l">
              <a:spcBef>
                <a:spcPts val="0"/>
              </a:spcBef>
              <a:spcAft>
                <a:spcPts val="0"/>
              </a:spcAft>
              <a:buNone/>
            </a:pPr>
            <a:r>
              <a:rPr lang="en-US" sz="1800"/>
              <a:t>	Animal</a:t>
            </a:r>
            <a:endParaRPr sz="1800"/>
          </a:p>
          <a:p>
            <a:pPr indent="0" lvl="0" marL="0" rtl="0" algn="l">
              <a:spcBef>
                <a:spcPts val="0"/>
              </a:spcBef>
              <a:spcAft>
                <a:spcPts val="0"/>
              </a:spcAft>
              <a:buNone/>
            </a:pPr>
            <a:r>
              <a:rPr lang="en-US" sz="1800"/>
              <a:t>	Hospital Admin</a:t>
            </a:r>
            <a:endParaRPr sz="1800"/>
          </a:p>
          <a:p>
            <a:pPr indent="0" lvl="0" marL="0" rtl="0" algn="l">
              <a:spcBef>
                <a:spcPts val="0"/>
              </a:spcBef>
              <a:spcAft>
                <a:spcPts val="0"/>
              </a:spcAft>
              <a:buNone/>
            </a:pPr>
            <a:r>
              <a:rPr lang="en-US" sz="1800"/>
              <a:t>	Doctor</a:t>
            </a:r>
            <a:endParaRPr sz="1800"/>
          </a:p>
          <a:p>
            <a:pPr indent="0" lvl="0" marL="0" rtl="0" algn="l">
              <a:spcBef>
                <a:spcPts val="0"/>
              </a:spcBef>
              <a:spcAft>
                <a:spcPts val="0"/>
              </a:spcAft>
              <a:buNone/>
            </a:pPr>
            <a:r>
              <a:rPr lang="en-US" sz="1800"/>
              <a:t>	Volunteer</a:t>
            </a:r>
            <a:endParaRPr sz="1800"/>
          </a:p>
          <a:p>
            <a:pPr indent="0" lvl="0" marL="0" rtl="0" algn="l">
              <a:spcBef>
                <a:spcPts val="0"/>
              </a:spcBef>
              <a:spcAft>
                <a:spcPts val="0"/>
              </a:spcAft>
              <a:buNone/>
            </a:pPr>
            <a:r>
              <a:rPr lang="en-US" sz="1800"/>
              <a:t>	Normal User</a:t>
            </a:r>
            <a:endParaRPr sz="1800"/>
          </a:p>
          <a:p>
            <a:pPr indent="0" lvl="0" marL="0" rtl="0" algn="l">
              <a:spcBef>
                <a:spcPts val="0"/>
              </a:spcBef>
              <a:spcAft>
                <a:spcPts val="0"/>
              </a:spcAft>
              <a:buNone/>
            </a:pPr>
            <a:r>
              <a:rPr lang="en-US" sz="1800"/>
              <a:t>	WHO Officer</a:t>
            </a:r>
            <a:endParaRPr sz="1800"/>
          </a:p>
          <a:p>
            <a:pPr indent="0" lvl="0" marL="0" rtl="0" algn="l">
              <a:spcBef>
                <a:spcPts val="0"/>
              </a:spcBef>
              <a:spcAft>
                <a:spcPts val="0"/>
              </a:spcAft>
              <a:buNone/>
            </a:pPr>
            <a:r>
              <a:rPr lang="en-US" sz="1800"/>
              <a:t>	Volunteer manager</a:t>
            </a:r>
            <a:endParaRPr sz="1800"/>
          </a:p>
          <a:p>
            <a:pPr indent="0" lvl="0" marL="0" rtl="0" algn="l">
              <a:spcBef>
                <a:spcPts val="0"/>
              </a:spcBef>
              <a:spcAft>
                <a:spcPts val="0"/>
              </a:spcAft>
              <a:buNone/>
            </a:pPr>
            <a:r>
              <a:rPr b="1" lang="en-US" sz="1800"/>
              <a:t>	</a:t>
            </a:r>
            <a:endParaRPr b="1" sz="1800"/>
          </a:p>
          <a:p>
            <a:pPr indent="0" lvl="0" marL="0" rtl="0" algn="l">
              <a:spcBef>
                <a:spcPts val="0"/>
              </a:spcBef>
              <a:spcAft>
                <a:spcPts val="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22"/>
          <p:cNvSpPr txBox="1"/>
          <p:nvPr>
            <p:ph idx="1" type="body"/>
          </p:nvPr>
        </p:nvSpPr>
        <p:spPr>
          <a:xfrm>
            <a:off x="524435" y="259243"/>
            <a:ext cx="11372291" cy="72424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Sequence Diagram</a:t>
            </a:r>
            <a:endParaRPr/>
          </a:p>
        </p:txBody>
      </p:sp>
      <p:sp>
        <p:nvSpPr>
          <p:cNvPr id="675" name="Google Shape;675;p22"/>
          <p:cNvSpPr txBox="1"/>
          <p:nvPr/>
        </p:nvSpPr>
        <p:spPr>
          <a:xfrm>
            <a:off x="8309950" y="1864100"/>
            <a:ext cx="2499300" cy="646200"/>
          </a:xfrm>
          <a:prstGeom prst="rect">
            <a:avLst/>
          </a:prstGeom>
          <a:noFill/>
          <a:ln>
            <a:noFill/>
          </a:ln>
        </p:spPr>
        <p:txBody>
          <a:bodyPr anchorCtr="0" anchor="t" bIns="45700" lIns="91425" spcFirstLastPara="1" rIns="91425" wrap="square" tIns="45700">
            <a:spAutoFit/>
          </a:bodyPr>
          <a:lstStyle/>
          <a:p>
            <a:pPr indent="-317500" lvl="0" marL="457200" marR="0" rtl="0" algn="l">
              <a:spcBef>
                <a:spcPts val="0"/>
              </a:spcBef>
              <a:spcAft>
                <a:spcPts val="0"/>
              </a:spcAft>
              <a:buSzPts val="1400"/>
              <a:buChar char="●"/>
            </a:pPr>
            <a:r>
              <a:rPr lang="en-US"/>
              <a:t>User can login with the admin and create </a:t>
            </a:r>
            <a:r>
              <a:rPr lang="en-US"/>
              <a:t>institution</a:t>
            </a:r>
            <a:r>
              <a:rPr lang="en-US"/>
              <a:t>, hospital, people and WHO.</a:t>
            </a:r>
            <a:endParaRPr/>
          </a:p>
          <a:p>
            <a:pPr indent="-317500" lvl="0" marL="457200" rtl="0" algn="l">
              <a:spcBef>
                <a:spcPts val="0"/>
              </a:spcBef>
              <a:spcAft>
                <a:spcPts val="0"/>
              </a:spcAft>
              <a:buClr>
                <a:schemeClr val="dk1"/>
              </a:buClr>
              <a:buSzPts val="1400"/>
              <a:buChar char="●"/>
            </a:pPr>
            <a:r>
              <a:rPr lang="en-US">
                <a:solidFill>
                  <a:schemeClr val="dk1"/>
                </a:solidFill>
              </a:rPr>
              <a:t>People can register as a volunteer to test the vaccine.</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Institution can create scientist and tester.</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Scientist can manage the vaccine.</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Tester can do the preclinical tests.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WHO can agree/disagree the vaccine is pass.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Manager can manage the volunteer.</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Hospital can report vaccine to institution.</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Doctor can do the test for volunteer.</a:t>
            </a:r>
            <a:endParaRPr b="1">
              <a:solidFill>
                <a:schemeClr val="dk1"/>
              </a:solidFill>
            </a:endParaRPr>
          </a:p>
          <a:p>
            <a:pPr indent="0" lvl="0" marL="0" marR="0" rtl="0" algn="l">
              <a:spcBef>
                <a:spcPts val="0"/>
              </a:spcBef>
              <a:spcAft>
                <a:spcPts val="0"/>
              </a:spcAft>
              <a:buNone/>
            </a:pPr>
            <a:r>
              <a:t/>
            </a:r>
            <a:endParaRPr/>
          </a:p>
        </p:txBody>
      </p:sp>
      <p:sp>
        <p:nvSpPr>
          <p:cNvPr id="676" name="Google Shape;676;p22"/>
          <p:cNvSpPr txBox="1"/>
          <p:nvPr/>
        </p:nvSpPr>
        <p:spPr>
          <a:xfrm>
            <a:off x="2102107" y="5174155"/>
            <a:ext cx="6890507" cy="5847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Arial"/>
                <a:ea typeface="Arial"/>
                <a:cs typeface="Arial"/>
                <a:sym typeface="Arial"/>
              </a:rPr>
              <a:t>Please Use Hand Sanitizer</a:t>
            </a:r>
            <a:endParaRPr sz="3200">
              <a:solidFill>
                <a:schemeClr val="lt1"/>
              </a:solidFill>
              <a:latin typeface="Arial"/>
              <a:ea typeface="Arial"/>
              <a:cs typeface="Arial"/>
              <a:sym typeface="Arial"/>
            </a:endParaRPr>
          </a:p>
        </p:txBody>
      </p:sp>
      <p:grpSp>
        <p:nvGrpSpPr>
          <p:cNvPr id="677" name="Google Shape;677;p22"/>
          <p:cNvGrpSpPr/>
          <p:nvPr/>
        </p:nvGrpSpPr>
        <p:grpSpPr>
          <a:xfrm>
            <a:off x="10160773" y="5283127"/>
            <a:ext cx="1064236" cy="756668"/>
            <a:chOff x="11967005" y="1515616"/>
            <a:chExt cx="1597560" cy="1135859"/>
          </a:xfrm>
        </p:grpSpPr>
        <p:sp>
          <p:nvSpPr>
            <p:cNvPr id="678" name="Google Shape;678;p22"/>
            <p:cNvSpPr/>
            <p:nvPr/>
          </p:nvSpPr>
          <p:spPr>
            <a:xfrm>
              <a:off x="12601489" y="1515616"/>
              <a:ext cx="312680" cy="463754"/>
            </a:xfrm>
            <a:custGeom>
              <a:rect b="b" l="l" r="r" t="t"/>
              <a:pathLst>
                <a:path extrusionOk="0" h="463754" w="312680">
                  <a:moveTo>
                    <a:pt x="156543" y="0"/>
                  </a:moveTo>
                  <a:cubicBezTo>
                    <a:pt x="157410" y="1084"/>
                    <a:pt x="158277" y="1734"/>
                    <a:pt x="158711" y="2818"/>
                  </a:cubicBezTo>
                  <a:cubicBezTo>
                    <a:pt x="191658" y="72397"/>
                    <a:pt x="233926" y="136775"/>
                    <a:pt x="275327" y="201369"/>
                  </a:cubicBezTo>
                  <a:cubicBezTo>
                    <a:pt x="289850" y="224128"/>
                    <a:pt x="302422" y="247755"/>
                    <a:pt x="308708" y="274200"/>
                  </a:cubicBezTo>
                  <a:cubicBezTo>
                    <a:pt x="329950" y="364154"/>
                    <a:pt x="263405" y="455626"/>
                    <a:pt x="171283" y="463213"/>
                  </a:cubicBezTo>
                  <a:cubicBezTo>
                    <a:pt x="76559" y="470799"/>
                    <a:pt x="-2124" y="397752"/>
                    <a:pt x="44" y="303895"/>
                  </a:cubicBezTo>
                  <a:cubicBezTo>
                    <a:pt x="694" y="278318"/>
                    <a:pt x="8281" y="254475"/>
                    <a:pt x="19769" y="231932"/>
                  </a:cubicBezTo>
                  <a:cubicBezTo>
                    <a:pt x="32124" y="208088"/>
                    <a:pt x="47080" y="185545"/>
                    <a:pt x="61603" y="163219"/>
                  </a:cubicBezTo>
                  <a:cubicBezTo>
                    <a:pt x="94767" y="112281"/>
                    <a:pt x="125980" y="60259"/>
                    <a:pt x="152425" y="5636"/>
                  </a:cubicBezTo>
                  <a:cubicBezTo>
                    <a:pt x="153292" y="3685"/>
                    <a:pt x="153942" y="1301"/>
                    <a:pt x="156543" y="0"/>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9" name="Google Shape;679;p22"/>
            <p:cNvSpPr/>
            <p:nvPr/>
          </p:nvSpPr>
          <p:spPr>
            <a:xfrm>
              <a:off x="12797741" y="2063443"/>
              <a:ext cx="633310" cy="405387"/>
            </a:xfrm>
            <a:custGeom>
              <a:rect b="b" l="l" r="r" t="t"/>
              <a:pathLst>
                <a:path extrusionOk="0" h="405387" w="633310">
                  <a:moveTo>
                    <a:pt x="446023" y="81732"/>
                  </a:moveTo>
                  <a:cubicBezTo>
                    <a:pt x="438436" y="81732"/>
                    <a:pt x="431067" y="81515"/>
                    <a:pt x="423697" y="81732"/>
                  </a:cubicBezTo>
                  <a:cubicBezTo>
                    <a:pt x="396602" y="83032"/>
                    <a:pt x="369507" y="84333"/>
                    <a:pt x="342412" y="85633"/>
                  </a:cubicBezTo>
                  <a:cubicBezTo>
                    <a:pt x="336343" y="85850"/>
                    <a:pt x="331358" y="87801"/>
                    <a:pt x="326155" y="90835"/>
                  </a:cubicBezTo>
                  <a:cubicBezTo>
                    <a:pt x="292341" y="111861"/>
                    <a:pt x="258310" y="132887"/>
                    <a:pt x="224279" y="153262"/>
                  </a:cubicBezTo>
                  <a:cubicBezTo>
                    <a:pt x="200435" y="167568"/>
                    <a:pt x="172040" y="154562"/>
                    <a:pt x="167922" y="127684"/>
                  </a:cubicBezTo>
                  <a:cubicBezTo>
                    <a:pt x="165754" y="112945"/>
                    <a:pt x="170956" y="100373"/>
                    <a:pt x="183528" y="92569"/>
                  </a:cubicBezTo>
                  <a:cubicBezTo>
                    <a:pt x="223845" y="67209"/>
                    <a:pt x="264596" y="42498"/>
                    <a:pt x="305347" y="17788"/>
                  </a:cubicBezTo>
                  <a:cubicBezTo>
                    <a:pt x="312283" y="13669"/>
                    <a:pt x="320086" y="13236"/>
                    <a:pt x="327889" y="12802"/>
                  </a:cubicBezTo>
                  <a:cubicBezTo>
                    <a:pt x="406356" y="9117"/>
                    <a:pt x="484823" y="5433"/>
                    <a:pt x="563289" y="1531"/>
                  </a:cubicBezTo>
                  <a:cubicBezTo>
                    <a:pt x="573477" y="1097"/>
                    <a:pt x="583448" y="230"/>
                    <a:pt x="593635" y="14"/>
                  </a:cubicBezTo>
                  <a:cubicBezTo>
                    <a:pt x="612710" y="-420"/>
                    <a:pt x="627016" y="9551"/>
                    <a:pt x="631785" y="26458"/>
                  </a:cubicBezTo>
                  <a:cubicBezTo>
                    <a:pt x="636554" y="43365"/>
                    <a:pt x="630051" y="59405"/>
                    <a:pt x="613577" y="69160"/>
                  </a:cubicBezTo>
                  <a:cubicBezTo>
                    <a:pt x="580413" y="89101"/>
                    <a:pt x="547032" y="108610"/>
                    <a:pt x="513651" y="128551"/>
                  </a:cubicBezTo>
                  <a:cubicBezTo>
                    <a:pt x="362571" y="218073"/>
                    <a:pt x="211490" y="307594"/>
                    <a:pt x="60409" y="397332"/>
                  </a:cubicBezTo>
                  <a:cubicBezTo>
                    <a:pt x="51739" y="402534"/>
                    <a:pt x="43069" y="406436"/>
                    <a:pt x="32664" y="405135"/>
                  </a:cubicBezTo>
                  <a:cubicBezTo>
                    <a:pt x="16624" y="402968"/>
                    <a:pt x="3835" y="391479"/>
                    <a:pt x="801" y="376306"/>
                  </a:cubicBezTo>
                  <a:cubicBezTo>
                    <a:pt x="-2450" y="360266"/>
                    <a:pt x="4269" y="345093"/>
                    <a:pt x="19659" y="335989"/>
                  </a:cubicBezTo>
                  <a:cubicBezTo>
                    <a:pt x="67129" y="307811"/>
                    <a:pt x="114599" y="279632"/>
                    <a:pt x="162069" y="251453"/>
                  </a:cubicBezTo>
                  <a:cubicBezTo>
                    <a:pt x="254842" y="196397"/>
                    <a:pt x="347398" y="141557"/>
                    <a:pt x="439954" y="86500"/>
                  </a:cubicBezTo>
                  <a:cubicBezTo>
                    <a:pt x="441904" y="85416"/>
                    <a:pt x="444722" y="84766"/>
                    <a:pt x="446023" y="81732"/>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0" name="Google Shape;680;p22"/>
            <p:cNvSpPr/>
            <p:nvPr/>
          </p:nvSpPr>
          <p:spPr>
            <a:xfrm>
              <a:off x="12100762" y="2063655"/>
              <a:ext cx="632964" cy="405001"/>
            </a:xfrm>
            <a:custGeom>
              <a:rect b="b" l="l" r="r" t="t"/>
              <a:pathLst>
                <a:path extrusionOk="0" h="405001" w="632964">
                  <a:moveTo>
                    <a:pt x="187097" y="82820"/>
                  </a:moveTo>
                  <a:cubicBezTo>
                    <a:pt x="203353" y="92574"/>
                    <a:pt x="218960" y="101894"/>
                    <a:pt x="234567" y="110998"/>
                  </a:cubicBezTo>
                  <a:cubicBezTo>
                    <a:pt x="360070" y="185346"/>
                    <a:pt x="485573" y="259695"/>
                    <a:pt x="610859" y="334260"/>
                  </a:cubicBezTo>
                  <a:cubicBezTo>
                    <a:pt x="627333" y="344014"/>
                    <a:pt x="634920" y="357886"/>
                    <a:pt x="632535" y="373276"/>
                  </a:cubicBezTo>
                  <a:cubicBezTo>
                    <a:pt x="628417" y="399721"/>
                    <a:pt x="600672" y="413160"/>
                    <a:pt x="577045" y="399721"/>
                  </a:cubicBezTo>
                  <a:cubicBezTo>
                    <a:pt x="545832" y="381730"/>
                    <a:pt x="514835" y="363088"/>
                    <a:pt x="483839" y="344664"/>
                  </a:cubicBezTo>
                  <a:cubicBezTo>
                    <a:pt x="330157" y="253409"/>
                    <a:pt x="176259" y="162153"/>
                    <a:pt x="22577" y="71115"/>
                  </a:cubicBezTo>
                  <a:cubicBezTo>
                    <a:pt x="10005" y="63528"/>
                    <a:pt x="684" y="54208"/>
                    <a:pt x="34" y="38601"/>
                  </a:cubicBezTo>
                  <a:cubicBezTo>
                    <a:pt x="-833" y="16492"/>
                    <a:pt x="14990" y="-632"/>
                    <a:pt x="37316" y="18"/>
                  </a:cubicBezTo>
                  <a:cubicBezTo>
                    <a:pt x="67012" y="885"/>
                    <a:pt x="96708" y="2402"/>
                    <a:pt x="126404" y="3920"/>
                  </a:cubicBezTo>
                  <a:cubicBezTo>
                    <a:pt x="183628" y="6737"/>
                    <a:pt x="240636" y="9772"/>
                    <a:pt x="297860" y="12156"/>
                  </a:cubicBezTo>
                  <a:cubicBezTo>
                    <a:pt x="313250" y="12807"/>
                    <a:pt x="326906" y="16492"/>
                    <a:pt x="340128" y="24728"/>
                  </a:cubicBezTo>
                  <a:cubicBezTo>
                    <a:pt x="375243" y="47055"/>
                    <a:pt x="411008" y="68297"/>
                    <a:pt x="446340" y="90189"/>
                  </a:cubicBezTo>
                  <a:cubicBezTo>
                    <a:pt x="466282" y="102545"/>
                    <a:pt x="471267" y="126171"/>
                    <a:pt x="458261" y="144162"/>
                  </a:cubicBezTo>
                  <a:cubicBezTo>
                    <a:pt x="446773" y="159986"/>
                    <a:pt x="425964" y="163887"/>
                    <a:pt x="407973" y="153049"/>
                  </a:cubicBezTo>
                  <a:cubicBezTo>
                    <a:pt x="374159" y="132457"/>
                    <a:pt x="340345" y="111865"/>
                    <a:pt x="306747" y="91056"/>
                  </a:cubicBezTo>
                  <a:cubicBezTo>
                    <a:pt x="301762" y="88022"/>
                    <a:pt x="296560" y="86071"/>
                    <a:pt x="290707" y="85638"/>
                  </a:cubicBezTo>
                  <a:cubicBezTo>
                    <a:pt x="258410" y="84337"/>
                    <a:pt x="226113" y="82603"/>
                    <a:pt x="193816" y="81086"/>
                  </a:cubicBezTo>
                  <a:cubicBezTo>
                    <a:pt x="191865" y="80869"/>
                    <a:pt x="189914" y="80219"/>
                    <a:pt x="187097" y="82820"/>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1" name="Google Shape;681;p22"/>
            <p:cNvSpPr/>
            <p:nvPr/>
          </p:nvSpPr>
          <p:spPr>
            <a:xfrm>
              <a:off x="11967005" y="2294769"/>
              <a:ext cx="481234" cy="356544"/>
            </a:xfrm>
            <a:custGeom>
              <a:rect b="b" l="l" r="r" t="t"/>
              <a:pathLst>
                <a:path extrusionOk="0" h="356544" w="481234">
                  <a:moveTo>
                    <a:pt x="443756" y="356536"/>
                  </a:moveTo>
                  <a:cubicBezTo>
                    <a:pt x="434652" y="356753"/>
                    <a:pt x="427065" y="352635"/>
                    <a:pt x="419696" y="348083"/>
                  </a:cubicBezTo>
                  <a:cubicBezTo>
                    <a:pt x="313701" y="283706"/>
                    <a:pt x="207489" y="218895"/>
                    <a:pt x="101277" y="154951"/>
                  </a:cubicBezTo>
                  <a:cubicBezTo>
                    <a:pt x="85020" y="145197"/>
                    <a:pt x="70931" y="133492"/>
                    <a:pt x="58793" y="118752"/>
                  </a:cubicBezTo>
                  <a:cubicBezTo>
                    <a:pt x="43186" y="99894"/>
                    <a:pt x="26496" y="81687"/>
                    <a:pt x="10672" y="63045"/>
                  </a:cubicBezTo>
                  <a:cubicBezTo>
                    <a:pt x="-4284" y="45705"/>
                    <a:pt x="-3417" y="22945"/>
                    <a:pt x="12623" y="9073"/>
                  </a:cubicBezTo>
                  <a:cubicBezTo>
                    <a:pt x="28880" y="-5017"/>
                    <a:pt x="51206" y="-2416"/>
                    <a:pt x="66379" y="14925"/>
                  </a:cubicBezTo>
                  <a:cubicBezTo>
                    <a:pt x="84587" y="35734"/>
                    <a:pt x="102795" y="56759"/>
                    <a:pt x="121002" y="77568"/>
                  </a:cubicBezTo>
                  <a:cubicBezTo>
                    <a:pt x="124904" y="81903"/>
                    <a:pt x="129022" y="85588"/>
                    <a:pt x="134225" y="88623"/>
                  </a:cubicBezTo>
                  <a:cubicBezTo>
                    <a:pt x="242821" y="154518"/>
                    <a:pt x="351417" y="220412"/>
                    <a:pt x="460013" y="286523"/>
                  </a:cubicBezTo>
                  <a:cubicBezTo>
                    <a:pt x="478220" y="297578"/>
                    <a:pt x="485157" y="314485"/>
                    <a:pt x="479087" y="331826"/>
                  </a:cubicBezTo>
                  <a:cubicBezTo>
                    <a:pt x="473668" y="346782"/>
                    <a:pt x="459579" y="356536"/>
                    <a:pt x="443756" y="356536"/>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2" name="Google Shape;682;p22"/>
            <p:cNvSpPr/>
            <p:nvPr/>
          </p:nvSpPr>
          <p:spPr>
            <a:xfrm>
              <a:off x="13083668" y="2294599"/>
              <a:ext cx="480897" cy="356876"/>
            </a:xfrm>
            <a:custGeom>
              <a:rect b="b" l="l" r="r" t="t"/>
              <a:pathLst>
                <a:path extrusionOk="0" h="356876" w="480897">
                  <a:moveTo>
                    <a:pt x="480898" y="35687"/>
                  </a:moveTo>
                  <a:cubicBezTo>
                    <a:pt x="480898" y="46525"/>
                    <a:pt x="477430" y="54762"/>
                    <a:pt x="471361" y="61698"/>
                  </a:cubicBezTo>
                  <a:cubicBezTo>
                    <a:pt x="450118" y="86192"/>
                    <a:pt x="428876" y="110469"/>
                    <a:pt x="407634" y="134963"/>
                  </a:cubicBezTo>
                  <a:cubicBezTo>
                    <a:pt x="403515" y="139515"/>
                    <a:pt x="398747" y="143200"/>
                    <a:pt x="393544" y="146234"/>
                  </a:cubicBezTo>
                  <a:cubicBezTo>
                    <a:pt x="282130" y="213863"/>
                    <a:pt x="170717" y="281492"/>
                    <a:pt x="59520" y="349337"/>
                  </a:cubicBezTo>
                  <a:cubicBezTo>
                    <a:pt x="45213" y="358007"/>
                    <a:pt x="30907" y="360175"/>
                    <a:pt x="16385" y="350637"/>
                  </a:cubicBezTo>
                  <a:cubicBezTo>
                    <a:pt x="3379" y="341967"/>
                    <a:pt x="-1823" y="329395"/>
                    <a:pt x="561" y="313789"/>
                  </a:cubicBezTo>
                  <a:cubicBezTo>
                    <a:pt x="2512" y="301000"/>
                    <a:pt x="10532" y="292763"/>
                    <a:pt x="21153" y="286477"/>
                  </a:cubicBezTo>
                  <a:cubicBezTo>
                    <a:pt x="75993" y="253313"/>
                    <a:pt x="130833" y="219932"/>
                    <a:pt x="185673" y="186551"/>
                  </a:cubicBezTo>
                  <a:cubicBezTo>
                    <a:pt x="239429" y="153821"/>
                    <a:pt x="293402" y="121090"/>
                    <a:pt x="347158" y="88576"/>
                  </a:cubicBezTo>
                  <a:cubicBezTo>
                    <a:pt x="351927" y="85759"/>
                    <a:pt x="356045" y="82290"/>
                    <a:pt x="359730" y="77955"/>
                  </a:cubicBezTo>
                  <a:cubicBezTo>
                    <a:pt x="378588" y="56063"/>
                    <a:pt x="397446" y="34170"/>
                    <a:pt x="416738" y="12711"/>
                  </a:cubicBezTo>
                  <a:cubicBezTo>
                    <a:pt x="426492" y="1656"/>
                    <a:pt x="439280" y="-2462"/>
                    <a:pt x="453586" y="1440"/>
                  </a:cubicBezTo>
                  <a:cubicBezTo>
                    <a:pt x="467676" y="5124"/>
                    <a:pt x="476346" y="14445"/>
                    <a:pt x="480031" y="28534"/>
                  </a:cubicBezTo>
                  <a:cubicBezTo>
                    <a:pt x="480681" y="31352"/>
                    <a:pt x="480681" y="34170"/>
                    <a:pt x="480898" y="35687"/>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3" name="Google Shape;683;p22"/>
            <p:cNvSpPr/>
            <p:nvPr/>
          </p:nvSpPr>
          <p:spPr>
            <a:xfrm>
              <a:off x="12803599" y="2316028"/>
              <a:ext cx="389876" cy="266735"/>
            </a:xfrm>
            <a:custGeom>
              <a:rect b="b" l="l" r="r" t="t"/>
              <a:pathLst>
                <a:path extrusionOk="0" h="266735" w="389876">
                  <a:moveTo>
                    <a:pt x="389876" y="39185"/>
                  </a:moveTo>
                  <a:cubicBezTo>
                    <a:pt x="389660" y="51107"/>
                    <a:pt x="382507" y="61728"/>
                    <a:pt x="369935" y="69315"/>
                  </a:cubicBezTo>
                  <a:cubicBezTo>
                    <a:pt x="324849" y="96843"/>
                    <a:pt x="279763" y="124371"/>
                    <a:pt x="234677" y="152116"/>
                  </a:cubicBezTo>
                  <a:cubicBezTo>
                    <a:pt x="175936" y="188098"/>
                    <a:pt x="117411" y="223864"/>
                    <a:pt x="58669" y="259845"/>
                  </a:cubicBezTo>
                  <a:cubicBezTo>
                    <a:pt x="43063" y="269383"/>
                    <a:pt x="26589" y="268949"/>
                    <a:pt x="14234" y="258978"/>
                  </a:cubicBezTo>
                  <a:cubicBezTo>
                    <a:pt x="-6358" y="242722"/>
                    <a:pt x="-4407" y="212592"/>
                    <a:pt x="18786" y="198286"/>
                  </a:cubicBezTo>
                  <a:cubicBezTo>
                    <a:pt x="46531" y="180945"/>
                    <a:pt x="74493" y="164038"/>
                    <a:pt x="102238" y="147131"/>
                  </a:cubicBezTo>
                  <a:cubicBezTo>
                    <a:pt x="177887" y="100745"/>
                    <a:pt x="253535" y="54575"/>
                    <a:pt x="329184" y="8189"/>
                  </a:cubicBezTo>
                  <a:cubicBezTo>
                    <a:pt x="339155" y="2120"/>
                    <a:pt x="349126" y="-1782"/>
                    <a:pt x="361048" y="819"/>
                  </a:cubicBezTo>
                  <a:cubicBezTo>
                    <a:pt x="377738" y="4287"/>
                    <a:pt x="389876" y="18810"/>
                    <a:pt x="389876" y="39185"/>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4" name="Google Shape;684;p22"/>
            <p:cNvSpPr/>
            <p:nvPr/>
          </p:nvSpPr>
          <p:spPr>
            <a:xfrm>
              <a:off x="12337793" y="2315753"/>
              <a:ext cx="389652" cy="266977"/>
            </a:xfrm>
            <a:custGeom>
              <a:rect b="b" l="l" r="r" t="t"/>
              <a:pathLst>
                <a:path extrusionOk="0" h="266977" w="389652">
                  <a:moveTo>
                    <a:pt x="389652" y="230641"/>
                  </a:moveTo>
                  <a:cubicBezTo>
                    <a:pt x="389436" y="259470"/>
                    <a:pt x="359089" y="276377"/>
                    <a:pt x="333512" y="261421"/>
                  </a:cubicBezTo>
                  <a:cubicBezTo>
                    <a:pt x="307284" y="246031"/>
                    <a:pt x="281707" y="229774"/>
                    <a:pt x="255912" y="213951"/>
                  </a:cubicBezTo>
                  <a:cubicBezTo>
                    <a:pt x="177446" y="166047"/>
                    <a:pt x="99196" y="117927"/>
                    <a:pt x="20729" y="70023"/>
                  </a:cubicBezTo>
                  <a:cubicBezTo>
                    <a:pt x="6857" y="61570"/>
                    <a:pt x="-1163" y="50081"/>
                    <a:pt x="137" y="33824"/>
                  </a:cubicBezTo>
                  <a:cubicBezTo>
                    <a:pt x="2305" y="6079"/>
                    <a:pt x="31784" y="-8877"/>
                    <a:pt x="56061" y="5646"/>
                  </a:cubicBezTo>
                  <a:cubicBezTo>
                    <a:pt x="87274" y="24287"/>
                    <a:pt x="118271" y="43579"/>
                    <a:pt x="149267" y="62437"/>
                  </a:cubicBezTo>
                  <a:cubicBezTo>
                    <a:pt x="222315" y="107089"/>
                    <a:pt x="295146" y="151741"/>
                    <a:pt x="368193" y="196177"/>
                  </a:cubicBezTo>
                  <a:cubicBezTo>
                    <a:pt x="381199" y="204197"/>
                    <a:pt x="389652" y="214601"/>
                    <a:pt x="389652" y="230641"/>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5" name="Google Shape;685;p22"/>
            <p:cNvSpPr/>
            <p:nvPr/>
          </p:nvSpPr>
          <p:spPr>
            <a:xfrm>
              <a:off x="12272655" y="2396065"/>
              <a:ext cx="344259" cy="236165"/>
            </a:xfrm>
            <a:custGeom>
              <a:rect b="b" l="l" r="r" t="t"/>
              <a:pathLst>
                <a:path extrusionOk="0" h="236165" w="344259">
                  <a:moveTo>
                    <a:pt x="308044" y="236166"/>
                  </a:moveTo>
                  <a:cubicBezTo>
                    <a:pt x="300674" y="236166"/>
                    <a:pt x="293955" y="233998"/>
                    <a:pt x="287452" y="230097"/>
                  </a:cubicBezTo>
                  <a:cubicBezTo>
                    <a:pt x="198148" y="176341"/>
                    <a:pt x="108626" y="122585"/>
                    <a:pt x="19322" y="68828"/>
                  </a:cubicBezTo>
                  <a:cubicBezTo>
                    <a:pt x="30" y="57123"/>
                    <a:pt x="-5389" y="35231"/>
                    <a:pt x="5666" y="17240"/>
                  </a:cubicBezTo>
                  <a:cubicBezTo>
                    <a:pt x="16504" y="-318"/>
                    <a:pt x="38180" y="-5303"/>
                    <a:pt x="57255" y="6185"/>
                  </a:cubicBezTo>
                  <a:cubicBezTo>
                    <a:pt x="146776" y="59725"/>
                    <a:pt x="236080" y="113481"/>
                    <a:pt x="325385" y="167453"/>
                  </a:cubicBezTo>
                  <a:cubicBezTo>
                    <a:pt x="340992" y="176991"/>
                    <a:pt x="347494" y="193248"/>
                    <a:pt x="342726" y="209938"/>
                  </a:cubicBezTo>
                  <a:cubicBezTo>
                    <a:pt x="338390" y="224894"/>
                    <a:pt x="324084" y="235949"/>
                    <a:pt x="308044" y="236166"/>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6" name="Google Shape;686;p22"/>
            <p:cNvSpPr/>
            <p:nvPr/>
          </p:nvSpPr>
          <p:spPr>
            <a:xfrm>
              <a:off x="12914169" y="2395954"/>
              <a:ext cx="344097" cy="235721"/>
            </a:xfrm>
            <a:custGeom>
              <a:rect b="b" l="l" r="r" t="t"/>
              <a:pathLst>
                <a:path extrusionOk="0" h="235721" w="344097">
                  <a:moveTo>
                    <a:pt x="306185" y="10"/>
                  </a:moveTo>
                  <a:cubicBezTo>
                    <a:pt x="323525" y="10"/>
                    <a:pt x="337615" y="10198"/>
                    <a:pt x="342383" y="25588"/>
                  </a:cubicBezTo>
                  <a:cubicBezTo>
                    <a:pt x="347369" y="41628"/>
                    <a:pt x="341300" y="58535"/>
                    <a:pt x="326560" y="67856"/>
                  </a:cubicBezTo>
                  <a:cubicBezTo>
                    <a:pt x="307702" y="79561"/>
                    <a:pt x="288627" y="90832"/>
                    <a:pt x="269552" y="102320"/>
                  </a:cubicBezTo>
                  <a:cubicBezTo>
                    <a:pt x="199323" y="144588"/>
                    <a:pt x="128876" y="186856"/>
                    <a:pt x="58646" y="229124"/>
                  </a:cubicBezTo>
                  <a:cubicBezTo>
                    <a:pt x="34586" y="243647"/>
                    <a:pt x="7275" y="233242"/>
                    <a:pt x="989" y="207231"/>
                  </a:cubicBezTo>
                  <a:cubicBezTo>
                    <a:pt x="-2696" y="191625"/>
                    <a:pt x="4023" y="176235"/>
                    <a:pt x="19413" y="166914"/>
                  </a:cubicBezTo>
                  <a:cubicBezTo>
                    <a:pt x="57129" y="143938"/>
                    <a:pt x="95062" y="121395"/>
                    <a:pt x="132995" y="98635"/>
                  </a:cubicBezTo>
                  <a:cubicBezTo>
                    <a:pt x="183716" y="68072"/>
                    <a:pt x="234438" y="37510"/>
                    <a:pt x="285159" y="6947"/>
                  </a:cubicBezTo>
                  <a:cubicBezTo>
                    <a:pt x="292095" y="3045"/>
                    <a:pt x="299032" y="-206"/>
                    <a:pt x="306185" y="10"/>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687" name="Google Shape;687;p22"/>
          <p:cNvPicPr preferRelativeResize="0"/>
          <p:nvPr/>
        </p:nvPicPr>
        <p:blipFill>
          <a:blip r:embed="rId3">
            <a:alphaModFix/>
          </a:blip>
          <a:stretch>
            <a:fillRect/>
          </a:stretch>
        </p:blipFill>
        <p:spPr>
          <a:xfrm>
            <a:off x="427750" y="1816463"/>
            <a:ext cx="7231674" cy="428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gb103d7ccaa_0_3"/>
          <p:cNvSpPr txBox="1"/>
          <p:nvPr>
            <p:ph idx="1" type="body"/>
          </p:nvPr>
        </p:nvSpPr>
        <p:spPr>
          <a:xfrm>
            <a:off x="524435" y="259243"/>
            <a:ext cx="113724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Work Request</a:t>
            </a:r>
            <a:endParaRPr/>
          </a:p>
        </p:txBody>
      </p:sp>
      <p:sp>
        <p:nvSpPr>
          <p:cNvPr id="693" name="Google Shape;693;gb103d7ccaa_0_3"/>
          <p:cNvSpPr txBox="1"/>
          <p:nvPr/>
        </p:nvSpPr>
        <p:spPr>
          <a:xfrm>
            <a:off x="170075" y="1377375"/>
            <a:ext cx="6273300" cy="527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900">
                <a:solidFill>
                  <a:srgbClr val="3F3F3F"/>
                </a:solidFill>
              </a:rPr>
              <a:t>WorkRequest represents the communication between different roles or organizations. In our system, we have four types of work requests, and all work requests store in the work queue. Those work requests are: </a:t>
            </a:r>
            <a:endParaRPr sz="1900">
              <a:solidFill>
                <a:srgbClr val="3F3F3F"/>
              </a:solidFill>
            </a:endParaRPr>
          </a:p>
          <a:p>
            <a:pPr indent="0" lvl="0" marL="0" marR="0" rtl="0" algn="l">
              <a:spcBef>
                <a:spcPts val="0"/>
              </a:spcBef>
              <a:spcAft>
                <a:spcPts val="0"/>
              </a:spcAft>
              <a:buNone/>
            </a:pPr>
            <a:r>
              <a:t/>
            </a:r>
            <a:endParaRPr sz="1900">
              <a:solidFill>
                <a:srgbClr val="3F3F3F"/>
              </a:solidFill>
            </a:endParaRPr>
          </a:p>
          <a:p>
            <a:pPr indent="-349250" lvl="0" marL="914400" marR="0" rtl="0" algn="l">
              <a:spcBef>
                <a:spcPts val="0"/>
              </a:spcBef>
              <a:spcAft>
                <a:spcPts val="0"/>
              </a:spcAft>
              <a:buClr>
                <a:srgbClr val="3F3F3F"/>
              </a:buClr>
              <a:buSzPts val="1900"/>
              <a:buChar char="-"/>
            </a:pPr>
            <a:r>
              <a:rPr lang="en-US" sz="1900">
                <a:solidFill>
                  <a:srgbClr val="3F3F3F"/>
                </a:solidFill>
              </a:rPr>
              <a:t>Report to WHO Request</a:t>
            </a:r>
            <a:endParaRPr sz="1900">
              <a:solidFill>
                <a:srgbClr val="3F3F3F"/>
              </a:solidFill>
            </a:endParaRPr>
          </a:p>
          <a:p>
            <a:pPr indent="-349250" lvl="0" marL="914400" marR="0" rtl="0" algn="l">
              <a:spcBef>
                <a:spcPts val="0"/>
              </a:spcBef>
              <a:spcAft>
                <a:spcPts val="0"/>
              </a:spcAft>
              <a:buClr>
                <a:srgbClr val="3F3F3F"/>
              </a:buClr>
              <a:buSzPts val="1900"/>
              <a:buChar char="-"/>
            </a:pPr>
            <a:r>
              <a:rPr lang="en-US" sz="1900">
                <a:solidFill>
                  <a:srgbClr val="3F3F3F"/>
                </a:solidFill>
              </a:rPr>
              <a:t>Scientist Request Tester Request</a:t>
            </a:r>
            <a:endParaRPr sz="1900">
              <a:solidFill>
                <a:srgbClr val="3F3F3F"/>
              </a:solidFill>
            </a:endParaRPr>
          </a:p>
          <a:p>
            <a:pPr indent="-349250" lvl="0" marL="914400" marR="0" rtl="0" algn="l">
              <a:spcBef>
                <a:spcPts val="0"/>
              </a:spcBef>
              <a:spcAft>
                <a:spcPts val="0"/>
              </a:spcAft>
              <a:buClr>
                <a:srgbClr val="3F3F3F"/>
              </a:buClr>
              <a:buSzPts val="1900"/>
              <a:buChar char="-"/>
            </a:pPr>
            <a:r>
              <a:rPr lang="en-US" sz="1900">
                <a:solidFill>
                  <a:srgbClr val="3F3F3F"/>
                </a:solidFill>
              </a:rPr>
              <a:t>Vaccine Shoot Request</a:t>
            </a:r>
            <a:endParaRPr sz="1900">
              <a:solidFill>
                <a:srgbClr val="3F3F3F"/>
              </a:solidFill>
            </a:endParaRPr>
          </a:p>
          <a:p>
            <a:pPr indent="-349250" lvl="0" marL="914400" marR="0" rtl="0" algn="l">
              <a:spcBef>
                <a:spcPts val="0"/>
              </a:spcBef>
              <a:spcAft>
                <a:spcPts val="0"/>
              </a:spcAft>
              <a:buClr>
                <a:srgbClr val="3F3F3F"/>
              </a:buClr>
              <a:buSzPts val="1900"/>
              <a:buChar char="-"/>
            </a:pPr>
            <a:r>
              <a:rPr lang="en-US" sz="1900">
                <a:solidFill>
                  <a:srgbClr val="3F3F3F"/>
                </a:solidFill>
              </a:rPr>
              <a:t>Volunteer Application Request</a:t>
            </a:r>
            <a:endParaRPr sz="1900">
              <a:solidFill>
                <a:srgbClr val="3F3F3F"/>
              </a:solidFill>
            </a:endParaRPr>
          </a:p>
        </p:txBody>
      </p:sp>
      <p:grpSp>
        <p:nvGrpSpPr>
          <p:cNvPr id="694" name="Google Shape;694;gb103d7ccaa_0_3"/>
          <p:cNvGrpSpPr/>
          <p:nvPr/>
        </p:nvGrpSpPr>
        <p:grpSpPr>
          <a:xfrm>
            <a:off x="6680105" y="1377378"/>
            <a:ext cx="5154445" cy="5021457"/>
            <a:chOff x="6913186" y="1746195"/>
            <a:chExt cx="4595208" cy="4836695"/>
          </a:xfrm>
        </p:grpSpPr>
        <p:sp>
          <p:nvSpPr>
            <p:cNvPr id="695" name="Google Shape;695;gb103d7ccaa_0_3"/>
            <p:cNvSpPr/>
            <p:nvPr/>
          </p:nvSpPr>
          <p:spPr>
            <a:xfrm>
              <a:off x="7290394" y="6116990"/>
              <a:ext cx="4218000" cy="4659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696" name="Google Shape;696;gb103d7ccaa_0_3"/>
            <p:cNvGrpSpPr/>
            <p:nvPr/>
          </p:nvGrpSpPr>
          <p:grpSpPr>
            <a:xfrm>
              <a:off x="6913186" y="1746195"/>
              <a:ext cx="4497679" cy="4687790"/>
              <a:chOff x="6446339" y="1280897"/>
              <a:chExt cx="4322613" cy="5285590"/>
            </a:xfrm>
          </p:grpSpPr>
          <p:sp>
            <p:nvSpPr>
              <p:cNvPr id="697" name="Google Shape;697;gb103d7ccaa_0_3"/>
              <p:cNvSpPr/>
              <p:nvPr/>
            </p:nvSpPr>
            <p:spPr>
              <a:xfrm>
                <a:off x="7360122" y="5629227"/>
                <a:ext cx="2034540" cy="937260"/>
              </a:xfrm>
              <a:custGeom>
                <a:rect b="b" l="l" r="r" t="t"/>
                <a:pathLst>
                  <a:path extrusionOk="0" h="390525" w="8477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8" name="Google Shape;698;gb103d7ccaa_0_3"/>
              <p:cNvSpPr/>
              <p:nvPr/>
            </p:nvSpPr>
            <p:spPr>
              <a:xfrm>
                <a:off x="7358820" y="5629227"/>
                <a:ext cx="1988820" cy="914400"/>
              </a:xfrm>
              <a:custGeom>
                <a:rect b="b" l="l" r="r" t="t"/>
                <a:pathLst>
                  <a:path extrusionOk="0" h="381000" w="828675">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9" name="Google Shape;699;gb103d7ccaa_0_3"/>
              <p:cNvSpPr/>
              <p:nvPr/>
            </p:nvSpPr>
            <p:spPr>
              <a:xfrm>
                <a:off x="6448412" y="1280897"/>
                <a:ext cx="4320540" cy="4594860"/>
              </a:xfrm>
              <a:custGeom>
                <a:rect b="b" l="l" r="r" t="t"/>
                <a:pathLst>
                  <a:path extrusionOk="0" h="1914525" w="18002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0" name="Google Shape;700;gb103d7ccaa_0_3"/>
              <p:cNvSpPr/>
              <p:nvPr/>
            </p:nvSpPr>
            <p:spPr>
              <a:xfrm>
                <a:off x="6464696" y="1280897"/>
                <a:ext cx="4251960" cy="4000500"/>
              </a:xfrm>
              <a:custGeom>
                <a:rect b="b" l="l" r="r" t="t"/>
                <a:pathLst>
                  <a:path extrusionOk="0" h="1666875" w="1771650">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1" name="Google Shape;701;gb103d7ccaa_0_3"/>
              <p:cNvSpPr/>
              <p:nvPr/>
            </p:nvSpPr>
            <p:spPr>
              <a:xfrm>
                <a:off x="6572092" y="1577928"/>
                <a:ext cx="3909060" cy="3406140"/>
              </a:xfrm>
              <a:custGeom>
                <a:rect b="b" l="l" r="r" t="t"/>
                <a:pathLst>
                  <a:path extrusionOk="0" h="1419225" w="1628775">
                    <a:moveTo>
                      <a:pt x="1539716" y="1416844"/>
                    </a:moveTo>
                    <a:lnTo>
                      <a:pt x="7144" y="1357789"/>
                    </a:lnTo>
                    <a:lnTo>
                      <a:pt x="57626" y="363379"/>
                    </a:lnTo>
                    <a:lnTo>
                      <a:pt x="1628299" y="7144"/>
                    </a:lnTo>
                    <a:close/>
                  </a:path>
                </a:pathLst>
              </a:custGeom>
              <a:solidFill>
                <a:srgbClr val="E6E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2" name="Google Shape;702;gb103d7ccaa_0_3"/>
              <p:cNvSpPr/>
              <p:nvPr/>
            </p:nvSpPr>
            <p:spPr>
              <a:xfrm>
                <a:off x="6446339" y="4996281"/>
                <a:ext cx="4046220" cy="868680"/>
              </a:xfrm>
              <a:custGeom>
                <a:rect b="b" l="l" r="r" t="t"/>
                <a:pathLst>
                  <a:path extrusionOk="0" h="361950" w="1685925">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3" name="Google Shape;703;gb103d7ccaa_0_3"/>
              <p:cNvSpPr/>
              <p:nvPr/>
            </p:nvSpPr>
            <p:spPr>
              <a:xfrm>
                <a:off x="7715310" y="1593115"/>
                <a:ext cx="2775473" cy="3394037"/>
              </a:xfrm>
              <a:custGeom>
                <a:rect b="b" l="l" r="r" t="t"/>
                <a:pathLst>
                  <a:path extrusionOk="0" h="3394037" w="2775473">
                    <a:moveTo>
                      <a:pt x="1425389" y="306593"/>
                    </a:moveTo>
                    <a:lnTo>
                      <a:pt x="2775473" y="0"/>
                    </a:lnTo>
                    <a:lnTo>
                      <a:pt x="2565699" y="3394037"/>
                    </a:lnTo>
                    <a:lnTo>
                      <a:pt x="0" y="3281082"/>
                    </a:lnTo>
                    <a:lnTo>
                      <a:pt x="1425389" y="306593"/>
                    </a:lnTo>
                    <a:close/>
                  </a:path>
                </a:pathLst>
              </a:custGeom>
              <a:solidFill>
                <a:srgbClr val="999999">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gb103d7ccaa_2_18"/>
          <p:cNvSpPr txBox="1"/>
          <p:nvPr>
            <p:ph idx="1" type="body"/>
          </p:nvPr>
        </p:nvSpPr>
        <p:spPr>
          <a:xfrm>
            <a:off x="524435" y="259243"/>
            <a:ext cx="113724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Report to WHO Request</a:t>
            </a:r>
            <a:endParaRPr/>
          </a:p>
        </p:txBody>
      </p:sp>
      <p:sp>
        <p:nvSpPr>
          <p:cNvPr id="709" name="Google Shape;709;gb103d7ccaa_2_18"/>
          <p:cNvSpPr txBox="1"/>
          <p:nvPr/>
        </p:nvSpPr>
        <p:spPr>
          <a:xfrm>
            <a:off x="6635725" y="1287294"/>
            <a:ext cx="5261100" cy="503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900">
                <a:solidFill>
                  <a:srgbClr val="3F3F3F"/>
                </a:solidFill>
              </a:rPr>
              <a:t>This request represents the communication between the institution and WHO. After the institution finished the testing and wants to step into the next testing stage. It must need to be approved by WHO Office. </a:t>
            </a:r>
            <a:endParaRPr sz="1900">
              <a:solidFill>
                <a:srgbClr val="3F3F3F"/>
              </a:solidFill>
            </a:endParaRPr>
          </a:p>
          <a:p>
            <a:pPr indent="0" lvl="0" marL="0" rtl="0" algn="l">
              <a:spcBef>
                <a:spcPts val="0"/>
              </a:spcBef>
              <a:spcAft>
                <a:spcPts val="0"/>
              </a:spcAft>
              <a:buClr>
                <a:schemeClr val="dk1"/>
              </a:buClr>
              <a:buSzPts val="1100"/>
              <a:buFont typeface="Arial"/>
              <a:buNone/>
            </a:pPr>
            <a:r>
              <a:t/>
            </a:r>
            <a:endParaRPr sz="1900">
              <a:solidFill>
                <a:srgbClr val="3F3F3F"/>
              </a:solidFill>
            </a:endParaRPr>
          </a:p>
          <a:p>
            <a:pPr indent="0" lvl="0" marL="0" rtl="0" algn="l">
              <a:spcBef>
                <a:spcPts val="0"/>
              </a:spcBef>
              <a:spcAft>
                <a:spcPts val="0"/>
              </a:spcAft>
              <a:buClr>
                <a:schemeClr val="dk1"/>
              </a:buClr>
              <a:buSzPts val="1100"/>
              <a:buFont typeface="Arial"/>
              <a:buNone/>
            </a:pPr>
            <a:r>
              <a:rPr lang="en-US" sz="1900">
                <a:solidFill>
                  <a:srgbClr val="3F3F3F"/>
                </a:solidFill>
              </a:rPr>
              <a:t>So, the sender of the request is the institution and the receiver is WHO Office. WHO Office will check the vaccine detail and determine whether the vaccine can go to the next stage. After checked, the isChecked attribute will be marked as true. </a:t>
            </a:r>
            <a:endParaRPr sz="1900">
              <a:solidFill>
                <a:srgbClr val="3F3F3F"/>
              </a:solidFill>
            </a:endParaRPr>
          </a:p>
        </p:txBody>
      </p:sp>
      <p:pic>
        <p:nvPicPr>
          <p:cNvPr id="710" name="Google Shape;710;gb103d7ccaa_2_18"/>
          <p:cNvPicPr preferRelativeResize="0"/>
          <p:nvPr/>
        </p:nvPicPr>
        <p:blipFill>
          <a:blip r:embed="rId3">
            <a:alphaModFix/>
          </a:blip>
          <a:stretch>
            <a:fillRect/>
          </a:stretch>
        </p:blipFill>
        <p:spPr>
          <a:xfrm>
            <a:off x="182025" y="1287312"/>
            <a:ext cx="6083500" cy="550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 -COLOR 120">
      <a:dk1>
        <a:srgbClr val="000000"/>
      </a:dk1>
      <a:lt1>
        <a:srgbClr val="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nd End Slide Master">
  <a:themeElements>
    <a:clrScheme name="ALLPPT -COLOR 120">
      <a:dk1>
        <a:srgbClr val="000000"/>
      </a:dk1>
      <a:lt1>
        <a:srgbClr val="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2020-01-20T05:08:00Z</dcterms:created>
  <dc:creator>Allppt.com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