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114" d="100"/>
          <a:sy n="114" d="100"/>
        </p:scale>
        <p:origin x="14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37A-5681-FD4D-B099-BF0728C57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765A3-66E0-0D4B-8B23-A2A35DFB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32E4-B185-DE4B-BAFA-66207A4E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B34E-C6B0-AB40-B610-918332C8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1EF2-06E3-F345-A588-F8B1847F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0ECB-00BF-EB40-9E19-7327C034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BDA7E-63A3-BC4C-BD59-F5E2C598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515F-2518-9044-A965-F910881A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C0D6-86C8-9141-B38F-A9989318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4A7C-FF46-3548-A0D5-7654A3A2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8DC2A-BF18-2641-86F9-0DA27993D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2CC8D-A1ED-8C48-95E0-C6849FCC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1466-A7CF-DE46-980A-0291A818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637C-D3ED-7844-87C7-149B131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7D96-CE64-A241-86E4-C5E54CD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2106-CF28-224A-BCE8-17E4BEB7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DB71-2ECB-EF4C-93C6-EA644601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BBB4-E951-4047-A740-1BE220F6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C2E5-52E5-2644-A11C-B88D4695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328E1-BFE9-7E43-AF16-A36CACD9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8764-54B3-2140-B191-85CFB8C1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AF40F-A7E7-A644-8EE0-54B69AE1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46F7-5DBD-7E49-BEE2-707DBC0F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0C5C-01EF-D742-ADDC-203E0A8D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5470-E7EC-6847-A3CC-49AB90D4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FFDE-9473-3B4E-B36C-00AE8C7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B0B8-8355-2A43-84FF-1BDF41CE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54569-C137-D649-A87F-7EF7135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1379D-8344-F64B-8732-E7D6CF58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B4353-4685-DE4F-8D8B-338FC8D9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2EDF1-A721-294B-8389-68EFBAFB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C76E-C905-6C4C-B588-85A6589B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8A0BD-9178-7B4B-8F87-92E3BC65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D3FD-8D86-CD4C-A878-C28BDAD3B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2D17D-B1DB-D04F-A126-57B5856B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B3685-612D-AB48-BB14-75866F327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9D02-9367-2747-9407-07B074F1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64D0-969A-B643-997C-A026D290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E1436-AC27-4648-BB53-DD743AC1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1FAF-CD3B-3643-8B66-ED6DE01E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246CF-222D-944A-83F2-D9764F3C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2038-A8A1-2B4F-AA8A-F69BD885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CD5A8-4D55-6D4C-BC9F-6B372D60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7B25B-10F0-0549-A129-266CA0A4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BFE0B-7E08-B84E-BB1E-5A83F8E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7BE1C-C3F9-2142-8767-3E02148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970-80C9-1340-83B4-ECEBF088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F10F-E1C1-3449-95E8-D655E89F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32409-9821-E649-BBBE-732EB67C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8591-74A0-9244-93FC-B8FC6704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77D0D-B9A2-DC43-B336-DBB25F28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67DF-3D96-894D-B76A-0EABBAA9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64B-0472-CF45-BFF4-1B78F08A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C002A-ED80-1E4F-8290-1B4E661FF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B9F8-2F50-504A-BA43-008772EC9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2FE1-B82F-4742-85DC-F7EBE742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4481-42B5-414D-8552-8A1612A3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5830-5C30-8043-ADF3-BF4AF440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50068-57EB-DB4D-9EA4-9058353C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2F935-5BE4-754F-AB07-9EDCB097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8809-5537-494D-BDC8-674999CD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933B-88EC-8B4D-8E5B-D3FEC1DEBEC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E44B-A610-4047-A902-B865C9A5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DA0F-52F9-2749-ABE7-82F6E73E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ABBE-80D9-AD44-9CF8-0108EB5B3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6E2A47-127D-7241-B2C8-88C9DA32B4F8}"/>
              </a:ext>
            </a:extLst>
          </p:cNvPr>
          <p:cNvSpPr/>
          <p:nvPr/>
        </p:nvSpPr>
        <p:spPr>
          <a:xfrm>
            <a:off x="1394085" y="2158584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625B27-2D10-7A44-9C32-A0E9B43CDF17}"/>
              </a:ext>
            </a:extLst>
          </p:cNvPr>
          <p:cNvSpPr/>
          <p:nvPr/>
        </p:nvSpPr>
        <p:spPr>
          <a:xfrm>
            <a:off x="2268511" y="2158583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C6DDBA-1F76-F645-B447-D93D9CAA92A3}"/>
              </a:ext>
            </a:extLst>
          </p:cNvPr>
          <p:cNvSpPr/>
          <p:nvPr/>
        </p:nvSpPr>
        <p:spPr>
          <a:xfrm>
            <a:off x="4017363" y="2158583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4798D-77B7-5948-B396-6D8AD4B90A4D}"/>
              </a:ext>
            </a:extLst>
          </p:cNvPr>
          <p:cNvSpPr/>
          <p:nvPr/>
        </p:nvSpPr>
        <p:spPr>
          <a:xfrm>
            <a:off x="4891789" y="2158583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07E64-7572-B14A-AC40-E6EF655960B2}"/>
              </a:ext>
            </a:extLst>
          </p:cNvPr>
          <p:cNvSpPr/>
          <p:nvPr/>
        </p:nvSpPr>
        <p:spPr>
          <a:xfrm>
            <a:off x="3142937" y="2158583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FDDBD0-9B26-6A4F-9766-52C214CE623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558977" y="2241029"/>
            <a:ext cx="709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413894-E9CF-144A-A7EA-CAD4654E5B14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433403" y="2241029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6FC038-FD2E-1646-BC17-55E71FFA5C07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3307829" y="2241029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5FAB6A-D639-7944-BCF2-CEC8700828B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82255" y="2241029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E542914-96C1-994E-B480-389568C59303}"/>
              </a:ext>
            </a:extLst>
          </p:cNvPr>
          <p:cNvSpPr/>
          <p:nvPr/>
        </p:nvSpPr>
        <p:spPr>
          <a:xfrm>
            <a:off x="1394085" y="2824943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54E750-5209-384D-8C4C-0ACF8B63E9DB}"/>
              </a:ext>
            </a:extLst>
          </p:cNvPr>
          <p:cNvSpPr/>
          <p:nvPr/>
        </p:nvSpPr>
        <p:spPr>
          <a:xfrm>
            <a:off x="2268511" y="28249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225B6-4F4E-5542-A6FF-83CB869E2A97}"/>
              </a:ext>
            </a:extLst>
          </p:cNvPr>
          <p:cNvSpPr/>
          <p:nvPr/>
        </p:nvSpPr>
        <p:spPr>
          <a:xfrm>
            <a:off x="4017363" y="28249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1330EF-9124-6444-84B8-EBE6BB59FBF3}"/>
              </a:ext>
            </a:extLst>
          </p:cNvPr>
          <p:cNvSpPr/>
          <p:nvPr/>
        </p:nvSpPr>
        <p:spPr>
          <a:xfrm>
            <a:off x="4891789" y="28249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7C351-6185-9F46-8532-B78CF8A10611}"/>
              </a:ext>
            </a:extLst>
          </p:cNvPr>
          <p:cNvSpPr/>
          <p:nvPr/>
        </p:nvSpPr>
        <p:spPr>
          <a:xfrm>
            <a:off x="3142937" y="28249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AD5575-B906-6F43-A0C2-1D498951B1B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1558977" y="2907388"/>
            <a:ext cx="709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901765-2E30-F34B-A2D5-885C6A5AB720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2433403" y="2907388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B22125-CAB7-CC4D-BB0A-62C0F62F36CA}"/>
              </a:ext>
            </a:extLst>
          </p:cNvPr>
          <p:cNvCxnSpPr>
            <a:stCxn id="23" idx="6"/>
            <a:endCxn id="21" idx="2"/>
          </p:cNvCxnSpPr>
          <p:nvPr/>
        </p:nvCxnSpPr>
        <p:spPr>
          <a:xfrm>
            <a:off x="3307829" y="2907388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17476-66CA-5944-9E7F-7680F061A4D2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4182255" y="2907388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6D6F60F-3FB4-954D-BE07-77C2BB0E7E7E}"/>
              </a:ext>
            </a:extLst>
          </p:cNvPr>
          <p:cNvSpPr/>
          <p:nvPr/>
        </p:nvSpPr>
        <p:spPr>
          <a:xfrm>
            <a:off x="1394085" y="3573743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AAFCC9-2020-104D-B0E6-1F5EBFD102F1}"/>
              </a:ext>
            </a:extLst>
          </p:cNvPr>
          <p:cNvSpPr/>
          <p:nvPr/>
        </p:nvSpPr>
        <p:spPr>
          <a:xfrm>
            <a:off x="2268511" y="35737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071037-7A51-F743-8F76-FF45D9DA8DDB}"/>
              </a:ext>
            </a:extLst>
          </p:cNvPr>
          <p:cNvSpPr/>
          <p:nvPr/>
        </p:nvSpPr>
        <p:spPr>
          <a:xfrm>
            <a:off x="4017363" y="35737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1A58A8-B556-C24B-9A41-2348B130F103}"/>
              </a:ext>
            </a:extLst>
          </p:cNvPr>
          <p:cNvSpPr/>
          <p:nvPr/>
        </p:nvSpPr>
        <p:spPr>
          <a:xfrm>
            <a:off x="4891789" y="35737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8FA5B3-152A-3847-B061-78CBE2D1D81D}"/>
              </a:ext>
            </a:extLst>
          </p:cNvPr>
          <p:cNvSpPr/>
          <p:nvPr/>
        </p:nvSpPr>
        <p:spPr>
          <a:xfrm>
            <a:off x="3142937" y="35737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9CE9BE-150E-D740-85D4-CB1A560D3BEE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1558977" y="3656188"/>
            <a:ext cx="709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DD9FDF-0404-6947-8127-30F486E73EDC}"/>
              </a:ext>
            </a:extLst>
          </p:cNvPr>
          <p:cNvCxnSpPr>
            <a:stCxn id="29" idx="6"/>
            <a:endCxn id="32" idx="2"/>
          </p:cNvCxnSpPr>
          <p:nvPr/>
        </p:nvCxnSpPr>
        <p:spPr>
          <a:xfrm>
            <a:off x="2433403" y="3656188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E29797-1F3C-B144-8A29-70235E5CA61A}"/>
              </a:ext>
            </a:extLst>
          </p:cNvPr>
          <p:cNvCxnSpPr>
            <a:stCxn id="32" idx="6"/>
            <a:endCxn id="30" idx="2"/>
          </p:cNvCxnSpPr>
          <p:nvPr/>
        </p:nvCxnSpPr>
        <p:spPr>
          <a:xfrm>
            <a:off x="3307829" y="3656188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BBD8EE-FD6D-A844-BF17-AE02CF5C82B4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4182255" y="3656188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7336B87-FBF4-8B4A-BE97-FE51B8F7FA82}"/>
              </a:ext>
            </a:extLst>
          </p:cNvPr>
          <p:cNvSpPr/>
          <p:nvPr/>
        </p:nvSpPr>
        <p:spPr>
          <a:xfrm>
            <a:off x="1394085" y="4322542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5CA493-C274-9D4F-9E37-DF3ED82E5DE1}"/>
              </a:ext>
            </a:extLst>
          </p:cNvPr>
          <p:cNvSpPr/>
          <p:nvPr/>
        </p:nvSpPr>
        <p:spPr>
          <a:xfrm>
            <a:off x="2268511" y="4322541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97321D-E8D8-044A-A63B-DB628B9F4F83}"/>
              </a:ext>
            </a:extLst>
          </p:cNvPr>
          <p:cNvSpPr/>
          <p:nvPr/>
        </p:nvSpPr>
        <p:spPr>
          <a:xfrm>
            <a:off x="4017363" y="4322541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84821E-2AAE-C544-BE39-8B8D520F3662}"/>
              </a:ext>
            </a:extLst>
          </p:cNvPr>
          <p:cNvSpPr/>
          <p:nvPr/>
        </p:nvSpPr>
        <p:spPr>
          <a:xfrm>
            <a:off x="4891789" y="4322541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E6C0C2-CECF-0946-A9A4-ED4D660AFB4E}"/>
              </a:ext>
            </a:extLst>
          </p:cNvPr>
          <p:cNvSpPr/>
          <p:nvPr/>
        </p:nvSpPr>
        <p:spPr>
          <a:xfrm>
            <a:off x="3142937" y="4322541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E992EC-3ED8-7F47-906D-4BE0A7C016C1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1558977" y="4404987"/>
            <a:ext cx="709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FCD17-AFE9-3645-A930-468A06DC9808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2433403" y="4404987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697BDE-C2FA-3C4D-9EC6-BE1F827AE35A}"/>
              </a:ext>
            </a:extLst>
          </p:cNvPr>
          <p:cNvCxnSpPr>
            <a:stCxn id="42" idx="6"/>
            <a:endCxn id="40" idx="2"/>
          </p:cNvCxnSpPr>
          <p:nvPr/>
        </p:nvCxnSpPr>
        <p:spPr>
          <a:xfrm>
            <a:off x="3307829" y="4404987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C92AF9-C0E8-E74D-AC9F-25AD9594453D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4182255" y="4404987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836B5C-3923-5E49-864E-54AA707F8AEE}"/>
              </a:ext>
            </a:extLst>
          </p:cNvPr>
          <p:cNvSpPr/>
          <p:nvPr/>
        </p:nvSpPr>
        <p:spPr>
          <a:xfrm>
            <a:off x="1394085" y="5071340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790253-AC49-8648-9123-AA4DCFA6FC70}"/>
              </a:ext>
            </a:extLst>
          </p:cNvPr>
          <p:cNvSpPr/>
          <p:nvPr/>
        </p:nvSpPr>
        <p:spPr>
          <a:xfrm>
            <a:off x="2268511" y="5071339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8A8F16-BB22-A142-9227-313787A4E038}"/>
              </a:ext>
            </a:extLst>
          </p:cNvPr>
          <p:cNvSpPr/>
          <p:nvPr/>
        </p:nvSpPr>
        <p:spPr>
          <a:xfrm>
            <a:off x="4017363" y="5071339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7B3F51-D559-0C49-A858-8A8B9A16466B}"/>
              </a:ext>
            </a:extLst>
          </p:cNvPr>
          <p:cNvSpPr/>
          <p:nvPr/>
        </p:nvSpPr>
        <p:spPr>
          <a:xfrm>
            <a:off x="4891789" y="5071339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B2AD2C-7575-E549-816E-C44F1C598EB5}"/>
              </a:ext>
            </a:extLst>
          </p:cNvPr>
          <p:cNvSpPr/>
          <p:nvPr/>
        </p:nvSpPr>
        <p:spPr>
          <a:xfrm>
            <a:off x="3142937" y="5071339"/>
            <a:ext cx="164892" cy="16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B7FE68-2618-864E-BEB2-F5E8A4106D61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 flipV="1">
            <a:off x="1558977" y="5153785"/>
            <a:ext cx="709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BA758-D8BC-C845-9D5F-7BA6D6653363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>
            <a:off x="2433403" y="5153785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967A6D-2731-8F47-AA7D-E2E9C0B2B051}"/>
              </a:ext>
            </a:extLst>
          </p:cNvPr>
          <p:cNvCxnSpPr>
            <a:stCxn id="51" idx="6"/>
            <a:endCxn id="49" idx="2"/>
          </p:cNvCxnSpPr>
          <p:nvPr/>
        </p:nvCxnSpPr>
        <p:spPr>
          <a:xfrm>
            <a:off x="3307829" y="5153785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B40AE8-2248-E24E-8137-1AB221F6A469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4182255" y="5153785"/>
            <a:ext cx="70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908C47-C1A0-9847-8124-95F58F063D7A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1476531" y="2323475"/>
            <a:ext cx="0" cy="50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EB90F5-CD91-1449-93D5-F5AF20BC357C}"/>
              </a:ext>
            </a:extLst>
          </p:cNvPr>
          <p:cNvCxnSpPr>
            <a:cxnSpLocks/>
            <a:stCxn id="5" idx="4"/>
            <a:endCxn id="20" idx="0"/>
          </p:cNvCxnSpPr>
          <p:nvPr/>
        </p:nvCxnSpPr>
        <p:spPr>
          <a:xfrm>
            <a:off x="2350957" y="2323474"/>
            <a:ext cx="0" cy="50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F94846-072B-2442-81EB-87B89944C7F8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>
            <a:off x="3225383" y="2323474"/>
            <a:ext cx="0" cy="50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8BFC27-B105-EF49-9659-CE65CA2DD368}"/>
              </a:ext>
            </a:extLst>
          </p:cNvPr>
          <p:cNvCxnSpPr>
            <a:cxnSpLocks/>
          </p:cNvCxnSpPr>
          <p:nvPr/>
        </p:nvCxnSpPr>
        <p:spPr>
          <a:xfrm>
            <a:off x="4099809" y="2323474"/>
            <a:ext cx="0" cy="50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C73E2D-22F3-5447-B116-EED01362D863}"/>
              </a:ext>
            </a:extLst>
          </p:cNvPr>
          <p:cNvCxnSpPr>
            <a:cxnSpLocks/>
          </p:cNvCxnSpPr>
          <p:nvPr/>
        </p:nvCxnSpPr>
        <p:spPr>
          <a:xfrm>
            <a:off x="4974235" y="2323474"/>
            <a:ext cx="0" cy="50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17E127-2D1B-C84F-A0F9-CBDBBAB39382}"/>
              </a:ext>
            </a:extLst>
          </p:cNvPr>
          <p:cNvCxnSpPr>
            <a:cxnSpLocks/>
            <a:stCxn id="19" idx="4"/>
            <a:endCxn id="28" idx="0"/>
          </p:cNvCxnSpPr>
          <p:nvPr/>
        </p:nvCxnSpPr>
        <p:spPr>
          <a:xfrm>
            <a:off x="1476531" y="2989834"/>
            <a:ext cx="0" cy="5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351B1F-4D8F-A741-BC3B-336F6271073C}"/>
              </a:ext>
            </a:extLst>
          </p:cNvPr>
          <p:cNvCxnSpPr>
            <a:cxnSpLocks/>
          </p:cNvCxnSpPr>
          <p:nvPr/>
        </p:nvCxnSpPr>
        <p:spPr>
          <a:xfrm>
            <a:off x="2350957" y="2989833"/>
            <a:ext cx="0" cy="5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59E7B2-867E-0642-ADC8-F041233F3B20}"/>
              </a:ext>
            </a:extLst>
          </p:cNvPr>
          <p:cNvCxnSpPr>
            <a:cxnSpLocks/>
          </p:cNvCxnSpPr>
          <p:nvPr/>
        </p:nvCxnSpPr>
        <p:spPr>
          <a:xfrm>
            <a:off x="3225383" y="2989832"/>
            <a:ext cx="0" cy="5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0A950C-A86E-7A4A-9CD7-F99EE8503AA1}"/>
              </a:ext>
            </a:extLst>
          </p:cNvPr>
          <p:cNvCxnSpPr>
            <a:cxnSpLocks/>
          </p:cNvCxnSpPr>
          <p:nvPr/>
        </p:nvCxnSpPr>
        <p:spPr>
          <a:xfrm>
            <a:off x="4099809" y="2989832"/>
            <a:ext cx="0" cy="5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4CDDF52-F321-634F-9F09-140AD38C779E}"/>
              </a:ext>
            </a:extLst>
          </p:cNvPr>
          <p:cNvCxnSpPr>
            <a:cxnSpLocks/>
          </p:cNvCxnSpPr>
          <p:nvPr/>
        </p:nvCxnSpPr>
        <p:spPr>
          <a:xfrm>
            <a:off x="4974235" y="2989832"/>
            <a:ext cx="0" cy="5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D79C0C-7A8A-DC47-AACC-E9309322BDE4}"/>
              </a:ext>
            </a:extLst>
          </p:cNvPr>
          <p:cNvCxnSpPr>
            <a:cxnSpLocks/>
            <a:stCxn id="28" idx="4"/>
            <a:endCxn id="38" idx="0"/>
          </p:cNvCxnSpPr>
          <p:nvPr/>
        </p:nvCxnSpPr>
        <p:spPr>
          <a:xfrm>
            <a:off x="1476531" y="3738634"/>
            <a:ext cx="0" cy="58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137C9C-73C9-3146-8D79-39E94ADD30B0}"/>
              </a:ext>
            </a:extLst>
          </p:cNvPr>
          <p:cNvCxnSpPr>
            <a:cxnSpLocks/>
          </p:cNvCxnSpPr>
          <p:nvPr/>
        </p:nvCxnSpPr>
        <p:spPr>
          <a:xfrm>
            <a:off x="2350957" y="3738634"/>
            <a:ext cx="0" cy="58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0F564F-B285-5741-9CE0-165EAAC8A2E5}"/>
              </a:ext>
            </a:extLst>
          </p:cNvPr>
          <p:cNvCxnSpPr>
            <a:cxnSpLocks/>
          </p:cNvCxnSpPr>
          <p:nvPr/>
        </p:nvCxnSpPr>
        <p:spPr>
          <a:xfrm>
            <a:off x="3225383" y="3738633"/>
            <a:ext cx="0" cy="58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BD3E1B-0A58-F341-AC69-9493DC74D560}"/>
              </a:ext>
            </a:extLst>
          </p:cNvPr>
          <p:cNvCxnSpPr>
            <a:cxnSpLocks/>
          </p:cNvCxnSpPr>
          <p:nvPr/>
        </p:nvCxnSpPr>
        <p:spPr>
          <a:xfrm>
            <a:off x="4099809" y="3738633"/>
            <a:ext cx="0" cy="58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9F26EC-714C-9944-92B0-20F0FC09C0A2}"/>
              </a:ext>
            </a:extLst>
          </p:cNvPr>
          <p:cNvCxnSpPr>
            <a:cxnSpLocks/>
          </p:cNvCxnSpPr>
          <p:nvPr/>
        </p:nvCxnSpPr>
        <p:spPr>
          <a:xfrm>
            <a:off x="4974235" y="3738633"/>
            <a:ext cx="0" cy="58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7CC2D59-DC8A-2444-8C8C-ED37D799EBF9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4974235" y="4487432"/>
            <a:ext cx="0" cy="5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BD7AF9-374C-1648-BCA5-C4C2E15A3596}"/>
              </a:ext>
            </a:extLst>
          </p:cNvPr>
          <p:cNvCxnSpPr>
            <a:cxnSpLocks/>
          </p:cNvCxnSpPr>
          <p:nvPr/>
        </p:nvCxnSpPr>
        <p:spPr>
          <a:xfrm>
            <a:off x="4099809" y="4487431"/>
            <a:ext cx="0" cy="5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61955E-A1F3-7044-9BFA-DE810B338031}"/>
              </a:ext>
            </a:extLst>
          </p:cNvPr>
          <p:cNvCxnSpPr>
            <a:cxnSpLocks/>
          </p:cNvCxnSpPr>
          <p:nvPr/>
        </p:nvCxnSpPr>
        <p:spPr>
          <a:xfrm>
            <a:off x="3225383" y="4487431"/>
            <a:ext cx="0" cy="5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88B064A-293D-314D-81E7-B6C7758AEB42}"/>
              </a:ext>
            </a:extLst>
          </p:cNvPr>
          <p:cNvCxnSpPr>
            <a:cxnSpLocks/>
          </p:cNvCxnSpPr>
          <p:nvPr/>
        </p:nvCxnSpPr>
        <p:spPr>
          <a:xfrm>
            <a:off x="2350957" y="4487431"/>
            <a:ext cx="0" cy="5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B6884AD-028B-4747-ADDA-33F7B308DE25}"/>
              </a:ext>
            </a:extLst>
          </p:cNvPr>
          <p:cNvCxnSpPr>
            <a:cxnSpLocks/>
          </p:cNvCxnSpPr>
          <p:nvPr/>
        </p:nvCxnSpPr>
        <p:spPr>
          <a:xfrm>
            <a:off x="1476531" y="4487431"/>
            <a:ext cx="0" cy="5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冯乔俊</dc:creator>
  <cp:lastModifiedBy>冯乔俊</cp:lastModifiedBy>
  <cp:revision>1</cp:revision>
  <dcterms:created xsi:type="dcterms:W3CDTF">2018-03-19T01:19:24Z</dcterms:created>
  <dcterms:modified xsi:type="dcterms:W3CDTF">2018-03-19T01:26:17Z</dcterms:modified>
</cp:coreProperties>
</file>