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37" autoAdjust="0"/>
  </p:normalViewPr>
  <p:slideViewPr>
    <p:cSldViewPr>
      <p:cViewPr varScale="1">
        <p:scale>
          <a:sx n="105" d="100"/>
          <a:sy n="105" d="100"/>
        </p:scale>
        <p:origin x="1794" y="20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420319" y="1052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模型属性</a:t>
            </a:r>
          </a:p>
        </p:txBody>
      </p:sp>
      <p:sp>
        <p:nvSpPr>
          <p:cNvPr id="14" name="矩形 13"/>
          <p:cNvSpPr/>
          <p:nvPr/>
        </p:nvSpPr>
        <p:spPr>
          <a:xfrm>
            <a:off x="9420319" y="1005027"/>
            <a:ext cx="800219" cy="1045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421041" y="23326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分层信息</a:t>
            </a:r>
            <a:endParaRPr lang="en-US" altLang="zh-CN" sz="1200" dirty="0"/>
          </a:p>
          <a:p>
            <a:r>
              <a:rPr lang="zh-CN" altLang="en-US" sz="1200" dirty="0"/>
              <a:t>轴向显示</a:t>
            </a:r>
          </a:p>
        </p:txBody>
      </p:sp>
      <p:sp>
        <p:nvSpPr>
          <p:cNvPr id="16" name="矩形 15"/>
          <p:cNvSpPr/>
          <p:nvPr/>
        </p:nvSpPr>
        <p:spPr>
          <a:xfrm>
            <a:off x="9421041" y="2260721"/>
            <a:ext cx="799497" cy="13676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4984"/>
              </p:ext>
            </p:extLst>
          </p:nvPr>
        </p:nvGraphicFramePr>
        <p:xfrm>
          <a:off x="-612576" y="-2979712"/>
          <a:ext cx="11665296" cy="672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886">
                  <a:extLst>
                    <a:ext uri="{9D8B030D-6E8A-4147-A177-3AD203B41FA5}">
                      <a16:colId xmlns:a16="http://schemas.microsoft.com/office/drawing/2014/main" val="1980815041"/>
                    </a:ext>
                  </a:extLst>
                </a:gridCol>
              </a:tblGrid>
              <a:tr h="634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一级功能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二级功能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三级功能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完成的关键技术点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STL</a:t>
                      </a:r>
                      <a:r>
                        <a:rPr lang="zh-CN" altLang="en-US" dirty="0"/>
                        <a:t>模型（</a:t>
                      </a:r>
                      <a:r>
                        <a:rPr lang="en-US" altLang="zh-CN" dirty="0"/>
                        <a:t>ASCII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和</a:t>
                      </a:r>
                      <a:r>
                        <a:rPr lang="en-US" altLang="zh-CN" baseline="0" dirty="0"/>
                        <a:t>binary</a:t>
                      </a:r>
                      <a:r>
                        <a:rPr lang="zh-CN" altLang="en-US" dirty="0"/>
                        <a:t>）</a:t>
                      </a:r>
                    </a:p>
                    <a:p>
                      <a:r>
                        <a:rPr lang="en-US" altLang="zh-CN" dirty="0"/>
                        <a:t>OBJ</a:t>
                      </a: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模型的导入加数据结构的建立用时为平均每一万面片用时一秒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</a:t>
                      </a: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AFF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输出可以用来打印的控制代码，可调参数激光速度、激光功率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1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旋转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模型坐标旋转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模型坐标平移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81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视图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旋转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支持人工交互输入特定值及手动操作模型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59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窗口</a:t>
                      </a:r>
                      <a:r>
                        <a:rPr lang="zh-CN" altLang="en-US" baseline="0" dirty="0"/>
                        <a:t>   放大    缩小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694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窗口 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18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模型摆放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选取一个面，作为打印底面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69287"/>
                  </a:ext>
                </a:extLst>
              </a:tr>
              <a:tr h="37181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三角面片信息（三角面片数量和顶点）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5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04850"/>
            <a:ext cx="247650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自动模型检验修复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82" y="701988"/>
            <a:ext cx="24574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94428" y="332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几何尺寸测量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704850"/>
            <a:ext cx="246697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30732" y="3326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手动模型检验修复</a:t>
            </a:r>
          </a:p>
        </p:txBody>
      </p:sp>
    </p:spTree>
    <p:extLst>
      <p:ext uri="{BB962C8B-B14F-4D97-AF65-F5344CB8AC3E}">
        <p14:creationId xmlns:p14="http://schemas.microsoft.com/office/powerpoint/2010/main" val="1058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4479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7811" y="5080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模型几何参数编辑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77362"/>
            <a:ext cx="2438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4388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检查最小壁厚</a:t>
            </a:r>
          </a:p>
        </p:txBody>
      </p:sp>
    </p:spTree>
    <p:extLst>
      <p:ext uri="{BB962C8B-B14F-4D97-AF65-F5344CB8AC3E}">
        <p14:creationId xmlns:p14="http://schemas.microsoft.com/office/powerpoint/2010/main" val="296175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51545"/>
            <a:ext cx="28765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45"/>
            <a:ext cx="2476500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043608" y="2797567"/>
            <a:ext cx="20162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3933056"/>
            <a:ext cx="24765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5325" b="15626"/>
          <a:stretch/>
        </p:blipFill>
        <p:spPr bwMode="auto">
          <a:xfrm>
            <a:off x="5355834" y="4221089"/>
            <a:ext cx="2534553" cy="237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2338508" cy="237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260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模型定位</a:t>
            </a:r>
          </a:p>
        </p:txBody>
      </p:sp>
    </p:spTree>
    <p:extLst>
      <p:ext uri="{BB962C8B-B14F-4D97-AF65-F5344CB8AC3E}">
        <p14:creationId xmlns:p14="http://schemas.microsoft.com/office/powerpoint/2010/main" val="359410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59943"/>
            <a:ext cx="49149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4033"/>
            <a:ext cx="2733693" cy="561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26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48" y="712794"/>
            <a:ext cx="2736304" cy="231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6" y="690691"/>
            <a:ext cx="2737628" cy="609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4" y="3339128"/>
            <a:ext cx="29813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403648" y="4941168"/>
            <a:ext cx="2016224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42845"/>
            <a:ext cx="2681610" cy="229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1886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支撑生成及编辑</a:t>
            </a:r>
          </a:p>
        </p:txBody>
      </p:sp>
    </p:spTree>
    <p:extLst>
      <p:ext uri="{BB962C8B-B14F-4D97-AF65-F5344CB8AC3E}">
        <p14:creationId xmlns:p14="http://schemas.microsoft.com/office/powerpoint/2010/main" val="282204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76672"/>
            <a:ext cx="2304256" cy="581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3381" y="116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53336"/>
            <a:ext cx="7740352" cy="29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98809"/>
            <a:ext cx="2721273" cy="569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7984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加工平台设置</a:t>
            </a:r>
          </a:p>
        </p:txBody>
      </p:sp>
    </p:spTree>
    <p:extLst>
      <p:ext uri="{BB962C8B-B14F-4D97-AF65-F5344CB8AC3E}">
        <p14:creationId xmlns:p14="http://schemas.microsoft.com/office/powerpoint/2010/main" val="4489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755576" y="1187460"/>
            <a:ext cx="7834356" cy="2664738"/>
            <a:chOff x="755576" y="1187460"/>
            <a:chExt cx="7834356" cy="2664738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420888"/>
              <a:ext cx="14077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</a:t>
              </a:r>
              <a:r>
                <a:rPr lang="en-US" altLang="zh-CN" dirty="0"/>
                <a:t>I/O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7" name="直接箭头连接符 6"/>
            <p:cNvCxnSpPr>
              <a:stCxn id="5" idx="3"/>
              <a:endCxn id="8" idx="1"/>
            </p:cNvCxnSpPr>
            <p:nvPr/>
          </p:nvCxnSpPr>
          <p:spPr>
            <a:xfrm>
              <a:off x="2163334" y="2605554"/>
              <a:ext cx="2682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31563" y="2282388"/>
              <a:ext cx="14221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STL</a:t>
              </a:r>
              <a:r>
                <a:rPr lang="zh-CN" altLang="en-US" dirty="0"/>
                <a:t>模型检验</a:t>
              </a:r>
              <a:endParaRPr lang="en-US" altLang="zh-CN" dirty="0"/>
            </a:p>
            <a:p>
              <a:r>
                <a:rPr lang="en-US" altLang="zh-CN" dirty="0"/>
                <a:t>    </a:t>
              </a:r>
              <a:r>
                <a:rPr lang="zh-CN" altLang="en-US" dirty="0"/>
                <a:t>修复模块</a:t>
              </a:r>
            </a:p>
          </p:txBody>
        </p:sp>
        <p:cxnSp>
          <p:nvCxnSpPr>
            <p:cNvPr id="14" name="直接箭头连接符 13"/>
            <p:cNvCxnSpPr>
              <a:stCxn id="8" idx="3"/>
            </p:cNvCxnSpPr>
            <p:nvPr/>
          </p:nvCxnSpPr>
          <p:spPr>
            <a:xfrm>
              <a:off x="3853747" y="2605554"/>
              <a:ext cx="2862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47989" y="2420888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支撑模块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80112" y="2420888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分层模块</a:t>
              </a:r>
            </a:p>
          </p:txBody>
        </p:sp>
        <p:cxnSp>
          <p:nvCxnSpPr>
            <p:cNvPr id="18" name="直接箭头连接符 17"/>
            <p:cNvCxnSpPr>
              <a:stCxn id="15" idx="3"/>
              <a:endCxn id="16" idx="1"/>
            </p:cNvCxnSpPr>
            <p:nvPr/>
          </p:nvCxnSpPr>
          <p:spPr>
            <a:xfrm>
              <a:off x="5255985" y="2605554"/>
              <a:ext cx="3241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20272" y="2420887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路径生成模块</a:t>
              </a:r>
            </a:p>
          </p:txBody>
        </p:sp>
        <p:cxnSp>
          <p:nvCxnSpPr>
            <p:cNvPr id="21" name="直接箭头连接符 20"/>
            <p:cNvCxnSpPr>
              <a:stCxn id="16" idx="3"/>
              <a:endCxn id="19" idx="1"/>
            </p:cNvCxnSpPr>
            <p:nvPr/>
          </p:nvCxnSpPr>
          <p:spPr>
            <a:xfrm flipV="1">
              <a:off x="6688108" y="2605553"/>
              <a:ext cx="3321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5457" y="3212976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模型读入</a:t>
              </a:r>
            </a:p>
          </p:txBody>
        </p:sp>
        <p:cxnSp>
          <p:nvCxnSpPr>
            <p:cNvPr id="25" name="直接箭头连接符 24"/>
            <p:cNvCxnSpPr>
              <a:stCxn id="23" idx="0"/>
              <a:endCxn id="5" idx="2"/>
            </p:cNvCxnSpPr>
            <p:nvPr/>
          </p:nvCxnSpPr>
          <p:spPr>
            <a:xfrm flipV="1">
              <a:off x="1459455" y="2790220"/>
              <a:ext cx="0" cy="4227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431563" y="2060848"/>
              <a:ext cx="6158369" cy="1152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6" idx="0"/>
            </p:cNvCxnSpPr>
            <p:nvPr/>
          </p:nvCxnSpPr>
          <p:spPr>
            <a:xfrm flipH="1" flipV="1">
              <a:off x="5510747" y="1772816"/>
              <a:ext cx="1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4860032" y="1772816"/>
              <a:ext cx="6507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521625" y="1772816"/>
              <a:ext cx="6273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V="1">
              <a:off x="4860032" y="155679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6157503" y="1556792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6034" y="1187460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显示模块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94970" y="1187460"/>
              <a:ext cx="14077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</a:t>
              </a:r>
              <a:r>
                <a:rPr lang="en-US" altLang="zh-CN" dirty="0"/>
                <a:t>I/O</a:t>
              </a:r>
              <a:r>
                <a:rPr lang="zh-CN" altLang="en-US" dirty="0"/>
                <a:t>模块</a:t>
              </a:r>
            </a:p>
          </p:txBody>
        </p:sp>
        <p:cxnSp>
          <p:nvCxnSpPr>
            <p:cNvPr id="44" name="直接连接符 43"/>
            <p:cNvCxnSpPr>
              <a:stCxn id="8" idx="0"/>
            </p:cNvCxnSpPr>
            <p:nvPr/>
          </p:nvCxnSpPr>
          <p:spPr>
            <a:xfrm flipV="1">
              <a:off x="3142655" y="2060848"/>
              <a:ext cx="0" cy="221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5" idx="0"/>
            </p:cNvCxnSpPr>
            <p:nvPr/>
          </p:nvCxnSpPr>
          <p:spPr>
            <a:xfrm flipV="1">
              <a:off x="4701987" y="206084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6" idx="0"/>
            </p:cNvCxnSpPr>
            <p:nvPr/>
          </p:nvCxnSpPr>
          <p:spPr>
            <a:xfrm flipV="1">
              <a:off x="6134110" y="2060848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9" idx="0"/>
            </p:cNvCxnSpPr>
            <p:nvPr/>
          </p:nvCxnSpPr>
          <p:spPr>
            <a:xfrm flipV="1">
              <a:off x="7805102" y="2060848"/>
              <a:ext cx="0" cy="360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15" idx="2"/>
            </p:cNvCxnSpPr>
            <p:nvPr/>
          </p:nvCxnSpPr>
          <p:spPr>
            <a:xfrm>
              <a:off x="4701987" y="2790220"/>
              <a:ext cx="0" cy="422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6" idx="2"/>
            </p:cNvCxnSpPr>
            <p:nvPr/>
          </p:nvCxnSpPr>
          <p:spPr>
            <a:xfrm>
              <a:off x="6134110" y="2790220"/>
              <a:ext cx="0" cy="422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19" idx="2"/>
            </p:cNvCxnSpPr>
            <p:nvPr/>
          </p:nvCxnSpPr>
          <p:spPr>
            <a:xfrm>
              <a:off x="7805102" y="2790219"/>
              <a:ext cx="0" cy="422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6134110" y="321297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584455" y="3482866"/>
              <a:ext cx="1107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交互界面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0149" y="1498199"/>
            <a:ext cx="4331855" cy="5280971"/>
            <a:chOff x="419703" y="1631565"/>
            <a:chExt cx="4177033" cy="5029200"/>
          </a:xfrm>
        </p:grpSpPr>
        <p:pic>
          <p:nvPicPr>
            <p:cNvPr id="5" name="图片 3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98"/>
            <a:stretch/>
          </p:blipFill>
          <p:spPr bwMode="auto">
            <a:xfrm>
              <a:off x="419703" y="1631565"/>
              <a:ext cx="133026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3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2"/>
            <a:stretch/>
          </p:blipFill>
          <p:spPr bwMode="auto">
            <a:xfrm>
              <a:off x="1749972" y="1631565"/>
              <a:ext cx="2846764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4609898" y="1498199"/>
            <a:ext cx="4358834" cy="5283017"/>
            <a:chOff x="5004048" y="1361491"/>
            <a:chExt cx="4632814" cy="5419726"/>
          </a:xfrm>
        </p:grpSpPr>
        <p:pic>
          <p:nvPicPr>
            <p:cNvPr id="8" name="图片 3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56"/>
            <a:stretch/>
          </p:blipFill>
          <p:spPr bwMode="auto">
            <a:xfrm>
              <a:off x="5004048" y="1361492"/>
              <a:ext cx="1743593" cy="541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3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98"/>
            <a:stretch/>
          </p:blipFill>
          <p:spPr bwMode="auto">
            <a:xfrm>
              <a:off x="6737881" y="1361491"/>
              <a:ext cx="2898981" cy="541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740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182</Words>
  <Application>Microsoft Office PowerPoint</Application>
  <PresentationFormat>全屏显示(4:3)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ZHU</dc:creator>
  <cp:lastModifiedBy>Ryan Feng</cp:lastModifiedBy>
  <cp:revision>47</cp:revision>
  <dcterms:created xsi:type="dcterms:W3CDTF">2015-07-06T08:55:43Z</dcterms:created>
  <dcterms:modified xsi:type="dcterms:W3CDTF">2017-03-27T15:15:16Z</dcterms:modified>
</cp:coreProperties>
</file>