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8999538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5BFF"/>
    <a:srgbClr val="0944FF"/>
    <a:srgbClr val="5DD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5" d="100"/>
          <a:sy n="95" d="100"/>
        </p:scale>
        <p:origin x="1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4966" y="1122363"/>
            <a:ext cx="7649607" cy="2387600"/>
          </a:xfrm>
        </p:spPr>
        <p:txBody>
          <a:bodyPr anchor="b"/>
          <a:lstStyle>
            <a:lvl1pPr algn="ctr">
              <a:defRPr sz="590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4942" y="3602038"/>
            <a:ext cx="6749654" cy="1655762"/>
          </a:xfrm>
        </p:spPr>
        <p:txBody>
          <a:bodyPr/>
          <a:lstStyle>
            <a:lvl1pPr marL="0" indent="0" algn="ctr">
              <a:buNone/>
              <a:defRPr sz="2362"/>
            </a:lvl1pPr>
            <a:lvl2pPr marL="449976" indent="0" algn="ctr">
              <a:buNone/>
              <a:defRPr sz="1968"/>
            </a:lvl2pPr>
            <a:lvl3pPr marL="899952" indent="0" algn="ctr">
              <a:buNone/>
              <a:defRPr sz="1772"/>
            </a:lvl3pPr>
            <a:lvl4pPr marL="1349929" indent="0" algn="ctr">
              <a:buNone/>
              <a:defRPr sz="1575"/>
            </a:lvl4pPr>
            <a:lvl5pPr marL="1799905" indent="0" algn="ctr">
              <a:buNone/>
              <a:defRPr sz="1575"/>
            </a:lvl5pPr>
            <a:lvl6pPr marL="2249881" indent="0" algn="ctr">
              <a:buNone/>
              <a:defRPr sz="1575"/>
            </a:lvl6pPr>
            <a:lvl7pPr marL="2699857" indent="0" algn="ctr">
              <a:buNone/>
              <a:defRPr sz="1575"/>
            </a:lvl7pPr>
            <a:lvl8pPr marL="3149834" indent="0" algn="ctr">
              <a:buNone/>
              <a:defRPr sz="1575"/>
            </a:lvl8pPr>
            <a:lvl9pPr marL="3599810" indent="0" algn="ctr">
              <a:buNone/>
              <a:defRPr sz="1575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D22A-5EBF-4049-B497-D0F0D8E3AF86}" type="datetimeFigureOut">
              <a:rPr lang="en-GB" smtClean="0"/>
              <a:t>22/06/2016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880C-FA69-448B-888E-D2DD73D943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0498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D22A-5EBF-4049-B497-D0F0D8E3AF86}" type="datetimeFigureOut">
              <a:rPr lang="en-GB" smtClean="0"/>
              <a:t>22/06/2016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880C-FA69-448B-888E-D2DD73D943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806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40295" y="365125"/>
            <a:ext cx="194052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8719" y="365125"/>
            <a:ext cx="5709082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D22A-5EBF-4049-B497-D0F0D8E3AF86}" type="datetimeFigureOut">
              <a:rPr lang="en-GB" smtClean="0"/>
              <a:t>22/06/2016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880C-FA69-448B-888E-D2DD73D943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008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D22A-5EBF-4049-B497-D0F0D8E3AF86}" type="datetimeFigureOut">
              <a:rPr lang="en-GB" smtClean="0"/>
              <a:t>22/06/2016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880C-FA69-448B-888E-D2DD73D943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7361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031" y="1709740"/>
            <a:ext cx="7762102" cy="2852737"/>
          </a:xfrm>
        </p:spPr>
        <p:txBody>
          <a:bodyPr anchor="b"/>
          <a:lstStyle>
            <a:lvl1pPr>
              <a:defRPr sz="590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4031" y="4589465"/>
            <a:ext cx="7762102" cy="1500187"/>
          </a:xfrm>
        </p:spPr>
        <p:txBody>
          <a:bodyPr/>
          <a:lstStyle>
            <a:lvl1pPr marL="0" indent="0">
              <a:buNone/>
              <a:defRPr sz="2362">
                <a:solidFill>
                  <a:schemeClr val="tx1"/>
                </a:solidFill>
              </a:defRPr>
            </a:lvl1pPr>
            <a:lvl2pPr marL="449976" indent="0">
              <a:buNone/>
              <a:defRPr sz="1968">
                <a:solidFill>
                  <a:schemeClr val="tx1">
                    <a:tint val="75000"/>
                  </a:schemeClr>
                </a:solidFill>
              </a:defRPr>
            </a:lvl2pPr>
            <a:lvl3pPr marL="899952" indent="0">
              <a:buNone/>
              <a:defRPr sz="1772">
                <a:solidFill>
                  <a:schemeClr val="tx1">
                    <a:tint val="75000"/>
                  </a:schemeClr>
                </a:solidFill>
              </a:defRPr>
            </a:lvl3pPr>
            <a:lvl4pPr marL="1349929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4pPr>
            <a:lvl5pPr marL="1799905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5pPr>
            <a:lvl6pPr marL="2249881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6pPr>
            <a:lvl7pPr marL="2699857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7pPr>
            <a:lvl8pPr marL="314983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8pPr>
            <a:lvl9pPr marL="3599810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D22A-5EBF-4049-B497-D0F0D8E3AF86}" type="datetimeFigureOut">
              <a:rPr lang="en-GB" smtClean="0"/>
              <a:t>22/06/2016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880C-FA69-448B-888E-D2DD73D943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8286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8718" y="1825625"/>
            <a:ext cx="3824804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6016" y="1825625"/>
            <a:ext cx="3824804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D22A-5EBF-4049-B497-D0F0D8E3AF86}" type="datetimeFigureOut">
              <a:rPr lang="en-GB" smtClean="0"/>
              <a:t>22/06/2016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880C-FA69-448B-888E-D2DD73D943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5428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0" y="365127"/>
            <a:ext cx="776210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9891" y="1681163"/>
            <a:ext cx="3807226" cy="823912"/>
          </a:xfrm>
        </p:spPr>
        <p:txBody>
          <a:bodyPr anchor="b"/>
          <a:lstStyle>
            <a:lvl1pPr marL="0" indent="0">
              <a:buNone/>
              <a:defRPr sz="2362" b="1"/>
            </a:lvl1pPr>
            <a:lvl2pPr marL="449976" indent="0">
              <a:buNone/>
              <a:defRPr sz="1968" b="1"/>
            </a:lvl2pPr>
            <a:lvl3pPr marL="899952" indent="0">
              <a:buNone/>
              <a:defRPr sz="1772" b="1"/>
            </a:lvl3pPr>
            <a:lvl4pPr marL="1349929" indent="0">
              <a:buNone/>
              <a:defRPr sz="1575" b="1"/>
            </a:lvl4pPr>
            <a:lvl5pPr marL="1799905" indent="0">
              <a:buNone/>
              <a:defRPr sz="1575" b="1"/>
            </a:lvl5pPr>
            <a:lvl6pPr marL="2249881" indent="0">
              <a:buNone/>
              <a:defRPr sz="1575" b="1"/>
            </a:lvl6pPr>
            <a:lvl7pPr marL="2699857" indent="0">
              <a:buNone/>
              <a:defRPr sz="1575" b="1"/>
            </a:lvl7pPr>
            <a:lvl8pPr marL="3149834" indent="0">
              <a:buNone/>
              <a:defRPr sz="1575" b="1"/>
            </a:lvl8pPr>
            <a:lvl9pPr marL="3599810" indent="0">
              <a:buNone/>
              <a:defRPr sz="1575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891" y="2505075"/>
            <a:ext cx="380722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6017" y="1681163"/>
            <a:ext cx="3825976" cy="823912"/>
          </a:xfrm>
        </p:spPr>
        <p:txBody>
          <a:bodyPr anchor="b"/>
          <a:lstStyle>
            <a:lvl1pPr marL="0" indent="0">
              <a:buNone/>
              <a:defRPr sz="2362" b="1"/>
            </a:lvl1pPr>
            <a:lvl2pPr marL="449976" indent="0">
              <a:buNone/>
              <a:defRPr sz="1968" b="1"/>
            </a:lvl2pPr>
            <a:lvl3pPr marL="899952" indent="0">
              <a:buNone/>
              <a:defRPr sz="1772" b="1"/>
            </a:lvl3pPr>
            <a:lvl4pPr marL="1349929" indent="0">
              <a:buNone/>
              <a:defRPr sz="1575" b="1"/>
            </a:lvl4pPr>
            <a:lvl5pPr marL="1799905" indent="0">
              <a:buNone/>
              <a:defRPr sz="1575" b="1"/>
            </a:lvl5pPr>
            <a:lvl6pPr marL="2249881" indent="0">
              <a:buNone/>
              <a:defRPr sz="1575" b="1"/>
            </a:lvl6pPr>
            <a:lvl7pPr marL="2699857" indent="0">
              <a:buNone/>
              <a:defRPr sz="1575" b="1"/>
            </a:lvl7pPr>
            <a:lvl8pPr marL="3149834" indent="0">
              <a:buNone/>
              <a:defRPr sz="1575" b="1"/>
            </a:lvl8pPr>
            <a:lvl9pPr marL="3599810" indent="0">
              <a:buNone/>
              <a:defRPr sz="1575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6017" y="2505075"/>
            <a:ext cx="382597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D22A-5EBF-4049-B497-D0F0D8E3AF86}" type="datetimeFigureOut">
              <a:rPr lang="en-GB" smtClean="0"/>
              <a:t>22/06/2016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880C-FA69-448B-888E-D2DD73D943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3032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D22A-5EBF-4049-B497-D0F0D8E3AF86}" type="datetimeFigureOut">
              <a:rPr lang="en-GB" smtClean="0"/>
              <a:t>22/06/2016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880C-FA69-448B-888E-D2DD73D943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9070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D22A-5EBF-4049-B497-D0F0D8E3AF86}" type="datetimeFigureOut">
              <a:rPr lang="en-GB" smtClean="0"/>
              <a:t>22/06/2016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880C-FA69-448B-888E-D2DD73D943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759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457200"/>
            <a:ext cx="2902585" cy="1600200"/>
          </a:xfrm>
        </p:spPr>
        <p:txBody>
          <a:bodyPr anchor="b"/>
          <a:lstStyle>
            <a:lvl1pPr>
              <a:defRPr sz="314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5976" y="987427"/>
            <a:ext cx="4556016" cy="4873625"/>
          </a:xfrm>
        </p:spPr>
        <p:txBody>
          <a:bodyPr/>
          <a:lstStyle>
            <a:lvl1pPr>
              <a:defRPr sz="3149"/>
            </a:lvl1pPr>
            <a:lvl2pPr>
              <a:defRPr sz="2756"/>
            </a:lvl2pPr>
            <a:lvl3pPr>
              <a:defRPr sz="2362"/>
            </a:lvl3pPr>
            <a:lvl4pPr>
              <a:defRPr sz="1968"/>
            </a:lvl4pPr>
            <a:lvl5pPr>
              <a:defRPr sz="1968"/>
            </a:lvl5pPr>
            <a:lvl6pPr>
              <a:defRPr sz="1968"/>
            </a:lvl6pPr>
            <a:lvl7pPr>
              <a:defRPr sz="1968"/>
            </a:lvl7pPr>
            <a:lvl8pPr>
              <a:defRPr sz="1968"/>
            </a:lvl8pPr>
            <a:lvl9pPr>
              <a:defRPr sz="1968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2057400"/>
            <a:ext cx="2902585" cy="3811588"/>
          </a:xfrm>
        </p:spPr>
        <p:txBody>
          <a:bodyPr/>
          <a:lstStyle>
            <a:lvl1pPr marL="0" indent="0">
              <a:buNone/>
              <a:defRPr sz="1575"/>
            </a:lvl1pPr>
            <a:lvl2pPr marL="449976" indent="0">
              <a:buNone/>
              <a:defRPr sz="1378"/>
            </a:lvl2pPr>
            <a:lvl3pPr marL="899952" indent="0">
              <a:buNone/>
              <a:defRPr sz="1181"/>
            </a:lvl3pPr>
            <a:lvl4pPr marL="1349929" indent="0">
              <a:buNone/>
              <a:defRPr sz="984"/>
            </a:lvl4pPr>
            <a:lvl5pPr marL="1799905" indent="0">
              <a:buNone/>
              <a:defRPr sz="984"/>
            </a:lvl5pPr>
            <a:lvl6pPr marL="2249881" indent="0">
              <a:buNone/>
              <a:defRPr sz="984"/>
            </a:lvl6pPr>
            <a:lvl7pPr marL="2699857" indent="0">
              <a:buNone/>
              <a:defRPr sz="984"/>
            </a:lvl7pPr>
            <a:lvl8pPr marL="3149834" indent="0">
              <a:buNone/>
              <a:defRPr sz="984"/>
            </a:lvl8pPr>
            <a:lvl9pPr marL="3599810" indent="0">
              <a:buNone/>
              <a:defRPr sz="984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D22A-5EBF-4049-B497-D0F0D8E3AF86}" type="datetimeFigureOut">
              <a:rPr lang="en-GB" smtClean="0"/>
              <a:t>22/06/2016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880C-FA69-448B-888E-D2DD73D943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7564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457200"/>
            <a:ext cx="2902585" cy="1600200"/>
          </a:xfrm>
        </p:spPr>
        <p:txBody>
          <a:bodyPr anchor="b"/>
          <a:lstStyle>
            <a:lvl1pPr>
              <a:defRPr sz="314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25976" y="987427"/>
            <a:ext cx="4556016" cy="4873625"/>
          </a:xfrm>
        </p:spPr>
        <p:txBody>
          <a:bodyPr anchor="t"/>
          <a:lstStyle>
            <a:lvl1pPr marL="0" indent="0">
              <a:buNone/>
              <a:defRPr sz="3149"/>
            </a:lvl1pPr>
            <a:lvl2pPr marL="449976" indent="0">
              <a:buNone/>
              <a:defRPr sz="2756"/>
            </a:lvl2pPr>
            <a:lvl3pPr marL="899952" indent="0">
              <a:buNone/>
              <a:defRPr sz="2362"/>
            </a:lvl3pPr>
            <a:lvl4pPr marL="1349929" indent="0">
              <a:buNone/>
              <a:defRPr sz="1968"/>
            </a:lvl4pPr>
            <a:lvl5pPr marL="1799905" indent="0">
              <a:buNone/>
              <a:defRPr sz="1968"/>
            </a:lvl5pPr>
            <a:lvl6pPr marL="2249881" indent="0">
              <a:buNone/>
              <a:defRPr sz="1968"/>
            </a:lvl6pPr>
            <a:lvl7pPr marL="2699857" indent="0">
              <a:buNone/>
              <a:defRPr sz="1968"/>
            </a:lvl7pPr>
            <a:lvl8pPr marL="3149834" indent="0">
              <a:buNone/>
              <a:defRPr sz="1968"/>
            </a:lvl8pPr>
            <a:lvl9pPr marL="3599810" indent="0">
              <a:buNone/>
              <a:defRPr sz="1968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2057400"/>
            <a:ext cx="2902585" cy="3811588"/>
          </a:xfrm>
        </p:spPr>
        <p:txBody>
          <a:bodyPr/>
          <a:lstStyle>
            <a:lvl1pPr marL="0" indent="0">
              <a:buNone/>
              <a:defRPr sz="1575"/>
            </a:lvl1pPr>
            <a:lvl2pPr marL="449976" indent="0">
              <a:buNone/>
              <a:defRPr sz="1378"/>
            </a:lvl2pPr>
            <a:lvl3pPr marL="899952" indent="0">
              <a:buNone/>
              <a:defRPr sz="1181"/>
            </a:lvl3pPr>
            <a:lvl4pPr marL="1349929" indent="0">
              <a:buNone/>
              <a:defRPr sz="984"/>
            </a:lvl4pPr>
            <a:lvl5pPr marL="1799905" indent="0">
              <a:buNone/>
              <a:defRPr sz="984"/>
            </a:lvl5pPr>
            <a:lvl6pPr marL="2249881" indent="0">
              <a:buNone/>
              <a:defRPr sz="984"/>
            </a:lvl6pPr>
            <a:lvl7pPr marL="2699857" indent="0">
              <a:buNone/>
              <a:defRPr sz="984"/>
            </a:lvl7pPr>
            <a:lvl8pPr marL="3149834" indent="0">
              <a:buNone/>
              <a:defRPr sz="984"/>
            </a:lvl8pPr>
            <a:lvl9pPr marL="3599810" indent="0">
              <a:buNone/>
              <a:defRPr sz="984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D22A-5EBF-4049-B497-D0F0D8E3AF86}" type="datetimeFigureOut">
              <a:rPr lang="en-GB" smtClean="0"/>
              <a:t>22/06/2016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880C-FA69-448B-888E-D2DD73D943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5339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8718" y="365127"/>
            <a:ext cx="776210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718" y="1825625"/>
            <a:ext cx="776210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8718" y="6356352"/>
            <a:ext cx="20248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FD22A-5EBF-4049-B497-D0F0D8E3AF86}" type="datetimeFigureOut">
              <a:rPr lang="en-GB" smtClean="0"/>
              <a:t>22/06/2016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81097" y="6356352"/>
            <a:ext cx="30373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55924" y="6356352"/>
            <a:ext cx="20248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C9880C-FA69-448B-888E-D2DD73D943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9466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899952" rtl="0" eaLnBrk="1" latinLnBrk="0" hangingPunct="1">
        <a:lnSpc>
          <a:spcPct val="90000"/>
        </a:lnSpc>
        <a:spcBef>
          <a:spcPct val="0"/>
        </a:spcBef>
        <a:buNone/>
        <a:defRPr sz="43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4988" indent="-224988" algn="l" defTabSz="899952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2756" kern="1200">
          <a:solidFill>
            <a:schemeClr val="tx1"/>
          </a:solidFill>
          <a:latin typeface="+mn-lt"/>
          <a:ea typeface="+mn-ea"/>
          <a:cs typeface="+mn-cs"/>
        </a:defRPr>
      </a:lvl1pPr>
      <a:lvl2pPr marL="674964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2pPr>
      <a:lvl3pPr marL="1124941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968" kern="1200">
          <a:solidFill>
            <a:schemeClr val="tx1"/>
          </a:solidFill>
          <a:latin typeface="+mn-lt"/>
          <a:ea typeface="+mn-ea"/>
          <a:cs typeface="+mn-cs"/>
        </a:defRPr>
      </a:lvl3pPr>
      <a:lvl4pPr marL="1574917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4pPr>
      <a:lvl5pPr marL="2024893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5pPr>
      <a:lvl6pPr marL="2474869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6pPr>
      <a:lvl7pPr marL="2924846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7pPr>
      <a:lvl8pPr marL="3374822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8pPr>
      <a:lvl9pPr marL="3824798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1pPr>
      <a:lvl2pPr marL="449976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2pPr>
      <a:lvl3pPr marL="899952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3pPr>
      <a:lvl4pPr marL="1349929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4pPr>
      <a:lvl5pPr marL="1799905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5pPr>
      <a:lvl6pPr marL="2249881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6pPr>
      <a:lvl7pPr marL="2699857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7pPr>
      <a:lvl8pPr marL="3149834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8pPr>
      <a:lvl9pPr marL="3599810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Rectangle 215"/>
          <p:cNvSpPr/>
          <p:nvPr/>
        </p:nvSpPr>
        <p:spPr>
          <a:xfrm rot="19159822">
            <a:off x="5526333" y="4469702"/>
            <a:ext cx="2063103" cy="634964"/>
          </a:xfrm>
          <a:prstGeom prst="rect">
            <a:avLst/>
          </a:prstGeom>
          <a:gradFill>
            <a:gsLst>
              <a:gs pos="100000">
                <a:srgbClr val="FF0000"/>
              </a:gs>
              <a:gs pos="0">
                <a:srgbClr val="00B050"/>
              </a:gs>
            </a:gsLst>
            <a:lin ang="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5" name="Rectangle 214"/>
          <p:cNvSpPr/>
          <p:nvPr/>
        </p:nvSpPr>
        <p:spPr>
          <a:xfrm rot="3649472">
            <a:off x="6248641" y="1947663"/>
            <a:ext cx="1734504" cy="634964"/>
          </a:xfrm>
          <a:prstGeom prst="rect">
            <a:avLst/>
          </a:prstGeom>
          <a:gradFill>
            <a:gsLst>
              <a:gs pos="100000">
                <a:srgbClr val="FF0000"/>
              </a:gs>
              <a:gs pos="0">
                <a:srgbClr val="5B5BFF"/>
              </a:gs>
            </a:gsLst>
            <a:lin ang="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4" name="Rectangle 213"/>
          <p:cNvSpPr/>
          <p:nvPr/>
        </p:nvSpPr>
        <p:spPr>
          <a:xfrm rot="495686">
            <a:off x="1991468" y="2736583"/>
            <a:ext cx="5259483" cy="763633"/>
          </a:xfrm>
          <a:prstGeom prst="rect">
            <a:avLst/>
          </a:prstGeom>
          <a:gradFill>
            <a:gsLst>
              <a:gs pos="100000">
                <a:srgbClr val="FF0000"/>
              </a:gs>
              <a:gs pos="0">
                <a:srgbClr val="5DD5FF"/>
              </a:gs>
            </a:gsLst>
            <a:lin ang="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/>
          <p:cNvSpPr/>
          <p:nvPr/>
        </p:nvSpPr>
        <p:spPr>
          <a:xfrm>
            <a:off x="7080181" y="2743200"/>
            <a:ext cx="1692030" cy="1666391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013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Oval 4"/>
          <p:cNvSpPr/>
          <p:nvPr/>
        </p:nvSpPr>
        <p:spPr>
          <a:xfrm>
            <a:off x="5464371" y="-25085"/>
            <a:ext cx="1814153" cy="1753437"/>
          </a:xfrm>
          <a:prstGeom prst="ellipse">
            <a:avLst/>
          </a:prstGeom>
          <a:solidFill>
            <a:srgbClr val="5B5BFF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013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Oval 5"/>
          <p:cNvSpPr/>
          <p:nvPr/>
        </p:nvSpPr>
        <p:spPr>
          <a:xfrm>
            <a:off x="4290647" y="4943790"/>
            <a:ext cx="1797454" cy="1813728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013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8" name="Oval 17"/>
          <p:cNvSpPr/>
          <p:nvPr/>
        </p:nvSpPr>
        <p:spPr>
          <a:xfrm>
            <a:off x="322248" y="1637883"/>
            <a:ext cx="1868292" cy="1808242"/>
          </a:xfrm>
          <a:prstGeom prst="ellipse">
            <a:avLst/>
          </a:prstGeom>
          <a:solidFill>
            <a:srgbClr val="5DD5FF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013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78527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11494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Imperial College London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Shi, Feng</dc:creator>
  <cp:lastModifiedBy>Shi, Feng</cp:lastModifiedBy>
  <cp:revision>7</cp:revision>
  <dcterms:created xsi:type="dcterms:W3CDTF">2016-06-22T14:31:32Z</dcterms:created>
  <dcterms:modified xsi:type="dcterms:W3CDTF">2016-06-30T14:06:14Z</dcterms:modified>
</cp:coreProperties>
</file>