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17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0818"/>
            <a:ext cx="7278997" cy="3052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44" y="3582877"/>
            <a:ext cx="62674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1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398" y="609600"/>
            <a:ext cx="6162675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28280"/>
            <a:ext cx="64293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0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42" y="425450"/>
            <a:ext cx="6038850" cy="300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17" y="3619500"/>
            <a:ext cx="52197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0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481" y="2352318"/>
            <a:ext cx="66198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4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93" y="468177"/>
            <a:ext cx="8633201" cy="38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9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630" y="725515"/>
            <a:ext cx="9061964" cy="41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2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07" y="933751"/>
            <a:ext cx="8125691" cy="392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9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92" y="1445885"/>
            <a:ext cx="76390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850" y="1322305"/>
            <a:ext cx="63246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6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417" y="1310807"/>
            <a:ext cx="63246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17" y="4054007"/>
            <a:ext cx="61912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1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085" y="866912"/>
            <a:ext cx="5194053" cy="2524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85" y="3391799"/>
            <a:ext cx="60293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3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870" y="349112"/>
            <a:ext cx="6562725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70" y="3505200"/>
            <a:ext cx="63055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38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partha bora</dc:creator>
  <cp:lastModifiedBy>partha bora</cp:lastModifiedBy>
  <cp:revision>11</cp:revision>
  <dcterms:created xsi:type="dcterms:W3CDTF">2021-04-07T08:13:26Z</dcterms:created>
  <dcterms:modified xsi:type="dcterms:W3CDTF">2021-04-07T12:30:52Z</dcterms:modified>
</cp:coreProperties>
</file>