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341" r:id="rId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59" autoAdjust="0"/>
  </p:normalViewPr>
  <p:slideViewPr>
    <p:cSldViewPr>
      <p:cViewPr varScale="1">
        <p:scale>
          <a:sx n="86" d="100"/>
          <a:sy n="86" d="100"/>
        </p:scale>
        <p:origin x="12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EE1BE0-D429-487F-8F82-2AAAB9ACAB58}" type="datetimeFigureOut">
              <a:rPr lang="zh-CN" altLang="en-US"/>
              <a:pPr>
                <a:defRPr/>
              </a:pPr>
              <a:t>5/10,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D4F0E9-25B0-4EBC-9A87-0B4330F6B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881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1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11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9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1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360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479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7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单55hJ辑母版标题样式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>
                <a:sym typeface="Comic Sans MS" panose="030F0702030302020204" pitchFamily="66" charset="0"/>
              </a:rPr>
              <a:t>””</a:t>
            </a:r>
            <a:endParaRPr lang="zh-CN" altLang="zh-CN">
              <a:sym typeface="Comic Sans MS" panose="030F0702030302020204" pitchFamily="66" charset="0"/>
            </a:endParaRPr>
          </a:p>
          <a:p>
            <a:pPr lvl="1"/>
            <a:r>
              <a:rPr lang="zh-CN" altLang="zh-CN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零基础入门学习</a:t>
            </a:r>
            <a:r>
              <a:rPr lang="en-US" altLang="zh-CN"/>
              <a:t>Python</a:t>
            </a:r>
            <a:endParaRPr lang="zh-CN" altLang="en-US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/>
              <a:t>Change</a:t>
            </a:r>
            <a:r>
              <a:rPr lang="zh-CN" altLang="en-US"/>
              <a:t> the world by program</a:t>
            </a:r>
          </a:p>
        </p:txBody>
      </p:sp>
    </p:spTree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157297689</TotalTime>
  <Pages>0</Pages>
  <Words>18</Words>
  <Characters>0</Characters>
  <Application>Microsoft Office PowerPoint</Application>
  <DocSecurity>0</DocSecurity>
  <PresentationFormat>全屏显示(4:3)</PresentationFormat>
  <Lines>0</Lines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YaHei Consolas Hybrid</vt:lpstr>
      <vt:lpstr>华康少女字体</vt:lpstr>
      <vt:lpstr>华文行楷</vt:lpstr>
      <vt:lpstr>华文楷体</vt:lpstr>
      <vt:lpstr>华文新魏</vt:lpstr>
      <vt:lpstr>宋体</vt:lpstr>
      <vt:lpstr>Arial</vt:lpstr>
      <vt:lpstr>Calibri</vt:lpstr>
      <vt:lpstr>Comic Sans MS</vt:lpstr>
      <vt:lpstr>Franklin Gothic Book</vt:lpstr>
      <vt:lpstr>1_鱼C视频教程PPT背景模板</vt:lpstr>
      <vt:lpstr>零基础入门学习Python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李佳宇</cp:lastModifiedBy>
  <cp:revision>2231</cp:revision>
  <cp:lastPrinted>1899-12-30T00:00:00Z</cp:lastPrinted>
  <dcterms:created xsi:type="dcterms:W3CDTF">2011-08-19T21:40:59Z</dcterms:created>
  <dcterms:modified xsi:type="dcterms:W3CDTF">2017-05-10T11:28:43Z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