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1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12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5/11,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零基础入门学习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/>
              <a:t>Change</a:t>
            </a:r>
            <a:r>
              <a:rPr lang="zh-CN" altLang="en-US"/>
              <a:t> the world by program</a:t>
            </a:r>
          </a:p>
        </p:txBody>
      </p:sp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157300015</TotalTime>
  <Pages>0</Pages>
  <Words>18</Words>
  <Characters>0</Characters>
  <Application>Microsoft Office PowerPoint</Application>
  <DocSecurity>0</DocSecurity>
  <PresentationFormat>全屏显示(4:3)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2361</cp:revision>
  <cp:lastPrinted>1899-12-30T00:00:00Z</cp:lastPrinted>
  <dcterms:created xsi:type="dcterms:W3CDTF">2011-08-19T21:40:59Z</dcterms:created>
  <dcterms:modified xsi:type="dcterms:W3CDTF">2017-05-10T18:15:07Z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