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341" r:id="rId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12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5/11,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>
                <a:sym typeface="Comic Sans MS" panose="030F0702030302020204" pitchFamily="66" charset="0"/>
              </a:rPr>
              <a:t>””</a:t>
            </a:r>
            <a:endParaRPr lang="zh-CN" altLang="zh-CN">
              <a:sym typeface="Comic Sans MS" panose="030F0702030302020204" pitchFamily="66" charset="0"/>
            </a:endParaRPr>
          </a:p>
          <a:p>
            <a:pPr lvl="1"/>
            <a:r>
              <a:rPr lang="zh-CN" altLang="zh-CN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零基础入门学习</a:t>
            </a:r>
            <a:r>
              <a:rPr lang="en-US" altLang="zh-CN"/>
              <a:t>Python</a:t>
            </a:r>
            <a:endParaRPr lang="zh-CN" altLang="en-US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/>
              <a:t>Change</a:t>
            </a:r>
            <a:r>
              <a:rPr lang="zh-CN" altLang="en-US"/>
              <a:t> the world by program</a:t>
            </a:r>
          </a:p>
        </p:txBody>
      </p:sp>
    </p:spTree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157300236</TotalTime>
  <Pages>0</Pages>
  <Words>18</Words>
  <Characters>0</Characters>
  <Application>Microsoft Office PowerPoint</Application>
  <DocSecurity>0</DocSecurity>
  <PresentationFormat>全屏显示(4:3)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2414</cp:revision>
  <cp:lastPrinted>1899-12-30T00:00:00Z</cp:lastPrinted>
  <dcterms:created xsi:type="dcterms:W3CDTF">2011-08-19T21:40:59Z</dcterms:created>
  <dcterms:modified xsi:type="dcterms:W3CDTF">2017-05-10T18:17:56Z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