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78" r:id="rId3"/>
    <p:sldId id="279" r:id="rId4"/>
    <p:sldId id="280" r:id="rId5"/>
    <p:sldId id="285" r:id="rId6"/>
    <p:sldId id="287" r:id="rId7"/>
    <p:sldId id="288" r:id="rId8"/>
    <p:sldId id="291" r:id="rId9"/>
    <p:sldId id="292" r:id="rId10"/>
    <p:sldId id="293" r:id="rId11"/>
    <p:sldId id="295" r:id="rId12"/>
    <p:sldId id="294" r:id="rId13"/>
    <p:sldId id="297" r:id="rId14"/>
    <p:sldId id="298" r:id="rId15"/>
    <p:sldId id="299" r:id="rId16"/>
    <p:sldId id="304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  <a:srgbClr val="FDB24F"/>
    <a:srgbClr val="FE6138"/>
    <a:srgbClr val="4D4D4D"/>
    <a:srgbClr val="1C9B4C"/>
    <a:srgbClr val="2C3F98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7"/>
    <p:restoredTop sz="81622" autoAdjust="0"/>
  </p:normalViewPr>
  <p:slideViewPr>
    <p:cSldViewPr snapToGrid="0" snapToObjects="1">
      <p:cViewPr varScale="1">
        <p:scale>
          <a:sx n="72" d="100"/>
          <a:sy n="72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3398;&#20064;\&#30740;&#31350;&#29983;1\&#21019;&#26032;&#31454;&#36187;\2018&#24180;&#31639;&#27861;&#36187;\data\xgboost\&#24120;&#39547;&#20154;&#21475;&#32479;&#35745;_&#29992;&#25143;&#26631;&#31614;_&#20986;&#29616;&#22825;&#25968;10-11&#21024;&#38500;&#37096;&#20998;&#21518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[常驻人口统计_用户标签_出现天数10-11删除部分后.csv]Sheet1!数据透视表1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特定地点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一个人的出现次数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704185565434808E-2"/>
          <c:y val="0.13953619553746946"/>
          <c:w val="0.90847830105393201"/>
          <c:h val="0.75812052167019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Sheet1!$A$2:$A$709</c:f>
              <c:strCache>
                <c:ptCount val="707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85</c:v>
                </c:pt>
                <c:pt idx="71">
                  <c:v>86</c:v>
                </c:pt>
                <c:pt idx="72">
                  <c:v>87</c:v>
                </c:pt>
                <c:pt idx="73">
                  <c:v>88</c:v>
                </c:pt>
                <c:pt idx="74">
                  <c:v>89</c:v>
                </c:pt>
                <c:pt idx="75">
                  <c:v>90</c:v>
                </c:pt>
                <c:pt idx="76">
                  <c:v>91</c:v>
                </c:pt>
                <c:pt idx="77">
                  <c:v>92</c:v>
                </c:pt>
                <c:pt idx="78">
                  <c:v>93</c:v>
                </c:pt>
                <c:pt idx="79">
                  <c:v>94</c:v>
                </c:pt>
                <c:pt idx="80">
                  <c:v>95</c:v>
                </c:pt>
                <c:pt idx="81">
                  <c:v>96</c:v>
                </c:pt>
                <c:pt idx="82">
                  <c:v>97</c:v>
                </c:pt>
                <c:pt idx="83">
                  <c:v>98</c:v>
                </c:pt>
                <c:pt idx="84">
                  <c:v>99</c:v>
                </c:pt>
                <c:pt idx="85">
                  <c:v>100</c:v>
                </c:pt>
                <c:pt idx="86">
                  <c:v>101</c:v>
                </c:pt>
                <c:pt idx="87">
                  <c:v>102</c:v>
                </c:pt>
                <c:pt idx="88">
                  <c:v>103</c:v>
                </c:pt>
                <c:pt idx="89">
                  <c:v>104</c:v>
                </c:pt>
                <c:pt idx="90">
                  <c:v>105</c:v>
                </c:pt>
                <c:pt idx="91">
                  <c:v>106</c:v>
                </c:pt>
                <c:pt idx="92">
                  <c:v>107</c:v>
                </c:pt>
                <c:pt idx="93">
                  <c:v>108</c:v>
                </c:pt>
                <c:pt idx="94">
                  <c:v>109</c:v>
                </c:pt>
                <c:pt idx="95">
                  <c:v>110</c:v>
                </c:pt>
                <c:pt idx="96">
                  <c:v>111</c:v>
                </c:pt>
                <c:pt idx="97">
                  <c:v>112</c:v>
                </c:pt>
                <c:pt idx="98">
                  <c:v>113</c:v>
                </c:pt>
                <c:pt idx="99">
                  <c:v>114</c:v>
                </c:pt>
                <c:pt idx="100">
                  <c:v>115</c:v>
                </c:pt>
                <c:pt idx="101">
                  <c:v>116</c:v>
                </c:pt>
                <c:pt idx="102">
                  <c:v>117</c:v>
                </c:pt>
                <c:pt idx="103">
                  <c:v>118</c:v>
                </c:pt>
                <c:pt idx="104">
                  <c:v>119</c:v>
                </c:pt>
                <c:pt idx="105">
                  <c:v>120</c:v>
                </c:pt>
                <c:pt idx="106">
                  <c:v>121</c:v>
                </c:pt>
                <c:pt idx="107">
                  <c:v>122</c:v>
                </c:pt>
                <c:pt idx="108">
                  <c:v>123</c:v>
                </c:pt>
                <c:pt idx="109">
                  <c:v>124</c:v>
                </c:pt>
                <c:pt idx="110">
                  <c:v>125</c:v>
                </c:pt>
                <c:pt idx="111">
                  <c:v>126</c:v>
                </c:pt>
                <c:pt idx="112">
                  <c:v>127</c:v>
                </c:pt>
                <c:pt idx="113">
                  <c:v>128</c:v>
                </c:pt>
                <c:pt idx="114">
                  <c:v>129</c:v>
                </c:pt>
                <c:pt idx="115">
                  <c:v>130</c:v>
                </c:pt>
                <c:pt idx="116">
                  <c:v>131</c:v>
                </c:pt>
                <c:pt idx="117">
                  <c:v>132</c:v>
                </c:pt>
                <c:pt idx="118">
                  <c:v>133</c:v>
                </c:pt>
                <c:pt idx="119">
                  <c:v>134</c:v>
                </c:pt>
                <c:pt idx="120">
                  <c:v>135</c:v>
                </c:pt>
                <c:pt idx="121">
                  <c:v>136</c:v>
                </c:pt>
                <c:pt idx="122">
                  <c:v>137</c:v>
                </c:pt>
                <c:pt idx="123">
                  <c:v>138</c:v>
                </c:pt>
                <c:pt idx="124">
                  <c:v>139</c:v>
                </c:pt>
                <c:pt idx="125">
                  <c:v>140</c:v>
                </c:pt>
                <c:pt idx="126">
                  <c:v>141</c:v>
                </c:pt>
                <c:pt idx="127">
                  <c:v>142</c:v>
                </c:pt>
                <c:pt idx="128">
                  <c:v>143</c:v>
                </c:pt>
                <c:pt idx="129">
                  <c:v>144</c:v>
                </c:pt>
                <c:pt idx="130">
                  <c:v>145</c:v>
                </c:pt>
                <c:pt idx="131">
                  <c:v>146</c:v>
                </c:pt>
                <c:pt idx="132">
                  <c:v>147</c:v>
                </c:pt>
                <c:pt idx="133">
                  <c:v>148</c:v>
                </c:pt>
                <c:pt idx="134">
                  <c:v>149</c:v>
                </c:pt>
                <c:pt idx="135">
                  <c:v>150</c:v>
                </c:pt>
                <c:pt idx="136">
                  <c:v>151</c:v>
                </c:pt>
                <c:pt idx="137">
                  <c:v>152</c:v>
                </c:pt>
                <c:pt idx="138">
                  <c:v>153</c:v>
                </c:pt>
                <c:pt idx="139">
                  <c:v>154</c:v>
                </c:pt>
                <c:pt idx="140">
                  <c:v>155</c:v>
                </c:pt>
                <c:pt idx="141">
                  <c:v>156</c:v>
                </c:pt>
                <c:pt idx="142">
                  <c:v>157</c:v>
                </c:pt>
                <c:pt idx="143">
                  <c:v>158</c:v>
                </c:pt>
                <c:pt idx="144">
                  <c:v>159</c:v>
                </c:pt>
                <c:pt idx="145">
                  <c:v>160</c:v>
                </c:pt>
                <c:pt idx="146">
                  <c:v>161</c:v>
                </c:pt>
                <c:pt idx="147">
                  <c:v>162</c:v>
                </c:pt>
                <c:pt idx="148">
                  <c:v>163</c:v>
                </c:pt>
                <c:pt idx="149">
                  <c:v>164</c:v>
                </c:pt>
                <c:pt idx="150">
                  <c:v>165</c:v>
                </c:pt>
                <c:pt idx="151">
                  <c:v>166</c:v>
                </c:pt>
                <c:pt idx="152">
                  <c:v>167</c:v>
                </c:pt>
                <c:pt idx="153">
                  <c:v>168</c:v>
                </c:pt>
                <c:pt idx="154">
                  <c:v>169</c:v>
                </c:pt>
                <c:pt idx="155">
                  <c:v>170</c:v>
                </c:pt>
                <c:pt idx="156">
                  <c:v>171</c:v>
                </c:pt>
                <c:pt idx="157">
                  <c:v>172</c:v>
                </c:pt>
                <c:pt idx="158">
                  <c:v>173</c:v>
                </c:pt>
                <c:pt idx="159">
                  <c:v>174</c:v>
                </c:pt>
                <c:pt idx="160">
                  <c:v>175</c:v>
                </c:pt>
                <c:pt idx="161">
                  <c:v>176</c:v>
                </c:pt>
                <c:pt idx="162">
                  <c:v>177</c:v>
                </c:pt>
                <c:pt idx="163">
                  <c:v>178</c:v>
                </c:pt>
                <c:pt idx="164">
                  <c:v>179</c:v>
                </c:pt>
                <c:pt idx="165">
                  <c:v>180</c:v>
                </c:pt>
                <c:pt idx="166">
                  <c:v>181</c:v>
                </c:pt>
                <c:pt idx="167">
                  <c:v>182</c:v>
                </c:pt>
                <c:pt idx="168">
                  <c:v>183</c:v>
                </c:pt>
                <c:pt idx="169">
                  <c:v>184</c:v>
                </c:pt>
                <c:pt idx="170">
                  <c:v>185</c:v>
                </c:pt>
                <c:pt idx="171">
                  <c:v>186</c:v>
                </c:pt>
                <c:pt idx="172">
                  <c:v>187</c:v>
                </c:pt>
                <c:pt idx="173">
                  <c:v>188</c:v>
                </c:pt>
                <c:pt idx="174">
                  <c:v>189</c:v>
                </c:pt>
                <c:pt idx="175">
                  <c:v>190</c:v>
                </c:pt>
                <c:pt idx="176">
                  <c:v>191</c:v>
                </c:pt>
                <c:pt idx="177">
                  <c:v>192</c:v>
                </c:pt>
                <c:pt idx="178">
                  <c:v>193</c:v>
                </c:pt>
                <c:pt idx="179">
                  <c:v>194</c:v>
                </c:pt>
                <c:pt idx="180">
                  <c:v>195</c:v>
                </c:pt>
                <c:pt idx="181">
                  <c:v>196</c:v>
                </c:pt>
                <c:pt idx="182">
                  <c:v>197</c:v>
                </c:pt>
                <c:pt idx="183">
                  <c:v>198</c:v>
                </c:pt>
                <c:pt idx="184">
                  <c:v>199</c:v>
                </c:pt>
                <c:pt idx="185">
                  <c:v>200</c:v>
                </c:pt>
                <c:pt idx="186">
                  <c:v>201</c:v>
                </c:pt>
                <c:pt idx="187">
                  <c:v>202</c:v>
                </c:pt>
                <c:pt idx="188">
                  <c:v>203</c:v>
                </c:pt>
                <c:pt idx="189">
                  <c:v>204</c:v>
                </c:pt>
                <c:pt idx="190">
                  <c:v>205</c:v>
                </c:pt>
                <c:pt idx="191">
                  <c:v>206</c:v>
                </c:pt>
                <c:pt idx="192">
                  <c:v>207</c:v>
                </c:pt>
                <c:pt idx="193">
                  <c:v>208</c:v>
                </c:pt>
                <c:pt idx="194">
                  <c:v>209</c:v>
                </c:pt>
                <c:pt idx="195">
                  <c:v>210</c:v>
                </c:pt>
                <c:pt idx="196">
                  <c:v>211</c:v>
                </c:pt>
                <c:pt idx="197">
                  <c:v>212</c:v>
                </c:pt>
                <c:pt idx="198">
                  <c:v>213</c:v>
                </c:pt>
                <c:pt idx="199">
                  <c:v>214</c:v>
                </c:pt>
                <c:pt idx="200">
                  <c:v>215</c:v>
                </c:pt>
                <c:pt idx="201">
                  <c:v>216</c:v>
                </c:pt>
                <c:pt idx="202">
                  <c:v>217</c:v>
                </c:pt>
                <c:pt idx="203">
                  <c:v>218</c:v>
                </c:pt>
                <c:pt idx="204">
                  <c:v>219</c:v>
                </c:pt>
                <c:pt idx="205">
                  <c:v>220</c:v>
                </c:pt>
                <c:pt idx="206">
                  <c:v>221</c:v>
                </c:pt>
                <c:pt idx="207">
                  <c:v>222</c:v>
                </c:pt>
                <c:pt idx="208">
                  <c:v>223</c:v>
                </c:pt>
                <c:pt idx="209">
                  <c:v>224</c:v>
                </c:pt>
                <c:pt idx="210">
                  <c:v>225</c:v>
                </c:pt>
                <c:pt idx="211">
                  <c:v>226</c:v>
                </c:pt>
                <c:pt idx="212">
                  <c:v>227</c:v>
                </c:pt>
                <c:pt idx="213">
                  <c:v>228</c:v>
                </c:pt>
                <c:pt idx="214">
                  <c:v>229</c:v>
                </c:pt>
                <c:pt idx="215">
                  <c:v>230</c:v>
                </c:pt>
                <c:pt idx="216">
                  <c:v>231</c:v>
                </c:pt>
                <c:pt idx="217">
                  <c:v>232</c:v>
                </c:pt>
                <c:pt idx="218">
                  <c:v>233</c:v>
                </c:pt>
                <c:pt idx="219">
                  <c:v>234</c:v>
                </c:pt>
                <c:pt idx="220">
                  <c:v>235</c:v>
                </c:pt>
                <c:pt idx="221">
                  <c:v>236</c:v>
                </c:pt>
                <c:pt idx="222">
                  <c:v>237</c:v>
                </c:pt>
                <c:pt idx="223">
                  <c:v>238</c:v>
                </c:pt>
                <c:pt idx="224">
                  <c:v>239</c:v>
                </c:pt>
                <c:pt idx="225">
                  <c:v>240</c:v>
                </c:pt>
                <c:pt idx="226">
                  <c:v>241</c:v>
                </c:pt>
                <c:pt idx="227">
                  <c:v>242</c:v>
                </c:pt>
                <c:pt idx="228">
                  <c:v>243</c:v>
                </c:pt>
                <c:pt idx="229">
                  <c:v>244</c:v>
                </c:pt>
                <c:pt idx="230">
                  <c:v>245</c:v>
                </c:pt>
                <c:pt idx="231">
                  <c:v>246</c:v>
                </c:pt>
                <c:pt idx="232">
                  <c:v>247</c:v>
                </c:pt>
                <c:pt idx="233">
                  <c:v>248</c:v>
                </c:pt>
                <c:pt idx="234">
                  <c:v>249</c:v>
                </c:pt>
                <c:pt idx="235">
                  <c:v>250</c:v>
                </c:pt>
                <c:pt idx="236">
                  <c:v>251</c:v>
                </c:pt>
                <c:pt idx="237">
                  <c:v>252</c:v>
                </c:pt>
                <c:pt idx="238">
                  <c:v>253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287</c:v>
                </c:pt>
                <c:pt idx="273">
                  <c:v>288</c:v>
                </c:pt>
                <c:pt idx="274">
                  <c:v>289</c:v>
                </c:pt>
                <c:pt idx="275">
                  <c:v>290</c:v>
                </c:pt>
                <c:pt idx="276">
                  <c:v>291</c:v>
                </c:pt>
                <c:pt idx="277">
                  <c:v>292</c:v>
                </c:pt>
                <c:pt idx="278">
                  <c:v>293</c:v>
                </c:pt>
                <c:pt idx="279">
                  <c:v>294</c:v>
                </c:pt>
                <c:pt idx="280">
                  <c:v>295</c:v>
                </c:pt>
                <c:pt idx="281">
                  <c:v>296</c:v>
                </c:pt>
                <c:pt idx="282">
                  <c:v>297</c:v>
                </c:pt>
                <c:pt idx="283">
                  <c:v>298</c:v>
                </c:pt>
                <c:pt idx="284">
                  <c:v>299</c:v>
                </c:pt>
                <c:pt idx="285">
                  <c:v>300</c:v>
                </c:pt>
                <c:pt idx="286">
                  <c:v>301</c:v>
                </c:pt>
                <c:pt idx="287">
                  <c:v>302</c:v>
                </c:pt>
                <c:pt idx="288">
                  <c:v>303</c:v>
                </c:pt>
                <c:pt idx="289">
                  <c:v>304</c:v>
                </c:pt>
                <c:pt idx="290">
                  <c:v>305</c:v>
                </c:pt>
                <c:pt idx="291">
                  <c:v>306</c:v>
                </c:pt>
                <c:pt idx="292">
                  <c:v>307</c:v>
                </c:pt>
                <c:pt idx="293">
                  <c:v>308</c:v>
                </c:pt>
                <c:pt idx="294">
                  <c:v>309</c:v>
                </c:pt>
                <c:pt idx="295">
                  <c:v>310</c:v>
                </c:pt>
                <c:pt idx="296">
                  <c:v>311</c:v>
                </c:pt>
                <c:pt idx="297">
                  <c:v>312</c:v>
                </c:pt>
                <c:pt idx="298">
                  <c:v>313</c:v>
                </c:pt>
                <c:pt idx="299">
                  <c:v>314</c:v>
                </c:pt>
                <c:pt idx="300">
                  <c:v>315</c:v>
                </c:pt>
                <c:pt idx="301">
                  <c:v>316</c:v>
                </c:pt>
                <c:pt idx="302">
                  <c:v>317</c:v>
                </c:pt>
                <c:pt idx="303">
                  <c:v>318</c:v>
                </c:pt>
                <c:pt idx="304">
                  <c:v>319</c:v>
                </c:pt>
                <c:pt idx="305">
                  <c:v>320</c:v>
                </c:pt>
                <c:pt idx="306">
                  <c:v>321</c:v>
                </c:pt>
                <c:pt idx="307">
                  <c:v>322</c:v>
                </c:pt>
                <c:pt idx="308">
                  <c:v>323</c:v>
                </c:pt>
                <c:pt idx="309">
                  <c:v>324</c:v>
                </c:pt>
                <c:pt idx="310">
                  <c:v>325</c:v>
                </c:pt>
                <c:pt idx="311">
                  <c:v>326</c:v>
                </c:pt>
                <c:pt idx="312">
                  <c:v>327</c:v>
                </c:pt>
                <c:pt idx="313">
                  <c:v>328</c:v>
                </c:pt>
                <c:pt idx="314">
                  <c:v>329</c:v>
                </c:pt>
                <c:pt idx="315">
                  <c:v>330</c:v>
                </c:pt>
                <c:pt idx="316">
                  <c:v>331</c:v>
                </c:pt>
                <c:pt idx="317">
                  <c:v>332</c:v>
                </c:pt>
                <c:pt idx="318">
                  <c:v>333</c:v>
                </c:pt>
                <c:pt idx="319">
                  <c:v>334</c:v>
                </c:pt>
                <c:pt idx="320">
                  <c:v>335</c:v>
                </c:pt>
                <c:pt idx="321">
                  <c:v>336</c:v>
                </c:pt>
                <c:pt idx="322">
                  <c:v>337</c:v>
                </c:pt>
                <c:pt idx="323">
                  <c:v>338</c:v>
                </c:pt>
                <c:pt idx="324">
                  <c:v>339</c:v>
                </c:pt>
                <c:pt idx="325">
                  <c:v>340</c:v>
                </c:pt>
                <c:pt idx="326">
                  <c:v>341</c:v>
                </c:pt>
                <c:pt idx="327">
                  <c:v>342</c:v>
                </c:pt>
                <c:pt idx="328">
                  <c:v>343</c:v>
                </c:pt>
                <c:pt idx="329">
                  <c:v>344</c:v>
                </c:pt>
                <c:pt idx="330">
                  <c:v>345</c:v>
                </c:pt>
                <c:pt idx="331">
                  <c:v>346</c:v>
                </c:pt>
                <c:pt idx="332">
                  <c:v>347</c:v>
                </c:pt>
                <c:pt idx="333">
                  <c:v>348</c:v>
                </c:pt>
                <c:pt idx="334">
                  <c:v>349</c:v>
                </c:pt>
                <c:pt idx="335">
                  <c:v>350</c:v>
                </c:pt>
                <c:pt idx="336">
                  <c:v>351</c:v>
                </c:pt>
                <c:pt idx="337">
                  <c:v>352</c:v>
                </c:pt>
                <c:pt idx="338">
                  <c:v>353</c:v>
                </c:pt>
                <c:pt idx="339">
                  <c:v>354</c:v>
                </c:pt>
                <c:pt idx="340">
                  <c:v>355</c:v>
                </c:pt>
                <c:pt idx="341">
                  <c:v>356</c:v>
                </c:pt>
                <c:pt idx="342">
                  <c:v>357</c:v>
                </c:pt>
                <c:pt idx="343">
                  <c:v>358</c:v>
                </c:pt>
                <c:pt idx="344">
                  <c:v>359</c:v>
                </c:pt>
                <c:pt idx="345">
                  <c:v>360</c:v>
                </c:pt>
                <c:pt idx="346">
                  <c:v>361</c:v>
                </c:pt>
                <c:pt idx="347">
                  <c:v>362</c:v>
                </c:pt>
                <c:pt idx="348">
                  <c:v>363</c:v>
                </c:pt>
                <c:pt idx="349">
                  <c:v>364</c:v>
                </c:pt>
                <c:pt idx="350">
                  <c:v>365</c:v>
                </c:pt>
                <c:pt idx="351">
                  <c:v>366</c:v>
                </c:pt>
                <c:pt idx="352">
                  <c:v>367</c:v>
                </c:pt>
                <c:pt idx="353">
                  <c:v>368</c:v>
                </c:pt>
                <c:pt idx="354">
                  <c:v>369</c:v>
                </c:pt>
                <c:pt idx="355">
                  <c:v>370</c:v>
                </c:pt>
                <c:pt idx="356">
                  <c:v>371</c:v>
                </c:pt>
                <c:pt idx="357">
                  <c:v>372</c:v>
                </c:pt>
                <c:pt idx="358">
                  <c:v>373</c:v>
                </c:pt>
                <c:pt idx="359">
                  <c:v>374</c:v>
                </c:pt>
                <c:pt idx="360">
                  <c:v>375</c:v>
                </c:pt>
                <c:pt idx="361">
                  <c:v>376</c:v>
                </c:pt>
                <c:pt idx="362">
                  <c:v>377</c:v>
                </c:pt>
                <c:pt idx="363">
                  <c:v>378</c:v>
                </c:pt>
                <c:pt idx="364">
                  <c:v>379</c:v>
                </c:pt>
                <c:pt idx="365">
                  <c:v>380</c:v>
                </c:pt>
                <c:pt idx="366">
                  <c:v>381</c:v>
                </c:pt>
                <c:pt idx="367">
                  <c:v>382</c:v>
                </c:pt>
                <c:pt idx="368">
                  <c:v>383</c:v>
                </c:pt>
                <c:pt idx="369">
                  <c:v>384</c:v>
                </c:pt>
                <c:pt idx="370">
                  <c:v>385</c:v>
                </c:pt>
                <c:pt idx="371">
                  <c:v>386</c:v>
                </c:pt>
                <c:pt idx="372">
                  <c:v>387</c:v>
                </c:pt>
                <c:pt idx="373">
                  <c:v>388</c:v>
                </c:pt>
                <c:pt idx="374">
                  <c:v>389</c:v>
                </c:pt>
                <c:pt idx="375">
                  <c:v>390</c:v>
                </c:pt>
                <c:pt idx="376">
                  <c:v>391</c:v>
                </c:pt>
                <c:pt idx="377">
                  <c:v>392</c:v>
                </c:pt>
                <c:pt idx="378">
                  <c:v>393</c:v>
                </c:pt>
                <c:pt idx="379">
                  <c:v>394</c:v>
                </c:pt>
                <c:pt idx="380">
                  <c:v>395</c:v>
                </c:pt>
                <c:pt idx="381">
                  <c:v>396</c:v>
                </c:pt>
                <c:pt idx="382">
                  <c:v>397</c:v>
                </c:pt>
                <c:pt idx="383">
                  <c:v>398</c:v>
                </c:pt>
                <c:pt idx="384">
                  <c:v>399</c:v>
                </c:pt>
                <c:pt idx="385">
                  <c:v>400</c:v>
                </c:pt>
                <c:pt idx="386">
                  <c:v>401</c:v>
                </c:pt>
                <c:pt idx="387">
                  <c:v>402</c:v>
                </c:pt>
                <c:pt idx="388">
                  <c:v>403</c:v>
                </c:pt>
                <c:pt idx="389">
                  <c:v>404</c:v>
                </c:pt>
                <c:pt idx="390">
                  <c:v>405</c:v>
                </c:pt>
                <c:pt idx="391">
                  <c:v>406</c:v>
                </c:pt>
                <c:pt idx="392">
                  <c:v>407</c:v>
                </c:pt>
                <c:pt idx="393">
                  <c:v>408</c:v>
                </c:pt>
                <c:pt idx="394">
                  <c:v>409</c:v>
                </c:pt>
                <c:pt idx="395">
                  <c:v>410</c:v>
                </c:pt>
                <c:pt idx="396">
                  <c:v>411</c:v>
                </c:pt>
                <c:pt idx="397">
                  <c:v>412</c:v>
                </c:pt>
                <c:pt idx="398">
                  <c:v>413</c:v>
                </c:pt>
                <c:pt idx="399">
                  <c:v>414</c:v>
                </c:pt>
                <c:pt idx="400">
                  <c:v>415</c:v>
                </c:pt>
                <c:pt idx="401">
                  <c:v>416</c:v>
                </c:pt>
                <c:pt idx="402">
                  <c:v>417</c:v>
                </c:pt>
                <c:pt idx="403">
                  <c:v>418</c:v>
                </c:pt>
                <c:pt idx="404">
                  <c:v>419</c:v>
                </c:pt>
                <c:pt idx="405">
                  <c:v>420</c:v>
                </c:pt>
                <c:pt idx="406">
                  <c:v>421</c:v>
                </c:pt>
                <c:pt idx="407">
                  <c:v>422</c:v>
                </c:pt>
                <c:pt idx="408">
                  <c:v>423</c:v>
                </c:pt>
                <c:pt idx="409">
                  <c:v>424</c:v>
                </c:pt>
                <c:pt idx="410">
                  <c:v>425</c:v>
                </c:pt>
                <c:pt idx="411">
                  <c:v>426</c:v>
                </c:pt>
                <c:pt idx="412">
                  <c:v>427</c:v>
                </c:pt>
                <c:pt idx="413">
                  <c:v>428</c:v>
                </c:pt>
                <c:pt idx="414">
                  <c:v>429</c:v>
                </c:pt>
                <c:pt idx="415">
                  <c:v>430</c:v>
                </c:pt>
                <c:pt idx="416">
                  <c:v>431</c:v>
                </c:pt>
                <c:pt idx="417">
                  <c:v>432</c:v>
                </c:pt>
                <c:pt idx="418">
                  <c:v>433</c:v>
                </c:pt>
                <c:pt idx="419">
                  <c:v>434</c:v>
                </c:pt>
                <c:pt idx="420">
                  <c:v>435</c:v>
                </c:pt>
                <c:pt idx="421">
                  <c:v>436</c:v>
                </c:pt>
                <c:pt idx="422">
                  <c:v>437</c:v>
                </c:pt>
                <c:pt idx="423">
                  <c:v>438</c:v>
                </c:pt>
                <c:pt idx="424">
                  <c:v>439</c:v>
                </c:pt>
                <c:pt idx="425">
                  <c:v>440</c:v>
                </c:pt>
                <c:pt idx="426">
                  <c:v>441</c:v>
                </c:pt>
                <c:pt idx="427">
                  <c:v>442</c:v>
                </c:pt>
                <c:pt idx="428">
                  <c:v>443</c:v>
                </c:pt>
                <c:pt idx="429">
                  <c:v>444</c:v>
                </c:pt>
                <c:pt idx="430">
                  <c:v>445</c:v>
                </c:pt>
                <c:pt idx="431">
                  <c:v>446</c:v>
                </c:pt>
                <c:pt idx="432">
                  <c:v>447</c:v>
                </c:pt>
                <c:pt idx="433">
                  <c:v>448</c:v>
                </c:pt>
                <c:pt idx="434">
                  <c:v>449</c:v>
                </c:pt>
                <c:pt idx="435">
                  <c:v>450</c:v>
                </c:pt>
                <c:pt idx="436">
                  <c:v>452</c:v>
                </c:pt>
                <c:pt idx="437">
                  <c:v>453</c:v>
                </c:pt>
                <c:pt idx="438">
                  <c:v>454</c:v>
                </c:pt>
                <c:pt idx="439">
                  <c:v>455</c:v>
                </c:pt>
                <c:pt idx="440">
                  <c:v>456</c:v>
                </c:pt>
                <c:pt idx="441">
                  <c:v>457</c:v>
                </c:pt>
                <c:pt idx="442">
                  <c:v>458</c:v>
                </c:pt>
                <c:pt idx="443">
                  <c:v>459</c:v>
                </c:pt>
                <c:pt idx="444">
                  <c:v>460</c:v>
                </c:pt>
                <c:pt idx="445">
                  <c:v>461</c:v>
                </c:pt>
                <c:pt idx="446">
                  <c:v>462</c:v>
                </c:pt>
                <c:pt idx="447">
                  <c:v>463</c:v>
                </c:pt>
                <c:pt idx="448">
                  <c:v>464</c:v>
                </c:pt>
                <c:pt idx="449">
                  <c:v>465</c:v>
                </c:pt>
                <c:pt idx="450">
                  <c:v>466</c:v>
                </c:pt>
                <c:pt idx="451">
                  <c:v>467</c:v>
                </c:pt>
                <c:pt idx="452">
                  <c:v>468</c:v>
                </c:pt>
                <c:pt idx="453">
                  <c:v>469</c:v>
                </c:pt>
                <c:pt idx="454">
                  <c:v>470</c:v>
                </c:pt>
                <c:pt idx="455">
                  <c:v>471</c:v>
                </c:pt>
                <c:pt idx="456">
                  <c:v>472</c:v>
                </c:pt>
                <c:pt idx="457">
                  <c:v>473</c:v>
                </c:pt>
                <c:pt idx="458">
                  <c:v>474</c:v>
                </c:pt>
                <c:pt idx="459">
                  <c:v>475</c:v>
                </c:pt>
                <c:pt idx="460">
                  <c:v>476</c:v>
                </c:pt>
                <c:pt idx="461">
                  <c:v>477</c:v>
                </c:pt>
                <c:pt idx="462">
                  <c:v>478</c:v>
                </c:pt>
                <c:pt idx="463">
                  <c:v>479</c:v>
                </c:pt>
                <c:pt idx="464">
                  <c:v>480</c:v>
                </c:pt>
                <c:pt idx="465">
                  <c:v>482</c:v>
                </c:pt>
                <c:pt idx="466">
                  <c:v>484</c:v>
                </c:pt>
                <c:pt idx="467">
                  <c:v>485</c:v>
                </c:pt>
                <c:pt idx="468">
                  <c:v>486</c:v>
                </c:pt>
                <c:pt idx="469">
                  <c:v>487</c:v>
                </c:pt>
                <c:pt idx="470">
                  <c:v>488</c:v>
                </c:pt>
                <c:pt idx="471">
                  <c:v>489</c:v>
                </c:pt>
                <c:pt idx="472">
                  <c:v>490</c:v>
                </c:pt>
                <c:pt idx="473">
                  <c:v>491</c:v>
                </c:pt>
                <c:pt idx="474">
                  <c:v>492</c:v>
                </c:pt>
                <c:pt idx="475">
                  <c:v>493</c:v>
                </c:pt>
                <c:pt idx="476">
                  <c:v>494</c:v>
                </c:pt>
                <c:pt idx="477">
                  <c:v>495</c:v>
                </c:pt>
                <c:pt idx="478">
                  <c:v>496</c:v>
                </c:pt>
                <c:pt idx="479">
                  <c:v>497</c:v>
                </c:pt>
                <c:pt idx="480">
                  <c:v>498</c:v>
                </c:pt>
                <c:pt idx="481">
                  <c:v>499</c:v>
                </c:pt>
                <c:pt idx="482">
                  <c:v>500</c:v>
                </c:pt>
                <c:pt idx="483">
                  <c:v>501</c:v>
                </c:pt>
                <c:pt idx="484">
                  <c:v>502</c:v>
                </c:pt>
                <c:pt idx="485">
                  <c:v>503</c:v>
                </c:pt>
                <c:pt idx="486">
                  <c:v>504</c:v>
                </c:pt>
                <c:pt idx="487">
                  <c:v>505</c:v>
                </c:pt>
                <c:pt idx="488">
                  <c:v>506</c:v>
                </c:pt>
                <c:pt idx="489">
                  <c:v>507</c:v>
                </c:pt>
                <c:pt idx="490">
                  <c:v>509</c:v>
                </c:pt>
                <c:pt idx="491">
                  <c:v>511</c:v>
                </c:pt>
                <c:pt idx="492">
                  <c:v>513</c:v>
                </c:pt>
                <c:pt idx="493">
                  <c:v>514</c:v>
                </c:pt>
                <c:pt idx="494">
                  <c:v>515</c:v>
                </c:pt>
                <c:pt idx="495">
                  <c:v>517</c:v>
                </c:pt>
                <c:pt idx="496">
                  <c:v>518</c:v>
                </c:pt>
                <c:pt idx="497">
                  <c:v>519</c:v>
                </c:pt>
                <c:pt idx="498">
                  <c:v>520</c:v>
                </c:pt>
                <c:pt idx="499">
                  <c:v>521</c:v>
                </c:pt>
                <c:pt idx="500">
                  <c:v>522</c:v>
                </c:pt>
                <c:pt idx="501">
                  <c:v>523</c:v>
                </c:pt>
                <c:pt idx="502">
                  <c:v>524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532</c:v>
                </c:pt>
                <c:pt idx="510">
                  <c:v>533</c:v>
                </c:pt>
                <c:pt idx="511">
                  <c:v>534</c:v>
                </c:pt>
                <c:pt idx="512">
                  <c:v>535</c:v>
                </c:pt>
                <c:pt idx="513">
                  <c:v>536</c:v>
                </c:pt>
                <c:pt idx="514">
                  <c:v>539</c:v>
                </c:pt>
                <c:pt idx="515">
                  <c:v>540</c:v>
                </c:pt>
                <c:pt idx="516">
                  <c:v>542</c:v>
                </c:pt>
                <c:pt idx="517">
                  <c:v>543</c:v>
                </c:pt>
                <c:pt idx="518">
                  <c:v>544</c:v>
                </c:pt>
                <c:pt idx="519">
                  <c:v>545</c:v>
                </c:pt>
                <c:pt idx="520">
                  <c:v>546</c:v>
                </c:pt>
                <c:pt idx="521">
                  <c:v>547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551</c:v>
                </c:pt>
                <c:pt idx="526">
                  <c:v>552</c:v>
                </c:pt>
                <c:pt idx="527">
                  <c:v>553</c:v>
                </c:pt>
                <c:pt idx="528">
                  <c:v>554</c:v>
                </c:pt>
                <c:pt idx="529">
                  <c:v>558</c:v>
                </c:pt>
                <c:pt idx="530">
                  <c:v>559</c:v>
                </c:pt>
                <c:pt idx="531">
                  <c:v>561</c:v>
                </c:pt>
                <c:pt idx="532">
                  <c:v>562</c:v>
                </c:pt>
                <c:pt idx="533">
                  <c:v>563</c:v>
                </c:pt>
                <c:pt idx="534">
                  <c:v>564</c:v>
                </c:pt>
                <c:pt idx="535">
                  <c:v>565</c:v>
                </c:pt>
                <c:pt idx="536">
                  <c:v>566</c:v>
                </c:pt>
                <c:pt idx="537">
                  <c:v>567</c:v>
                </c:pt>
                <c:pt idx="538">
                  <c:v>568</c:v>
                </c:pt>
                <c:pt idx="539">
                  <c:v>569</c:v>
                </c:pt>
                <c:pt idx="540">
                  <c:v>570</c:v>
                </c:pt>
                <c:pt idx="541">
                  <c:v>572</c:v>
                </c:pt>
                <c:pt idx="542">
                  <c:v>573</c:v>
                </c:pt>
                <c:pt idx="543">
                  <c:v>574</c:v>
                </c:pt>
                <c:pt idx="544">
                  <c:v>575</c:v>
                </c:pt>
                <c:pt idx="545">
                  <c:v>576</c:v>
                </c:pt>
                <c:pt idx="546">
                  <c:v>577</c:v>
                </c:pt>
                <c:pt idx="547">
                  <c:v>578</c:v>
                </c:pt>
                <c:pt idx="548">
                  <c:v>580</c:v>
                </c:pt>
                <c:pt idx="549">
                  <c:v>581</c:v>
                </c:pt>
                <c:pt idx="550">
                  <c:v>582</c:v>
                </c:pt>
                <c:pt idx="551">
                  <c:v>583</c:v>
                </c:pt>
                <c:pt idx="552">
                  <c:v>584</c:v>
                </c:pt>
                <c:pt idx="553">
                  <c:v>586</c:v>
                </c:pt>
                <c:pt idx="554">
                  <c:v>587</c:v>
                </c:pt>
                <c:pt idx="555">
                  <c:v>588</c:v>
                </c:pt>
                <c:pt idx="556">
                  <c:v>589</c:v>
                </c:pt>
                <c:pt idx="557">
                  <c:v>590</c:v>
                </c:pt>
                <c:pt idx="558">
                  <c:v>591</c:v>
                </c:pt>
                <c:pt idx="559">
                  <c:v>592</c:v>
                </c:pt>
                <c:pt idx="560">
                  <c:v>593</c:v>
                </c:pt>
                <c:pt idx="561">
                  <c:v>597</c:v>
                </c:pt>
                <c:pt idx="562">
                  <c:v>599</c:v>
                </c:pt>
                <c:pt idx="563">
                  <c:v>600</c:v>
                </c:pt>
                <c:pt idx="564">
                  <c:v>601</c:v>
                </c:pt>
                <c:pt idx="565">
                  <c:v>603</c:v>
                </c:pt>
                <c:pt idx="566">
                  <c:v>604</c:v>
                </c:pt>
                <c:pt idx="567">
                  <c:v>605</c:v>
                </c:pt>
                <c:pt idx="568">
                  <c:v>606</c:v>
                </c:pt>
                <c:pt idx="569">
                  <c:v>607</c:v>
                </c:pt>
                <c:pt idx="570">
                  <c:v>609</c:v>
                </c:pt>
                <c:pt idx="571">
                  <c:v>610</c:v>
                </c:pt>
                <c:pt idx="572">
                  <c:v>611</c:v>
                </c:pt>
                <c:pt idx="573">
                  <c:v>616</c:v>
                </c:pt>
                <c:pt idx="574">
                  <c:v>617</c:v>
                </c:pt>
                <c:pt idx="575">
                  <c:v>618</c:v>
                </c:pt>
                <c:pt idx="576">
                  <c:v>619</c:v>
                </c:pt>
                <c:pt idx="577">
                  <c:v>620</c:v>
                </c:pt>
                <c:pt idx="578">
                  <c:v>621</c:v>
                </c:pt>
                <c:pt idx="579">
                  <c:v>622</c:v>
                </c:pt>
                <c:pt idx="580">
                  <c:v>623</c:v>
                </c:pt>
                <c:pt idx="581">
                  <c:v>624</c:v>
                </c:pt>
                <c:pt idx="582">
                  <c:v>625</c:v>
                </c:pt>
                <c:pt idx="583">
                  <c:v>626</c:v>
                </c:pt>
                <c:pt idx="584">
                  <c:v>627</c:v>
                </c:pt>
                <c:pt idx="585">
                  <c:v>628</c:v>
                </c:pt>
                <c:pt idx="586">
                  <c:v>629</c:v>
                </c:pt>
                <c:pt idx="587">
                  <c:v>631</c:v>
                </c:pt>
                <c:pt idx="588">
                  <c:v>632</c:v>
                </c:pt>
                <c:pt idx="589">
                  <c:v>634</c:v>
                </c:pt>
                <c:pt idx="590">
                  <c:v>635</c:v>
                </c:pt>
                <c:pt idx="591">
                  <c:v>636</c:v>
                </c:pt>
                <c:pt idx="592">
                  <c:v>637</c:v>
                </c:pt>
                <c:pt idx="593">
                  <c:v>638</c:v>
                </c:pt>
                <c:pt idx="594">
                  <c:v>639</c:v>
                </c:pt>
                <c:pt idx="595">
                  <c:v>642</c:v>
                </c:pt>
                <c:pt idx="596">
                  <c:v>643</c:v>
                </c:pt>
                <c:pt idx="597">
                  <c:v>645</c:v>
                </c:pt>
                <c:pt idx="598">
                  <c:v>646</c:v>
                </c:pt>
                <c:pt idx="599">
                  <c:v>647</c:v>
                </c:pt>
                <c:pt idx="600">
                  <c:v>649</c:v>
                </c:pt>
                <c:pt idx="601">
                  <c:v>650</c:v>
                </c:pt>
                <c:pt idx="602">
                  <c:v>651</c:v>
                </c:pt>
                <c:pt idx="603">
                  <c:v>653</c:v>
                </c:pt>
                <c:pt idx="604">
                  <c:v>654</c:v>
                </c:pt>
                <c:pt idx="605">
                  <c:v>655</c:v>
                </c:pt>
                <c:pt idx="606">
                  <c:v>659</c:v>
                </c:pt>
                <c:pt idx="607">
                  <c:v>660</c:v>
                </c:pt>
                <c:pt idx="608">
                  <c:v>661</c:v>
                </c:pt>
                <c:pt idx="609">
                  <c:v>663</c:v>
                </c:pt>
                <c:pt idx="610">
                  <c:v>664</c:v>
                </c:pt>
                <c:pt idx="611">
                  <c:v>665</c:v>
                </c:pt>
                <c:pt idx="612">
                  <c:v>666</c:v>
                </c:pt>
                <c:pt idx="613">
                  <c:v>669</c:v>
                </c:pt>
                <c:pt idx="614">
                  <c:v>671</c:v>
                </c:pt>
                <c:pt idx="615">
                  <c:v>674</c:v>
                </c:pt>
                <c:pt idx="616">
                  <c:v>675</c:v>
                </c:pt>
                <c:pt idx="617">
                  <c:v>676</c:v>
                </c:pt>
                <c:pt idx="618">
                  <c:v>677</c:v>
                </c:pt>
                <c:pt idx="619">
                  <c:v>678</c:v>
                </c:pt>
                <c:pt idx="620">
                  <c:v>679</c:v>
                </c:pt>
                <c:pt idx="621">
                  <c:v>680</c:v>
                </c:pt>
                <c:pt idx="622">
                  <c:v>685</c:v>
                </c:pt>
                <c:pt idx="623">
                  <c:v>686</c:v>
                </c:pt>
                <c:pt idx="624">
                  <c:v>687</c:v>
                </c:pt>
                <c:pt idx="625">
                  <c:v>688</c:v>
                </c:pt>
                <c:pt idx="626">
                  <c:v>690</c:v>
                </c:pt>
                <c:pt idx="627">
                  <c:v>691</c:v>
                </c:pt>
                <c:pt idx="628">
                  <c:v>693</c:v>
                </c:pt>
                <c:pt idx="629">
                  <c:v>695</c:v>
                </c:pt>
                <c:pt idx="630">
                  <c:v>703</c:v>
                </c:pt>
                <c:pt idx="631">
                  <c:v>704</c:v>
                </c:pt>
                <c:pt idx="632">
                  <c:v>705</c:v>
                </c:pt>
                <c:pt idx="633">
                  <c:v>707</c:v>
                </c:pt>
                <c:pt idx="634">
                  <c:v>715</c:v>
                </c:pt>
                <c:pt idx="635">
                  <c:v>719</c:v>
                </c:pt>
                <c:pt idx="636">
                  <c:v>721</c:v>
                </c:pt>
                <c:pt idx="637">
                  <c:v>725</c:v>
                </c:pt>
                <c:pt idx="638">
                  <c:v>727</c:v>
                </c:pt>
                <c:pt idx="639">
                  <c:v>728</c:v>
                </c:pt>
                <c:pt idx="640">
                  <c:v>729</c:v>
                </c:pt>
                <c:pt idx="641">
                  <c:v>736</c:v>
                </c:pt>
                <c:pt idx="642">
                  <c:v>737</c:v>
                </c:pt>
                <c:pt idx="643">
                  <c:v>738</c:v>
                </c:pt>
                <c:pt idx="644">
                  <c:v>739</c:v>
                </c:pt>
                <c:pt idx="645">
                  <c:v>741</c:v>
                </c:pt>
                <c:pt idx="646">
                  <c:v>742</c:v>
                </c:pt>
                <c:pt idx="647">
                  <c:v>743</c:v>
                </c:pt>
                <c:pt idx="648">
                  <c:v>744</c:v>
                </c:pt>
                <c:pt idx="649">
                  <c:v>747</c:v>
                </c:pt>
                <c:pt idx="650">
                  <c:v>748</c:v>
                </c:pt>
                <c:pt idx="651">
                  <c:v>753</c:v>
                </c:pt>
                <c:pt idx="652">
                  <c:v>754</c:v>
                </c:pt>
                <c:pt idx="653">
                  <c:v>755</c:v>
                </c:pt>
                <c:pt idx="654">
                  <c:v>764</c:v>
                </c:pt>
                <c:pt idx="655">
                  <c:v>765</c:v>
                </c:pt>
                <c:pt idx="656">
                  <c:v>767</c:v>
                </c:pt>
                <c:pt idx="657">
                  <c:v>774</c:v>
                </c:pt>
                <c:pt idx="658">
                  <c:v>776</c:v>
                </c:pt>
                <c:pt idx="659">
                  <c:v>777</c:v>
                </c:pt>
                <c:pt idx="660">
                  <c:v>779</c:v>
                </c:pt>
                <c:pt idx="661">
                  <c:v>780</c:v>
                </c:pt>
                <c:pt idx="662">
                  <c:v>781</c:v>
                </c:pt>
                <c:pt idx="663">
                  <c:v>782</c:v>
                </c:pt>
                <c:pt idx="664">
                  <c:v>783</c:v>
                </c:pt>
                <c:pt idx="665">
                  <c:v>784</c:v>
                </c:pt>
                <c:pt idx="666">
                  <c:v>799</c:v>
                </c:pt>
                <c:pt idx="667">
                  <c:v>800</c:v>
                </c:pt>
                <c:pt idx="668">
                  <c:v>801</c:v>
                </c:pt>
                <c:pt idx="669">
                  <c:v>802</c:v>
                </c:pt>
                <c:pt idx="670">
                  <c:v>804</c:v>
                </c:pt>
                <c:pt idx="671">
                  <c:v>807</c:v>
                </c:pt>
                <c:pt idx="672">
                  <c:v>808</c:v>
                </c:pt>
                <c:pt idx="673">
                  <c:v>815</c:v>
                </c:pt>
                <c:pt idx="674">
                  <c:v>822</c:v>
                </c:pt>
                <c:pt idx="675">
                  <c:v>830</c:v>
                </c:pt>
                <c:pt idx="676">
                  <c:v>834</c:v>
                </c:pt>
                <c:pt idx="677">
                  <c:v>837</c:v>
                </c:pt>
                <c:pt idx="678">
                  <c:v>838</c:v>
                </c:pt>
                <c:pt idx="679">
                  <c:v>850</c:v>
                </c:pt>
                <c:pt idx="680">
                  <c:v>856</c:v>
                </c:pt>
                <c:pt idx="681">
                  <c:v>861</c:v>
                </c:pt>
                <c:pt idx="682">
                  <c:v>863</c:v>
                </c:pt>
                <c:pt idx="683">
                  <c:v>865</c:v>
                </c:pt>
                <c:pt idx="684">
                  <c:v>875</c:v>
                </c:pt>
                <c:pt idx="685">
                  <c:v>890</c:v>
                </c:pt>
                <c:pt idx="686">
                  <c:v>899</c:v>
                </c:pt>
                <c:pt idx="687">
                  <c:v>903</c:v>
                </c:pt>
                <c:pt idx="688">
                  <c:v>920</c:v>
                </c:pt>
                <c:pt idx="689">
                  <c:v>927</c:v>
                </c:pt>
                <c:pt idx="690">
                  <c:v>930</c:v>
                </c:pt>
                <c:pt idx="691">
                  <c:v>937</c:v>
                </c:pt>
                <c:pt idx="692">
                  <c:v>955</c:v>
                </c:pt>
                <c:pt idx="693">
                  <c:v>961</c:v>
                </c:pt>
                <c:pt idx="694">
                  <c:v>973</c:v>
                </c:pt>
                <c:pt idx="695">
                  <c:v>1004</c:v>
                </c:pt>
                <c:pt idx="696">
                  <c:v>1007</c:v>
                </c:pt>
                <c:pt idx="697">
                  <c:v>1014</c:v>
                </c:pt>
                <c:pt idx="698">
                  <c:v>1016</c:v>
                </c:pt>
                <c:pt idx="699">
                  <c:v>1022</c:v>
                </c:pt>
                <c:pt idx="700">
                  <c:v>1023</c:v>
                </c:pt>
                <c:pt idx="701">
                  <c:v>1026</c:v>
                </c:pt>
                <c:pt idx="702">
                  <c:v>1027</c:v>
                </c:pt>
                <c:pt idx="703">
                  <c:v>1029</c:v>
                </c:pt>
                <c:pt idx="704">
                  <c:v>1030</c:v>
                </c:pt>
                <c:pt idx="705">
                  <c:v>1031</c:v>
                </c:pt>
                <c:pt idx="706">
                  <c:v>(空白)</c:v>
                </c:pt>
              </c:strCache>
            </c:strRef>
          </c:cat>
          <c:val>
            <c:numRef>
              <c:f>Sheet1!$B$2:$B$709</c:f>
              <c:numCache>
                <c:formatCode>General</c:formatCode>
                <c:ptCount val="707"/>
                <c:pt idx="0">
                  <c:v>7194</c:v>
                </c:pt>
                <c:pt idx="1">
                  <c:v>6540</c:v>
                </c:pt>
                <c:pt idx="2">
                  <c:v>5680</c:v>
                </c:pt>
                <c:pt idx="3">
                  <c:v>5326</c:v>
                </c:pt>
                <c:pt idx="4">
                  <c:v>4684</c:v>
                </c:pt>
                <c:pt idx="5">
                  <c:v>4411</c:v>
                </c:pt>
                <c:pt idx="6">
                  <c:v>4082</c:v>
                </c:pt>
                <c:pt idx="7">
                  <c:v>3818</c:v>
                </c:pt>
                <c:pt idx="8">
                  <c:v>3540</c:v>
                </c:pt>
                <c:pt idx="9">
                  <c:v>3205</c:v>
                </c:pt>
                <c:pt idx="10">
                  <c:v>2953</c:v>
                </c:pt>
                <c:pt idx="11">
                  <c:v>2856</c:v>
                </c:pt>
                <c:pt idx="12">
                  <c:v>2711</c:v>
                </c:pt>
                <c:pt idx="13">
                  <c:v>2411</c:v>
                </c:pt>
                <c:pt idx="14">
                  <c:v>2329</c:v>
                </c:pt>
                <c:pt idx="15">
                  <c:v>2194</c:v>
                </c:pt>
                <c:pt idx="16">
                  <c:v>2037</c:v>
                </c:pt>
                <c:pt idx="17">
                  <c:v>1911</c:v>
                </c:pt>
                <c:pt idx="18">
                  <c:v>1898</c:v>
                </c:pt>
                <c:pt idx="19">
                  <c:v>1767</c:v>
                </c:pt>
                <c:pt idx="20">
                  <c:v>1658</c:v>
                </c:pt>
                <c:pt idx="21">
                  <c:v>1602</c:v>
                </c:pt>
                <c:pt idx="22">
                  <c:v>1520</c:v>
                </c:pt>
                <c:pt idx="23">
                  <c:v>1489</c:v>
                </c:pt>
                <c:pt idx="24">
                  <c:v>1466</c:v>
                </c:pt>
                <c:pt idx="25">
                  <c:v>1377</c:v>
                </c:pt>
                <c:pt idx="26">
                  <c:v>1363</c:v>
                </c:pt>
                <c:pt idx="27">
                  <c:v>1249</c:v>
                </c:pt>
                <c:pt idx="28">
                  <c:v>1166</c:v>
                </c:pt>
                <c:pt idx="29">
                  <c:v>1149</c:v>
                </c:pt>
                <c:pt idx="30">
                  <c:v>1149</c:v>
                </c:pt>
                <c:pt idx="31">
                  <c:v>1058</c:v>
                </c:pt>
                <c:pt idx="32">
                  <c:v>1073</c:v>
                </c:pt>
                <c:pt idx="33">
                  <c:v>1016</c:v>
                </c:pt>
                <c:pt idx="34">
                  <c:v>933</c:v>
                </c:pt>
                <c:pt idx="35">
                  <c:v>988</c:v>
                </c:pt>
                <c:pt idx="36">
                  <c:v>901</c:v>
                </c:pt>
                <c:pt idx="37">
                  <c:v>857</c:v>
                </c:pt>
                <c:pt idx="38">
                  <c:v>846</c:v>
                </c:pt>
                <c:pt idx="39">
                  <c:v>810</c:v>
                </c:pt>
                <c:pt idx="40">
                  <c:v>744</c:v>
                </c:pt>
                <c:pt idx="41">
                  <c:v>829</c:v>
                </c:pt>
                <c:pt idx="42">
                  <c:v>728</c:v>
                </c:pt>
                <c:pt idx="43">
                  <c:v>761</c:v>
                </c:pt>
                <c:pt idx="44">
                  <c:v>652</c:v>
                </c:pt>
                <c:pt idx="45">
                  <c:v>678</c:v>
                </c:pt>
                <c:pt idx="46">
                  <c:v>652</c:v>
                </c:pt>
                <c:pt idx="47">
                  <c:v>588</c:v>
                </c:pt>
                <c:pt idx="48">
                  <c:v>556</c:v>
                </c:pt>
                <c:pt idx="49">
                  <c:v>572</c:v>
                </c:pt>
                <c:pt idx="50">
                  <c:v>589</c:v>
                </c:pt>
                <c:pt idx="51">
                  <c:v>564</c:v>
                </c:pt>
                <c:pt idx="52">
                  <c:v>504</c:v>
                </c:pt>
                <c:pt idx="53">
                  <c:v>507</c:v>
                </c:pt>
                <c:pt idx="54">
                  <c:v>518</c:v>
                </c:pt>
                <c:pt idx="55">
                  <c:v>516</c:v>
                </c:pt>
                <c:pt idx="56">
                  <c:v>473</c:v>
                </c:pt>
                <c:pt idx="57">
                  <c:v>462</c:v>
                </c:pt>
                <c:pt idx="58">
                  <c:v>437</c:v>
                </c:pt>
                <c:pt idx="59">
                  <c:v>446</c:v>
                </c:pt>
                <c:pt idx="60">
                  <c:v>415</c:v>
                </c:pt>
                <c:pt idx="61">
                  <c:v>390</c:v>
                </c:pt>
                <c:pt idx="62">
                  <c:v>383</c:v>
                </c:pt>
                <c:pt idx="63">
                  <c:v>380</c:v>
                </c:pt>
                <c:pt idx="64">
                  <c:v>372</c:v>
                </c:pt>
                <c:pt idx="65">
                  <c:v>362</c:v>
                </c:pt>
                <c:pt idx="66">
                  <c:v>361</c:v>
                </c:pt>
                <c:pt idx="67">
                  <c:v>325</c:v>
                </c:pt>
                <c:pt idx="68">
                  <c:v>364</c:v>
                </c:pt>
                <c:pt idx="69">
                  <c:v>336</c:v>
                </c:pt>
                <c:pt idx="70">
                  <c:v>304</c:v>
                </c:pt>
                <c:pt idx="71">
                  <c:v>321</c:v>
                </c:pt>
                <c:pt idx="72">
                  <c:v>285</c:v>
                </c:pt>
                <c:pt idx="73">
                  <c:v>281</c:v>
                </c:pt>
                <c:pt idx="74">
                  <c:v>282</c:v>
                </c:pt>
                <c:pt idx="75">
                  <c:v>263</c:v>
                </c:pt>
                <c:pt idx="76">
                  <c:v>262</c:v>
                </c:pt>
                <c:pt idx="77">
                  <c:v>261</c:v>
                </c:pt>
                <c:pt idx="78">
                  <c:v>247</c:v>
                </c:pt>
                <c:pt idx="79">
                  <c:v>255</c:v>
                </c:pt>
                <c:pt idx="80">
                  <c:v>245</c:v>
                </c:pt>
                <c:pt idx="81">
                  <c:v>250</c:v>
                </c:pt>
                <c:pt idx="82">
                  <c:v>205</c:v>
                </c:pt>
                <c:pt idx="83">
                  <c:v>247</c:v>
                </c:pt>
                <c:pt idx="84">
                  <c:v>229</c:v>
                </c:pt>
                <c:pt idx="85">
                  <c:v>224</c:v>
                </c:pt>
                <c:pt idx="86">
                  <c:v>210</c:v>
                </c:pt>
                <c:pt idx="87">
                  <c:v>180</c:v>
                </c:pt>
                <c:pt idx="88">
                  <c:v>174</c:v>
                </c:pt>
                <c:pt idx="89">
                  <c:v>185</c:v>
                </c:pt>
                <c:pt idx="90">
                  <c:v>209</c:v>
                </c:pt>
                <c:pt idx="91">
                  <c:v>180</c:v>
                </c:pt>
                <c:pt idx="92">
                  <c:v>177</c:v>
                </c:pt>
                <c:pt idx="93">
                  <c:v>168</c:v>
                </c:pt>
                <c:pt idx="94">
                  <c:v>155</c:v>
                </c:pt>
                <c:pt idx="95">
                  <c:v>154</c:v>
                </c:pt>
                <c:pt idx="96">
                  <c:v>167</c:v>
                </c:pt>
                <c:pt idx="97">
                  <c:v>146</c:v>
                </c:pt>
                <c:pt idx="98">
                  <c:v>143</c:v>
                </c:pt>
                <c:pt idx="99">
                  <c:v>144</c:v>
                </c:pt>
                <c:pt idx="100">
                  <c:v>164</c:v>
                </c:pt>
                <c:pt idx="101">
                  <c:v>142</c:v>
                </c:pt>
                <c:pt idx="102">
                  <c:v>122</c:v>
                </c:pt>
                <c:pt idx="103">
                  <c:v>136</c:v>
                </c:pt>
                <c:pt idx="104">
                  <c:v>125</c:v>
                </c:pt>
                <c:pt idx="105">
                  <c:v>114</c:v>
                </c:pt>
                <c:pt idx="106">
                  <c:v>129</c:v>
                </c:pt>
                <c:pt idx="107">
                  <c:v>141</c:v>
                </c:pt>
                <c:pt idx="108">
                  <c:v>108</c:v>
                </c:pt>
                <c:pt idx="109">
                  <c:v>91</c:v>
                </c:pt>
                <c:pt idx="110">
                  <c:v>113</c:v>
                </c:pt>
                <c:pt idx="111">
                  <c:v>92</c:v>
                </c:pt>
                <c:pt idx="112">
                  <c:v>111</c:v>
                </c:pt>
                <c:pt idx="113">
                  <c:v>106</c:v>
                </c:pt>
                <c:pt idx="114">
                  <c:v>91</c:v>
                </c:pt>
                <c:pt idx="115">
                  <c:v>96</c:v>
                </c:pt>
                <c:pt idx="116">
                  <c:v>101</c:v>
                </c:pt>
                <c:pt idx="117">
                  <c:v>96</c:v>
                </c:pt>
                <c:pt idx="118">
                  <c:v>90</c:v>
                </c:pt>
                <c:pt idx="119">
                  <c:v>103</c:v>
                </c:pt>
                <c:pt idx="120">
                  <c:v>83</c:v>
                </c:pt>
                <c:pt idx="121">
                  <c:v>80</c:v>
                </c:pt>
                <c:pt idx="122">
                  <c:v>84</c:v>
                </c:pt>
                <c:pt idx="123">
                  <c:v>86</c:v>
                </c:pt>
                <c:pt idx="124">
                  <c:v>84</c:v>
                </c:pt>
                <c:pt idx="125">
                  <c:v>75</c:v>
                </c:pt>
                <c:pt idx="126">
                  <c:v>76</c:v>
                </c:pt>
                <c:pt idx="127">
                  <c:v>64</c:v>
                </c:pt>
                <c:pt idx="128">
                  <c:v>64</c:v>
                </c:pt>
                <c:pt idx="129">
                  <c:v>71</c:v>
                </c:pt>
                <c:pt idx="130">
                  <c:v>60</c:v>
                </c:pt>
                <c:pt idx="131">
                  <c:v>47</c:v>
                </c:pt>
                <c:pt idx="132">
                  <c:v>52</c:v>
                </c:pt>
                <c:pt idx="133">
                  <c:v>59</c:v>
                </c:pt>
                <c:pt idx="134">
                  <c:v>48</c:v>
                </c:pt>
                <c:pt idx="135">
                  <c:v>57</c:v>
                </c:pt>
                <c:pt idx="136">
                  <c:v>63</c:v>
                </c:pt>
                <c:pt idx="137">
                  <c:v>43</c:v>
                </c:pt>
                <c:pt idx="138">
                  <c:v>44</c:v>
                </c:pt>
                <c:pt idx="139">
                  <c:v>42</c:v>
                </c:pt>
                <c:pt idx="140">
                  <c:v>50</c:v>
                </c:pt>
                <c:pt idx="141">
                  <c:v>46</c:v>
                </c:pt>
                <c:pt idx="142">
                  <c:v>48</c:v>
                </c:pt>
                <c:pt idx="143">
                  <c:v>44</c:v>
                </c:pt>
                <c:pt idx="144">
                  <c:v>51</c:v>
                </c:pt>
                <c:pt idx="145">
                  <c:v>43</c:v>
                </c:pt>
                <c:pt idx="146">
                  <c:v>49</c:v>
                </c:pt>
                <c:pt idx="147">
                  <c:v>43</c:v>
                </c:pt>
                <c:pt idx="148">
                  <c:v>38</c:v>
                </c:pt>
                <c:pt idx="149">
                  <c:v>36</c:v>
                </c:pt>
                <c:pt idx="150">
                  <c:v>49</c:v>
                </c:pt>
                <c:pt idx="151">
                  <c:v>43</c:v>
                </c:pt>
                <c:pt idx="152">
                  <c:v>36</c:v>
                </c:pt>
                <c:pt idx="153">
                  <c:v>37</c:v>
                </c:pt>
                <c:pt idx="154">
                  <c:v>35</c:v>
                </c:pt>
                <c:pt idx="155">
                  <c:v>31</c:v>
                </c:pt>
                <c:pt idx="156">
                  <c:v>34</c:v>
                </c:pt>
                <c:pt idx="157">
                  <c:v>37</c:v>
                </c:pt>
                <c:pt idx="158">
                  <c:v>35</c:v>
                </c:pt>
                <c:pt idx="159">
                  <c:v>39</c:v>
                </c:pt>
                <c:pt idx="160">
                  <c:v>31</c:v>
                </c:pt>
                <c:pt idx="161">
                  <c:v>38</c:v>
                </c:pt>
                <c:pt idx="162">
                  <c:v>33</c:v>
                </c:pt>
                <c:pt idx="163">
                  <c:v>38</c:v>
                </c:pt>
                <c:pt idx="164">
                  <c:v>30</c:v>
                </c:pt>
                <c:pt idx="165">
                  <c:v>31</c:v>
                </c:pt>
                <c:pt idx="166">
                  <c:v>27</c:v>
                </c:pt>
                <c:pt idx="167">
                  <c:v>23</c:v>
                </c:pt>
                <c:pt idx="168">
                  <c:v>25</c:v>
                </c:pt>
                <c:pt idx="169">
                  <c:v>29</c:v>
                </c:pt>
                <c:pt idx="170">
                  <c:v>23</c:v>
                </c:pt>
                <c:pt idx="171">
                  <c:v>32</c:v>
                </c:pt>
                <c:pt idx="172">
                  <c:v>26</c:v>
                </c:pt>
                <c:pt idx="173">
                  <c:v>25</c:v>
                </c:pt>
                <c:pt idx="174">
                  <c:v>22</c:v>
                </c:pt>
                <c:pt idx="175">
                  <c:v>16</c:v>
                </c:pt>
                <c:pt idx="176">
                  <c:v>24</c:v>
                </c:pt>
                <c:pt idx="177">
                  <c:v>18</c:v>
                </c:pt>
                <c:pt idx="178">
                  <c:v>27</c:v>
                </c:pt>
                <c:pt idx="179">
                  <c:v>19</c:v>
                </c:pt>
                <c:pt idx="180">
                  <c:v>22</c:v>
                </c:pt>
                <c:pt idx="181">
                  <c:v>19</c:v>
                </c:pt>
                <c:pt idx="182">
                  <c:v>21</c:v>
                </c:pt>
                <c:pt idx="183">
                  <c:v>15</c:v>
                </c:pt>
                <c:pt idx="184">
                  <c:v>15</c:v>
                </c:pt>
                <c:pt idx="185">
                  <c:v>16</c:v>
                </c:pt>
                <c:pt idx="186">
                  <c:v>17</c:v>
                </c:pt>
                <c:pt idx="187">
                  <c:v>13</c:v>
                </c:pt>
                <c:pt idx="188">
                  <c:v>16</c:v>
                </c:pt>
                <c:pt idx="189">
                  <c:v>19</c:v>
                </c:pt>
                <c:pt idx="190">
                  <c:v>16</c:v>
                </c:pt>
                <c:pt idx="191">
                  <c:v>21</c:v>
                </c:pt>
                <c:pt idx="192">
                  <c:v>16</c:v>
                </c:pt>
                <c:pt idx="193">
                  <c:v>12</c:v>
                </c:pt>
                <c:pt idx="194">
                  <c:v>25</c:v>
                </c:pt>
                <c:pt idx="195">
                  <c:v>18</c:v>
                </c:pt>
                <c:pt idx="196">
                  <c:v>19</c:v>
                </c:pt>
                <c:pt idx="197">
                  <c:v>20</c:v>
                </c:pt>
                <c:pt idx="198">
                  <c:v>16</c:v>
                </c:pt>
                <c:pt idx="199">
                  <c:v>21</c:v>
                </c:pt>
                <c:pt idx="200">
                  <c:v>19</c:v>
                </c:pt>
                <c:pt idx="201">
                  <c:v>16</c:v>
                </c:pt>
                <c:pt idx="202">
                  <c:v>16</c:v>
                </c:pt>
                <c:pt idx="203">
                  <c:v>15</c:v>
                </c:pt>
                <c:pt idx="204">
                  <c:v>17</c:v>
                </c:pt>
                <c:pt idx="205">
                  <c:v>14</c:v>
                </c:pt>
                <c:pt idx="206">
                  <c:v>9</c:v>
                </c:pt>
                <c:pt idx="207">
                  <c:v>13</c:v>
                </c:pt>
                <c:pt idx="208">
                  <c:v>20</c:v>
                </c:pt>
                <c:pt idx="209">
                  <c:v>8</c:v>
                </c:pt>
                <c:pt idx="210">
                  <c:v>11</c:v>
                </c:pt>
                <c:pt idx="211">
                  <c:v>8</c:v>
                </c:pt>
                <c:pt idx="212">
                  <c:v>11</c:v>
                </c:pt>
                <c:pt idx="213">
                  <c:v>13</c:v>
                </c:pt>
                <c:pt idx="214">
                  <c:v>12</c:v>
                </c:pt>
                <c:pt idx="215">
                  <c:v>14</c:v>
                </c:pt>
                <c:pt idx="216">
                  <c:v>15</c:v>
                </c:pt>
                <c:pt idx="217">
                  <c:v>12</c:v>
                </c:pt>
                <c:pt idx="218">
                  <c:v>14</c:v>
                </c:pt>
                <c:pt idx="219">
                  <c:v>20</c:v>
                </c:pt>
                <c:pt idx="220">
                  <c:v>19</c:v>
                </c:pt>
                <c:pt idx="221">
                  <c:v>14</c:v>
                </c:pt>
                <c:pt idx="222">
                  <c:v>11</c:v>
                </c:pt>
                <c:pt idx="223">
                  <c:v>13</c:v>
                </c:pt>
                <c:pt idx="224">
                  <c:v>5</c:v>
                </c:pt>
                <c:pt idx="225">
                  <c:v>9</c:v>
                </c:pt>
                <c:pt idx="226">
                  <c:v>13</c:v>
                </c:pt>
                <c:pt idx="227">
                  <c:v>13</c:v>
                </c:pt>
                <c:pt idx="228">
                  <c:v>11</c:v>
                </c:pt>
                <c:pt idx="229">
                  <c:v>16</c:v>
                </c:pt>
                <c:pt idx="230">
                  <c:v>13</c:v>
                </c:pt>
                <c:pt idx="231">
                  <c:v>10</c:v>
                </c:pt>
                <c:pt idx="232">
                  <c:v>12</c:v>
                </c:pt>
                <c:pt idx="233">
                  <c:v>16</c:v>
                </c:pt>
                <c:pt idx="234">
                  <c:v>12</c:v>
                </c:pt>
                <c:pt idx="235">
                  <c:v>15</c:v>
                </c:pt>
                <c:pt idx="236">
                  <c:v>10</c:v>
                </c:pt>
                <c:pt idx="237">
                  <c:v>19</c:v>
                </c:pt>
                <c:pt idx="238">
                  <c:v>10</c:v>
                </c:pt>
                <c:pt idx="239">
                  <c:v>15</c:v>
                </c:pt>
                <c:pt idx="240">
                  <c:v>15</c:v>
                </c:pt>
                <c:pt idx="241">
                  <c:v>5</c:v>
                </c:pt>
                <c:pt idx="242">
                  <c:v>12</c:v>
                </c:pt>
                <c:pt idx="243">
                  <c:v>12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9</c:v>
                </c:pt>
                <c:pt idx="248">
                  <c:v>15</c:v>
                </c:pt>
                <c:pt idx="249">
                  <c:v>7</c:v>
                </c:pt>
                <c:pt idx="250">
                  <c:v>8</c:v>
                </c:pt>
                <c:pt idx="251">
                  <c:v>9</c:v>
                </c:pt>
                <c:pt idx="252">
                  <c:v>12</c:v>
                </c:pt>
                <c:pt idx="253">
                  <c:v>8</c:v>
                </c:pt>
                <c:pt idx="254">
                  <c:v>9</c:v>
                </c:pt>
                <c:pt idx="255">
                  <c:v>9</c:v>
                </c:pt>
                <c:pt idx="256">
                  <c:v>14</c:v>
                </c:pt>
                <c:pt idx="257">
                  <c:v>10</c:v>
                </c:pt>
                <c:pt idx="258">
                  <c:v>8</c:v>
                </c:pt>
                <c:pt idx="259">
                  <c:v>12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7</c:v>
                </c:pt>
                <c:pt idx="265">
                  <c:v>13</c:v>
                </c:pt>
                <c:pt idx="266">
                  <c:v>11</c:v>
                </c:pt>
                <c:pt idx="267">
                  <c:v>11</c:v>
                </c:pt>
                <c:pt idx="268">
                  <c:v>10</c:v>
                </c:pt>
                <c:pt idx="269">
                  <c:v>9</c:v>
                </c:pt>
                <c:pt idx="270">
                  <c:v>7</c:v>
                </c:pt>
                <c:pt idx="271">
                  <c:v>11</c:v>
                </c:pt>
                <c:pt idx="272">
                  <c:v>8</c:v>
                </c:pt>
                <c:pt idx="273">
                  <c:v>10</c:v>
                </c:pt>
                <c:pt idx="274">
                  <c:v>9</c:v>
                </c:pt>
                <c:pt idx="275">
                  <c:v>12</c:v>
                </c:pt>
                <c:pt idx="276">
                  <c:v>7</c:v>
                </c:pt>
                <c:pt idx="277">
                  <c:v>10</c:v>
                </c:pt>
                <c:pt idx="278">
                  <c:v>7</c:v>
                </c:pt>
                <c:pt idx="279">
                  <c:v>11</c:v>
                </c:pt>
                <c:pt idx="280">
                  <c:v>5</c:v>
                </c:pt>
                <c:pt idx="281">
                  <c:v>9</c:v>
                </c:pt>
                <c:pt idx="282">
                  <c:v>8</c:v>
                </c:pt>
                <c:pt idx="283">
                  <c:v>6</c:v>
                </c:pt>
                <c:pt idx="284">
                  <c:v>5</c:v>
                </c:pt>
                <c:pt idx="285">
                  <c:v>5</c:v>
                </c:pt>
                <c:pt idx="286">
                  <c:v>8</c:v>
                </c:pt>
                <c:pt idx="287">
                  <c:v>8</c:v>
                </c:pt>
                <c:pt idx="288">
                  <c:v>12</c:v>
                </c:pt>
                <c:pt idx="289">
                  <c:v>9</c:v>
                </c:pt>
                <c:pt idx="290">
                  <c:v>6</c:v>
                </c:pt>
                <c:pt idx="291">
                  <c:v>4</c:v>
                </c:pt>
                <c:pt idx="292">
                  <c:v>9</c:v>
                </c:pt>
                <c:pt idx="293">
                  <c:v>8</c:v>
                </c:pt>
                <c:pt idx="294">
                  <c:v>3</c:v>
                </c:pt>
                <c:pt idx="295">
                  <c:v>7</c:v>
                </c:pt>
                <c:pt idx="296">
                  <c:v>8</c:v>
                </c:pt>
                <c:pt idx="297">
                  <c:v>12</c:v>
                </c:pt>
                <c:pt idx="298">
                  <c:v>6</c:v>
                </c:pt>
                <c:pt idx="299">
                  <c:v>5</c:v>
                </c:pt>
                <c:pt idx="300">
                  <c:v>10</c:v>
                </c:pt>
                <c:pt idx="301">
                  <c:v>9</c:v>
                </c:pt>
                <c:pt idx="302">
                  <c:v>2</c:v>
                </c:pt>
                <c:pt idx="303">
                  <c:v>7</c:v>
                </c:pt>
                <c:pt idx="304">
                  <c:v>5</c:v>
                </c:pt>
                <c:pt idx="305">
                  <c:v>5</c:v>
                </c:pt>
                <c:pt idx="306">
                  <c:v>4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13</c:v>
                </c:pt>
                <c:pt idx="311">
                  <c:v>6</c:v>
                </c:pt>
                <c:pt idx="312">
                  <c:v>4</c:v>
                </c:pt>
                <c:pt idx="313">
                  <c:v>2</c:v>
                </c:pt>
                <c:pt idx="314">
                  <c:v>12</c:v>
                </c:pt>
                <c:pt idx="315">
                  <c:v>8</c:v>
                </c:pt>
                <c:pt idx="316">
                  <c:v>4</c:v>
                </c:pt>
                <c:pt idx="317">
                  <c:v>8</c:v>
                </c:pt>
                <c:pt idx="318">
                  <c:v>5</c:v>
                </c:pt>
                <c:pt idx="319">
                  <c:v>10</c:v>
                </c:pt>
                <c:pt idx="320">
                  <c:v>8</c:v>
                </c:pt>
                <c:pt idx="321">
                  <c:v>6</c:v>
                </c:pt>
                <c:pt idx="322">
                  <c:v>10</c:v>
                </c:pt>
                <c:pt idx="323">
                  <c:v>6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6</c:v>
                </c:pt>
                <c:pt idx="328">
                  <c:v>7</c:v>
                </c:pt>
                <c:pt idx="329">
                  <c:v>7</c:v>
                </c:pt>
                <c:pt idx="330">
                  <c:v>3</c:v>
                </c:pt>
                <c:pt idx="331">
                  <c:v>5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9</c:v>
                </c:pt>
                <c:pt idx="336">
                  <c:v>2</c:v>
                </c:pt>
                <c:pt idx="337">
                  <c:v>7</c:v>
                </c:pt>
                <c:pt idx="338">
                  <c:v>6</c:v>
                </c:pt>
                <c:pt idx="339">
                  <c:v>8</c:v>
                </c:pt>
                <c:pt idx="340">
                  <c:v>4</c:v>
                </c:pt>
                <c:pt idx="341">
                  <c:v>5</c:v>
                </c:pt>
                <c:pt idx="342">
                  <c:v>4</c:v>
                </c:pt>
                <c:pt idx="343">
                  <c:v>9</c:v>
                </c:pt>
                <c:pt idx="344">
                  <c:v>9</c:v>
                </c:pt>
                <c:pt idx="345">
                  <c:v>2</c:v>
                </c:pt>
                <c:pt idx="346">
                  <c:v>7</c:v>
                </c:pt>
                <c:pt idx="347">
                  <c:v>4</c:v>
                </c:pt>
                <c:pt idx="348">
                  <c:v>8</c:v>
                </c:pt>
                <c:pt idx="349">
                  <c:v>4</c:v>
                </c:pt>
                <c:pt idx="350">
                  <c:v>9</c:v>
                </c:pt>
                <c:pt idx="351">
                  <c:v>4</c:v>
                </c:pt>
                <c:pt idx="352">
                  <c:v>6</c:v>
                </c:pt>
                <c:pt idx="353">
                  <c:v>4</c:v>
                </c:pt>
                <c:pt idx="354">
                  <c:v>6</c:v>
                </c:pt>
                <c:pt idx="355">
                  <c:v>6</c:v>
                </c:pt>
                <c:pt idx="356">
                  <c:v>5</c:v>
                </c:pt>
                <c:pt idx="357">
                  <c:v>8</c:v>
                </c:pt>
                <c:pt idx="358">
                  <c:v>1</c:v>
                </c:pt>
                <c:pt idx="359">
                  <c:v>5</c:v>
                </c:pt>
                <c:pt idx="360">
                  <c:v>5</c:v>
                </c:pt>
                <c:pt idx="361">
                  <c:v>3</c:v>
                </c:pt>
                <c:pt idx="362">
                  <c:v>5</c:v>
                </c:pt>
                <c:pt idx="363">
                  <c:v>4</c:v>
                </c:pt>
                <c:pt idx="364">
                  <c:v>2</c:v>
                </c:pt>
                <c:pt idx="365">
                  <c:v>4</c:v>
                </c:pt>
                <c:pt idx="366">
                  <c:v>5</c:v>
                </c:pt>
                <c:pt idx="367">
                  <c:v>7</c:v>
                </c:pt>
                <c:pt idx="368">
                  <c:v>8</c:v>
                </c:pt>
                <c:pt idx="369">
                  <c:v>8</c:v>
                </c:pt>
                <c:pt idx="370">
                  <c:v>4</c:v>
                </c:pt>
                <c:pt idx="371">
                  <c:v>6</c:v>
                </c:pt>
                <c:pt idx="372">
                  <c:v>4</c:v>
                </c:pt>
                <c:pt idx="373">
                  <c:v>3</c:v>
                </c:pt>
                <c:pt idx="374">
                  <c:v>3</c:v>
                </c:pt>
                <c:pt idx="375">
                  <c:v>9</c:v>
                </c:pt>
                <c:pt idx="376">
                  <c:v>3</c:v>
                </c:pt>
                <c:pt idx="377">
                  <c:v>1</c:v>
                </c:pt>
                <c:pt idx="378">
                  <c:v>5</c:v>
                </c:pt>
                <c:pt idx="379">
                  <c:v>5</c:v>
                </c:pt>
                <c:pt idx="380">
                  <c:v>3</c:v>
                </c:pt>
                <c:pt idx="381">
                  <c:v>2</c:v>
                </c:pt>
                <c:pt idx="382">
                  <c:v>8</c:v>
                </c:pt>
                <c:pt idx="383">
                  <c:v>3</c:v>
                </c:pt>
                <c:pt idx="384">
                  <c:v>7</c:v>
                </c:pt>
                <c:pt idx="385">
                  <c:v>4</c:v>
                </c:pt>
                <c:pt idx="386">
                  <c:v>2</c:v>
                </c:pt>
                <c:pt idx="387">
                  <c:v>5</c:v>
                </c:pt>
                <c:pt idx="388">
                  <c:v>1</c:v>
                </c:pt>
                <c:pt idx="389">
                  <c:v>7</c:v>
                </c:pt>
                <c:pt idx="390">
                  <c:v>6</c:v>
                </c:pt>
                <c:pt idx="391">
                  <c:v>1</c:v>
                </c:pt>
                <c:pt idx="392">
                  <c:v>5</c:v>
                </c:pt>
                <c:pt idx="393">
                  <c:v>5</c:v>
                </c:pt>
                <c:pt idx="394">
                  <c:v>3</c:v>
                </c:pt>
                <c:pt idx="395">
                  <c:v>3</c:v>
                </c:pt>
                <c:pt idx="396">
                  <c:v>5</c:v>
                </c:pt>
                <c:pt idx="397">
                  <c:v>6</c:v>
                </c:pt>
                <c:pt idx="398">
                  <c:v>7</c:v>
                </c:pt>
                <c:pt idx="399">
                  <c:v>9</c:v>
                </c:pt>
                <c:pt idx="400">
                  <c:v>3</c:v>
                </c:pt>
                <c:pt idx="401">
                  <c:v>6</c:v>
                </c:pt>
                <c:pt idx="402">
                  <c:v>4</c:v>
                </c:pt>
                <c:pt idx="403">
                  <c:v>4</c:v>
                </c:pt>
                <c:pt idx="404">
                  <c:v>7</c:v>
                </c:pt>
                <c:pt idx="405">
                  <c:v>4</c:v>
                </c:pt>
                <c:pt idx="406">
                  <c:v>3</c:v>
                </c:pt>
                <c:pt idx="407">
                  <c:v>4</c:v>
                </c:pt>
                <c:pt idx="408">
                  <c:v>7</c:v>
                </c:pt>
                <c:pt idx="409">
                  <c:v>6</c:v>
                </c:pt>
                <c:pt idx="410">
                  <c:v>3</c:v>
                </c:pt>
                <c:pt idx="411">
                  <c:v>5</c:v>
                </c:pt>
                <c:pt idx="412">
                  <c:v>7</c:v>
                </c:pt>
                <c:pt idx="413">
                  <c:v>5</c:v>
                </c:pt>
                <c:pt idx="414">
                  <c:v>5</c:v>
                </c:pt>
                <c:pt idx="415">
                  <c:v>1</c:v>
                </c:pt>
                <c:pt idx="416">
                  <c:v>2</c:v>
                </c:pt>
                <c:pt idx="417">
                  <c:v>3</c:v>
                </c:pt>
                <c:pt idx="418">
                  <c:v>2</c:v>
                </c:pt>
                <c:pt idx="419">
                  <c:v>5</c:v>
                </c:pt>
                <c:pt idx="420">
                  <c:v>4</c:v>
                </c:pt>
                <c:pt idx="421">
                  <c:v>4</c:v>
                </c:pt>
                <c:pt idx="422">
                  <c:v>5</c:v>
                </c:pt>
                <c:pt idx="423">
                  <c:v>8</c:v>
                </c:pt>
                <c:pt idx="424">
                  <c:v>5</c:v>
                </c:pt>
                <c:pt idx="425">
                  <c:v>2</c:v>
                </c:pt>
                <c:pt idx="426">
                  <c:v>3</c:v>
                </c:pt>
                <c:pt idx="427">
                  <c:v>3</c:v>
                </c:pt>
                <c:pt idx="428">
                  <c:v>6</c:v>
                </c:pt>
                <c:pt idx="429">
                  <c:v>5</c:v>
                </c:pt>
                <c:pt idx="430">
                  <c:v>6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4</c:v>
                </c:pt>
                <c:pt idx="435">
                  <c:v>5</c:v>
                </c:pt>
                <c:pt idx="436">
                  <c:v>4</c:v>
                </c:pt>
                <c:pt idx="437">
                  <c:v>3</c:v>
                </c:pt>
                <c:pt idx="438">
                  <c:v>4</c:v>
                </c:pt>
                <c:pt idx="439">
                  <c:v>7</c:v>
                </c:pt>
                <c:pt idx="440">
                  <c:v>2</c:v>
                </c:pt>
                <c:pt idx="441">
                  <c:v>4</c:v>
                </c:pt>
                <c:pt idx="442">
                  <c:v>2</c:v>
                </c:pt>
                <c:pt idx="443">
                  <c:v>4</c:v>
                </c:pt>
                <c:pt idx="444">
                  <c:v>6</c:v>
                </c:pt>
                <c:pt idx="445">
                  <c:v>2</c:v>
                </c:pt>
                <c:pt idx="446">
                  <c:v>7</c:v>
                </c:pt>
                <c:pt idx="447">
                  <c:v>1</c:v>
                </c:pt>
                <c:pt idx="448">
                  <c:v>10</c:v>
                </c:pt>
                <c:pt idx="449">
                  <c:v>2</c:v>
                </c:pt>
                <c:pt idx="450">
                  <c:v>3</c:v>
                </c:pt>
                <c:pt idx="451">
                  <c:v>2</c:v>
                </c:pt>
                <c:pt idx="452">
                  <c:v>4</c:v>
                </c:pt>
                <c:pt idx="453">
                  <c:v>1</c:v>
                </c:pt>
                <c:pt idx="454">
                  <c:v>4</c:v>
                </c:pt>
                <c:pt idx="455">
                  <c:v>2</c:v>
                </c:pt>
                <c:pt idx="456">
                  <c:v>2</c:v>
                </c:pt>
                <c:pt idx="457">
                  <c:v>4</c:v>
                </c:pt>
                <c:pt idx="458">
                  <c:v>3</c:v>
                </c:pt>
                <c:pt idx="459">
                  <c:v>4</c:v>
                </c:pt>
                <c:pt idx="460">
                  <c:v>3</c:v>
                </c:pt>
                <c:pt idx="461">
                  <c:v>1</c:v>
                </c:pt>
                <c:pt idx="462">
                  <c:v>6</c:v>
                </c:pt>
                <c:pt idx="463">
                  <c:v>1</c:v>
                </c:pt>
                <c:pt idx="464">
                  <c:v>2</c:v>
                </c:pt>
                <c:pt idx="465">
                  <c:v>3</c:v>
                </c:pt>
                <c:pt idx="466">
                  <c:v>1</c:v>
                </c:pt>
                <c:pt idx="467">
                  <c:v>2</c:v>
                </c:pt>
                <c:pt idx="468">
                  <c:v>4</c:v>
                </c:pt>
                <c:pt idx="469">
                  <c:v>5</c:v>
                </c:pt>
                <c:pt idx="470">
                  <c:v>6</c:v>
                </c:pt>
                <c:pt idx="471">
                  <c:v>2</c:v>
                </c:pt>
                <c:pt idx="472">
                  <c:v>3</c:v>
                </c:pt>
                <c:pt idx="473">
                  <c:v>5</c:v>
                </c:pt>
                <c:pt idx="474">
                  <c:v>2</c:v>
                </c:pt>
                <c:pt idx="475">
                  <c:v>4</c:v>
                </c:pt>
                <c:pt idx="476">
                  <c:v>4</c:v>
                </c:pt>
                <c:pt idx="477">
                  <c:v>3</c:v>
                </c:pt>
                <c:pt idx="478">
                  <c:v>1</c:v>
                </c:pt>
                <c:pt idx="479">
                  <c:v>2</c:v>
                </c:pt>
                <c:pt idx="480">
                  <c:v>3</c:v>
                </c:pt>
                <c:pt idx="481">
                  <c:v>2</c:v>
                </c:pt>
                <c:pt idx="482">
                  <c:v>2</c:v>
                </c:pt>
                <c:pt idx="483">
                  <c:v>1</c:v>
                </c:pt>
                <c:pt idx="484">
                  <c:v>4</c:v>
                </c:pt>
                <c:pt idx="485">
                  <c:v>4</c:v>
                </c:pt>
                <c:pt idx="486">
                  <c:v>2</c:v>
                </c:pt>
                <c:pt idx="487">
                  <c:v>1</c:v>
                </c:pt>
                <c:pt idx="488">
                  <c:v>4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4</c:v>
                </c:pt>
                <c:pt idx="496">
                  <c:v>4</c:v>
                </c:pt>
                <c:pt idx="497">
                  <c:v>2</c:v>
                </c:pt>
                <c:pt idx="498">
                  <c:v>3</c:v>
                </c:pt>
                <c:pt idx="499">
                  <c:v>4</c:v>
                </c:pt>
                <c:pt idx="500">
                  <c:v>1</c:v>
                </c:pt>
                <c:pt idx="501">
                  <c:v>2</c:v>
                </c:pt>
                <c:pt idx="502">
                  <c:v>4</c:v>
                </c:pt>
                <c:pt idx="503">
                  <c:v>3</c:v>
                </c:pt>
                <c:pt idx="504">
                  <c:v>3</c:v>
                </c:pt>
                <c:pt idx="505">
                  <c:v>4</c:v>
                </c:pt>
                <c:pt idx="506">
                  <c:v>3</c:v>
                </c:pt>
                <c:pt idx="507">
                  <c:v>4</c:v>
                </c:pt>
                <c:pt idx="508">
                  <c:v>6</c:v>
                </c:pt>
                <c:pt idx="509">
                  <c:v>2</c:v>
                </c:pt>
                <c:pt idx="510">
                  <c:v>1</c:v>
                </c:pt>
                <c:pt idx="511">
                  <c:v>2</c:v>
                </c:pt>
                <c:pt idx="512">
                  <c:v>3</c:v>
                </c:pt>
                <c:pt idx="513">
                  <c:v>5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4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5</c:v>
                </c:pt>
                <c:pt idx="522">
                  <c:v>3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2</c:v>
                </c:pt>
                <c:pt idx="533">
                  <c:v>5</c:v>
                </c:pt>
                <c:pt idx="534">
                  <c:v>2</c:v>
                </c:pt>
                <c:pt idx="535">
                  <c:v>1</c:v>
                </c:pt>
                <c:pt idx="536">
                  <c:v>3</c:v>
                </c:pt>
                <c:pt idx="537">
                  <c:v>3</c:v>
                </c:pt>
                <c:pt idx="538">
                  <c:v>2</c:v>
                </c:pt>
                <c:pt idx="539">
                  <c:v>4</c:v>
                </c:pt>
                <c:pt idx="540">
                  <c:v>4</c:v>
                </c:pt>
                <c:pt idx="541">
                  <c:v>1</c:v>
                </c:pt>
                <c:pt idx="542">
                  <c:v>2</c:v>
                </c:pt>
                <c:pt idx="543">
                  <c:v>1</c:v>
                </c:pt>
                <c:pt idx="544">
                  <c:v>4</c:v>
                </c:pt>
                <c:pt idx="545">
                  <c:v>2</c:v>
                </c:pt>
                <c:pt idx="546">
                  <c:v>4</c:v>
                </c:pt>
                <c:pt idx="547">
                  <c:v>1</c:v>
                </c:pt>
                <c:pt idx="548">
                  <c:v>3</c:v>
                </c:pt>
                <c:pt idx="549">
                  <c:v>2</c:v>
                </c:pt>
                <c:pt idx="550">
                  <c:v>4</c:v>
                </c:pt>
                <c:pt idx="551">
                  <c:v>2</c:v>
                </c:pt>
                <c:pt idx="552">
                  <c:v>3</c:v>
                </c:pt>
                <c:pt idx="553">
                  <c:v>6</c:v>
                </c:pt>
                <c:pt idx="554">
                  <c:v>1</c:v>
                </c:pt>
                <c:pt idx="555">
                  <c:v>3</c:v>
                </c:pt>
                <c:pt idx="556">
                  <c:v>2</c:v>
                </c:pt>
                <c:pt idx="557">
                  <c:v>3</c:v>
                </c:pt>
                <c:pt idx="558">
                  <c:v>1</c:v>
                </c:pt>
                <c:pt idx="559">
                  <c:v>3</c:v>
                </c:pt>
                <c:pt idx="560">
                  <c:v>3</c:v>
                </c:pt>
                <c:pt idx="561">
                  <c:v>1</c:v>
                </c:pt>
                <c:pt idx="562">
                  <c:v>2</c:v>
                </c:pt>
                <c:pt idx="563">
                  <c:v>5</c:v>
                </c:pt>
                <c:pt idx="564">
                  <c:v>2</c:v>
                </c:pt>
                <c:pt idx="565">
                  <c:v>2</c:v>
                </c:pt>
                <c:pt idx="566">
                  <c:v>1</c:v>
                </c:pt>
                <c:pt idx="567">
                  <c:v>5</c:v>
                </c:pt>
                <c:pt idx="568">
                  <c:v>4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2</c:v>
                </c:pt>
                <c:pt idx="574">
                  <c:v>2</c:v>
                </c:pt>
                <c:pt idx="575">
                  <c:v>3</c:v>
                </c:pt>
                <c:pt idx="576">
                  <c:v>2</c:v>
                </c:pt>
                <c:pt idx="577">
                  <c:v>1</c:v>
                </c:pt>
                <c:pt idx="578">
                  <c:v>4</c:v>
                </c:pt>
                <c:pt idx="579">
                  <c:v>1</c:v>
                </c:pt>
                <c:pt idx="580">
                  <c:v>2</c:v>
                </c:pt>
                <c:pt idx="581">
                  <c:v>3</c:v>
                </c:pt>
                <c:pt idx="582">
                  <c:v>1</c:v>
                </c:pt>
                <c:pt idx="583">
                  <c:v>2</c:v>
                </c:pt>
                <c:pt idx="584">
                  <c:v>1</c:v>
                </c:pt>
                <c:pt idx="585">
                  <c:v>1</c:v>
                </c:pt>
                <c:pt idx="586">
                  <c:v>6</c:v>
                </c:pt>
                <c:pt idx="587">
                  <c:v>3</c:v>
                </c:pt>
                <c:pt idx="588">
                  <c:v>2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2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4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2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3</c:v>
                </c:pt>
                <c:pt idx="609">
                  <c:v>1</c:v>
                </c:pt>
                <c:pt idx="610">
                  <c:v>2</c:v>
                </c:pt>
                <c:pt idx="611">
                  <c:v>3</c:v>
                </c:pt>
                <c:pt idx="612">
                  <c:v>1</c:v>
                </c:pt>
                <c:pt idx="613">
                  <c:v>2</c:v>
                </c:pt>
                <c:pt idx="614">
                  <c:v>1</c:v>
                </c:pt>
                <c:pt idx="615">
                  <c:v>2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2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2</c:v>
                </c:pt>
                <c:pt idx="629">
                  <c:v>1</c:v>
                </c:pt>
                <c:pt idx="630">
                  <c:v>2</c:v>
                </c:pt>
                <c:pt idx="631">
                  <c:v>1</c:v>
                </c:pt>
                <c:pt idx="632">
                  <c:v>1</c:v>
                </c:pt>
                <c:pt idx="633">
                  <c:v>2</c:v>
                </c:pt>
                <c:pt idx="634">
                  <c:v>3</c:v>
                </c:pt>
                <c:pt idx="635">
                  <c:v>1</c:v>
                </c:pt>
                <c:pt idx="636">
                  <c:v>2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2</c:v>
                </c:pt>
                <c:pt idx="641">
                  <c:v>1</c:v>
                </c:pt>
                <c:pt idx="642">
                  <c:v>1</c:v>
                </c:pt>
                <c:pt idx="643">
                  <c:v>2</c:v>
                </c:pt>
                <c:pt idx="644">
                  <c:v>2</c:v>
                </c:pt>
                <c:pt idx="645">
                  <c:v>1</c:v>
                </c:pt>
                <c:pt idx="646">
                  <c:v>2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4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2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2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2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2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2</c:v>
                </c:pt>
                <c:pt idx="701">
                  <c:v>2</c:v>
                </c:pt>
                <c:pt idx="702">
                  <c:v>1</c:v>
                </c:pt>
                <c:pt idx="703">
                  <c:v>1</c:v>
                </c:pt>
                <c:pt idx="704">
                  <c:v>3</c:v>
                </c:pt>
                <c:pt idx="70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0-4EF9-A841-19BD61BE3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46320"/>
        <c:axId val="495745536"/>
      </c:barChart>
      <c:catAx>
        <c:axId val="49574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745536"/>
        <c:crosses val="autoZero"/>
        <c:auto val="1"/>
        <c:lblAlgn val="ctr"/>
        <c:lblOffset val="100"/>
        <c:noMultiLvlLbl val="0"/>
      </c:catAx>
      <c:valAx>
        <c:axId val="4957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74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72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29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8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7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4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99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每个地点，人流量的变化是有周期性的，这个周期性能够体现在两点上，一个维度是周期，另一个维度是小时。比如教学楼就具有很强的星期维度的周期属性，因为星期一上的课每周都是固定按课表走的，所以按照周的属性会有周期性，学生宿舍就有很强的小时维度的周期性，因为大家早起和回去睡觉的点基本都是很规律的，所以小时的周期性会比较明显。当然工作日和周六日会有不同。所以就是，每个地点都会有星期和小时两个维度的周期性。所以只要能把每个地点的星期和小时两个维度上的周期性算出来，那就能预测任何地点，任何周期时间的人流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67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89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4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08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02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4"/>
          <p:cNvGrpSpPr/>
          <p:nvPr userDrawn="1"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6" name="矩形 5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 userDrawn="1"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1" name="矩形 10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205372" y="2915352"/>
            <a:ext cx="7730419" cy="1054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05372" y="3969572"/>
            <a:ext cx="7730419" cy="451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205371" y="4508468"/>
            <a:ext cx="7730419" cy="45182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Font typeface="Wingdings" charset="2"/>
              <a:buChar char="n"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58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22730" y="2979868"/>
            <a:ext cx="4427842" cy="888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678401" y="1152862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794213" y="1301676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6678401" y="233440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7794213" y="248322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678401" y="3515956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94213" y="3664770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78401" y="4697503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94213" y="4846317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22730" y="2979868"/>
            <a:ext cx="4427842" cy="888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678401" y="89467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794213" y="104349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6678401" y="1914860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7794213" y="2063674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678401" y="293175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94213" y="308057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78401" y="3951940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94213" y="4100754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678401" y="4972122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94213" y="5120936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22730" y="2979868"/>
            <a:ext cx="4427842" cy="888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678401" y="57194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794213" y="72076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6678401" y="1538340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7794213" y="1687154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678401" y="2504732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94213" y="2653546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78401" y="3471124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2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94213" y="3619938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678401" y="4437516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4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94213" y="4586330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8"/>
          <p:cNvSpPr>
            <a:spLocks noGrp="1"/>
          </p:cNvSpPr>
          <p:nvPr>
            <p:ph type="body" sz="quarter" idx="21" hasCustomPrompt="1"/>
          </p:nvPr>
        </p:nvSpPr>
        <p:spPr>
          <a:xfrm>
            <a:off x="6678401" y="540390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6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7794213" y="555272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689" r:id="rId5"/>
    <p:sldLayoutId id="2147483692" r:id="rId6"/>
    <p:sldLayoutId id="2147483694" r:id="rId7"/>
    <p:sldLayoutId id="2147483696" r:id="rId8"/>
    <p:sldLayoutId id="2147483701" r:id="rId9"/>
    <p:sldLayoutId id="2147483690" r:id="rId10"/>
    <p:sldLayoutId id="2147483693" r:id="rId11"/>
    <p:sldLayoutId id="2147483695" r:id="rId12"/>
    <p:sldLayoutId id="2147483697" r:id="rId13"/>
    <p:sldLayoutId id="2147483702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68608" y="2915352"/>
            <a:ext cx="7730419" cy="105422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算法赛答辩</a:t>
            </a:r>
            <a:r>
              <a:rPr kumimoji="1" lang="zh-CN" altLang="en-US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报告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16390" y="3969572"/>
            <a:ext cx="7730419" cy="451822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《2018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北京市高校校园大数据竞赛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68607" y="4514209"/>
            <a:ext cx="7730419" cy="1176236"/>
          </a:xfrm>
        </p:spPr>
        <p:txBody>
          <a:bodyPr/>
          <a:lstStyle/>
          <a:p>
            <a:r>
              <a:rPr kumimoji="1" lang="zh-CN" altLang="en-US" dirty="0" smtClean="0"/>
              <a:t>队伍名称：</a:t>
            </a:r>
            <a:r>
              <a:rPr kumimoji="1" lang="en-US" altLang="zh-CN" sz="1600" dirty="0" smtClean="0"/>
              <a:t>Parsifal</a:t>
            </a:r>
            <a:endParaRPr kumimoji="1" lang="zh-CN" altLang="en-US" sz="1600" dirty="0"/>
          </a:p>
          <a:p>
            <a:r>
              <a:rPr kumimoji="1" lang="zh-CN" altLang="en-US" dirty="0"/>
              <a:t>成员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杜欣</a:t>
            </a:r>
            <a:r>
              <a:rPr kumimoji="1" lang="zh-CN" altLang="en-US" dirty="0" smtClean="0"/>
              <a:t>远、冯玥、</a:t>
            </a:r>
            <a:r>
              <a:rPr kumimoji="1" lang="zh-CN" altLang="en-US" dirty="0" smtClean="0"/>
              <a:t>李想</a:t>
            </a:r>
            <a:endParaRPr kumimoji="1"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8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10107"/>
            <a:ext cx="1901185" cy="529569"/>
          </a:xfrm>
        </p:spPr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946358" y="835263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508208" y="2441411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1257001" y="5129562"/>
            <a:ext cx="2038345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每个地点，特定的星期几，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小时的人流分布，是有规律的。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（举例：食堂每周星期一的，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小时人流分布）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8038" y="4753507"/>
            <a:ext cx="123623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  <a:ea typeface="微软雅黑" charset="0"/>
              </a:rPr>
              <a:t>1. </a:t>
            </a:r>
            <a:r>
              <a:rPr lang="zh-CN" altLang="en-US" sz="1600" b="1" dirty="0" smtClean="0">
                <a:solidFill>
                  <a:schemeClr val="accent3"/>
                </a:solidFill>
                <a:ea typeface="微软雅黑" charset="0"/>
              </a:rPr>
              <a:t>小时特征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cxnSp>
        <p:nvCxnSpPr>
          <p:cNvPr id="14" name="直线连接符 5"/>
          <p:cNvCxnSpPr/>
          <p:nvPr/>
        </p:nvCxnSpPr>
        <p:spPr>
          <a:xfrm>
            <a:off x="7742749" y="835263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04599" y="2441411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41088"/>
              </p:ext>
            </p:extLst>
          </p:nvPr>
        </p:nvGraphicFramePr>
        <p:xfrm>
          <a:off x="422727" y="804322"/>
          <a:ext cx="1145310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1568038" y="1444590"/>
            <a:ext cx="438150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02927"/>
              </p:ext>
            </p:extLst>
          </p:nvPr>
        </p:nvGraphicFramePr>
        <p:xfrm>
          <a:off x="2006666" y="1200198"/>
          <a:ext cx="133309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6054"/>
              </p:ext>
            </p:extLst>
          </p:nvPr>
        </p:nvGraphicFramePr>
        <p:xfrm>
          <a:off x="4612102" y="835263"/>
          <a:ext cx="1145310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04531"/>
              </p:ext>
            </p:extLst>
          </p:nvPr>
        </p:nvGraphicFramePr>
        <p:xfrm>
          <a:off x="6198115" y="1200198"/>
          <a:ext cx="912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5759965" y="1465409"/>
            <a:ext cx="438150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5072683" y="5134266"/>
            <a:ext cx="203834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每个地点，特定的小时，星期一到星期日的人流分布，是有规律的。（举例：教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楼每周的早晨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点，星期一和星期日时变化的）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79468" y="4785591"/>
            <a:ext cx="176202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2</a:t>
            </a:r>
            <a:r>
              <a:rPr lang="en-US" altLang="zh-CN" sz="1600" b="1" dirty="0" smtClean="0">
                <a:solidFill>
                  <a:schemeClr val="accent3"/>
                </a:solidFill>
                <a:ea typeface="微软雅黑" charset="0"/>
              </a:rPr>
              <a:t>. </a:t>
            </a: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weekday</a:t>
            </a:r>
            <a:r>
              <a:rPr lang="zh-CN" altLang="en-US" sz="1600" b="1" dirty="0" smtClean="0">
                <a:solidFill>
                  <a:schemeClr val="accent3"/>
                </a:solidFill>
                <a:ea typeface="微软雅黑" charset="0"/>
              </a:rPr>
              <a:t>特征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542"/>
              </p:ext>
            </p:extLst>
          </p:nvPr>
        </p:nvGraphicFramePr>
        <p:xfrm>
          <a:off x="8400014" y="804322"/>
          <a:ext cx="1358127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70634"/>
              </p:ext>
            </p:extLst>
          </p:nvPr>
        </p:nvGraphicFramePr>
        <p:xfrm>
          <a:off x="10268501" y="1200198"/>
          <a:ext cx="9318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右箭头 26"/>
          <p:cNvSpPr/>
          <p:nvPr/>
        </p:nvSpPr>
        <p:spPr>
          <a:xfrm>
            <a:off x="9820139" y="1444589"/>
            <a:ext cx="438150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897027" y="5129562"/>
            <a:ext cx="203834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像今天这样的每个周二，特定的小时（现在这个点），每个地点的人数分布是有规律的。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（举例：今天周二，现在的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点，宿舍人更多，教学楼人更少，分布按照每周有规律的分布变化。）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08064" y="4753507"/>
            <a:ext cx="123623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  <a:ea typeface="微软雅黑" charset="0"/>
              </a:rPr>
              <a:t>3. </a:t>
            </a:r>
            <a:r>
              <a:rPr lang="zh-CN" altLang="en-US" sz="1600" b="1" dirty="0" smtClean="0">
                <a:solidFill>
                  <a:schemeClr val="accent3"/>
                </a:solidFill>
                <a:ea typeface="微软雅黑" charset="0"/>
              </a:rPr>
              <a:t>地点特征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18161" y="29400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3.1.3</a:t>
            </a:r>
            <a:r>
              <a:rPr kumimoji="1" lang="zh-CN" altLang="en-US" sz="1800" dirty="0" smtClean="0"/>
              <a:t>模型变种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203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3.2.1</a:t>
            </a:r>
            <a:r>
              <a:rPr kumimoji="1" lang="zh-CN" altLang="en-US" sz="1800" dirty="0" smtClean="0"/>
              <a:t>人群分类</a:t>
            </a: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3256548" y="641799"/>
            <a:ext cx="599974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更细致的人群划分，能够带来更精准的人群活动规律。使模型对有规律人群的预测准确率进一步提升。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073200"/>
              </p:ext>
            </p:extLst>
          </p:nvPr>
        </p:nvGraphicFramePr>
        <p:xfrm>
          <a:off x="457005" y="1709062"/>
          <a:ext cx="5799417" cy="400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0" name="直线连接符 5"/>
          <p:cNvCxnSpPr/>
          <p:nvPr/>
        </p:nvCxnSpPr>
        <p:spPr>
          <a:xfrm>
            <a:off x="6513096" y="1616059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94358" y="1700729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’</a:t>
            </a:r>
            <a:r>
              <a:rPr lang="en-US" altLang="zh-CN" kern="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userID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’+’location’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合并的字段，进行</a:t>
            </a:r>
            <a:r>
              <a:rPr lang="en-US" altLang="zh-CN" kern="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value_counts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()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统计。得到每个人，在具体一个地点的出现次数。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08" y="2873358"/>
            <a:ext cx="1650185" cy="19713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94358" y="4844720"/>
            <a:ext cx="47324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保留出现次数大于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次以上的人群，作为该地点的活跃人群。（将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location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加入</a:t>
            </a:r>
            <a:r>
              <a:rPr lang="en-US" altLang="zh-CN" kern="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userID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字段能够统计出，具体到特定地点的活跃人群。）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7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868670" cy="340964"/>
          </a:xfrm>
        </p:spPr>
        <p:txBody>
          <a:bodyPr/>
          <a:lstStyle/>
          <a:p>
            <a:r>
              <a:rPr kumimoji="1" lang="en-US" altLang="zh-CN" sz="1800" dirty="0" smtClean="0"/>
              <a:t>3.3.1</a:t>
            </a:r>
            <a:r>
              <a:rPr kumimoji="1" lang="zh-CN" altLang="en-US" sz="1800" dirty="0" smtClean="0"/>
              <a:t>时间窗选取</a:t>
            </a: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3994483" y="753488"/>
            <a:ext cx="59997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不同的周期时间窗口，会对结果带来不同的影响。从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周到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周的时间窗选取，结果会有不同。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0" name="直线连接符 5"/>
          <p:cNvCxnSpPr/>
          <p:nvPr/>
        </p:nvCxnSpPr>
        <p:spPr>
          <a:xfrm>
            <a:off x="6513096" y="1504886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94358" y="2315102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训练集的</a:t>
            </a:r>
            <a:r>
              <a:rPr lang="zh-CN" altLang="en-US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时间窗越短，越接近</a:t>
            </a: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月的趋势，但是时间窗短了模型鲁棒性就会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降低，就会变得不平稳。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4357" y="3524768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训练集的时间窗越长，就会越接近整体的人流量分布趋势，模型会更健壮，鲁棒性会更强。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41843"/>
              </p:ext>
            </p:extLst>
          </p:nvPr>
        </p:nvGraphicFramePr>
        <p:xfrm>
          <a:off x="302332" y="1504886"/>
          <a:ext cx="6069180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3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Sum(0-23)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4406"/>
              </p:ext>
            </p:extLst>
          </p:nvPr>
        </p:nvGraphicFramePr>
        <p:xfrm>
          <a:off x="1657937" y="3139150"/>
          <a:ext cx="31895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994358" y="4786481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最终经过初赛的各种结果表现，决定采用六周为时间窗，在复赛中八周的时间窗会有小幅度提升。</a:t>
            </a:r>
            <a:endParaRPr lang="zh-CN" altLang="en-US" b="1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3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其他尝试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7521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accent4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8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其他尝试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9" name="组 5"/>
          <p:cNvGrpSpPr/>
          <p:nvPr/>
        </p:nvGrpSpPr>
        <p:grpSpPr>
          <a:xfrm>
            <a:off x="417265" y="1027793"/>
            <a:ext cx="2692400" cy="4900768"/>
            <a:chOff x="965200" y="1333500"/>
            <a:chExt cx="2692400" cy="4406900"/>
          </a:xfrm>
          <a:solidFill>
            <a:srgbClr val="FDB24F"/>
          </a:solidFill>
        </p:grpSpPr>
        <p:sp>
          <p:nvSpPr>
            <p:cNvPr id="50" name="圆角矩形 49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3" name="组 43"/>
          <p:cNvGrpSpPr/>
          <p:nvPr/>
        </p:nvGrpSpPr>
        <p:grpSpPr>
          <a:xfrm>
            <a:off x="1551191" y="1368239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6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7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8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101" name="文本框 8"/>
          <p:cNvSpPr txBox="1"/>
          <p:nvPr/>
        </p:nvSpPr>
        <p:spPr>
          <a:xfrm>
            <a:off x="510799" y="2752688"/>
            <a:ext cx="259886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单纯的规则法，能够捕捉到人群流动的规律和趋势，但是没有用到天气，温度，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AQI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，地点分类，是否节假日等特征，如果能将这些信息融合到模型中，应该会提高预测准确率。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86108" y="1986174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XGBoost-1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336061" y="1029978"/>
            <a:ext cx="2692400" cy="4900768"/>
          </a:xfrm>
          <a:prstGeom prst="roundRect">
            <a:avLst>
              <a:gd name="adj" fmla="val 3459"/>
            </a:avLst>
          </a:prstGeom>
          <a:solidFill>
            <a:srgbClr val="FE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文本框 8"/>
          <p:cNvSpPr txBox="1"/>
          <p:nvPr/>
        </p:nvSpPr>
        <p:spPr>
          <a:xfrm>
            <a:off x="3429595" y="2754873"/>
            <a:ext cx="259886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我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的做法是，用已经做好的模型（使用五周的时间窗，因为需要去掉验证集那一周），去预测训练集和验证集，将三个模型预测的结果作为特征输入到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XGBoost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进行训练。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04904" y="1988359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XGBoost-2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6321236" y="1029978"/>
            <a:ext cx="2692400" cy="4900768"/>
          </a:xfrm>
          <a:prstGeom prst="roundRect">
            <a:avLst>
              <a:gd name="adj" fmla="val 34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文本框 8"/>
          <p:cNvSpPr txBox="1"/>
          <p:nvPr/>
        </p:nvSpPr>
        <p:spPr>
          <a:xfrm>
            <a:off x="6414770" y="2754873"/>
            <a:ext cx="259886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因为食堂人流量大，所以带来的误差影响也会很大，如果能有效地降低大流量地点带来的误差值，预测结果将会有大幅度提升。所以需要将食堂和其他地点分开建模。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790079" y="1988359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XGBoost-3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35" name="组 5"/>
          <p:cNvGrpSpPr/>
          <p:nvPr/>
        </p:nvGrpSpPr>
        <p:grpSpPr>
          <a:xfrm>
            <a:off x="9175768" y="1029978"/>
            <a:ext cx="2692400" cy="4900768"/>
            <a:chOff x="965200" y="1333500"/>
            <a:chExt cx="2692400" cy="44069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36" name="圆角矩形 135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9" name="文本框 8"/>
          <p:cNvSpPr txBox="1"/>
          <p:nvPr/>
        </p:nvSpPr>
        <p:spPr>
          <a:xfrm>
            <a:off x="9269302" y="2675017"/>
            <a:ext cx="2598865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未进行人群分类之前，规则法模型输入到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XGBoost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的应该是总流量，但是人群分类后输入到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XGBoost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的应该是对应的活跃人群流量特征和非活跃人群流量特征，很遗憾这一点我做错了。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9644611" y="1988359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XGBoost-4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1" name="Freeform 119"/>
          <p:cNvSpPr>
            <a:spLocks noEditPoints="1"/>
          </p:cNvSpPr>
          <p:nvPr/>
        </p:nvSpPr>
        <p:spPr bwMode="auto">
          <a:xfrm>
            <a:off x="4508661" y="1371605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2" name="组 91"/>
          <p:cNvGrpSpPr/>
          <p:nvPr/>
        </p:nvGrpSpPr>
        <p:grpSpPr>
          <a:xfrm>
            <a:off x="10259276" y="1474083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5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0" name="Freeform 217"/>
          <p:cNvSpPr>
            <a:spLocks noEditPoints="1"/>
          </p:cNvSpPr>
          <p:nvPr/>
        </p:nvSpPr>
        <p:spPr bwMode="auto">
          <a:xfrm>
            <a:off x="7443270" y="1450909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解决方法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3171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94837" y="1756032"/>
            <a:ext cx="2433186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（食堂）活跃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5" idx="2"/>
            <a:endCxn id="6" idx="0"/>
          </p:cNvCxnSpPr>
          <p:nvPr/>
        </p:nvCxnSpPr>
        <p:spPr>
          <a:xfrm>
            <a:off x="1417930" y="1393854"/>
            <a:ext cx="1593500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2266671" y="990878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53" idx="2"/>
            <a:endCxn id="6" idx="0"/>
          </p:cNvCxnSpPr>
          <p:nvPr/>
        </p:nvCxnSpPr>
        <p:spPr>
          <a:xfrm>
            <a:off x="3011430" y="1390191"/>
            <a:ext cx="0" cy="36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54599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8" idx="2"/>
            <a:endCxn id="6" idx="0"/>
          </p:cNvCxnSpPr>
          <p:nvPr/>
        </p:nvCxnSpPr>
        <p:spPr>
          <a:xfrm flipH="1">
            <a:off x="3011430" y="1393854"/>
            <a:ext cx="1587928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35035" y="3053977"/>
            <a:ext cx="1645883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162689" y="3050314"/>
            <a:ext cx="1715229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959689" y="3053977"/>
            <a:ext cx="165009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752396" y="2306144"/>
            <a:ext cx="2518067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（食堂）非活跃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1" idx="0"/>
            <a:endCxn id="64" idx="2"/>
          </p:cNvCxnSpPr>
          <p:nvPr/>
        </p:nvCxnSpPr>
        <p:spPr>
          <a:xfrm flipV="1">
            <a:off x="1257977" y="2777660"/>
            <a:ext cx="1753453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0"/>
            <a:endCxn id="64" idx="2"/>
          </p:cNvCxnSpPr>
          <p:nvPr/>
        </p:nvCxnSpPr>
        <p:spPr>
          <a:xfrm flipH="1" flipV="1">
            <a:off x="3011430" y="2777660"/>
            <a:ext cx="8874" cy="2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3" idx="0"/>
            <a:endCxn id="64" idx="2"/>
          </p:cNvCxnSpPr>
          <p:nvPr/>
        </p:nvCxnSpPr>
        <p:spPr>
          <a:xfrm flipH="1" flipV="1">
            <a:off x="3011430" y="2777660"/>
            <a:ext cx="1773308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276174" y="737867"/>
            <a:ext cx="5495540" cy="304626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6565708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696248" y="1756032"/>
            <a:ext cx="2433185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（其他）活跃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0" idx="2"/>
            <a:endCxn id="91" idx="0"/>
          </p:cNvCxnSpPr>
          <p:nvPr/>
        </p:nvCxnSpPr>
        <p:spPr>
          <a:xfrm>
            <a:off x="7310467" y="1393854"/>
            <a:ext cx="1602374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159208" y="990878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93" idx="2"/>
            <a:endCxn id="91" idx="0"/>
          </p:cNvCxnSpPr>
          <p:nvPr/>
        </p:nvCxnSpPr>
        <p:spPr>
          <a:xfrm>
            <a:off x="8903967" y="1390191"/>
            <a:ext cx="8874" cy="36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9747136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2"/>
            <a:endCxn id="91" idx="0"/>
          </p:cNvCxnSpPr>
          <p:nvPr/>
        </p:nvCxnSpPr>
        <p:spPr>
          <a:xfrm flipH="1">
            <a:off x="8912841" y="1393854"/>
            <a:ext cx="1579054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6327572" y="3053977"/>
            <a:ext cx="1645883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055226" y="3050314"/>
            <a:ext cx="1715229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9852226" y="3053977"/>
            <a:ext cx="165009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7644933" y="2306144"/>
            <a:ext cx="2518067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（其他）非活跃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97" idx="0"/>
            <a:endCxn id="100" idx="2"/>
          </p:cNvCxnSpPr>
          <p:nvPr/>
        </p:nvCxnSpPr>
        <p:spPr>
          <a:xfrm flipV="1">
            <a:off x="7150514" y="2777660"/>
            <a:ext cx="1753453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8" idx="0"/>
            <a:endCxn id="100" idx="2"/>
          </p:cNvCxnSpPr>
          <p:nvPr/>
        </p:nvCxnSpPr>
        <p:spPr>
          <a:xfrm flipH="1" flipV="1">
            <a:off x="8903967" y="2777660"/>
            <a:ext cx="8874" cy="2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9" idx="0"/>
            <a:endCxn id="100" idx="2"/>
          </p:cNvCxnSpPr>
          <p:nvPr/>
        </p:nvCxnSpPr>
        <p:spPr>
          <a:xfrm flipH="1" flipV="1">
            <a:off x="8903967" y="2777660"/>
            <a:ext cx="1773308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6168711" y="737867"/>
            <a:ext cx="5495540" cy="304626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右箭头 106"/>
          <p:cNvSpPr/>
          <p:nvPr/>
        </p:nvSpPr>
        <p:spPr>
          <a:xfrm rot="10800000">
            <a:off x="7003221" y="3845481"/>
            <a:ext cx="2104010" cy="1628297"/>
          </a:xfrm>
          <a:prstGeom prst="bentArrow">
            <a:avLst>
              <a:gd name="adj1" fmla="val 12850"/>
              <a:gd name="adj2" fmla="val 12383"/>
              <a:gd name="adj3" fmla="val 50000"/>
              <a:gd name="adj4" fmla="val 793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右箭头 107"/>
          <p:cNvSpPr/>
          <p:nvPr/>
        </p:nvSpPr>
        <p:spPr>
          <a:xfrm rot="10800000" flipH="1">
            <a:off x="2895420" y="3815954"/>
            <a:ext cx="2050732" cy="1628297"/>
          </a:xfrm>
          <a:prstGeom prst="bentArrow">
            <a:avLst>
              <a:gd name="adj1" fmla="val 12850"/>
              <a:gd name="adj2" fmla="val 12383"/>
              <a:gd name="adj3" fmla="val 50000"/>
              <a:gd name="adj4" fmla="val 793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51814" y="1625273"/>
            <a:ext cx="946026" cy="1204549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天气，温度，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AQI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10485465" y="1630852"/>
            <a:ext cx="946026" cy="1204549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天气，温度，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AQI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箭头连接符 141"/>
          <p:cNvCxnSpPr>
            <a:endCxn id="6" idx="1"/>
          </p:cNvCxnSpPr>
          <p:nvPr/>
        </p:nvCxnSpPr>
        <p:spPr>
          <a:xfrm flipV="1">
            <a:off x="1417930" y="1991790"/>
            <a:ext cx="376907" cy="23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9" idx="3"/>
            <a:endCxn id="64" idx="1"/>
          </p:cNvCxnSpPr>
          <p:nvPr/>
        </p:nvCxnSpPr>
        <p:spPr>
          <a:xfrm>
            <a:off x="1397840" y="2227548"/>
            <a:ext cx="354556" cy="31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0" idx="1"/>
            <a:endCxn id="91" idx="3"/>
          </p:cNvCxnSpPr>
          <p:nvPr/>
        </p:nvCxnSpPr>
        <p:spPr>
          <a:xfrm flipH="1" flipV="1">
            <a:off x="10129433" y="1991790"/>
            <a:ext cx="356032" cy="2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0" idx="1"/>
            <a:endCxn id="100" idx="3"/>
          </p:cNvCxnSpPr>
          <p:nvPr/>
        </p:nvCxnSpPr>
        <p:spPr>
          <a:xfrm flipH="1">
            <a:off x="10163000" y="2233127"/>
            <a:ext cx="322465" cy="30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圆角矩形 148"/>
          <p:cNvSpPr/>
          <p:nvPr/>
        </p:nvSpPr>
        <p:spPr>
          <a:xfrm>
            <a:off x="4946152" y="4908884"/>
            <a:ext cx="2057069" cy="1235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汇总四个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，输出结果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2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《2018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北京市高校校园大数据竞赛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16390" y="4514209"/>
            <a:ext cx="7730419" cy="1176236"/>
          </a:xfrm>
        </p:spPr>
        <p:txBody>
          <a:bodyPr/>
          <a:lstStyle/>
          <a:p>
            <a:r>
              <a:rPr kumimoji="1" lang="zh-CN" altLang="en-US" dirty="0" smtClean="0"/>
              <a:t>队伍名称：</a:t>
            </a:r>
            <a:r>
              <a:rPr kumimoji="1" lang="en-US" altLang="zh-CN" sz="1600" dirty="0" smtClean="0"/>
              <a:t>Parsifal</a:t>
            </a:r>
            <a:endParaRPr kumimoji="1" lang="zh-CN" altLang="en-US" sz="1600" dirty="0"/>
          </a:p>
          <a:p>
            <a:r>
              <a:rPr kumimoji="1" lang="zh-CN" altLang="en-US" dirty="0"/>
              <a:t>成员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杜欣</a:t>
            </a:r>
            <a:r>
              <a:rPr kumimoji="1" lang="zh-CN" altLang="en-US" dirty="0" smtClean="0"/>
              <a:t>远、冯玥、</a:t>
            </a:r>
            <a:r>
              <a:rPr kumimoji="1" lang="zh-CN" altLang="en-US" dirty="0" smtClean="0"/>
              <a:t>李想</a:t>
            </a:r>
            <a:endParaRPr kumimoji="1"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7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数据预处理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规则模型阐述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规则模型加强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其他尝试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90098" y="6290558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200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数据预处理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9072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8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数据预处理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4375" y="1336138"/>
              <a:ext cx="27719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微软雅黑" charset="0"/>
                </a:rPr>
                <a:t>01 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微软雅黑" charset="0"/>
                </a:rPr>
                <a:t>大面积缺失问题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283200"/>
            <a:chOff x="482600" y="1092200"/>
            <a:chExt cx="3111500" cy="5283200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1350" y="1331403"/>
              <a:ext cx="27719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微软雅黑" charset="0"/>
                </a:rPr>
                <a:t>02 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微软雅黑" charset="0"/>
                </a:rPr>
                <a:t>小地点缺失问题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34300" y="977900"/>
            <a:ext cx="3111500" cy="5283200"/>
            <a:chOff x="482600" y="1092200"/>
            <a:chExt cx="3111500" cy="528320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0169" y="1336138"/>
              <a:ext cx="2156361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微软雅黑" charset="0"/>
                </a:rPr>
                <a:t>03 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微软雅黑" charset="0"/>
                </a:rPr>
                <a:t>异常值问题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32" y="1984400"/>
            <a:ext cx="2743200" cy="18954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377106" y="4197539"/>
            <a:ext cx="280077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10/19 23:00 – 10/20 07:00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377106" y="4759294"/>
            <a:ext cx="280077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10/29 21:00 – 10/30 07:00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377106" y="5321049"/>
            <a:ext cx="280077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11/09 01:00 – 11/30 02:00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661039" y="4182705"/>
            <a:ext cx="280077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Location3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10/13 07:00 – 10/14 02:00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661039" y="5014027"/>
            <a:ext cx="280077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Location1, 7, 18, 30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10/30 09:00 – 10/31 01:00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/>
          <a:srcRect b="8391"/>
          <a:stretch/>
        </p:blipFill>
        <p:spPr>
          <a:xfrm>
            <a:off x="4704115" y="1989379"/>
            <a:ext cx="2714625" cy="187603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17" y="1861428"/>
            <a:ext cx="2861664" cy="21319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60" y="1950806"/>
            <a:ext cx="5297680" cy="394677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71377" y="368221"/>
            <a:ext cx="544924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使用数据：</a:t>
            </a:r>
            <a:r>
              <a:rPr lang="en-US" altLang="zh-CN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2017/10/11-2017/11/30  </a:t>
            </a: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预测</a:t>
            </a:r>
            <a:r>
              <a:rPr lang="en-US" altLang="zh-CN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12</a:t>
            </a: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月人流量</a:t>
            </a:r>
            <a:endParaRPr lang="en-US" altLang="zh-CN" sz="16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16621" y="1984400"/>
            <a:ext cx="1673856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Location1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（处理后）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3343" y="4232808"/>
            <a:ext cx="271753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Q1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下四分位点</a:t>
            </a:r>
            <a:endParaRPr lang="en-US" altLang="zh-CN" sz="1600" kern="0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Q3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：上四分位点</a:t>
            </a:r>
            <a:endParaRPr lang="en-US" altLang="zh-CN" sz="1600" kern="0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ΔQ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Q3-Q1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为四分位间距</a:t>
            </a:r>
            <a:endParaRPr lang="en-US" altLang="zh-CN" sz="1600" kern="0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异常值：在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cs typeface="+mn-ea"/>
              </a:rPr>
              <a:t>区间 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  <a:cs typeface="+mn-ea"/>
              </a:rPr>
              <a:t>Q3+1.5ΔQ, Q1-1.5ΔQ 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cs typeface="+mn-ea"/>
              </a:rPr>
              <a:t>之外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的为异常值。</a:t>
            </a:r>
            <a:endParaRPr lang="zh-CN" altLang="en-US" sz="1600" kern="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2" y="1961586"/>
            <a:ext cx="5295908" cy="394545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956438" y="1984400"/>
            <a:ext cx="1519968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Location1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（原始）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规则模型阐述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9072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模型阐述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53857"/>
              </p:ext>
            </p:extLst>
          </p:nvPr>
        </p:nvGraphicFramePr>
        <p:xfrm>
          <a:off x="457310" y="1044435"/>
          <a:ext cx="1146087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 rot="20260913">
            <a:off x="1543984" y="1362158"/>
            <a:ext cx="1555710" cy="255314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2878"/>
              </p:ext>
            </p:extLst>
          </p:nvPr>
        </p:nvGraphicFramePr>
        <p:xfrm>
          <a:off x="3071607" y="615351"/>
          <a:ext cx="135601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4482316" y="975175"/>
            <a:ext cx="1006865" cy="312065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00966"/>
              </p:ext>
            </p:extLst>
          </p:nvPr>
        </p:nvGraphicFramePr>
        <p:xfrm>
          <a:off x="5542384" y="329228"/>
          <a:ext cx="6261688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Sum(0-23)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55934"/>
              </p:ext>
            </p:extLst>
          </p:nvPr>
        </p:nvGraphicFramePr>
        <p:xfrm>
          <a:off x="1535205" y="2877558"/>
          <a:ext cx="38766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14850"/>
              </p:ext>
            </p:extLst>
          </p:nvPr>
        </p:nvGraphicFramePr>
        <p:xfrm>
          <a:off x="5542384" y="3138209"/>
          <a:ext cx="6261688" cy="23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Sum(0-23)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Sum of week6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弧形 36"/>
          <p:cNvSpPr/>
          <p:nvPr/>
        </p:nvSpPr>
        <p:spPr>
          <a:xfrm rot="10564206">
            <a:off x="6621484" y="4907843"/>
            <a:ext cx="4540279" cy="1202887"/>
          </a:xfrm>
          <a:prstGeom prst="arc">
            <a:avLst>
              <a:gd name="adj1" fmla="val 10939040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0436882">
            <a:off x="7152425" y="4910204"/>
            <a:ext cx="3834477" cy="1076922"/>
          </a:xfrm>
          <a:prstGeom prst="arc">
            <a:avLst>
              <a:gd name="adj1" fmla="val 11127988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8301687" y="2434505"/>
            <a:ext cx="74308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弧形 39"/>
          <p:cNvSpPr/>
          <p:nvPr/>
        </p:nvSpPr>
        <p:spPr>
          <a:xfrm rot="11441157" flipH="1">
            <a:off x="6802532" y="1481107"/>
            <a:ext cx="3893489" cy="1277824"/>
          </a:xfrm>
          <a:prstGeom prst="arc">
            <a:avLst>
              <a:gd name="adj1" fmla="val 11691290"/>
              <a:gd name="adj2" fmla="val 473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11441157" flipH="1">
            <a:off x="6532841" y="1533685"/>
            <a:ext cx="4465825" cy="1333503"/>
          </a:xfrm>
          <a:prstGeom prst="arc">
            <a:avLst>
              <a:gd name="adj1" fmla="val 11432414"/>
              <a:gd name="adj2" fmla="val 659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flipH="1">
            <a:off x="8301687" y="5676180"/>
            <a:ext cx="71617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27937" y="2367046"/>
            <a:ext cx="8189549" cy="1052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/>
              <a:t>所以只要能把每个地点的星期和小时两个维度上的周期性算出来，那就能预测任何地点，任何周期时间</a:t>
            </a:r>
            <a:r>
              <a:rPr lang="zh-CN" altLang="en-US" sz="2400" dirty="0" smtClean="0"/>
              <a:t>的人流量。</a:t>
            </a:r>
            <a:endParaRPr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8579" y="3225426"/>
            <a:ext cx="80823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9    10</a:t>
            </a:r>
            <a:endParaRPr lang="zh-CN" altLang="en-US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7661" y="5808448"/>
            <a:ext cx="1370888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31    32   33</a:t>
            </a:r>
            <a:endParaRPr lang="zh-CN" altLang="en-US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63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37" grpId="0" animBg="1"/>
      <p:bldP spid="38" grpId="0" animBg="1"/>
      <p:bldP spid="27" grpId="0" animBg="1"/>
      <p:bldP spid="40" grpId="0" animBg="1"/>
      <p:bldP spid="43" grpId="0" animBg="1"/>
      <p:bldP spid="44" grpId="0" animBg="1"/>
      <p:bldP spid="30" grpId="0" animBg="1"/>
      <p:bldP spid="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007982" y="3133703"/>
            <a:ext cx="3767049" cy="590594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规则模型加强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7521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accent3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5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1788"/>
              </p:ext>
            </p:extLst>
          </p:nvPr>
        </p:nvGraphicFramePr>
        <p:xfrm>
          <a:off x="835891" y="1509374"/>
          <a:ext cx="1145310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 rot="19962025">
            <a:off x="1917849" y="1800882"/>
            <a:ext cx="1335088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86615"/>
              </p:ext>
            </p:extLst>
          </p:nvPr>
        </p:nvGraphicFramePr>
        <p:xfrm>
          <a:off x="3238935" y="585633"/>
          <a:ext cx="134850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4587444" y="1292368"/>
            <a:ext cx="954940" cy="190068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87927"/>
              </p:ext>
            </p:extLst>
          </p:nvPr>
        </p:nvGraphicFramePr>
        <p:xfrm>
          <a:off x="2138291" y="3025736"/>
          <a:ext cx="31895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弧形 18"/>
          <p:cNvSpPr/>
          <p:nvPr/>
        </p:nvSpPr>
        <p:spPr>
          <a:xfrm rot="10564206">
            <a:off x="6621484" y="5325475"/>
            <a:ext cx="4540279" cy="1202887"/>
          </a:xfrm>
          <a:prstGeom prst="arc">
            <a:avLst>
              <a:gd name="adj1" fmla="val 10939040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10436882">
            <a:off x="7152425" y="5327836"/>
            <a:ext cx="3834477" cy="1076922"/>
          </a:xfrm>
          <a:prstGeom prst="arc">
            <a:avLst>
              <a:gd name="adj1" fmla="val 11127988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301687" y="2722072"/>
            <a:ext cx="74308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1441157" flipH="1">
            <a:off x="6802532" y="1768674"/>
            <a:ext cx="3893489" cy="1277824"/>
          </a:xfrm>
          <a:prstGeom prst="arc">
            <a:avLst>
              <a:gd name="adj1" fmla="val 11691290"/>
              <a:gd name="adj2" fmla="val 473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1441157" flipH="1">
            <a:off x="6532841" y="1821252"/>
            <a:ext cx="4465825" cy="1333503"/>
          </a:xfrm>
          <a:prstGeom prst="arc">
            <a:avLst>
              <a:gd name="adj1" fmla="val 11432414"/>
              <a:gd name="adj2" fmla="val 659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flipH="1">
            <a:off x="8301687" y="6093812"/>
            <a:ext cx="71617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46550"/>
              </p:ext>
            </p:extLst>
          </p:nvPr>
        </p:nvGraphicFramePr>
        <p:xfrm>
          <a:off x="5542384" y="585633"/>
          <a:ext cx="6261688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13786"/>
              </p:ext>
            </p:extLst>
          </p:nvPr>
        </p:nvGraphicFramePr>
        <p:xfrm>
          <a:off x="5542384" y="3555841"/>
          <a:ext cx="6261688" cy="23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Sum of week6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3.1.1</a:t>
            </a:r>
            <a:r>
              <a:rPr kumimoji="1" lang="zh-CN" altLang="en-US" sz="1800" dirty="0" smtClean="0"/>
              <a:t>模型变种</a:t>
            </a:r>
            <a:endParaRPr kumimoji="1" lang="zh-CN" altLang="en-US" sz="1800" dirty="0"/>
          </a:p>
        </p:txBody>
      </p:sp>
      <p:sp>
        <p:nvSpPr>
          <p:cNvPr id="29" name="矩形 2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68582"/>
              </p:ext>
            </p:extLst>
          </p:nvPr>
        </p:nvGraphicFramePr>
        <p:xfrm>
          <a:off x="583342" y="1509374"/>
          <a:ext cx="1397859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 rot="19962025">
            <a:off x="1917849" y="1800882"/>
            <a:ext cx="1335088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238935" y="585633"/>
          <a:ext cx="134850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4587444" y="1292368"/>
            <a:ext cx="954940" cy="190068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86293"/>
              </p:ext>
            </p:extLst>
          </p:nvPr>
        </p:nvGraphicFramePr>
        <p:xfrm>
          <a:off x="2138291" y="3025736"/>
          <a:ext cx="31895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弧形 18"/>
          <p:cNvSpPr/>
          <p:nvPr/>
        </p:nvSpPr>
        <p:spPr>
          <a:xfrm rot="10564206">
            <a:off x="6621484" y="5325475"/>
            <a:ext cx="4540279" cy="1202887"/>
          </a:xfrm>
          <a:prstGeom prst="arc">
            <a:avLst>
              <a:gd name="adj1" fmla="val 10939040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10436882">
            <a:off x="7152425" y="5327836"/>
            <a:ext cx="3834477" cy="1076922"/>
          </a:xfrm>
          <a:prstGeom prst="arc">
            <a:avLst>
              <a:gd name="adj1" fmla="val 11127988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301687" y="2722072"/>
            <a:ext cx="74308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1441157" flipH="1">
            <a:off x="6802532" y="1768674"/>
            <a:ext cx="3893489" cy="1277824"/>
          </a:xfrm>
          <a:prstGeom prst="arc">
            <a:avLst>
              <a:gd name="adj1" fmla="val 11691290"/>
              <a:gd name="adj2" fmla="val 473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1441157" flipH="1">
            <a:off x="6532841" y="1821252"/>
            <a:ext cx="4465825" cy="1333503"/>
          </a:xfrm>
          <a:prstGeom prst="arc">
            <a:avLst>
              <a:gd name="adj1" fmla="val 11432414"/>
              <a:gd name="adj2" fmla="val 659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flipH="1">
            <a:off x="8301687" y="6093812"/>
            <a:ext cx="71617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94080"/>
              </p:ext>
            </p:extLst>
          </p:nvPr>
        </p:nvGraphicFramePr>
        <p:xfrm>
          <a:off x="5542384" y="585633"/>
          <a:ext cx="6261688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Sum(1~33)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Sum(1~33)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Sum(1~33)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542384" y="3555841"/>
          <a:ext cx="6261688" cy="23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Sum of week6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3.1.2</a:t>
            </a:r>
            <a:r>
              <a:rPr kumimoji="1" lang="zh-CN" altLang="en-US" sz="1800" dirty="0" smtClean="0"/>
              <a:t>模型变种</a:t>
            </a:r>
            <a:endParaRPr kumimoji="1" lang="zh-CN" altLang="en-US" sz="1800" dirty="0"/>
          </a:p>
        </p:txBody>
      </p:sp>
      <p:sp>
        <p:nvSpPr>
          <p:cNvPr id="28" name="矩形 27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08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1753</Words>
  <Application>Microsoft Office PowerPoint</Application>
  <PresentationFormat>宽屏</PresentationFormat>
  <Paragraphs>682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冯 玥</cp:lastModifiedBy>
  <cp:revision>201</cp:revision>
  <dcterms:created xsi:type="dcterms:W3CDTF">2015-08-18T02:51:41Z</dcterms:created>
  <dcterms:modified xsi:type="dcterms:W3CDTF">2019-03-11T11:21:16Z</dcterms:modified>
  <cp:category/>
</cp:coreProperties>
</file>