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9"/>
  </p:notesMasterIdLst>
  <p:handoutMasterIdLst>
    <p:handoutMasterId r:id="rId60"/>
  </p:handoutMasterIdLst>
  <p:sldIdLst>
    <p:sldId id="256" r:id="rId3"/>
    <p:sldId id="262" r:id="rId4"/>
    <p:sldId id="257"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721" autoAdjust="0"/>
  </p:normalViewPr>
  <p:slideViewPr>
    <p:cSldViewPr snapToGrid="0" showGuides="1">
      <p:cViewPr varScale="1">
        <p:scale>
          <a:sx n="92" d="100"/>
          <a:sy n="92" d="100"/>
        </p:scale>
        <p:origin x="92" y="228"/>
      </p:cViewPr>
      <p:guideLst>
        <p:guide orient="horz" pos="2160"/>
        <p:guide pos="3840"/>
      </p:guideLst>
    </p:cSldViewPr>
  </p:slideViewPr>
  <p:notesTextViewPr>
    <p:cViewPr>
      <p:scale>
        <a:sx n="1" d="1"/>
        <a:sy n="1" d="1"/>
      </p:scale>
      <p:origin x="0" y="0"/>
    </p:cViewPr>
  </p:notesTextViewPr>
  <p:notesViewPr>
    <p:cSldViewPr snapToGrid="0" showGuides="1">
      <p:cViewPr varScale="1">
        <p:scale>
          <a:sx n="65" d="100"/>
          <a:sy n="65" d="100"/>
        </p:scale>
        <p:origin x="184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47117E-D58A-422A-A81B-362E9F2EA265}" type="datetimeFigureOut">
              <a:rPr lang="en-US" smtClean="0"/>
              <a:t>5/26/2019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438575-B761-4121-A7E4-457BB626566A}" type="slidenum">
              <a:rPr lang="en-US" smtClean="0"/>
              <a:t>‹#›</a:t>
            </a:fld>
            <a:endParaRPr lang="en-US"/>
          </a:p>
        </p:txBody>
      </p:sp>
    </p:spTree>
    <p:extLst>
      <p:ext uri="{BB962C8B-B14F-4D97-AF65-F5344CB8AC3E}">
        <p14:creationId xmlns:p14="http://schemas.microsoft.com/office/powerpoint/2010/main" val="6239646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52672-2D72-42C2-B0B5-4CADDCB794C9}" type="datetimeFigureOut">
              <a:rPr lang="en-US" smtClean="0"/>
              <a:t>5/26/2019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BA502-DDEA-4552-B72A-9C62FF6620C8}" type="slidenum">
              <a:rPr lang="en-US" smtClean="0"/>
              <a:t>‹#›</a:t>
            </a:fld>
            <a:endParaRPr lang="en-US"/>
          </a:p>
        </p:txBody>
      </p:sp>
    </p:spTree>
    <p:extLst>
      <p:ext uri="{BB962C8B-B14F-4D97-AF65-F5344CB8AC3E}">
        <p14:creationId xmlns:p14="http://schemas.microsoft.com/office/powerpoint/2010/main" val="2152134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ame Board">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332703" y="357393"/>
            <a:ext cx="2099258" cy="914400"/>
          </a:xfrm>
          <a:solidFill>
            <a:schemeClr val="accent1">
              <a:lumMod val="75000"/>
            </a:schemeClr>
          </a:solidFill>
          <a:ln>
            <a:solidFill>
              <a:schemeClr val="accent1">
                <a:lumMod val="75000"/>
              </a:schemeClr>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1</a:t>
            </a:r>
          </a:p>
        </p:txBody>
      </p:sp>
      <p:sp>
        <p:nvSpPr>
          <p:cNvPr id="40" name="Text Placeholder 7"/>
          <p:cNvSpPr>
            <a:spLocks noGrp="1"/>
          </p:cNvSpPr>
          <p:nvPr>
            <p:ph type="body" sz="quarter" idx="18" hasCustomPrompt="1"/>
          </p:nvPr>
        </p:nvSpPr>
        <p:spPr>
          <a:xfrm>
            <a:off x="332703"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5" name="Text Placeholder 7"/>
          <p:cNvSpPr>
            <a:spLocks noGrp="1"/>
          </p:cNvSpPr>
          <p:nvPr>
            <p:ph type="body" sz="quarter" idx="23" hasCustomPrompt="1"/>
          </p:nvPr>
        </p:nvSpPr>
        <p:spPr>
          <a:xfrm>
            <a:off x="332703"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0" name="Text Placeholder 7"/>
          <p:cNvSpPr>
            <a:spLocks noGrp="1"/>
          </p:cNvSpPr>
          <p:nvPr>
            <p:ph type="body" sz="quarter" idx="28" hasCustomPrompt="1"/>
          </p:nvPr>
        </p:nvSpPr>
        <p:spPr>
          <a:xfrm>
            <a:off x="332703"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5" name="Text Placeholder 7"/>
          <p:cNvSpPr>
            <a:spLocks noGrp="1"/>
          </p:cNvSpPr>
          <p:nvPr>
            <p:ph type="body" sz="quarter" idx="33" hasCustomPrompt="1"/>
          </p:nvPr>
        </p:nvSpPr>
        <p:spPr>
          <a:xfrm>
            <a:off x="332703"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0" name="Text Placeholder 7"/>
          <p:cNvSpPr>
            <a:spLocks noGrp="1"/>
          </p:cNvSpPr>
          <p:nvPr>
            <p:ph type="body" sz="quarter" idx="38" hasCustomPrompt="1"/>
          </p:nvPr>
        </p:nvSpPr>
        <p:spPr>
          <a:xfrm>
            <a:off x="332703"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6" name="Text Placeholder 7"/>
          <p:cNvSpPr>
            <a:spLocks noGrp="1"/>
          </p:cNvSpPr>
          <p:nvPr>
            <p:ph type="body" sz="quarter" idx="14" hasCustomPrompt="1"/>
          </p:nvPr>
        </p:nvSpPr>
        <p:spPr>
          <a:xfrm>
            <a:off x="2689537" y="357393"/>
            <a:ext cx="2099258" cy="914400"/>
          </a:xfrm>
          <a:solidFill>
            <a:schemeClr val="accent2"/>
          </a:solidFill>
          <a:ln>
            <a:solidFill>
              <a:schemeClr val="accent2"/>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2</a:t>
            </a:r>
          </a:p>
        </p:txBody>
      </p:sp>
      <p:sp>
        <p:nvSpPr>
          <p:cNvPr id="41" name="Text Placeholder 7"/>
          <p:cNvSpPr>
            <a:spLocks noGrp="1"/>
          </p:cNvSpPr>
          <p:nvPr>
            <p:ph type="body" sz="quarter" idx="19" hasCustomPrompt="1"/>
          </p:nvPr>
        </p:nvSpPr>
        <p:spPr>
          <a:xfrm>
            <a:off x="2689537"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6" name="Text Placeholder 7"/>
          <p:cNvSpPr>
            <a:spLocks noGrp="1"/>
          </p:cNvSpPr>
          <p:nvPr>
            <p:ph type="body" sz="quarter" idx="24" hasCustomPrompt="1"/>
          </p:nvPr>
        </p:nvSpPr>
        <p:spPr>
          <a:xfrm>
            <a:off x="2689537"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1" name="Text Placeholder 7"/>
          <p:cNvSpPr>
            <a:spLocks noGrp="1"/>
          </p:cNvSpPr>
          <p:nvPr>
            <p:ph type="body" sz="quarter" idx="29" hasCustomPrompt="1"/>
          </p:nvPr>
        </p:nvSpPr>
        <p:spPr>
          <a:xfrm>
            <a:off x="2689537"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6" name="Text Placeholder 7"/>
          <p:cNvSpPr>
            <a:spLocks noGrp="1"/>
          </p:cNvSpPr>
          <p:nvPr>
            <p:ph type="body" sz="quarter" idx="34" hasCustomPrompt="1"/>
          </p:nvPr>
        </p:nvSpPr>
        <p:spPr>
          <a:xfrm>
            <a:off x="2689537"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1" name="Text Placeholder 7"/>
          <p:cNvSpPr>
            <a:spLocks noGrp="1"/>
          </p:cNvSpPr>
          <p:nvPr>
            <p:ph type="body" sz="quarter" idx="39" hasCustomPrompt="1"/>
          </p:nvPr>
        </p:nvSpPr>
        <p:spPr>
          <a:xfrm>
            <a:off x="2689537"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7" name="Text Placeholder 7"/>
          <p:cNvSpPr>
            <a:spLocks noGrp="1"/>
          </p:cNvSpPr>
          <p:nvPr>
            <p:ph type="body" sz="quarter" idx="15" hasCustomPrompt="1"/>
          </p:nvPr>
        </p:nvSpPr>
        <p:spPr>
          <a:xfrm>
            <a:off x="5046371" y="357393"/>
            <a:ext cx="2099258" cy="914400"/>
          </a:xfrm>
          <a:solidFill>
            <a:schemeClr val="accent3"/>
          </a:solidFill>
          <a:ln>
            <a:solidFill>
              <a:schemeClr val="accent3"/>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3</a:t>
            </a:r>
          </a:p>
        </p:txBody>
      </p:sp>
      <p:sp>
        <p:nvSpPr>
          <p:cNvPr id="42" name="Text Placeholder 7"/>
          <p:cNvSpPr>
            <a:spLocks noGrp="1"/>
          </p:cNvSpPr>
          <p:nvPr>
            <p:ph type="body" sz="quarter" idx="20" hasCustomPrompt="1"/>
          </p:nvPr>
        </p:nvSpPr>
        <p:spPr>
          <a:xfrm>
            <a:off x="5046371"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7" name="Text Placeholder 7"/>
          <p:cNvSpPr>
            <a:spLocks noGrp="1"/>
          </p:cNvSpPr>
          <p:nvPr>
            <p:ph type="body" sz="quarter" idx="25" hasCustomPrompt="1"/>
          </p:nvPr>
        </p:nvSpPr>
        <p:spPr>
          <a:xfrm>
            <a:off x="5046371"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2" name="Text Placeholder 7"/>
          <p:cNvSpPr>
            <a:spLocks noGrp="1"/>
          </p:cNvSpPr>
          <p:nvPr>
            <p:ph type="body" sz="quarter" idx="30" hasCustomPrompt="1"/>
          </p:nvPr>
        </p:nvSpPr>
        <p:spPr>
          <a:xfrm>
            <a:off x="5046371"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7" name="Text Placeholder 7"/>
          <p:cNvSpPr>
            <a:spLocks noGrp="1"/>
          </p:cNvSpPr>
          <p:nvPr>
            <p:ph type="body" sz="quarter" idx="35" hasCustomPrompt="1"/>
          </p:nvPr>
        </p:nvSpPr>
        <p:spPr>
          <a:xfrm>
            <a:off x="5046371"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2" name="Text Placeholder 7"/>
          <p:cNvSpPr>
            <a:spLocks noGrp="1"/>
          </p:cNvSpPr>
          <p:nvPr>
            <p:ph type="body" sz="quarter" idx="40" hasCustomPrompt="1"/>
          </p:nvPr>
        </p:nvSpPr>
        <p:spPr>
          <a:xfrm>
            <a:off x="5046371"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8" name="Text Placeholder 7"/>
          <p:cNvSpPr>
            <a:spLocks noGrp="1"/>
          </p:cNvSpPr>
          <p:nvPr>
            <p:ph type="body" sz="quarter" idx="16" hasCustomPrompt="1"/>
          </p:nvPr>
        </p:nvSpPr>
        <p:spPr>
          <a:xfrm>
            <a:off x="7403205" y="357393"/>
            <a:ext cx="2099258" cy="914400"/>
          </a:xfrm>
          <a:solidFill>
            <a:schemeClr val="accent4"/>
          </a:solidFill>
          <a:ln>
            <a:solidFill>
              <a:schemeClr val="accent4"/>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4</a:t>
            </a:r>
          </a:p>
        </p:txBody>
      </p:sp>
      <p:sp>
        <p:nvSpPr>
          <p:cNvPr id="43" name="Text Placeholder 7"/>
          <p:cNvSpPr>
            <a:spLocks noGrp="1"/>
          </p:cNvSpPr>
          <p:nvPr>
            <p:ph type="body" sz="quarter" idx="21" hasCustomPrompt="1"/>
          </p:nvPr>
        </p:nvSpPr>
        <p:spPr>
          <a:xfrm>
            <a:off x="7403205"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8" name="Text Placeholder 7"/>
          <p:cNvSpPr>
            <a:spLocks noGrp="1"/>
          </p:cNvSpPr>
          <p:nvPr>
            <p:ph type="body" sz="quarter" idx="26" hasCustomPrompt="1"/>
          </p:nvPr>
        </p:nvSpPr>
        <p:spPr>
          <a:xfrm>
            <a:off x="7403205"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3" name="Text Placeholder 7"/>
          <p:cNvSpPr>
            <a:spLocks noGrp="1"/>
          </p:cNvSpPr>
          <p:nvPr>
            <p:ph type="body" sz="quarter" idx="31" hasCustomPrompt="1"/>
          </p:nvPr>
        </p:nvSpPr>
        <p:spPr>
          <a:xfrm>
            <a:off x="7403205"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8" name="Text Placeholder 7"/>
          <p:cNvSpPr>
            <a:spLocks noGrp="1"/>
          </p:cNvSpPr>
          <p:nvPr>
            <p:ph type="body" sz="quarter" idx="36" hasCustomPrompt="1"/>
          </p:nvPr>
        </p:nvSpPr>
        <p:spPr>
          <a:xfrm>
            <a:off x="7403205"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3" name="Text Placeholder 7"/>
          <p:cNvSpPr>
            <a:spLocks noGrp="1"/>
          </p:cNvSpPr>
          <p:nvPr>
            <p:ph type="body" sz="quarter" idx="41" hasCustomPrompt="1"/>
          </p:nvPr>
        </p:nvSpPr>
        <p:spPr>
          <a:xfrm>
            <a:off x="7403205"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9" name="Text Placeholder 7"/>
          <p:cNvSpPr>
            <a:spLocks noGrp="1"/>
          </p:cNvSpPr>
          <p:nvPr>
            <p:ph type="body" sz="quarter" idx="17" hasCustomPrompt="1"/>
          </p:nvPr>
        </p:nvSpPr>
        <p:spPr>
          <a:xfrm>
            <a:off x="9760039" y="357393"/>
            <a:ext cx="2099258" cy="914400"/>
          </a:xfrm>
          <a:solidFill>
            <a:schemeClr val="accent5"/>
          </a:solidFill>
          <a:ln>
            <a:solidFill>
              <a:schemeClr val="accent5"/>
            </a:solidFill>
          </a:ln>
        </p:spPr>
        <p:txBody>
          <a:bodyPr anchor="ctr">
            <a:noAutofit/>
          </a:bodyPr>
          <a:lstStyle>
            <a:lvl1pPr marL="0" indent="0" algn="ctr">
              <a:spcBef>
                <a:spcPts val="0"/>
              </a:spcBef>
              <a:buNone/>
              <a:defRPr sz="2400" baseline="0">
                <a:solidFill>
                  <a:schemeClr val="tx1"/>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Category 5</a:t>
            </a:r>
          </a:p>
        </p:txBody>
      </p:sp>
      <p:sp>
        <p:nvSpPr>
          <p:cNvPr id="44" name="Text Placeholder 7"/>
          <p:cNvSpPr>
            <a:spLocks noGrp="1"/>
          </p:cNvSpPr>
          <p:nvPr>
            <p:ph type="body" sz="quarter" idx="22" hasCustomPrompt="1"/>
          </p:nvPr>
        </p:nvSpPr>
        <p:spPr>
          <a:xfrm>
            <a:off x="9760039" y="1516491"/>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49" name="Text Placeholder 7"/>
          <p:cNvSpPr>
            <a:spLocks noGrp="1"/>
          </p:cNvSpPr>
          <p:nvPr>
            <p:ph type="body" sz="quarter" idx="27" hasCustomPrompt="1"/>
          </p:nvPr>
        </p:nvSpPr>
        <p:spPr>
          <a:xfrm>
            <a:off x="9760039" y="2533920"/>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4" name="Text Placeholder 7"/>
          <p:cNvSpPr>
            <a:spLocks noGrp="1"/>
          </p:cNvSpPr>
          <p:nvPr>
            <p:ph type="body" sz="quarter" idx="32" hasCustomPrompt="1"/>
          </p:nvPr>
        </p:nvSpPr>
        <p:spPr>
          <a:xfrm>
            <a:off x="9760039" y="3551349"/>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59" name="Text Placeholder 7"/>
          <p:cNvSpPr>
            <a:spLocks noGrp="1"/>
          </p:cNvSpPr>
          <p:nvPr>
            <p:ph type="body" sz="quarter" idx="37" hasCustomPrompt="1"/>
          </p:nvPr>
        </p:nvSpPr>
        <p:spPr>
          <a:xfrm>
            <a:off x="9760039" y="4568778"/>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64" name="Text Placeholder 7"/>
          <p:cNvSpPr>
            <a:spLocks noGrp="1"/>
          </p:cNvSpPr>
          <p:nvPr>
            <p:ph type="body" sz="quarter" idx="42" hasCustomPrompt="1"/>
          </p:nvPr>
        </p:nvSpPr>
        <p:spPr>
          <a:xfrm>
            <a:off x="9760039" y="5586207"/>
            <a:ext cx="2099258" cy="914400"/>
          </a:xfrm>
          <a:solidFill>
            <a:schemeClr val="bg2">
              <a:lumMod val="50000"/>
            </a:schemeClr>
          </a:solidFill>
          <a:ln>
            <a:solidFill>
              <a:schemeClr val="bg2">
                <a:lumMod val="50000"/>
              </a:schemeClr>
            </a:solidFill>
          </a:ln>
        </p:spPr>
        <p:txBody>
          <a:bodyPr anchor="ctr">
            <a:noAutofit/>
          </a:bodyPr>
          <a:lstStyle>
            <a:lvl1pPr marL="0" indent="0" algn="ctr">
              <a:spcBef>
                <a:spcPts val="0"/>
              </a:spcBef>
              <a:buNone/>
              <a:defRPr sz="2400" baseline="0">
                <a:solidFill>
                  <a:srgbClr val="FFFFFF"/>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33"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You can type your own categories and points values in this game board.</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slides we’ve provided.</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600" dirty="0">
                <a:solidFill>
                  <a:srgbClr val="7F7F7F"/>
                </a:solidFill>
                <a:latin typeface="Calibri Light" panose="020F0302020204030204" pitchFamily="34" charset="0"/>
                <a:cs typeface="Calibri" panose="020F0502020204030204" pitchFamily="34" charset="0"/>
              </a:rPr>
              <a:t>When you’re in slide show view, click a points box to go to that question,</a:t>
            </a:r>
            <a:r>
              <a:rPr lang="en-US" sz="1600" baseline="0" dirty="0">
                <a:solidFill>
                  <a:srgbClr val="7F7F7F"/>
                </a:solidFill>
                <a:latin typeface="Calibri Light" panose="020F0302020204030204" pitchFamily="34" charset="0"/>
                <a:cs typeface="Calibri" panose="020F0502020204030204" pitchFamily="34" charset="0"/>
              </a:rPr>
              <a:t> then </a:t>
            </a:r>
            <a:r>
              <a:rPr lang="en-US" sz="1600" dirty="0">
                <a:solidFill>
                  <a:srgbClr val="7F7F7F"/>
                </a:solidFill>
                <a:latin typeface="Calibri Light" panose="020F0302020204030204" pitchFamily="34" charset="0"/>
                <a:cs typeface="Calibri" panose="020F0502020204030204" pitchFamily="34" charset="0"/>
              </a:rPr>
              <a:t>click to</a:t>
            </a:r>
            <a:r>
              <a:rPr lang="en-US" sz="1600" baseline="0" dirty="0">
                <a:solidFill>
                  <a:srgbClr val="7F7F7F"/>
                </a:solidFill>
                <a:latin typeface="Calibri Light" panose="020F0302020204030204" pitchFamily="34" charset="0"/>
                <a:cs typeface="Calibri" panose="020F0502020204030204" pitchFamily="34" charset="0"/>
              </a:rPr>
              <a:t> move to the answer slide</a:t>
            </a:r>
            <a:r>
              <a:rPr lang="en-US" sz="1600" dirty="0">
                <a:solidFill>
                  <a:srgbClr val="7F7F7F"/>
                </a:solidFill>
                <a:latin typeface="Calibri Light" panose="020F03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600" dirty="0">
                <a:solidFill>
                  <a:srgbClr val="7F7F7F"/>
                </a:solidFill>
                <a:latin typeface="Calibri Light" panose="020F0302020204030204" pitchFamily="34" charset="0"/>
                <a:cs typeface="Calibri" panose="020F0502020204030204" pitchFamily="34" charset="0"/>
              </a:rPr>
              <a:t>Click the left triangle to return to this game board slide. </a:t>
            </a:r>
          </a:p>
        </p:txBody>
      </p:sp>
    </p:spTree>
    <p:extLst>
      <p:ext uri="{BB962C8B-B14F-4D97-AF65-F5344CB8AC3E}">
        <p14:creationId xmlns:p14="http://schemas.microsoft.com/office/powerpoint/2010/main" val="383076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y 3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answer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Tree>
    <p:extLst>
      <p:ext uri="{BB962C8B-B14F-4D97-AF65-F5344CB8AC3E}">
        <p14:creationId xmlns:p14="http://schemas.microsoft.com/office/powerpoint/2010/main" val="37216608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 4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4 divider slide</a:t>
            </a:r>
          </a:p>
        </p:txBody>
      </p:sp>
    </p:spTree>
    <p:extLst>
      <p:ext uri="{BB962C8B-B14F-4D97-AF65-F5344CB8AC3E}">
        <p14:creationId xmlns:p14="http://schemas.microsoft.com/office/powerpoint/2010/main" val="73065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 4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question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55961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tegory 4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answer here. </a:t>
            </a:r>
          </a:p>
        </p:txBody>
      </p:sp>
      <p:sp>
        <p:nvSpPr>
          <p:cNvPr id="2" name="Rectangle 1"/>
          <p:cNvSpPr/>
          <p:nvPr userDrawn="1"/>
        </p:nvSpPr>
        <p:spPr bwMode="invGray">
          <a:xfrm>
            <a:off x="0" y="5749805"/>
            <a:ext cx="12192000" cy="11081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4</a:t>
            </a:r>
          </a:p>
        </p:txBody>
      </p:sp>
    </p:spTree>
    <p:extLst>
      <p:ext uri="{BB962C8B-B14F-4D97-AF65-F5344CB8AC3E}">
        <p14:creationId xmlns:p14="http://schemas.microsoft.com/office/powerpoint/2010/main" val="396086979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 5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5 divider slide</a:t>
            </a:r>
          </a:p>
        </p:txBody>
      </p:sp>
    </p:spTree>
    <p:extLst>
      <p:ext uri="{BB962C8B-B14F-4D97-AF65-F5344CB8AC3E}">
        <p14:creationId xmlns:p14="http://schemas.microsoft.com/office/powerpoint/2010/main" val="97196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tegory 5 Questions">
    <p:bg>
      <p:bgPr>
        <a:solidFill>
          <a:schemeClr val="bg2">
            <a:alpha val="97000"/>
          </a:schemeClr>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question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92540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 5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answer here. </a:t>
            </a:r>
          </a:p>
        </p:txBody>
      </p:sp>
      <p:sp>
        <p:nvSpPr>
          <p:cNvPr id="2" name="Rectangle 1"/>
          <p:cNvSpPr/>
          <p:nvPr userDrawn="1"/>
        </p:nvSpPr>
        <p:spPr bwMode="invGray">
          <a:xfrm>
            <a:off x="0" y="5749805"/>
            <a:ext cx="12192000" cy="1108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5</a:t>
            </a:r>
          </a:p>
        </p:txBody>
      </p:sp>
    </p:spTree>
    <p:extLst>
      <p:ext uri="{BB962C8B-B14F-4D97-AF65-F5344CB8AC3E}">
        <p14:creationId xmlns:p14="http://schemas.microsoft.com/office/powerpoint/2010/main" val="393352107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tegory 1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1 divider slide</a:t>
            </a:r>
          </a:p>
        </p:txBody>
      </p:sp>
    </p:spTree>
    <p:extLst>
      <p:ext uri="{BB962C8B-B14F-4D97-AF65-F5344CB8AC3E}">
        <p14:creationId xmlns:p14="http://schemas.microsoft.com/office/powerpoint/2010/main" val="11571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tegory 1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question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2"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left triangle to return to the game board slide. </a:t>
            </a:r>
          </a:p>
        </p:txBody>
      </p:sp>
      <p:sp>
        <p:nvSpPr>
          <p:cNvPr id="6" name="Title 5"/>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
        <p:nvSpPr>
          <p:cNvPr id="14"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200822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tegory 1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answer here. </a:t>
            </a:r>
          </a:p>
        </p:txBody>
      </p:sp>
      <p:sp>
        <p:nvSpPr>
          <p:cNvPr id="2" name="Rectangle 1"/>
          <p:cNvSpPr/>
          <p:nvPr userDrawn="1"/>
        </p:nvSpPr>
        <p:spPr bwMode="invGray">
          <a:xfrm>
            <a:off x="0" y="5749805"/>
            <a:ext cx="12192000" cy="11081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1</a:t>
            </a:r>
          </a:p>
        </p:txBody>
      </p:sp>
    </p:spTree>
    <p:extLst>
      <p:ext uri="{BB962C8B-B14F-4D97-AF65-F5344CB8AC3E}">
        <p14:creationId xmlns:p14="http://schemas.microsoft.com/office/powerpoint/2010/main" val="1319601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tegory 2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2 divider slide</a:t>
            </a:r>
          </a:p>
        </p:txBody>
      </p:sp>
    </p:spTree>
    <p:extLst>
      <p:ext uri="{BB962C8B-B14F-4D97-AF65-F5344CB8AC3E}">
        <p14:creationId xmlns:p14="http://schemas.microsoft.com/office/powerpoint/2010/main" val="131711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tegory 2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question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08739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tegory 2 Answers">
    <p:bg>
      <p:bgPr>
        <a:solidFill>
          <a:schemeClr val="bg2"/>
        </a:solidFill>
        <a:effectLst/>
      </p:bgPr>
    </p:bg>
    <p:spTree>
      <p:nvGrpSpPr>
        <p:cNvPr id="1" name=""/>
        <p:cNvGrpSpPr/>
        <p:nvPr/>
      </p:nvGrpSpPr>
      <p:grpSpPr>
        <a:xfrm>
          <a:off x="0" y="0"/>
          <a:ext cx="0" cy="0"/>
          <a:chOff x="0" y="0"/>
          <a:chExt cx="0" cy="0"/>
        </a:xfrm>
      </p:grpSpPr>
      <p:sp>
        <p:nvSpPr>
          <p:cNvPr id="9" name="Q"/>
          <p:cNvSpPr txBox="1"/>
          <p:nvPr userDrawn="1"/>
        </p:nvSpPr>
        <p:spPr>
          <a:xfrm rot="16200000">
            <a:off x="-2011120" y="1813076"/>
            <a:ext cx="5749803" cy="2123658"/>
          </a:xfrm>
          <a:prstGeom prst="rect">
            <a:avLst/>
          </a:prstGeom>
          <a:noFill/>
        </p:spPr>
        <p:txBody>
          <a:bodyPr wrap="square" lIns="0" tIns="0" rIns="0" bIns="0" rtlCol="0" anchor="ctr">
            <a:spAutoFit/>
          </a:bodyPr>
          <a:lstStyle/>
          <a:p>
            <a:pPr algn="just"/>
            <a:r>
              <a:rPr lang="en-US" sz="13800" dirty="0">
                <a:solidFill>
                  <a:schemeClr val="bg1">
                    <a:lumMod val="85000"/>
                    <a:lumOff val="15000"/>
                  </a:schemeClr>
                </a:solidFill>
                <a:latin typeface="Corbel" panose="020B0503020204020204" pitchFamily="34" charset="0"/>
                <a:cs typeface="Arial" panose="020B0604020202020204" pitchFamily="34" charset="0"/>
              </a:rPr>
              <a:t>Answer</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answer here. </a:t>
            </a:r>
          </a:p>
        </p:txBody>
      </p:sp>
      <p:sp>
        <p:nvSpPr>
          <p:cNvPr id="2" name="Rectangle 1"/>
          <p:cNvSpPr/>
          <p:nvPr userDrawn="1"/>
        </p:nvSpPr>
        <p:spPr bwMode="invGray">
          <a:xfrm>
            <a:off x="0" y="5749805"/>
            <a:ext cx="12192000" cy="11081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4" y="5900385"/>
            <a:ext cx="2852388"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4" name="Title 3"/>
          <p:cNvSpPr>
            <a:spLocks noGrp="1"/>
          </p:cNvSpPr>
          <p:nvPr>
            <p:ph type="title" hasCustomPrompt="1"/>
          </p:nvPr>
        </p:nvSpPr>
        <p:spPr/>
        <p:txBody>
          <a:bodyPr/>
          <a:lstStyle>
            <a:lvl1pPr>
              <a:defRPr>
                <a:solidFill>
                  <a:schemeClr val="tx1">
                    <a:alpha val="63000"/>
                  </a:schemeClr>
                </a:solidFill>
              </a:defRPr>
            </a:lvl1pPr>
          </a:lstStyle>
          <a:p>
            <a:r>
              <a:rPr lang="en-US" dirty="0"/>
              <a:t>Category 2</a:t>
            </a:r>
          </a:p>
        </p:txBody>
      </p:sp>
    </p:spTree>
    <p:extLst>
      <p:ext uri="{BB962C8B-B14F-4D97-AF65-F5344CB8AC3E}">
        <p14:creationId xmlns:p14="http://schemas.microsoft.com/office/powerpoint/2010/main" val="5037557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 3 Divider">
    <p:bg>
      <p:bgPr>
        <a:solidFill>
          <a:schemeClr val="bg2"/>
        </a:solidFill>
        <a:effectLst/>
      </p:bgPr>
    </p:bg>
    <p:spTree>
      <p:nvGrpSpPr>
        <p:cNvPr id="1" name=""/>
        <p:cNvGrpSpPr/>
        <p:nvPr/>
      </p:nvGrpSpPr>
      <p:grpSpPr>
        <a:xfrm>
          <a:off x="0" y="0"/>
          <a:ext cx="0" cy="0"/>
          <a:chOff x="0" y="0"/>
          <a:chExt cx="0" cy="0"/>
        </a:xfrm>
      </p:grpSpPr>
      <p:sp>
        <p:nvSpPr>
          <p:cNvPr id="2" name="Rectangle 1"/>
          <p:cNvSpPr/>
          <p:nvPr userDrawn="1"/>
        </p:nvSpPr>
        <p:spPr bwMode="invGray">
          <a:xfrm>
            <a:off x="0" y="3372365"/>
            <a:ext cx="12192000" cy="187488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hasCustomPrompt="1"/>
          </p:nvPr>
        </p:nvSpPr>
        <p:spPr>
          <a:xfrm>
            <a:off x="1133588" y="3522944"/>
            <a:ext cx="10828224" cy="1583628"/>
          </a:xfrm>
        </p:spPr>
        <p:txBody>
          <a:bodyPr>
            <a:normAutofit/>
          </a:bodyPr>
          <a:lstStyle>
            <a:lvl1pPr>
              <a:defRPr sz="5400" baseline="0">
                <a:solidFill>
                  <a:schemeClr val="tx1"/>
                </a:solidFill>
              </a:defRPr>
            </a:lvl1pPr>
          </a:lstStyle>
          <a:p>
            <a:r>
              <a:rPr lang="en-US" dirty="0"/>
              <a:t>Category 3 divider slide</a:t>
            </a:r>
          </a:p>
        </p:txBody>
      </p:sp>
    </p:spTree>
    <p:extLst>
      <p:ext uri="{BB962C8B-B14F-4D97-AF65-F5344CB8AC3E}">
        <p14:creationId xmlns:p14="http://schemas.microsoft.com/office/powerpoint/2010/main" val="201598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egory 3 Questions">
    <p:bg>
      <p:bgPr>
        <a:solidFill>
          <a:schemeClr val="bg2"/>
        </a:solidFill>
        <a:effectLst/>
      </p:bgPr>
    </p:bg>
    <p:spTree>
      <p:nvGrpSpPr>
        <p:cNvPr id="1" name=""/>
        <p:cNvGrpSpPr/>
        <p:nvPr/>
      </p:nvGrpSpPr>
      <p:grpSpPr>
        <a:xfrm>
          <a:off x="0" y="0"/>
          <a:ext cx="0" cy="0"/>
          <a:chOff x="0" y="0"/>
          <a:chExt cx="0" cy="0"/>
        </a:xfrm>
      </p:grpSpPr>
      <p:sp>
        <p:nvSpPr>
          <p:cNvPr id="11" name="Q"/>
          <p:cNvSpPr txBox="1"/>
          <p:nvPr userDrawn="1"/>
        </p:nvSpPr>
        <p:spPr>
          <a:xfrm rot="16200000">
            <a:off x="-2011120" y="1990047"/>
            <a:ext cx="5749803" cy="1769715"/>
          </a:xfrm>
          <a:prstGeom prst="rect">
            <a:avLst/>
          </a:prstGeom>
          <a:noFill/>
        </p:spPr>
        <p:txBody>
          <a:bodyPr wrap="square" lIns="0" tIns="0" rIns="0" bIns="0" rtlCol="0" anchor="ctr">
            <a:spAutoFit/>
          </a:bodyPr>
          <a:lstStyle/>
          <a:p>
            <a:pPr algn="just"/>
            <a:r>
              <a:rPr lang="en-US" sz="11500" dirty="0">
                <a:solidFill>
                  <a:schemeClr val="bg1">
                    <a:lumMod val="85000"/>
                    <a:lumOff val="15000"/>
                  </a:schemeClr>
                </a:solidFill>
                <a:latin typeface="Corbel" panose="020B0503020204020204" pitchFamily="34" charset="0"/>
                <a:cs typeface="Arial" panose="020B0604020202020204" pitchFamily="34" charset="0"/>
              </a:rPr>
              <a:t>Question</a:t>
            </a:r>
          </a:p>
        </p:txBody>
      </p:sp>
      <p:sp>
        <p:nvSpPr>
          <p:cNvPr id="8" name="Question"/>
          <p:cNvSpPr>
            <a:spLocks noGrp="1"/>
          </p:cNvSpPr>
          <p:nvPr>
            <p:ph type="body" sz="quarter" idx="13" hasCustomPrompt="1"/>
          </p:nvPr>
        </p:nvSpPr>
        <p:spPr>
          <a:xfrm>
            <a:off x="1841679" y="1873957"/>
            <a:ext cx="8885530" cy="2001892"/>
          </a:xfrm>
        </p:spPr>
        <p:txBody>
          <a:bodyPr anchor="ctr">
            <a:noAutofit/>
          </a:bodyPr>
          <a:lstStyle>
            <a:lvl1pPr marL="0" indent="0">
              <a:spcBef>
                <a:spcPts val="0"/>
              </a:spcBef>
              <a:buNone/>
              <a:defRPr sz="3200" baseline="0"/>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Type question here. </a:t>
            </a:r>
          </a:p>
        </p:txBody>
      </p:sp>
      <p:sp>
        <p:nvSpPr>
          <p:cNvPr id="2" name="Rectangle 1"/>
          <p:cNvSpPr/>
          <p:nvPr userDrawn="1"/>
        </p:nvSpPr>
        <p:spPr bwMode="invGray">
          <a:xfrm>
            <a:off x="0" y="5749805"/>
            <a:ext cx="12192000" cy="1108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oints"/>
          <p:cNvSpPr>
            <a:spLocks noGrp="1"/>
          </p:cNvSpPr>
          <p:nvPr>
            <p:ph type="body" sz="quarter" idx="16" hasCustomPrompt="1"/>
          </p:nvPr>
        </p:nvSpPr>
        <p:spPr bwMode="auto">
          <a:xfrm>
            <a:off x="9109425" y="5900384"/>
            <a:ext cx="1897666" cy="781394"/>
          </a:xfrm>
        </p:spPr>
        <p:txBody>
          <a:bodyPr anchor="ctr">
            <a:noAutofit/>
          </a:bodyPr>
          <a:lstStyle>
            <a:lvl1pPr marL="0" indent="0" algn="r">
              <a:spcBef>
                <a:spcPts val="0"/>
              </a:spcBef>
              <a:buNone/>
              <a:defRPr sz="4800" baseline="0">
                <a:solidFill>
                  <a:schemeClr val="tx1">
                    <a:alpha val="63000"/>
                  </a:schemeClr>
                </a:solidFill>
              </a:defRPr>
            </a:lvl1pPr>
            <a:lvl2pPr marL="0" indent="0">
              <a:spcBef>
                <a:spcPts val="0"/>
              </a:spcBef>
              <a:buNone/>
              <a:defRPr sz="3200"/>
            </a:lvl2pPr>
            <a:lvl3pPr marL="0" indent="0">
              <a:spcBef>
                <a:spcPts val="0"/>
              </a:spcBef>
              <a:buNone/>
              <a:defRPr sz="3200"/>
            </a:lvl3pPr>
            <a:lvl4pPr marL="0" indent="0">
              <a:spcBef>
                <a:spcPts val="0"/>
              </a:spcBef>
              <a:buNone/>
              <a:defRPr sz="3200"/>
            </a:lvl4pPr>
            <a:lvl5pPr marL="0" indent="0">
              <a:spcBef>
                <a:spcPts val="0"/>
              </a:spcBef>
              <a:buNone/>
              <a:defRPr sz="3200"/>
            </a:lvl5pPr>
            <a:lvl6pPr marL="0" indent="0">
              <a:spcBef>
                <a:spcPts val="0"/>
              </a:spcBef>
              <a:buNone/>
              <a:defRPr sz="3200"/>
            </a:lvl6pPr>
            <a:lvl7pPr marL="0" indent="0">
              <a:spcBef>
                <a:spcPts val="0"/>
              </a:spcBef>
              <a:buNone/>
              <a:defRPr sz="3200"/>
            </a:lvl7pPr>
            <a:lvl8pPr marL="0" indent="0">
              <a:spcBef>
                <a:spcPts val="0"/>
              </a:spcBef>
              <a:buNone/>
              <a:defRPr sz="3200"/>
            </a:lvl8pPr>
            <a:lvl9pPr marL="0" indent="0">
              <a:spcBef>
                <a:spcPts val="0"/>
              </a:spcBef>
              <a:buNone/>
              <a:defRPr sz="3200"/>
            </a:lvl9pPr>
          </a:lstStyle>
          <a:p>
            <a:pPr lvl="0"/>
            <a:r>
              <a:rPr lang="en-US" dirty="0"/>
              <a:t>Points</a:t>
            </a:r>
          </a:p>
        </p:txBody>
      </p:sp>
      <p:sp>
        <p:nvSpPr>
          <p:cNvPr id="10" name="Back to game board">
            <a:hlinkClick r:id="rId2" action="ppaction://hlinksldjump"/>
          </p:cNvPr>
          <p:cNvSpPr/>
          <p:nvPr userDrawn="1"/>
        </p:nvSpPr>
        <p:spPr bwMode="invGray">
          <a:xfrm rot="16200000">
            <a:off x="169030"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9" name="Instructions"/>
          <p:cNvSpPr/>
          <p:nvPr userDrawn="1"/>
        </p:nvSpPr>
        <p:spPr>
          <a:xfrm>
            <a:off x="12307833" y="0"/>
            <a:ext cx="1853339" cy="6858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spcBef>
                <a:spcPts val="1200"/>
              </a:spcBef>
            </a:pPr>
            <a:r>
              <a:rPr lang="en-US" sz="1600" dirty="0">
                <a:solidFill>
                  <a:srgbClr val="7F7F7F"/>
                </a:solidFill>
                <a:latin typeface="Calibri Light" panose="020F0302020204030204" pitchFamily="34" charset="0"/>
                <a:cs typeface="Calibri" panose="020F0502020204030204" pitchFamily="34" charset="0"/>
              </a:rPr>
              <a:t>Type your questions and answers in the placeholders. You can add the points value at the bottom for reference.</a:t>
            </a:r>
          </a:p>
          <a:p>
            <a:pPr lvl="0">
              <a:spcBef>
                <a:spcPts val="1200"/>
              </a:spcBef>
            </a:pPr>
            <a:r>
              <a:rPr lang="en-US" sz="1600" dirty="0">
                <a:solidFill>
                  <a:srgbClr val="7F7F7F"/>
                </a:solidFill>
                <a:latin typeface="Calibri Light" panose="020F0302020204030204" pitchFamily="34" charset="0"/>
                <a:cs typeface="Calibri" panose="020F0502020204030204" pitchFamily="34" charset="0"/>
              </a:rPr>
              <a:t>When you’re in slide show view, click the triangle to return to the game board slide. </a:t>
            </a:r>
          </a:p>
        </p:txBody>
      </p:sp>
      <p:sp>
        <p:nvSpPr>
          <p:cNvPr id="5" name="Title 4"/>
          <p:cNvSpPr>
            <a:spLocks noGrp="1"/>
          </p:cNvSpPr>
          <p:nvPr>
            <p:ph type="title" hasCustomPrompt="1"/>
          </p:nvPr>
        </p:nvSpPr>
        <p:spPr/>
        <p:txBody>
          <a:bodyPr/>
          <a:lstStyle>
            <a:lvl1pPr>
              <a:defRPr>
                <a:solidFill>
                  <a:schemeClr val="tx1">
                    <a:alpha val="63000"/>
                  </a:schemeClr>
                </a:solidFill>
              </a:defRPr>
            </a:lvl1pPr>
          </a:lstStyle>
          <a:p>
            <a:r>
              <a:rPr lang="en-US" dirty="0"/>
              <a:t>Category 3</a:t>
            </a:r>
          </a:p>
        </p:txBody>
      </p:sp>
      <p:sp>
        <p:nvSpPr>
          <p:cNvPr id="12" name="Back to game board">
            <a:hlinkClick r:id="" action="ppaction://hlinkshowjump?jump=nextslide"/>
          </p:cNvPr>
          <p:cNvSpPr/>
          <p:nvPr userDrawn="1"/>
        </p:nvSpPr>
        <p:spPr bwMode="invGray">
          <a:xfrm rot="5400000" flipH="1">
            <a:off x="11220383" y="5941115"/>
            <a:ext cx="795528" cy="685800"/>
          </a:xfrm>
          <a:prstGeom prst="triangle">
            <a:avLst/>
          </a:prstGeom>
          <a:solidFill>
            <a:srgbClr val="FFFFFF">
              <a:alpha val="13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Tree>
    <p:extLst>
      <p:ext uri="{BB962C8B-B14F-4D97-AF65-F5344CB8AC3E}">
        <p14:creationId xmlns:p14="http://schemas.microsoft.com/office/powerpoint/2010/main" val="37096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3588" y="5900384"/>
            <a:ext cx="7969542" cy="78139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3588" y="1825625"/>
            <a:ext cx="10220212" cy="407475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1A184-F35B-4AFC-AC27-402630BF31EA}" type="datetimeFigureOut">
              <a:rPr lang="en-US" smtClean="0"/>
              <a:t>5/26/2019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D9D6C-B21A-4AFF-BD71-9CA00C1F4281}" type="slidenum">
              <a:rPr lang="en-US" smtClean="0"/>
              <a:t>‹#›</a:t>
            </a:fld>
            <a:endParaRPr lang="en-US"/>
          </a:p>
        </p:txBody>
      </p:sp>
    </p:spTree>
    <p:extLst>
      <p:ext uri="{BB962C8B-B14F-4D97-AF65-F5344CB8AC3E}">
        <p14:creationId xmlns:p14="http://schemas.microsoft.com/office/powerpoint/2010/main" val="4275971432"/>
      </p:ext>
    </p:extLst>
  </p:cSld>
  <p:clrMap bg1="dk1" tx1="lt1" bg2="dk2" tx2="lt2" accent1="accent1" accent2="accent2" accent3="accent3" accent4="accent4" accent5="accent5" accent6="accent6" hlink="hlink" folHlink="folHlink"/>
  <p:sldLayoutIdLst>
    <p:sldLayoutId id="2147483655" r:id="rId1"/>
    <p:sldLayoutId id="2147483659" r:id="rId2"/>
    <p:sldLayoutId id="2147483666" r:id="rId3"/>
    <p:sldLayoutId id="2147483668" r:id="rId4"/>
    <p:sldLayoutId id="2147483662" r:id="rId5"/>
    <p:sldLayoutId id="2147483669" r:id="rId6"/>
    <p:sldLayoutId id="2147483670" r:id="rId7"/>
    <p:sldLayoutId id="2147483663" r:id="rId8"/>
    <p:sldLayoutId id="2147483671" r:id="rId9"/>
    <p:sldLayoutId id="2147483672" r:id="rId10"/>
    <p:sldLayoutId id="2147483664" r:id="rId11"/>
    <p:sldLayoutId id="2147483673" r:id="rId12"/>
    <p:sldLayoutId id="2147483674" r:id="rId13"/>
    <p:sldLayoutId id="2147483665" r:id="rId14"/>
    <p:sldLayoutId id="2147483675" r:id="rId15"/>
    <p:sldLayoutId id="2147483676" r:id="rId16"/>
  </p:sldLayoutIdLst>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6.xml"/><Relationship Id="rId13" Type="http://schemas.openxmlformats.org/officeDocument/2006/relationships/slide" Target="slide27.xml"/><Relationship Id="rId18" Type="http://schemas.openxmlformats.org/officeDocument/2006/relationships/slide" Target="slide38.xml"/><Relationship Id="rId26" Type="http://schemas.openxmlformats.org/officeDocument/2006/relationships/slide" Target="slide55.xml"/><Relationship Id="rId3" Type="http://schemas.openxmlformats.org/officeDocument/2006/relationships/slide" Target="slide5.xml"/><Relationship Id="rId21" Type="http://schemas.openxmlformats.org/officeDocument/2006/relationships/slide" Target="slide44.xml"/><Relationship Id="rId7" Type="http://schemas.openxmlformats.org/officeDocument/2006/relationships/slide" Target="slide14.xml"/><Relationship Id="rId12" Type="http://schemas.openxmlformats.org/officeDocument/2006/relationships/slide" Target="slide25.xml"/><Relationship Id="rId17" Type="http://schemas.openxmlformats.org/officeDocument/2006/relationships/slide" Target="slide36.xml"/><Relationship Id="rId25" Type="http://schemas.openxmlformats.org/officeDocument/2006/relationships/slide" Target="slide53.xml"/><Relationship Id="rId2" Type="http://schemas.openxmlformats.org/officeDocument/2006/relationships/slide" Target="slide3.xml"/><Relationship Id="rId16" Type="http://schemas.openxmlformats.org/officeDocument/2006/relationships/slide" Target="slide33.xml"/><Relationship Id="rId20" Type="http://schemas.openxmlformats.org/officeDocument/2006/relationships/slide" Target="slide42.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slide" Target="slide22.xml"/><Relationship Id="rId24" Type="http://schemas.openxmlformats.org/officeDocument/2006/relationships/slide" Target="slide51.xml"/><Relationship Id="rId5" Type="http://schemas.openxmlformats.org/officeDocument/2006/relationships/slide" Target="slide9.xml"/><Relationship Id="rId15" Type="http://schemas.openxmlformats.org/officeDocument/2006/relationships/slide" Target="slide31.xml"/><Relationship Id="rId23" Type="http://schemas.openxmlformats.org/officeDocument/2006/relationships/slide" Target="slide49.xml"/><Relationship Id="rId10" Type="http://schemas.openxmlformats.org/officeDocument/2006/relationships/slide" Target="slide20.xml"/><Relationship Id="rId19" Type="http://schemas.openxmlformats.org/officeDocument/2006/relationships/slide" Target="slide40.xml"/><Relationship Id="rId4" Type="http://schemas.openxmlformats.org/officeDocument/2006/relationships/slide" Target="slide7.xml"/><Relationship Id="rId9" Type="http://schemas.openxmlformats.org/officeDocument/2006/relationships/slide" Target="slide18.xml"/><Relationship Id="rId14" Type="http://schemas.openxmlformats.org/officeDocument/2006/relationships/slide" Target="slide29.xml"/><Relationship Id="rId22" Type="http://schemas.openxmlformats.org/officeDocument/2006/relationships/slide" Target="slide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Placeholder 62"/>
          <p:cNvSpPr>
            <a:spLocks noGrp="1"/>
          </p:cNvSpPr>
          <p:nvPr>
            <p:ph type="body" sz="quarter" idx="13"/>
          </p:nvPr>
        </p:nvSpPr>
        <p:spPr/>
        <p:txBody>
          <a:bodyPr/>
          <a:lstStyle/>
          <a:p>
            <a:r>
              <a:rPr lang="en-US" dirty="0"/>
              <a:t>Joyce </a:t>
            </a:r>
          </a:p>
        </p:txBody>
      </p:sp>
      <p:sp>
        <p:nvSpPr>
          <p:cNvPr id="128" name="Text Placeholder 127"/>
          <p:cNvSpPr>
            <a:spLocks noGrp="1"/>
          </p:cNvSpPr>
          <p:nvPr>
            <p:ph type="body" sz="quarter" idx="18"/>
          </p:nvPr>
        </p:nvSpPr>
        <p:spPr/>
        <p:txBody>
          <a:bodyPr/>
          <a:lstStyle/>
          <a:p>
            <a:r>
              <a:rPr lang="en-US" dirty="0">
                <a:hlinkClick r:id="rId2" action="ppaction://hlinksldjump"/>
              </a:rPr>
              <a:t>10</a:t>
            </a:r>
            <a:endParaRPr lang="en-US" dirty="0"/>
          </a:p>
        </p:txBody>
      </p:sp>
      <p:sp>
        <p:nvSpPr>
          <p:cNvPr id="133" name="Text Placeholder 132"/>
          <p:cNvSpPr>
            <a:spLocks noGrp="1"/>
          </p:cNvSpPr>
          <p:nvPr>
            <p:ph type="body" sz="quarter" idx="23"/>
          </p:nvPr>
        </p:nvSpPr>
        <p:spPr/>
        <p:txBody>
          <a:bodyPr/>
          <a:lstStyle/>
          <a:p>
            <a:r>
              <a:rPr lang="en-US" dirty="0">
                <a:hlinkClick r:id="rId3" action="ppaction://hlinksldjump"/>
              </a:rPr>
              <a:t>20</a:t>
            </a:r>
            <a:endParaRPr lang="en-US" dirty="0"/>
          </a:p>
        </p:txBody>
      </p:sp>
      <p:sp>
        <p:nvSpPr>
          <p:cNvPr id="138" name="Text Placeholder 137"/>
          <p:cNvSpPr>
            <a:spLocks noGrp="1"/>
          </p:cNvSpPr>
          <p:nvPr>
            <p:ph type="body" sz="quarter" idx="28"/>
          </p:nvPr>
        </p:nvSpPr>
        <p:spPr/>
        <p:txBody>
          <a:bodyPr/>
          <a:lstStyle/>
          <a:p>
            <a:r>
              <a:rPr lang="en-US" dirty="0">
                <a:hlinkClick r:id="rId4" action="ppaction://hlinksldjump"/>
              </a:rPr>
              <a:t>30</a:t>
            </a:r>
            <a:endParaRPr lang="en-US" dirty="0"/>
          </a:p>
        </p:txBody>
      </p:sp>
      <p:sp>
        <p:nvSpPr>
          <p:cNvPr id="143" name="Text Placeholder 142"/>
          <p:cNvSpPr>
            <a:spLocks noGrp="1"/>
          </p:cNvSpPr>
          <p:nvPr>
            <p:ph type="body" sz="quarter" idx="33"/>
          </p:nvPr>
        </p:nvSpPr>
        <p:spPr/>
        <p:txBody>
          <a:bodyPr/>
          <a:lstStyle/>
          <a:p>
            <a:r>
              <a:rPr lang="en-US" dirty="0">
                <a:hlinkClick r:id="rId5" action="ppaction://hlinksldjump"/>
              </a:rPr>
              <a:t>40</a:t>
            </a:r>
            <a:endParaRPr lang="en-US" dirty="0"/>
          </a:p>
        </p:txBody>
      </p:sp>
      <p:sp>
        <p:nvSpPr>
          <p:cNvPr id="148" name="Text Placeholder 147"/>
          <p:cNvSpPr>
            <a:spLocks noGrp="1"/>
          </p:cNvSpPr>
          <p:nvPr>
            <p:ph type="body" sz="quarter" idx="38"/>
          </p:nvPr>
        </p:nvSpPr>
        <p:spPr/>
        <p:txBody>
          <a:bodyPr/>
          <a:lstStyle/>
          <a:p>
            <a:r>
              <a:rPr lang="en-US" dirty="0">
                <a:hlinkClick r:id="rId6" action="ppaction://hlinksldjump"/>
              </a:rPr>
              <a:t>50</a:t>
            </a:r>
            <a:endParaRPr lang="en-US" dirty="0"/>
          </a:p>
        </p:txBody>
      </p:sp>
      <p:sp>
        <p:nvSpPr>
          <p:cNvPr id="64" name="Text Placeholder 63"/>
          <p:cNvSpPr>
            <a:spLocks noGrp="1"/>
          </p:cNvSpPr>
          <p:nvPr>
            <p:ph type="body" sz="quarter" idx="14"/>
          </p:nvPr>
        </p:nvSpPr>
        <p:spPr/>
        <p:txBody>
          <a:bodyPr/>
          <a:lstStyle/>
          <a:p>
            <a:r>
              <a:rPr lang="en-US" dirty="0"/>
              <a:t>Macbeth </a:t>
            </a:r>
          </a:p>
        </p:txBody>
      </p:sp>
      <p:sp>
        <p:nvSpPr>
          <p:cNvPr id="129" name="Text Placeholder 128"/>
          <p:cNvSpPr>
            <a:spLocks noGrp="1"/>
          </p:cNvSpPr>
          <p:nvPr>
            <p:ph type="body" sz="quarter" idx="19"/>
          </p:nvPr>
        </p:nvSpPr>
        <p:spPr/>
        <p:txBody>
          <a:bodyPr/>
          <a:lstStyle/>
          <a:p>
            <a:r>
              <a:rPr lang="en-US" dirty="0">
                <a:hlinkClick r:id="rId7" action="ppaction://hlinksldjump"/>
              </a:rPr>
              <a:t>10</a:t>
            </a:r>
            <a:endParaRPr lang="en-US" dirty="0"/>
          </a:p>
        </p:txBody>
      </p:sp>
      <p:sp>
        <p:nvSpPr>
          <p:cNvPr id="134" name="Text Placeholder 133"/>
          <p:cNvSpPr>
            <a:spLocks noGrp="1"/>
          </p:cNvSpPr>
          <p:nvPr>
            <p:ph type="body" sz="quarter" idx="24"/>
          </p:nvPr>
        </p:nvSpPr>
        <p:spPr/>
        <p:txBody>
          <a:bodyPr/>
          <a:lstStyle/>
          <a:p>
            <a:r>
              <a:rPr lang="en-US" dirty="0">
                <a:hlinkClick r:id="rId8" action="ppaction://hlinksldjump"/>
              </a:rPr>
              <a:t>20</a:t>
            </a:r>
            <a:endParaRPr lang="en-US" dirty="0"/>
          </a:p>
        </p:txBody>
      </p:sp>
      <p:sp>
        <p:nvSpPr>
          <p:cNvPr id="139" name="Text Placeholder 138"/>
          <p:cNvSpPr>
            <a:spLocks noGrp="1"/>
          </p:cNvSpPr>
          <p:nvPr>
            <p:ph type="body" sz="quarter" idx="29"/>
          </p:nvPr>
        </p:nvSpPr>
        <p:spPr/>
        <p:txBody>
          <a:bodyPr/>
          <a:lstStyle/>
          <a:p>
            <a:r>
              <a:rPr lang="en-US" dirty="0">
                <a:hlinkClick r:id="rId9" action="ppaction://hlinksldjump"/>
              </a:rPr>
              <a:t>30</a:t>
            </a:r>
            <a:endParaRPr lang="en-US" dirty="0"/>
          </a:p>
        </p:txBody>
      </p:sp>
      <p:sp>
        <p:nvSpPr>
          <p:cNvPr id="144" name="Text Placeholder 143"/>
          <p:cNvSpPr>
            <a:spLocks noGrp="1"/>
          </p:cNvSpPr>
          <p:nvPr>
            <p:ph type="body" sz="quarter" idx="34"/>
          </p:nvPr>
        </p:nvSpPr>
        <p:spPr/>
        <p:txBody>
          <a:bodyPr/>
          <a:lstStyle/>
          <a:p>
            <a:r>
              <a:rPr lang="en-US" dirty="0">
                <a:hlinkClick r:id="rId10" action="ppaction://hlinksldjump"/>
              </a:rPr>
              <a:t>40</a:t>
            </a:r>
            <a:endParaRPr lang="en-US" dirty="0"/>
          </a:p>
        </p:txBody>
      </p:sp>
      <p:sp>
        <p:nvSpPr>
          <p:cNvPr id="149" name="Text Placeholder 148"/>
          <p:cNvSpPr>
            <a:spLocks noGrp="1"/>
          </p:cNvSpPr>
          <p:nvPr>
            <p:ph type="body" sz="quarter" idx="39"/>
          </p:nvPr>
        </p:nvSpPr>
        <p:spPr/>
        <p:txBody>
          <a:bodyPr/>
          <a:lstStyle/>
          <a:p>
            <a:r>
              <a:rPr lang="en-US" dirty="0">
                <a:hlinkClick r:id="rId11" action="ppaction://hlinksldjump"/>
              </a:rPr>
              <a:t>50</a:t>
            </a:r>
            <a:endParaRPr lang="en-US" dirty="0"/>
          </a:p>
        </p:txBody>
      </p:sp>
      <p:sp>
        <p:nvSpPr>
          <p:cNvPr id="65" name="Text Placeholder 64"/>
          <p:cNvSpPr>
            <a:spLocks noGrp="1"/>
          </p:cNvSpPr>
          <p:nvPr>
            <p:ph type="body" sz="quarter" idx="15"/>
          </p:nvPr>
        </p:nvSpPr>
        <p:spPr/>
        <p:txBody>
          <a:bodyPr/>
          <a:lstStyle/>
          <a:p>
            <a:r>
              <a:rPr lang="en-US" dirty="0"/>
              <a:t>Poetry </a:t>
            </a:r>
          </a:p>
        </p:txBody>
      </p:sp>
      <p:sp>
        <p:nvSpPr>
          <p:cNvPr id="130" name="Text Placeholder 129"/>
          <p:cNvSpPr>
            <a:spLocks noGrp="1"/>
          </p:cNvSpPr>
          <p:nvPr>
            <p:ph type="body" sz="quarter" idx="20"/>
          </p:nvPr>
        </p:nvSpPr>
        <p:spPr/>
        <p:txBody>
          <a:bodyPr/>
          <a:lstStyle/>
          <a:p>
            <a:r>
              <a:rPr lang="en-US" dirty="0">
                <a:hlinkClick r:id="rId12" action="ppaction://hlinksldjump"/>
              </a:rPr>
              <a:t>10</a:t>
            </a:r>
            <a:endParaRPr lang="en-US" dirty="0"/>
          </a:p>
        </p:txBody>
      </p:sp>
      <p:sp>
        <p:nvSpPr>
          <p:cNvPr id="135" name="Text Placeholder 134"/>
          <p:cNvSpPr>
            <a:spLocks noGrp="1"/>
          </p:cNvSpPr>
          <p:nvPr>
            <p:ph type="body" sz="quarter" idx="25"/>
          </p:nvPr>
        </p:nvSpPr>
        <p:spPr/>
        <p:txBody>
          <a:bodyPr/>
          <a:lstStyle/>
          <a:p>
            <a:r>
              <a:rPr lang="en-US" dirty="0">
                <a:hlinkClick r:id="rId13" action="ppaction://hlinksldjump"/>
              </a:rPr>
              <a:t>20</a:t>
            </a:r>
            <a:endParaRPr lang="en-US" dirty="0"/>
          </a:p>
        </p:txBody>
      </p:sp>
      <p:sp>
        <p:nvSpPr>
          <p:cNvPr id="140" name="Text Placeholder 139"/>
          <p:cNvSpPr>
            <a:spLocks noGrp="1"/>
          </p:cNvSpPr>
          <p:nvPr>
            <p:ph type="body" sz="quarter" idx="30"/>
          </p:nvPr>
        </p:nvSpPr>
        <p:spPr/>
        <p:txBody>
          <a:bodyPr/>
          <a:lstStyle/>
          <a:p>
            <a:r>
              <a:rPr lang="en-US" dirty="0">
                <a:hlinkClick r:id="rId14" action="ppaction://hlinksldjump"/>
              </a:rPr>
              <a:t>30</a:t>
            </a:r>
            <a:endParaRPr lang="en-US" dirty="0"/>
          </a:p>
        </p:txBody>
      </p:sp>
      <p:sp>
        <p:nvSpPr>
          <p:cNvPr id="145" name="Text Placeholder 144"/>
          <p:cNvSpPr>
            <a:spLocks noGrp="1"/>
          </p:cNvSpPr>
          <p:nvPr>
            <p:ph type="body" sz="quarter" idx="35"/>
          </p:nvPr>
        </p:nvSpPr>
        <p:spPr/>
        <p:txBody>
          <a:bodyPr/>
          <a:lstStyle/>
          <a:p>
            <a:r>
              <a:rPr lang="en-US" dirty="0">
                <a:hlinkClick r:id="rId15" action="ppaction://hlinksldjump"/>
              </a:rPr>
              <a:t>40</a:t>
            </a:r>
            <a:endParaRPr lang="en-US" dirty="0"/>
          </a:p>
        </p:txBody>
      </p:sp>
      <p:sp>
        <p:nvSpPr>
          <p:cNvPr id="150" name="Text Placeholder 149"/>
          <p:cNvSpPr>
            <a:spLocks noGrp="1"/>
          </p:cNvSpPr>
          <p:nvPr>
            <p:ph type="body" sz="quarter" idx="40"/>
          </p:nvPr>
        </p:nvSpPr>
        <p:spPr/>
        <p:txBody>
          <a:bodyPr/>
          <a:lstStyle/>
          <a:p>
            <a:r>
              <a:rPr lang="en-US" dirty="0">
                <a:hlinkClick r:id="rId16" action="ppaction://hlinksldjump"/>
              </a:rPr>
              <a:t>50</a:t>
            </a:r>
            <a:endParaRPr lang="en-US" dirty="0"/>
          </a:p>
        </p:txBody>
      </p:sp>
      <p:sp>
        <p:nvSpPr>
          <p:cNvPr id="66" name="Text Placeholder 65"/>
          <p:cNvSpPr>
            <a:spLocks noGrp="1"/>
          </p:cNvSpPr>
          <p:nvPr>
            <p:ph type="body" sz="quarter" idx="16"/>
          </p:nvPr>
        </p:nvSpPr>
        <p:spPr/>
        <p:txBody>
          <a:bodyPr/>
          <a:lstStyle/>
          <a:p>
            <a:r>
              <a:rPr lang="en-US" i="1" dirty="0"/>
              <a:t>Frankenstein</a:t>
            </a:r>
          </a:p>
        </p:txBody>
      </p:sp>
      <p:sp>
        <p:nvSpPr>
          <p:cNvPr id="131" name="Text Placeholder 130"/>
          <p:cNvSpPr>
            <a:spLocks noGrp="1"/>
          </p:cNvSpPr>
          <p:nvPr>
            <p:ph type="body" sz="quarter" idx="21"/>
          </p:nvPr>
        </p:nvSpPr>
        <p:spPr/>
        <p:txBody>
          <a:bodyPr/>
          <a:lstStyle/>
          <a:p>
            <a:r>
              <a:rPr lang="en-US" dirty="0">
                <a:hlinkClick r:id="rId17" action="ppaction://hlinksldjump"/>
              </a:rPr>
              <a:t>10</a:t>
            </a:r>
            <a:endParaRPr lang="en-US" dirty="0"/>
          </a:p>
        </p:txBody>
      </p:sp>
      <p:sp>
        <p:nvSpPr>
          <p:cNvPr id="136" name="Text Placeholder 135"/>
          <p:cNvSpPr>
            <a:spLocks noGrp="1"/>
          </p:cNvSpPr>
          <p:nvPr>
            <p:ph type="body" sz="quarter" idx="26"/>
          </p:nvPr>
        </p:nvSpPr>
        <p:spPr/>
        <p:txBody>
          <a:bodyPr/>
          <a:lstStyle/>
          <a:p>
            <a:r>
              <a:rPr lang="en-US" dirty="0">
                <a:hlinkClick r:id="rId18" action="ppaction://hlinksldjump"/>
              </a:rPr>
              <a:t>20</a:t>
            </a:r>
            <a:endParaRPr lang="en-US" dirty="0"/>
          </a:p>
        </p:txBody>
      </p:sp>
      <p:sp>
        <p:nvSpPr>
          <p:cNvPr id="141" name="Text Placeholder 140"/>
          <p:cNvSpPr>
            <a:spLocks noGrp="1"/>
          </p:cNvSpPr>
          <p:nvPr>
            <p:ph type="body" sz="quarter" idx="31"/>
          </p:nvPr>
        </p:nvSpPr>
        <p:spPr/>
        <p:txBody>
          <a:bodyPr/>
          <a:lstStyle/>
          <a:p>
            <a:r>
              <a:rPr lang="en-US" dirty="0">
                <a:hlinkClick r:id="rId19" action="ppaction://hlinksldjump"/>
              </a:rPr>
              <a:t>30</a:t>
            </a:r>
            <a:endParaRPr lang="en-US" dirty="0"/>
          </a:p>
        </p:txBody>
      </p:sp>
      <p:sp>
        <p:nvSpPr>
          <p:cNvPr id="146" name="Text Placeholder 145"/>
          <p:cNvSpPr>
            <a:spLocks noGrp="1"/>
          </p:cNvSpPr>
          <p:nvPr>
            <p:ph type="body" sz="quarter" idx="36"/>
          </p:nvPr>
        </p:nvSpPr>
        <p:spPr/>
        <p:txBody>
          <a:bodyPr/>
          <a:lstStyle/>
          <a:p>
            <a:r>
              <a:rPr lang="en-US" dirty="0">
                <a:hlinkClick r:id="rId20" action="ppaction://hlinksldjump"/>
              </a:rPr>
              <a:t>40</a:t>
            </a:r>
            <a:endParaRPr lang="en-US" dirty="0"/>
          </a:p>
        </p:txBody>
      </p:sp>
      <p:sp>
        <p:nvSpPr>
          <p:cNvPr id="151" name="Text Placeholder 150"/>
          <p:cNvSpPr>
            <a:spLocks noGrp="1"/>
          </p:cNvSpPr>
          <p:nvPr>
            <p:ph type="body" sz="quarter" idx="41"/>
          </p:nvPr>
        </p:nvSpPr>
        <p:spPr/>
        <p:txBody>
          <a:bodyPr/>
          <a:lstStyle/>
          <a:p>
            <a:r>
              <a:rPr lang="en-US" dirty="0">
                <a:hlinkClick r:id="rId21" action="ppaction://hlinksldjump"/>
              </a:rPr>
              <a:t>50</a:t>
            </a:r>
            <a:endParaRPr lang="en-US" dirty="0"/>
          </a:p>
        </p:txBody>
      </p:sp>
      <p:sp>
        <p:nvSpPr>
          <p:cNvPr id="67" name="Text Placeholder 66"/>
          <p:cNvSpPr>
            <a:spLocks noGrp="1"/>
          </p:cNvSpPr>
          <p:nvPr>
            <p:ph type="body" sz="quarter" idx="17"/>
          </p:nvPr>
        </p:nvSpPr>
        <p:spPr/>
        <p:txBody>
          <a:bodyPr/>
          <a:lstStyle/>
          <a:p>
            <a:r>
              <a:rPr lang="en-US" dirty="0"/>
              <a:t>Grab Bag</a:t>
            </a:r>
          </a:p>
        </p:txBody>
      </p:sp>
      <p:sp>
        <p:nvSpPr>
          <p:cNvPr id="132" name="Text Placeholder 131"/>
          <p:cNvSpPr>
            <a:spLocks noGrp="1"/>
          </p:cNvSpPr>
          <p:nvPr>
            <p:ph type="body" sz="quarter" idx="22"/>
          </p:nvPr>
        </p:nvSpPr>
        <p:spPr/>
        <p:txBody>
          <a:bodyPr/>
          <a:lstStyle/>
          <a:p>
            <a:r>
              <a:rPr lang="en-US" dirty="0">
                <a:hlinkClick r:id="rId22" action="ppaction://hlinksldjump"/>
              </a:rPr>
              <a:t>10</a:t>
            </a:r>
            <a:endParaRPr lang="en-US" dirty="0"/>
          </a:p>
        </p:txBody>
      </p:sp>
      <p:sp>
        <p:nvSpPr>
          <p:cNvPr id="137" name="Text Placeholder 136"/>
          <p:cNvSpPr>
            <a:spLocks noGrp="1"/>
          </p:cNvSpPr>
          <p:nvPr>
            <p:ph type="body" sz="quarter" idx="27"/>
          </p:nvPr>
        </p:nvSpPr>
        <p:spPr/>
        <p:txBody>
          <a:bodyPr/>
          <a:lstStyle/>
          <a:p>
            <a:r>
              <a:rPr lang="en-US" dirty="0">
                <a:hlinkClick r:id="rId23" action="ppaction://hlinksldjump"/>
              </a:rPr>
              <a:t>20</a:t>
            </a:r>
            <a:endParaRPr lang="en-US" dirty="0"/>
          </a:p>
        </p:txBody>
      </p:sp>
      <p:sp>
        <p:nvSpPr>
          <p:cNvPr id="142" name="Text Placeholder 141"/>
          <p:cNvSpPr>
            <a:spLocks noGrp="1"/>
          </p:cNvSpPr>
          <p:nvPr>
            <p:ph type="body" sz="quarter" idx="32"/>
          </p:nvPr>
        </p:nvSpPr>
        <p:spPr/>
        <p:txBody>
          <a:bodyPr/>
          <a:lstStyle/>
          <a:p>
            <a:r>
              <a:rPr lang="en-US" dirty="0">
                <a:hlinkClick r:id="rId24" action="ppaction://hlinksldjump"/>
              </a:rPr>
              <a:t>30</a:t>
            </a:r>
            <a:endParaRPr lang="en-US" dirty="0"/>
          </a:p>
        </p:txBody>
      </p:sp>
      <p:sp>
        <p:nvSpPr>
          <p:cNvPr id="147" name="Text Placeholder 146"/>
          <p:cNvSpPr>
            <a:spLocks noGrp="1"/>
          </p:cNvSpPr>
          <p:nvPr>
            <p:ph type="body" sz="quarter" idx="37"/>
          </p:nvPr>
        </p:nvSpPr>
        <p:spPr/>
        <p:txBody>
          <a:bodyPr/>
          <a:lstStyle/>
          <a:p>
            <a:r>
              <a:rPr lang="en-US" dirty="0">
                <a:hlinkClick r:id="rId25" action="ppaction://hlinksldjump"/>
              </a:rPr>
              <a:t>40</a:t>
            </a:r>
            <a:endParaRPr lang="en-US" dirty="0"/>
          </a:p>
        </p:txBody>
      </p:sp>
      <p:sp>
        <p:nvSpPr>
          <p:cNvPr id="152" name="Text Placeholder 151"/>
          <p:cNvSpPr>
            <a:spLocks noGrp="1"/>
          </p:cNvSpPr>
          <p:nvPr>
            <p:ph type="body" sz="quarter" idx="42"/>
          </p:nvPr>
        </p:nvSpPr>
        <p:spPr/>
        <p:txBody>
          <a:bodyPr/>
          <a:lstStyle/>
          <a:p>
            <a:r>
              <a:rPr lang="en-US" dirty="0">
                <a:hlinkClick r:id="rId26" action="ppaction://hlinksldjump"/>
              </a:rPr>
              <a:t>50</a:t>
            </a:r>
            <a:endParaRPr lang="en-US" dirty="0"/>
          </a:p>
        </p:txBody>
      </p:sp>
    </p:spTree>
    <p:extLst>
      <p:ext uri="{BB962C8B-B14F-4D97-AF65-F5344CB8AC3E}">
        <p14:creationId xmlns:p14="http://schemas.microsoft.com/office/powerpoint/2010/main" val="41824642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Corley and </a:t>
            </a:r>
            <a:r>
              <a:rPr lang="en-US" dirty="0" err="1"/>
              <a:t>Lenehan</a:t>
            </a:r>
            <a:r>
              <a:rPr lang="en-US" dirty="0"/>
              <a:t>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8913454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boy in “</a:t>
            </a:r>
            <a:r>
              <a:rPr lang="en-US" dirty="0" err="1"/>
              <a:t>Araby</a:t>
            </a:r>
            <a:r>
              <a:rPr lang="en-US" dirty="0"/>
              <a:t>” looks over old  books from the priest who used to live in the house. Name two of the books or two of the authors of those books. Last names are acceptable.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409080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i="1" dirty="0"/>
              <a:t>The Abbot</a:t>
            </a:r>
            <a:r>
              <a:rPr lang="en-US" dirty="0"/>
              <a:t>, by Sir Walter Scott is a 19</a:t>
            </a:r>
            <a:r>
              <a:rPr lang="en-US" baseline="30000" dirty="0"/>
              <a:t>th</a:t>
            </a:r>
            <a:r>
              <a:rPr lang="en-US" dirty="0"/>
              <a:t> century historical novel which idealizes Mary, Queen of Scotts (a Catholic) who was executed by Queen Elizabeth in 1567</a:t>
            </a:r>
          </a:p>
          <a:p>
            <a:r>
              <a:rPr lang="en-US" i="1" dirty="0"/>
              <a:t>The Devout Communicant</a:t>
            </a:r>
            <a:r>
              <a:rPr lang="en-US" dirty="0"/>
              <a:t> is a piece of Catholic devotional literature could have referred to any of several works, but certainly includes pious language and religious icons </a:t>
            </a:r>
          </a:p>
          <a:p>
            <a:r>
              <a:rPr lang="en-US" i="1" dirty="0"/>
              <a:t>The Memoirs of </a:t>
            </a:r>
            <a:r>
              <a:rPr lang="en-US" i="1" dirty="0" err="1"/>
              <a:t>Vidocq</a:t>
            </a:r>
            <a:r>
              <a:rPr lang="en-US" i="1" dirty="0"/>
              <a:t> </a:t>
            </a:r>
            <a:r>
              <a:rPr lang="en-US" dirty="0"/>
              <a:t>was a popular account of a criminal named </a:t>
            </a:r>
            <a:r>
              <a:rPr lang="en-US" dirty="0" err="1"/>
              <a:t>Vidocq</a:t>
            </a:r>
            <a:r>
              <a:rPr lang="en-US" dirty="0"/>
              <a:t> (1775-1857) turned detective and translated from the French into English by and Irishman</a:t>
            </a:r>
          </a:p>
          <a:p>
            <a:endParaRPr lang="en-US" dirty="0"/>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6320266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 2 questions follow</a:t>
            </a:r>
          </a:p>
        </p:txBody>
      </p:sp>
    </p:spTree>
    <p:extLst>
      <p:ext uri="{BB962C8B-B14F-4D97-AF65-F5344CB8AC3E}">
        <p14:creationId xmlns:p14="http://schemas.microsoft.com/office/powerpoint/2010/main" val="3782962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She goes mad.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4035999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Lady Macbeth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0033719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He kills Macbeth.</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129787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dirty="0"/>
          </a:p>
          <a:p>
            <a:r>
              <a:rPr lang="en-US" dirty="0"/>
              <a:t>Macduff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572761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Macbeth was performed after a major political crisis for King James: what was it called?</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25265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207439" y="1881908"/>
            <a:ext cx="8885530" cy="2001892"/>
          </a:xfrm>
        </p:spPr>
        <p:txBody>
          <a:bodyPr/>
          <a:lstStyle/>
          <a:p>
            <a:r>
              <a:rPr lang="en-US" dirty="0"/>
              <a:t>The Gunpowder Plot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103114540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Category 1 questions follow</a:t>
            </a:r>
          </a:p>
        </p:txBody>
      </p:sp>
    </p:spTree>
    <p:extLst>
      <p:ext uri="{BB962C8B-B14F-4D97-AF65-F5344CB8AC3E}">
        <p14:creationId xmlns:p14="http://schemas.microsoft.com/office/powerpoint/2010/main" val="3860308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“beards” of the witches; the “unsex me” moment for Lady Macbeth; any mention of gender on stage. All these aspects point to what important historical fact about acting on the stage during Shakespeare’s lifetime?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70138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Women characters were played by men until 1660.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6612825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97338" y="1929616"/>
            <a:ext cx="8885530" cy="2001892"/>
          </a:xfrm>
        </p:spPr>
        <p:txBody>
          <a:bodyPr/>
          <a:lstStyle/>
          <a:p>
            <a:r>
              <a:rPr lang="en-US" dirty="0"/>
              <a:t>He says: “One fell swoop”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2970436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97339" y="1881908"/>
            <a:ext cx="8885530" cy="2001892"/>
          </a:xfrm>
        </p:spPr>
        <p:txBody>
          <a:bodyPr/>
          <a:lstStyle/>
          <a:p>
            <a:endParaRPr lang="en-US" dirty="0"/>
          </a:p>
          <a:p>
            <a:endParaRPr lang="en-US" dirty="0"/>
          </a:p>
          <a:p>
            <a:endParaRPr lang="en-US" dirty="0"/>
          </a:p>
          <a:p>
            <a:r>
              <a:rPr lang="en-US" dirty="0"/>
              <a:t>Macduff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2</a:t>
            </a:r>
          </a:p>
        </p:txBody>
      </p:sp>
    </p:spTree>
    <p:extLst>
      <p:ext uri="{BB962C8B-B14F-4D97-AF65-F5344CB8AC3E}">
        <p14:creationId xmlns:p14="http://schemas.microsoft.com/office/powerpoint/2010/main" val="41600038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3 questions follow</a:t>
            </a:r>
            <a:endParaRPr lang="en-US" dirty="0"/>
          </a:p>
        </p:txBody>
      </p:sp>
    </p:spTree>
    <p:extLst>
      <p:ext uri="{BB962C8B-B14F-4D97-AF65-F5344CB8AC3E}">
        <p14:creationId xmlns:p14="http://schemas.microsoft.com/office/powerpoint/2010/main" val="213480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She eats the goblin’s fruit.</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3648209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Laura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923697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He wrote “truth is beauty, beauty truth”</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512111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John Keats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14023950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He is the Roman god of the sea.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341784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Why was the uncle late in “</a:t>
            </a:r>
            <a:r>
              <a:rPr lang="en-US" dirty="0" err="1"/>
              <a:t>Araby</a:t>
            </a:r>
            <a:r>
              <a:rPr lang="en-US" dirty="0"/>
              <a:t>”?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3551635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426464" y="530352"/>
            <a:ext cx="9300745" cy="3345497"/>
          </a:xfrm>
        </p:spPr>
        <p:txBody>
          <a:bodyPr/>
          <a:lstStyle/>
          <a:p>
            <a:r>
              <a:rPr lang="en-US" dirty="0"/>
              <a:t>Neptune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6601889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poet we didn’t read but who was good friends with the Shelley’s; known for being a ladies man who was “mad, bad, and dangerous to know—he was there for the ghost-stories when Shelley came up with her idea for the monster.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772405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Lord Byron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226558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Ozymandias is the Greek version of this Egyptian pharaoh.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437208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Ramses II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3</a:t>
            </a:r>
          </a:p>
        </p:txBody>
      </p:sp>
    </p:spTree>
    <p:extLst>
      <p:ext uri="{BB962C8B-B14F-4D97-AF65-F5344CB8AC3E}">
        <p14:creationId xmlns:p14="http://schemas.microsoft.com/office/powerpoint/2010/main" val="21234629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4 questions follow</a:t>
            </a:r>
            <a:endParaRPr lang="en-US" dirty="0"/>
          </a:p>
        </p:txBody>
      </p:sp>
    </p:spTree>
    <p:extLst>
      <p:ext uri="{BB962C8B-B14F-4D97-AF65-F5344CB8AC3E}">
        <p14:creationId xmlns:p14="http://schemas.microsoft.com/office/powerpoint/2010/main" val="373987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two characters from “Paradise Lost” does the Monster relate to the most?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466918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Adam and Satan (or Lucifer)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54065064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archetype is Victor Frankenstein?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077313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“mad scientist”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4</a:t>
            </a:r>
          </a:p>
        </p:txBody>
      </p:sp>
      <p:pic>
        <p:nvPicPr>
          <p:cNvPr id="3" name="Picture 2" descr="A picture containing table, indoor, tree&#10;&#10;Description generated with high confidence">
            <a:extLst>
              <a:ext uri="{FF2B5EF4-FFF2-40B4-BE49-F238E27FC236}">
                <a16:creationId xmlns:a16="http://schemas.microsoft.com/office/drawing/2014/main" id="{DB52152B-1E40-43D9-953D-C5C2D5A76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484" y="1389888"/>
            <a:ext cx="4656492" cy="4260195"/>
          </a:xfrm>
          <a:prstGeom prst="rect">
            <a:avLst/>
          </a:prstGeom>
        </p:spPr>
      </p:pic>
    </p:spTree>
    <p:extLst>
      <p:ext uri="{BB962C8B-B14F-4D97-AF65-F5344CB8AC3E}">
        <p14:creationId xmlns:p14="http://schemas.microsoft.com/office/powerpoint/2010/main" val="32836931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uncle was drunk and the boy knew the “signs” when the uncle finally arrived to their home.</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3291719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During lecture, we’ve discussed different possible readings of Victor Frankenstein as an antihero. One criticism suggests he has a psychological disorder that makes it nearly impossible for him to have empathy for others. What is it?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4246233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Narcissism. The term comes from the Greek myth of Narcissus who fell in love with his own image.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766059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There are many things that might have helped inspire Mary Shelley’s  novel </a:t>
            </a:r>
            <a:r>
              <a:rPr lang="en-US" i="1" dirty="0"/>
              <a:t>Frankenstein</a:t>
            </a:r>
            <a:r>
              <a:rPr lang="en-US" dirty="0"/>
              <a:t>. Name three.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1162407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pPr marL="514350" indent="-514350">
              <a:buAutoNum type="arabicPeriod"/>
            </a:pPr>
            <a:r>
              <a:rPr lang="en-US" dirty="0"/>
              <a:t>Eruption of Mount </a:t>
            </a:r>
            <a:r>
              <a:rPr lang="en-US" dirty="0" err="1"/>
              <a:t>Tambora</a:t>
            </a:r>
            <a:r>
              <a:rPr lang="en-US" dirty="0"/>
              <a:t> and the “year without a summer” that followed </a:t>
            </a:r>
          </a:p>
          <a:p>
            <a:pPr marL="514350" indent="-514350">
              <a:buAutoNum type="arabicPeriod"/>
            </a:pPr>
            <a:r>
              <a:rPr lang="en-US" dirty="0"/>
              <a:t>The bad weather, resulting in ghost stories at Lord Byron’s summer house in Switzerland </a:t>
            </a:r>
          </a:p>
          <a:p>
            <a:pPr marL="514350" indent="-514350">
              <a:buAutoNum type="arabicPeriod"/>
            </a:pPr>
            <a:r>
              <a:rPr lang="en-US" dirty="0"/>
              <a:t>A nightmare </a:t>
            </a:r>
          </a:p>
          <a:p>
            <a:pPr marL="514350" indent="-514350">
              <a:buAutoNum type="arabicPeriod"/>
            </a:pPr>
            <a:r>
              <a:rPr lang="en-US" dirty="0"/>
              <a:t>The experimentation on the frog with electrical currents </a:t>
            </a:r>
          </a:p>
          <a:p>
            <a:pPr marL="514350" indent="-514350">
              <a:buAutoNum type="arabicPeriod"/>
            </a:pPr>
            <a:r>
              <a:rPr lang="en-US" dirty="0"/>
              <a:t>The loss of her own mother</a:t>
            </a:r>
          </a:p>
          <a:p>
            <a:pPr marL="514350" indent="-514350">
              <a:buAutoNum type="arabicPeriod"/>
            </a:pPr>
            <a:r>
              <a:rPr lang="en-US" dirty="0"/>
              <a:t>Depression over the loss of her children</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3244610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Monster/Creature learns to read by using three key texts. Name two of the authors or titles.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2806562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Key Texts include: John Milton’s </a:t>
            </a:r>
            <a:r>
              <a:rPr lang="en-US" i="1" dirty="0"/>
              <a:t>Paradise Lost</a:t>
            </a:r>
            <a:r>
              <a:rPr lang="en-US" dirty="0"/>
              <a:t>, </a:t>
            </a:r>
            <a:r>
              <a:rPr lang="en-US" i="1" dirty="0"/>
              <a:t>Plutarch’s Lives</a:t>
            </a:r>
            <a:r>
              <a:rPr lang="en-US" dirty="0"/>
              <a:t>, and Goethe’s </a:t>
            </a:r>
            <a:r>
              <a:rPr lang="en-US" i="1" dirty="0"/>
              <a:t>The Sorrows of Young Werther </a:t>
            </a:r>
          </a:p>
          <a:p>
            <a:endParaRPr lang="en-US" dirty="0"/>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4</a:t>
            </a:r>
          </a:p>
        </p:txBody>
      </p:sp>
    </p:spTree>
    <p:extLst>
      <p:ext uri="{BB962C8B-B14F-4D97-AF65-F5344CB8AC3E}">
        <p14:creationId xmlns:p14="http://schemas.microsoft.com/office/powerpoint/2010/main" val="4669218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Category 5 questions follow</a:t>
            </a:r>
            <a:endParaRPr lang="en-US" dirty="0"/>
          </a:p>
        </p:txBody>
      </p:sp>
    </p:spTree>
    <p:extLst>
      <p:ext uri="{BB962C8B-B14F-4D97-AF65-F5344CB8AC3E}">
        <p14:creationId xmlns:p14="http://schemas.microsoft.com/office/powerpoint/2010/main" val="1161025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Blood is a major motif throughout Macbeth. How does that series of images connect to another text we’ve read or painting we’ve looked at this semester? </a:t>
            </a:r>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46070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endParaRPr lang="en-US" dirty="0"/>
          </a:p>
        </p:txBody>
      </p:sp>
      <p:sp>
        <p:nvSpPr>
          <p:cNvPr id="18" name="Text Placeholder 17"/>
          <p:cNvSpPr>
            <a:spLocks noGrp="1"/>
          </p:cNvSpPr>
          <p:nvPr>
            <p:ph type="body" sz="quarter" idx="16"/>
          </p:nvPr>
        </p:nvSpPr>
        <p:spPr/>
        <p:txBody>
          <a:bodyPr/>
          <a:lstStyle/>
          <a:p>
            <a:r>
              <a:rPr lang="en-US"/>
              <a:t>10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118932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Who was Queen Elizabeth’s half-sister?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1382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 boy realizes his love for Mangan’s sister wasn’t real at all; Eveline realizes she can’t leave her home; Gabriel realizes his wife never really loved him in the same way she loved Michael. These are all examples of what term?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758398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Queen Mary or “Bloody Mary” since she killed so many Protestants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8546243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play on words.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1863431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 pun.</a:t>
            </a:r>
          </a:p>
          <a:p>
            <a:endParaRPr lang="en-US" dirty="0"/>
          </a:p>
          <a:p>
            <a:r>
              <a:rPr lang="en-US" dirty="0"/>
              <a:t>For example: </a:t>
            </a:r>
          </a:p>
          <a:p>
            <a:r>
              <a:rPr lang="en-US" dirty="0"/>
              <a:t> </a:t>
            </a:r>
            <a:r>
              <a:rPr lang="en-US" b="1" dirty="0"/>
              <a:t>I tried to sue the airline for losing my luggage.</a:t>
            </a:r>
          </a:p>
          <a:p>
            <a:r>
              <a:rPr lang="en-US" dirty="0"/>
              <a:t>I lost my case.</a:t>
            </a:r>
          </a:p>
          <a:p>
            <a:endParaRPr lang="en-US" dirty="0"/>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20607916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“Goblin Market” has three critical (and very different) readings. Beyond being read as a mere fairy tale, what are they?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2401523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highlight>
                  <a:srgbClr val="00FF00"/>
                </a:highlight>
              </a:rPr>
              <a:t>Cautionary children’s tale on temptation/didactic in tone</a:t>
            </a:r>
            <a:r>
              <a:rPr lang="en-US" dirty="0"/>
              <a:t>.</a:t>
            </a:r>
          </a:p>
          <a:p>
            <a:endParaRPr lang="en-US" dirty="0"/>
          </a:p>
          <a:p>
            <a:r>
              <a:rPr lang="en-US" dirty="0">
                <a:highlight>
                  <a:srgbClr val="00FF00"/>
                </a:highlight>
              </a:rPr>
              <a:t>Anti-consumer culture </a:t>
            </a:r>
          </a:p>
          <a:p>
            <a:endParaRPr lang="en-US" dirty="0"/>
          </a:p>
          <a:p>
            <a:r>
              <a:rPr lang="en-US" dirty="0">
                <a:highlight>
                  <a:srgbClr val="00FF00"/>
                </a:highlight>
              </a:rPr>
              <a:t>Feminist</a:t>
            </a:r>
          </a:p>
          <a:p>
            <a:endParaRPr lang="en-US" dirty="0"/>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44021471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121561" y="1818298"/>
            <a:ext cx="8885530" cy="2001892"/>
          </a:xfrm>
        </p:spPr>
        <p:txBody>
          <a:bodyPr/>
          <a:lstStyle/>
          <a:p>
            <a:r>
              <a:rPr lang="en-US" dirty="0"/>
              <a:t>Explain two of Aristotle’s rules for tragedy. </a:t>
            </a:r>
          </a:p>
        </p:txBody>
      </p:sp>
      <p:sp>
        <p:nvSpPr>
          <p:cNvPr id="18" name="Text Placeholder 17"/>
          <p:cNvSpPr>
            <a:spLocks noGrp="1"/>
          </p:cNvSpPr>
          <p:nvPr>
            <p:ph type="body" sz="quarter" idx="16"/>
          </p:nvPr>
        </p:nvSpPr>
        <p:spPr/>
        <p:txBody>
          <a:bodyPr/>
          <a:lstStyle/>
          <a:p>
            <a:r>
              <a:rPr lang="en-US"/>
              <a:t>50</a:t>
            </a:r>
            <a:endParaRPr lang="en-US" dirty="0"/>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9786992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878255" y="1873957"/>
            <a:ext cx="8885530" cy="2001892"/>
          </a:xfrm>
        </p:spPr>
        <p:txBody>
          <a:bodyPr/>
          <a:lstStyle/>
          <a:p>
            <a:pPr marL="514350" indent="-514350">
              <a:buAutoNum type="arabicPeriod"/>
            </a:pPr>
            <a:r>
              <a:rPr lang="en-US" dirty="0"/>
              <a:t>Compress action to specific and clear space and time; thus, do not spread play out to many years or multiple locations </a:t>
            </a:r>
          </a:p>
          <a:p>
            <a:pPr marL="514350" indent="-514350">
              <a:buAutoNum type="arabicPeriod"/>
            </a:pPr>
            <a:r>
              <a:rPr lang="en-US" dirty="0"/>
              <a:t>Hero should not be a good man going from prosperity to adversity or a bad man doing the opposite. </a:t>
            </a:r>
          </a:p>
          <a:p>
            <a:pPr marL="514350" indent="-514350">
              <a:buAutoNum type="arabicPeriod"/>
            </a:pPr>
            <a:r>
              <a:rPr lang="en-US" dirty="0"/>
              <a:t>Should not just be a downfall of a villain; hero should be “like us”  </a:t>
            </a:r>
          </a:p>
          <a:p>
            <a:pPr marL="514350" indent="-514350">
              <a:buAutoNum type="arabicPeriod"/>
            </a:pPr>
            <a:r>
              <a:rPr lang="en-US" dirty="0"/>
              <a:t>Hero should be flawed but not depraved </a:t>
            </a:r>
          </a:p>
          <a:p>
            <a:pPr marL="514350" indent="-514350">
              <a:buAutoNum type="arabicPeriod"/>
            </a:pPr>
            <a:r>
              <a:rPr lang="en-US" dirty="0"/>
              <a:t>Hero must be highly renowned and higher-class </a:t>
            </a:r>
          </a:p>
        </p:txBody>
      </p:sp>
      <p:sp>
        <p:nvSpPr>
          <p:cNvPr id="18" name="Text Placeholder 17"/>
          <p:cNvSpPr>
            <a:spLocks noGrp="1"/>
          </p:cNvSpPr>
          <p:nvPr>
            <p:ph type="body" sz="quarter" idx="16"/>
          </p:nvPr>
        </p:nvSpPr>
        <p:spPr/>
        <p:txBody>
          <a:bodyPr/>
          <a:lstStyle/>
          <a:p>
            <a:r>
              <a:rPr lang="en-US" dirty="0"/>
              <a:t>50</a:t>
            </a:r>
          </a:p>
        </p:txBody>
      </p:sp>
      <p:sp>
        <p:nvSpPr>
          <p:cNvPr id="4" name="Title 3"/>
          <p:cNvSpPr>
            <a:spLocks noGrp="1"/>
          </p:cNvSpPr>
          <p:nvPr>
            <p:ph type="title"/>
          </p:nvPr>
        </p:nvSpPr>
        <p:spPr/>
        <p:txBody>
          <a:bodyPr/>
          <a:lstStyle/>
          <a:p>
            <a:r>
              <a:rPr lang="en-US" dirty="0"/>
              <a:t>Category 5</a:t>
            </a:r>
          </a:p>
        </p:txBody>
      </p:sp>
    </p:spTree>
    <p:extLst>
      <p:ext uri="{BB962C8B-B14F-4D97-AF65-F5344CB8AC3E}">
        <p14:creationId xmlns:p14="http://schemas.microsoft.com/office/powerpoint/2010/main" val="38052424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An “epiphany” is a sudden and striking realization. An example would be when the boy realizes the “vanity” of his efforts to buy the girl a gift from “</a:t>
            </a:r>
            <a:r>
              <a:rPr lang="en-US" dirty="0" err="1"/>
              <a:t>Araby</a:t>
            </a:r>
            <a:r>
              <a:rPr lang="en-US" dirty="0"/>
              <a:t>”. </a:t>
            </a:r>
          </a:p>
        </p:txBody>
      </p:sp>
      <p:sp>
        <p:nvSpPr>
          <p:cNvPr id="18" name="Text Placeholder 17"/>
          <p:cNvSpPr>
            <a:spLocks noGrp="1"/>
          </p:cNvSpPr>
          <p:nvPr>
            <p:ph type="body" sz="quarter" idx="16"/>
          </p:nvPr>
        </p:nvSpPr>
        <p:spPr/>
        <p:txBody>
          <a:bodyPr/>
          <a:lstStyle/>
          <a:p>
            <a:r>
              <a:rPr lang="en-US"/>
              <a:t>20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29067513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What archangel is the lily associated with? </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21092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159731" y="1794444"/>
            <a:ext cx="8885530" cy="2001892"/>
          </a:xfrm>
        </p:spPr>
        <p:txBody>
          <a:bodyPr/>
          <a:lstStyle/>
          <a:p>
            <a:r>
              <a:rPr lang="en-US" dirty="0"/>
              <a:t>Gabriel. (also a major character in the story, “The Dead”)</a:t>
            </a:r>
          </a:p>
        </p:txBody>
      </p:sp>
      <p:sp>
        <p:nvSpPr>
          <p:cNvPr id="18" name="Text Placeholder 17"/>
          <p:cNvSpPr>
            <a:spLocks noGrp="1"/>
          </p:cNvSpPr>
          <p:nvPr>
            <p:ph type="body" sz="quarter" idx="16"/>
          </p:nvPr>
        </p:nvSpPr>
        <p:spPr/>
        <p:txBody>
          <a:bodyPr/>
          <a:lstStyle/>
          <a:p>
            <a:r>
              <a:rPr lang="en-US"/>
              <a:t>30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7006179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a:t>These two men are vagrants. </a:t>
            </a:r>
          </a:p>
        </p:txBody>
      </p:sp>
      <p:sp>
        <p:nvSpPr>
          <p:cNvPr id="18" name="Text Placeholder 17"/>
          <p:cNvSpPr>
            <a:spLocks noGrp="1"/>
          </p:cNvSpPr>
          <p:nvPr>
            <p:ph type="body" sz="quarter" idx="16"/>
          </p:nvPr>
        </p:nvSpPr>
        <p:spPr/>
        <p:txBody>
          <a:bodyPr/>
          <a:lstStyle/>
          <a:p>
            <a:r>
              <a:rPr lang="en-US"/>
              <a:t>40</a:t>
            </a:r>
            <a:endParaRPr lang="en-US" dirty="0"/>
          </a:p>
        </p:txBody>
      </p:sp>
      <p:sp>
        <p:nvSpPr>
          <p:cNvPr id="4" name="Title 3"/>
          <p:cNvSpPr>
            <a:spLocks noGrp="1"/>
          </p:cNvSpPr>
          <p:nvPr>
            <p:ph type="title"/>
          </p:nvPr>
        </p:nvSpPr>
        <p:spPr/>
        <p:txBody>
          <a:bodyPr/>
          <a:lstStyle/>
          <a:p>
            <a:r>
              <a:rPr lang="en-US" dirty="0"/>
              <a:t>Category 1</a:t>
            </a:r>
          </a:p>
        </p:txBody>
      </p:sp>
    </p:spTree>
    <p:extLst>
      <p:ext uri="{BB962C8B-B14F-4D97-AF65-F5344CB8AC3E}">
        <p14:creationId xmlns:p14="http://schemas.microsoft.com/office/powerpoint/2010/main" val="10920601"/>
      </p:ext>
    </p:extLst>
  </p:cSld>
  <p:clrMapOvr>
    <a:masterClrMapping/>
  </p:clrMapOvr>
</p:sld>
</file>

<file path=ppt/theme/theme1.xml><?xml version="1.0" encoding="utf-8"?>
<a:theme xmlns:a="http://schemas.openxmlformats.org/drawingml/2006/main" name="Game Board Colorful 16x9">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60000"/>
            <a:lumOff val="40000"/>
          </a:schemeClr>
        </a:solidFill>
        <a:ln>
          <a:solidFill>
            <a:schemeClr val="bg2">
              <a:lumMod val="60000"/>
              <a:lumOff val="40000"/>
            </a:schemeClr>
          </a:solidFill>
        </a:ln>
      </a:spPr>
      <a:bodyPr rtlCol="0" anchor="ctr"/>
      <a:lstStyle>
        <a:defPPr algn="ctr">
          <a:lnSpc>
            <a:spcPct val="90000"/>
          </a:lnSpc>
          <a:defRPr sz="2400" dirty="0" smtClean="0">
            <a:solidFill>
              <a:schemeClr val="bg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err="1" smtClean="0"/>
        </a:defPPr>
      </a:lstStyle>
    </a:txDef>
  </a:objectDefaults>
  <a:extraClrSchemeLst/>
  <a:extLst>
    <a:ext uri="{05A4C25C-085E-4340-85A3-A5531E510DB2}">
      <thm15:themeFamily xmlns:thm15="http://schemas.microsoft.com/office/thememl/2012/main" name="GameBoardColorful_16x9.potx" id="{98C88DC9-98CC-4C0C-8A35-B3A047044276}" vid="{FD87E919-AD65-4324-B175-BCA884E59E92}"/>
    </a:ext>
  </a:extLst>
</a:theme>
</file>

<file path=ppt/theme/theme2.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ame Board Colorful">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FFFFFF"/>
      </a:hlink>
      <a:folHlink>
        <a:srgbClr val="65656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63151B4-AA19-4907-9168-9B66268D5F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Quiz show game (multicolor categories, widescreen)</Template>
  <TotalTime>0</TotalTime>
  <Words>1053</Words>
  <Application>Microsoft Office PowerPoint</Application>
  <PresentationFormat>宽屏</PresentationFormat>
  <Paragraphs>206</Paragraphs>
  <Slides>56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56</vt:i4>
      </vt:variant>
    </vt:vector>
  </HeadingPairs>
  <TitlesOfParts>
    <vt:vector size="61" baseType="lpstr">
      <vt:lpstr>Arial</vt:lpstr>
      <vt:lpstr>Calibri</vt:lpstr>
      <vt:lpstr>Calibri Light</vt:lpstr>
      <vt:lpstr>Corbel</vt:lpstr>
      <vt:lpstr>Game Board Colorful 16x9</vt:lpstr>
      <vt:lpstr>PowerPoint 演示文稿</vt:lpstr>
      <vt:lpstr>Category 1 questions follow</vt:lpstr>
      <vt:lpstr>Category 1</vt:lpstr>
      <vt:lpstr>Category 1</vt:lpstr>
      <vt:lpstr>Category 1</vt:lpstr>
      <vt:lpstr>Category 1</vt:lpstr>
      <vt:lpstr>Category 1</vt:lpstr>
      <vt:lpstr>Category 1</vt:lpstr>
      <vt:lpstr>Category 1</vt:lpstr>
      <vt:lpstr>Category 1</vt:lpstr>
      <vt:lpstr>Category 1</vt:lpstr>
      <vt:lpstr>Category 1</vt:lpstr>
      <vt:lpstr>Category 2 questions follow</vt:lpstr>
      <vt:lpstr>Category 2</vt:lpstr>
      <vt:lpstr>Category 2</vt:lpstr>
      <vt:lpstr>PowerPoint 演示文稿</vt:lpstr>
      <vt:lpstr>Category 2</vt:lpstr>
      <vt:lpstr>Category 2</vt:lpstr>
      <vt:lpstr>Category 2</vt:lpstr>
      <vt:lpstr>Category 2</vt:lpstr>
      <vt:lpstr>Category 2</vt:lpstr>
      <vt:lpstr>Category 2</vt:lpstr>
      <vt:lpstr>Category 2</vt:lpstr>
      <vt:lpstr>Category 3 questions follow</vt:lpstr>
      <vt:lpstr>Category 3</vt:lpstr>
      <vt:lpstr>Category 3</vt:lpstr>
      <vt:lpstr>Category 3</vt:lpstr>
      <vt:lpstr>Category 3</vt:lpstr>
      <vt:lpstr>Category 3</vt:lpstr>
      <vt:lpstr>Category 3</vt:lpstr>
      <vt:lpstr>Category 3</vt:lpstr>
      <vt:lpstr>Category 3</vt:lpstr>
      <vt:lpstr>Category 3</vt:lpstr>
      <vt:lpstr>Category 3</vt:lpstr>
      <vt:lpstr>Category 4 questions follow</vt:lpstr>
      <vt:lpstr>Category 4</vt:lpstr>
      <vt:lpstr>Category 4</vt:lpstr>
      <vt:lpstr>Category 4</vt:lpstr>
      <vt:lpstr>Category 4</vt:lpstr>
      <vt:lpstr>Category 4</vt:lpstr>
      <vt:lpstr>Category 4</vt:lpstr>
      <vt:lpstr>Category 4</vt:lpstr>
      <vt:lpstr>Category 4</vt:lpstr>
      <vt:lpstr>Category 4</vt:lpstr>
      <vt:lpstr>Category 4</vt:lpstr>
      <vt:lpstr>Category 5 questions follow</vt:lpstr>
      <vt:lpstr>Category 5</vt:lpstr>
      <vt:lpstr>Category 5</vt:lpstr>
      <vt:lpstr>Category 5</vt:lpstr>
      <vt:lpstr>Category 5</vt:lpstr>
      <vt:lpstr>Category 5</vt:lpstr>
      <vt:lpstr>Category 5</vt:lpstr>
      <vt:lpstr>Category 5</vt:lpstr>
      <vt:lpstr>Category 5</vt:lpstr>
      <vt:lpstr>Category 5</vt:lpstr>
      <vt:lpstr>Category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2018-03-26T06:54:16Z</dcterms:created>
  <dcterms:modified xsi:type="dcterms:W3CDTF">2019-05-26T10:26:13Z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TC040012069991</vt:lpwstr>
  </property>
</Properties>
</file>