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68" r:id="rId4"/>
    <p:sldId id="273" r:id="rId5"/>
    <p:sldId id="276" r:id="rId6"/>
    <p:sldId id="277" r:id="rId7"/>
    <p:sldId id="258" r:id="rId8"/>
    <p:sldId id="259" r:id="rId9"/>
    <p:sldId id="260" r:id="rId10"/>
    <p:sldId id="264" r:id="rId11"/>
    <p:sldId id="261" r:id="rId12"/>
    <p:sldId id="275" r:id="rId13"/>
    <p:sldId id="265" r:id="rId14"/>
    <p:sldId id="263" r:id="rId15"/>
    <p:sldId id="266" r:id="rId16"/>
    <p:sldId id="267" r:id="rId17"/>
    <p:sldId id="269" r:id="rId18"/>
    <p:sldId id="271" r:id="rId19"/>
    <p:sldId id="262" r:id="rId20"/>
    <p:sldId id="272"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varScale="1">
        <p:scale>
          <a:sx n="91" d="100"/>
          <a:sy n="91" d="100"/>
        </p:scale>
        <p:origin x="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C49BDF-8FF5-49ED-ACA3-ED8053670D8F}" type="doc">
      <dgm:prSet loTypeId="urn:microsoft.com/office/officeart/2005/8/layout/default" loCatId="list" qsTypeId="urn:microsoft.com/office/officeart/2005/8/quickstyle/simple1" qsCatId="simple" csTypeId="urn:microsoft.com/office/officeart/2005/8/colors/accent0_3" csCatId="mainScheme"/>
      <dgm:spPr/>
      <dgm:t>
        <a:bodyPr/>
        <a:lstStyle/>
        <a:p>
          <a:endParaRPr lang="en-US"/>
        </a:p>
      </dgm:t>
    </dgm:pt>
    <dgm:pt modelId="{7690602F-52D7-47B8-84DE-48A4577ED61A}">
      <dgm:prSet/>
      <dgm:spPr/>
      <dgm:t>
        <a:bodyPr/>
        <a:lstStyle/>
        <a:p>
          <a:r>
            <a:rPr lang="en-US"/>
            <a:t>I met a traveller from an antique land,</a:t>
          </a:r>
        </a:p>
      </dgm:t>
    </dgm:pt>
    <dgm:pt modelId="{F8256277-98C1-449B-B468-97DF1CE6C7AC}" type="parTrans" cxnId="{7B164C04-B279-4E30-925F-CA8BE83DCFAD}">
      <dgm:prSet/>
      <dgm:spPr/>
      <dgm:t>
        <a:bodyPr/>
        <a:lstStyle/>
        <a:p>
          <a:endParaRPr lang="en-US"/>
        </a:p>
      </dgm:t>
    </dgm:pt>
    <dgm:pt modelId="{18C7F837-3D76-4434-9343-2D55325F817A}" type="sibTrans" cxnId="{7B164C04-B279-4E30-925F-CA8BE83DCFAD}">
      <dgm:prSet/>
      <dgm:spPr/>
      <dgm:t>
        <a:bodyPr/>
        <a:lstStyle/>
        <a:p>
          <a:endParaRPr lang="en-US"/>
        </a:p>
      </dgm:t>
    </dgm:pt>
    <dgm:pt modelId="{81EE8C19-1DBE-4068-8969-990261B0B2E3}">
      <dgm:prSet/>
      <dgm:spPr/>
      <dgm:t>
        <a:bodyPr/>
        <a:lstStyle/>
        <a:p>
          <a:r>
            <a:rPr lang="en-US"/>
            <a:t>Who said—“Two vast and trunkless legs of stone</a:t>
          </a:r>
        </a:p>
      </dgm:t>
    </dgm:pt>
    <dgm:pt modelId="{3B49F19E-4573-440F-B741-6520D0BEAA55}" type="parTrans" cxnId="{091541B4-D7C4-471C-9DAC-9EB789248378}">
      <dgm:prSet/>
      <dgm:spPr/>
      <dgm:t>
        <a:bodyPr/>
        <a:lstStyle/>
        <a:p>
          <a:endParaRPr lang="en-US"/>
        </a:p>
      </dgm:t>
    </dgm:pt>
    <dgm:pt modelId="{9F67A15F-028A-4250-BAC5-29A00F842247}" type="sibTrans" cxnId="{091541B4-D7C4-471C-9DAC-9EB789248378}">
      <dgm:prSet/>
      <dgm:spPr/>
      <dgm:t>
        <a:bodyPr/>
        <a:lstStyle/>
        <a:p>
          <a:endParaRPr lang="en-US"/>
        </a:p>
      </dgm:t>
    </dgm:pt>
    <dgm:pt modelId="{77E05128-7184-483C-8FC2-297F01068997}">
      <dgm:prSet/>
      <dgm:spPr/>
      <dgm:t>
        <a:bodyPr/>
        <a:lstStyle/>
        <a:p>
          <a:r>
            <a:rPr lang="en-US"/>
            <a:t>Stand in the desert. . . . Near them, on the sand,</a:t>
          </a:r>
        </a:p>
      </dgm:t>
    </dgm:pt>
    <dgm:pt modelId="{D8767A5C-9567-49D6-97B9-6AED423024B8}" type="parTrans" cxnId="{B9AC1EC0-AE86-40B9-AC15-72C579D00784}">
      <dgm:prSet/>
      <dgm:spPr/>
      <dgm:t>
        <a:bodyPr/>
        <a:lstStyle/>
        <a:p>
          <a:endParaRPr lang="en-US"/>
        </a:p>
      </dgm:t>
    </dgm:pt>
    <dgm:pt modelId="{34C6E628-6D6F-4F0D-9B56-9EEE4C5226C8}" type="sibTrans" cxnId="{B9AC1EC0-AE86-40B9-AC15-72C579D00784}">
      <dgm:prSet/>
      <dgm:spPr/>
      <dgm:t>
        <a:bodyPr/>
        <a:lstStyle/>
        <a:p>
          <a:endParaRPr lang="en-US"/>
        </a:p>
      </dgm:t>
    </dgm:pt>
    <dgm:pt modelId="{91787442-BFE5-48B2-9018-160BDCA793DF}">
      <dgm:prSet/>
      <dgm:spPr/>
      <dgm:t>
        <a:bodyPr/>
        <a:lstStyle/>
        <a:p>
          <a:r>
            <a:rPr lang="en-US"/>
            <a:t>Half sunk a shattered visage lies, whose frown,</a:t>
          </a:r>
        </a:p>
      </dgm:t>
    </dgm:pt>
    <dgm:pt modelId="{02D0CF20-F59E-43BF-9B3E-BC0FAEA694C4}" type="parTrans" cxnId="{9B8C8246-21A0-4138-B9F6-4A3D01BBC65B}">
      <dgm:prSet/>
      <dgm:spPr/>
      <dgm:t>
        <a:bodyPr/>
        <a:lstStyle/>
        <a:p>
          <a:endParaRPr lang="en-US"/>
        </a:p>
      </dgm:t>
    </dgm:pt>
    <dgm:pt modelId="{00AA818C-C335-4958-BB73-451CA17817CF}" type="sibTrans" cxnId="{9B8C8246-21A0-4138-B9F6-4A3D01BBC65B}">
      <dgm:prSet/>
      <dgm:spPr/>
      <dgm:t>
        <a:bodyPr/>
        <a:lstStyle/>
        <a:p>
          <a:endParaRPr lang="en-US"/>
        </a:p>
      </dgm:t>
    </dgm:pt>
    <dgm:pt modelId="{7442F9D3-8E63-43FF-8190-A34C3E613F1E}">
      <dgm:prSet/>
      <dgm:spPr/>
      <dgm:t>
        <a:bodyPr/>
        <a:lstStyle/>
        <a:p>
          <a:r>
            <a:rPr lang="en-US"/>
            <a:t>And wrinkled lip, and sneer of cold command,</a:t>
          </a:r>
        </a:p>
      </dgm:t>
    </dgm:pt>
    <dgm:pt modelId="{DF9D833A-10DC-4EAF-9666-D691F1439377}" type="parTrans" cxnId="{79E3F588-93F8-4910-92EC-0A30FE0EBA29}">
      <dgm:prSet/>
      <dgm:spPr/>
      <dgm:t>
        <a:bodyPr/>
        <a:lstStyle/>
        <a:p>
          <a:endParaRPr lang="en-US"/>
        </a:p>
      </dgm:t>
    </dgm:pt>
    <dgm:pt modelId="{DCA14973-44AC-4819-8F7F-D302E3CB0556}" type="sibTrans" cxnId="{79E3F588-93F8-4910-92EC-0A30FE0EBA29}">
      <dgm:prSet/>
      <dgm:spPr/>
      <dgm:t>
        <a:bodyPr/>
        <a:lstStyle/>
        <a:p>
          <a:endParaRPr lang="en-US"/>
        </a:p>
      </dgm:t>
    </dgm:pt>
    <dgm:pt modelId="{EFFDFDEF-B717-4F68-8232-D8F632469D22}">
      <dgm:prSet/>
      <dgm:spPr/>
      <dgm:t>
        <a:bodyPr/>
        <a:lstStyle/>
        <a:p>
          <a:r>
            <a:rPr lang="en-US"/>
            <a:t>Tell that its sculptor well those passions read</a:t>
          </a:r>
        </a:p>
      </dgm:t>
    </dgm:pt>
    <dgm:pt modelId="{0D7A7FF0-9742-4E78-8B82-945DF474A0F6}" type="parTrans" cxnId="{8A2DE7FB-ED09-4590-AC45-2E040CFB093F}">
      <dgm:prSet/>
      <dgm:spPr/>
      <dgm:t>
        <a:bodyPr/>
        <a:lstStyle/>
        <a:p>
          <a:endParaRPr lang="en-US"/>
        </a:p>
      </dgm:t>
    </dgm:pt>
    <dgm:pt modelId="{81E0356F-CF66-4817-8283-5CBE0E76DF5E}" type="sibTrans" cxnId="{8A2DE7FB-ED09-4590-AC45-2E040CFB093F}">
      <dgm:prSet/>
      <dgm:spPr/>
      <dgm:t>
        <a:bodyPr/>
        <a:lstStyle/>
        <a:p>
          <a:endParaRPr lang="en-US"/>
        </a:p>
      </dgm:t>
    </dgm:pt>
    <dgm:pt modelId="{EC87FADA-E3FD-4CAA-950B-5E1AC7C9207D}">
      <dgm:prSet/>
      <dgm:spPr/>
      <dgm:t>
        <a:bodyPr/>
        <a:lstStyle/>
        <a:p>
          <a:r>
            <a:rPr lang="en-US"/>
            <a:t>Which yet survive, stamped on these lifeless things,</a:t>
          </a:r>
        </a:p>
      </dgm:t>
    </dgm:pt>
    <dgm:pt modelId="{1326BF9E-16CF-46E6-B6BD-D4DB1E54D741}" type="parTrans" cxnId="{10877320-4C24-4686-AED3-1C143553F998}">
      <dgm:prSet/>
      <dgm:spPr/>
      <dgm:t>
        <a:bodyPr/>
        <a:lstStyle/>
        <a:p>
          <a:endParaRPr lang="en-US"/>
        </a:p>
      </dgm:t>
    </dgm:pt>
    <dgm:pt modelId="{95017B91-9DC3-49D0-8F75-00AEAB62A6A4}" type="sibTrans" cxnId="{10877320-4C24-4686-AED3-1C143553F998}">
      <dgm:prSet/>
      <dgm:spPr/>
      <dgm:t>
        <a:bodyPr/>
        <a:lstStyle/>
        <a:p>
          <a:endParaRPr lang="en-US"/>
        </a:p>
      </dgm:t>
    </dgm:pt>
    <dgm:pt modelId="{1C480C87-FF63-4B80-BD7E-DE81133D4479}">
      <dgm:prSet/>
      <dgm:spPr/>
      <dgm:t>
        <a:bodyPr/>
        <a:lstStyle/>
        <a:p>
          <a:r>
            <a:rPr lang="en-US"/>
            <a:t>The hand that mocked them, and the heart that fed;</a:t>
          </a:r>
        </a:p>
      </dgm:t>
    </dgm:pt>
    <dgm:pt modelId="{D869DB89-5F9C-40D1-8822-7397773AA9A1}" type="parTrans" cxnId="{511CBBC9-DF3C-4ACD-8F9A-F03881DC5B1C}">
      <dgm:prSet/>
      <dgm:spPr/>
      <dgm:t>
        <a:bodyPr/>
        <a:lstStyle/>
        <a:p>
          <a:endParaRPr lang="en-US"/>
        </a:p>
      </dgm:t>
    </dgm:pt>
    <dgm:pt modelId="{3906408C-84B1-4507-8EB5-9D8AE0A8AB97}" type="sibTrans" cxnId="{511CBBC9-DF3C-4ACD-8F9A-F03881DC5B1C}">
      <dgm:prSet/>
      <dgm:spPr/>
      <dgm:t>
        <a:bodyPr/>
        <a:lstStyle/>
        <a:p>
          <a:endParaRPr lang="en-US"/>
        </a:p>
      </dgm:t>
    </dgm:pt>
    <dgm:pt modelId="{D2F1FCB2-56C0-42B8-A606-23DACBF24128}">
      <dgm:prSet/>
      <dgm:spPr/>
      <dgm:t>
        <a:bodyPr/>
        <a:lstStyle/>
        <a:p>
          <a:r>
            <a:rPr lang="en-US"/>
            <a:t>And on the pedestal, these words appear:</a:t>
          </a:r>
        </a:p>
      </dgm:t>
    </dgm:pt>
    <dgm:pt modelId="{1FF9714F-DDAA-4468-BCA1-DE7AD7EA4CB0}" type="parTrans" cxnId="{CD21025A-D82F-42F1-9AC6-672918CEC2C4}">
      <dgm:prSet/>
      <dgm:spPr/>
      <dgm:t>
        <a:bodyPr/>
        <a:lstStyle/>
        <a:p>
          <a:endParaRPr lang="en-US"/>
        </a:p>
      </dgm:t>
    </dgm:pt>
    <dgm:pt modelId="{D04C0396-FD88-46E6-A2E9-C51734D9F153}" type="sibTrans" cxnId="{CD21025A-D82F-42F1-9AC6-672918CEC2C4}">
      <dgm:prSet/>
      <dgm:spPr/>
      <dgm:t>
        <a:bodyPr/>
        <a:lstStyle/>
        <a:p>
          <a:endParaRPr lang="en-US"/>
        </a:p>
      </dgm:t>
    </dgm:pt>
    <dgm:pt modelId="{DE898362-5824-47D9-99F5-2765D51FB9BF}">
      <dgm:prSet/>
      <dgm:spPr/>
      <dgm:t>
        <a:bodyPr/>
        <a:lstStyle/>
        <a:p>
          <a:r>
            <a:rPr lang="en-US"/>
            <a:t>My name is Ozymandias, King of Kings;</a:t>
          </a:r>
        </a:p>
      </dgm:t>
    </dgm:pt>
    <dgm:pt modelId="{36FDF492-855D-40D1-BE9C-80E91D725DED}" type="parTrans" cxnId="{EE37DADB-AE60-4EEF-8672-67B7CD6BEEC8}">
      <dgm:prSet/>
      <dgm:spPr/>
      <dgm:t>
        <a:bodyPr/>
        <a:lstStyle/>
        <a:p>
          <a:endParaRPr lang="en-US"/>
        </a:p>
      </dgm:t>
    </dgm:pt>
    <dgm:pt modelId="{926C2D02-B82B-4C3B-8B5C-FCA445AB1E5B}" type="sibTrans" cxnId="{EE37DADB-AE60-4EEF-8672-67B7CD6BEEC8}">
      <dgm:prSet/>
      <dgm:spPr/>
      <dgm:t>
        <a:bodyPr/>
        <a:lstStyle/>
        <a:p>
          <a:endParaRPr lang="en-US"/>
        </a:p>
      </dgm:t>
    </dgm:pt>
    <dgm:pt modelId="{E607BA50-8DA5-4774-9947-8191798A3B6B}">
      <dgm:prSet/>
      <dgm:spPr/>
      <dgm:t>
        <a:bodyPr/>
        <a:lstStyle/>
        <a:p>
          <a:r>
            <a:rPr lang="en-US"/>
            <a:t>Look on my Works, ye Mighty, and despair!</a:t>
          </a:r>
        </a:p>
      </dgm:t>
    </dgm:pt>
    <dgm:pt modelId="{AB206A59-5F93-4BD7-8E0F-3E572AA79332}" type="parTrans" cxnId="{42F2EBE1-A3E0-4B36-BC8D-3B98EC0432E3}">
      <dgm:prSet/>
      <dgm:spPr/>
      <dgm:t>
        <a:bodyPr/>
        <a:lstStyle/>
        <a:p>
          <a:endParaRPr lang="en-US"/>
        </a:p>
      </dgm:t>
    </dgm:pt>
    <dgm:pt modelId="{27EA8646-3DD3-4029-9681-FCB34E5DDAF4}" type="sibTrans" cxnId="{42F2EBE1-A3E0-4B36-BC8D-3B98EC0432E3}">
      <dgm:prSet/>
      <dgm:spPr/>
      <dgm:t>
        <a:bodyPr/>
        <a:lstStyle/>
        <a:p>
          <a:endParaRPr lang="en-US"/>
        </a:p>
      </dgm:t>
    </dgm:pt>
    <dgm:pt modelId="{04A8397E-016A-4E40-823B-7A49C37B787D}">
      <dgm:prSet/>
      <dgm:spPr/>
      <dgm:t>
        <a:bodyPr/>
        <a:lstStyle/>
        <a:p>
          <a:r>
            <a:rPr lang="en-US"/>
            <a:t>Nothing beside remains. Round the decay</a:t>
          </a:r>
        </a:p>
      </dgm:t>
    </dgm:pt>
    <dgm:pt modelId="{9DBA57C2-7FDF-43D0-A2A6-461FF64F9C63}" type="parTrans" cxnId="{D168AE99-85E0-4743-B3ED-1B9A6F0728EE}">
      <dgm:prSet/>
      <dgm:spPr/>
      <dgm:t>
        <a:bodyPr/>
        <a:lstStyle/>
        <a:p>
          <a:endParaRPr lang="en-US"/>
        </a:p>
      </dgm:t>
    </dgm:pt>
    <dgm:pt modelId="{D3C2EA0B-3613-4467-9469-09BB8E1FF4A9}" type="sibTrans" cxnId="{D168AE99-85E0-4743-B3ED-1B9A6F0728EE}">
      <dgm:prSet/>
      <dgm:spPr/>
      <dgm:t>
        <a:bodyPr/>
        <a:lstStyle/>
        <a:p>
          <a:endParaRPr lang="en-US"/>
        </a:p>
      </dgm:t>
    </dgm:pt>
    <dgm:pt modelId="{E614A88A-AB47-4FC4-B539-A446177275E3}">
      <dgm:prSet/>
      <dgm:spPr/>
      <dgm:t>
        <a:bodyPr/>
        <a:lstStyle/>
        <a:p>
          <a:r>
            <a:rPr lang="en-US"/>
            <a:t>Of that colossal Wreck, boundless and bare</a:t>
          </a:r>
        </a:p>
      </dgm:t>
    </dgm:pt>
    <dgm:pt modelId="{6C78F91F-AB90-4AC3-B610-4DCCE2BF4C5A}" type="parTrans" cxnId="{825E7E4D-9985-4919-B3D1-74AC37DDFE8A}">
      <dgm:prSet/>
      <dgm:spPr/>
      <dgm:t>
        <a:bodyPr/>
        <a:lstStyle/>
        <a:p>
          <a:endParaRPr lang="en-US"/>
        </a:p>
      </dgm:t>
    </dgm:pt>
    <dgm:pt modelId="{D57DFD51-1B00-40F5-98E1-5F948BF9722D}" type="sibTrans" cxnId="{825E7E4D-9985-4919-B3D1-74AC37DDFE8A}">
      <dgm:prSet/>
      <dgm:spPr/>
      <dgm:t>
        <a:bodyPr/>
        <a:lstStyle/>
        <a:p>
          <a:endParaRPr lang="en-US"/>
        </a:p>
      </dgm:t>
    </dgm:pt>
    <dgm:pt modelId="{B1B1D899-9846-4D55-AE67-52B9E319E593}">
      <dgm:prSet/>
      <dgm:spPr/>
      <dgm:t>
        <a:bodyPr/>
        <a:lstStyle/>
        <a:p>
          <a:r>
            <a:rPr lang="en-US"/>
            <a:t>The lone and level sands stretch far away.”</a:t>
          </a:r>
        </a:p>
      </dgm:t>
    </dgm:pt>
    <dgm:pt modelId="{5B2BAEA1-1E28-4A0B-9556-1A09DB6598DF}" type="parTrans" cxnId="{ECAF2972-F41F-419A-996A-A990BA19C13F}">
      <dgm:prSet/>
      <dgm:spPr/>
      <dgm:t>
        <a:bodyPr/>
        <a:lstStyle/>
        <a:p>
          <a:endParaRPr lang="en-US"/>
        </a:p>
      </dgm:t>
    </dgm:pt>
    <dgm:pt modelId="{9AB91366-1CDB-410E-8801-BC9826A71D3A}" type="sibTrans" cxnId="{ECAF2972-F41F-419A-996A-A990BA19C13F}">
      <dgm:prSet/>
      <dgm:spPr/>
      <dgm:t>
        <a:bodyPr/>
        <a:lstStyle/>
        <a:p>
          <a:endParaRPr lang="en-US"/>
        </a:p>
      </dgm:t>
    </dgm:pt>
    <dgm:pt modelId="{C74C6301-B049-4B69-ABD3-933E0DAB9A08}" type="pres">
      <dgm:prSet presAssocID="{93C49BDF-8FF5-49ED-ACA3-ED8053670D8F}" presName="diagram" presStyleCnt="0">
        <dgm:presLayoutVars>
          <dgm:dir/>
          <dgm:resizeHandles val="exact"/>
        </dgm:presLayoutVars>
      </dgm:prSet>
      <dgm:spPr/>
    </dgm:pt>
    <dgm:pt modelId="{2E7C19CD-F79E-4983-8650-251A43C3C196}" type="pres">
      <dgm:prSet presAssocID="{7690602F-52D7-47B8-84DE-48A4577ED61A}" presName="node" presStyleLbl="node1" presStyleIdx="0" presStyleCnt="14">
        <dgm:presLayoutVars>
          <dgm:bulletEnabled val="1"/>
        </dgm:presLayoutVars>
      </dgm:prSet>
      <dgm:spPr/>
    </dgm:pt>
    <dgm:pt modelId="{814385B8-9CE3-492D-A93E-3BB84860C80F}" type="pres">
      <dgm:prSet presAssocID="{18C7F837-3D76-4434-9343-2D55325F817A}" presName="sibTrans" presStyleCnt="0"/>
      <dgm:spPr/>
    </dgm:pt>
    <dgm:pt modelId="{F0DBB7D0-9109-4ED0-8D6F-3EC2CCC811C2}" type="pres">
      <dgm:prSet presAssocID="{81EE8C19-1DBE-4068-8969-990261B0B2E3}" presName="node" presStyleLbl="node1" presStyleIdx="1" presStyleCnt="14">
        <dgm:presLayoutVars>
          <dgm:bulletEnabled val="1"/>
        </dgm:presLayoutVars>
      </dgm:prSet>
      <dgm:spPr/>
    </dgm:pt>
    <dgm:pt modelId="{5058BA91-EF21-4B31-86B7-B76D47A43076}" type="pres">
      <dgm:prSet presAssocID="{9F67A15F-028A-4250-BAC5-29A00F842247}" presName="sibTrans" presStyleCnt="0"/>
      <dgm:spPr/>
    </dgm:pt>
    <dgm:pt modelId="{F024919F-BC4A-4C3C-8A6E-2DB0580CE617}" type="pres">
      <dgm:prSet presAssocID="{77E05128-7184-483C-8FC2-297F01068997}" presName="node" presStyleLbl="node1" presStyleIdx="2" presStyleCnt="14">
        <dgm:presLayoutVars>
          <dgm:bulletEnabled val="1"/>
        </dgm:presLayoutVars>
      </dgm:prSet>
      <dgm:spPr/>
    </dgm:pt>
    <dgm:pt modelId="{1AF61064-57AA-45F5-BB77-F896727460FC}" type="pres">
      <dgm:prSet presAssocID="{34C6E628-6D6F-4F0D-9B56-9EEE4C5226C8}" presName="sibTrans" presStyleCnt="0"/>
      <dgm:spPr/>
    </dgm:pt>
    <dgm:pt modelId="{FAF50799-C2E6-4EE1-9B0A-68D5310F4952}" type="pres">
      <dgm:prSet presAssocID="{91787442-BFE5-48B2-9018-160BDCA793DF}" presName="node" presStyleLbl="node1" presStyleIdx="3" presStyleCnt="14">
        <dgm:presLayoutVars>
          <dgm:bulletEnabled val="1"/>
        </dgm:presLayoutVars>
      </dgm:prSet>
      <dgm:spPr/>
    </dgm:pt>
    <dgm:pt modelId="{BA5544D0-76A1-4041-9787-60F0DD2B3CFD}" type="pres">
      <dgm:prSet presAssocID="{00AA818C-C335-4958-BB73-451CA17817CF}" presName="sibTrans" presStyleCnt="0"/>
      <dgm:spPr/>
    </dgm:pt>
    <dgm:pt modelId="{A71AC9F4-4B22-42AD-AEEF-40FAE2AE633A}" type="pres">
      <dgm:prSet presAssocID="{7442F9D3-8E63-43FF-8190-A34C3E613F1E}" presName="node" presStyleLbl="node1" presStyleIdx="4" presStyleCnt="14">
        <dgm:presLayoutVars>
          <dgm:bulletEnabled val="1"/>
        </dgm:presLayoutVars>
      </dgm:prSet>
      <dgm:spPr/>
    </dgm:pt>
    <dgm:pt modelId="{CCBF6CCD-103D-4ECB-AB71-EABB55B4258C}" type="pres">
      <dgm:prSet presAssocID="{DCA14973-44AC-4819-8F7F-D302E3CB0556}" presName="sibTrans" presStyleCnt="0"/>
      <dgm:spPr/>
    </dgm:pt>
    <dgm:pt modelId="{9F1CBFEE-B57C-457A-9059-54A246964149}" type="pres">
      <dgm:prSet presAssocID="{EFFDFDEF-B717-4F68-8232-D8F632469D22}" presName="node" presStyleLbl="node1" presStyleIdx="5" presStyleCnt="14">
        <dgm:presLayoutVars>
          <dgm:bulletEnabled val="1"/>
        </dgm:presLayoutVars>
      </dgm:prSet>
      <dgm:spPr/>
    </dgm:pt>
    <dgm:pt modelId="{AA498D59-0BC2-49DB-BC92-9CFD66DC552E}" type="pres">
      <dgm:prSet presAssocID="{81E0356F-CF66-4817-8283-5CBE0E76DF5E}" presName="sibTrans" presStyleCnt="0"/>
      <dgm:spPr/>
    </dgm:pt>
    <dgm:pt modelId="{A6E24F8F-298D-48C0-B43E-2C7376B8FD09}" type="pres">
      <dgm:prSet presAssocID="{EC87FADA-E3FD-4CAA-950B-5E1AC7C9207D}" presName="node" presStyleLbl="node1" presStyleIdx="6" presStyleCnt="14">
        <dgm:presLayoutVars>
          <dgm:bulletEnabled val="1"/>
        </dgm:presLayoutVars>
      </dgm:prSet>
      <dgm:spPr/>
    </dgm:pt>
    <dgm:pt modelId="{1987E6D6-16ED-40A9-BECF-423297C77809}" type="pres">
      <dgm:prSet presAssocID="{95017B91-9DC3-49D0-8F75-00AEAB62A6A4}" presName="sibTrans" presStyleCnt="0"/>
      <dgm:spPr/>
    </dgm:pt>
    <dgm:pt modelId="{0046C2B3-9114-44E7-9A49-20C45E6F6A14}" type="pres">
      <dgm:prSet presAssocID="{1C480C87-FF63-4B80-BD7E-DE81133D4479}" presName="node" presStyleLbl="node1" presStyleIdx="7" presStyleCnt="14">
        <dgm:presLayoutVars>
          <dgm:bulletEnabled val="1"/>
        </dgm:presLayoutVars>
      </dgm:prSet>
      <dgm:spPr/>
    </dgm:pt>
    <dgm:pt modelId="{6901791F-C3CC-4940-8B74-BCA461114E3F}" type="pres">
      <dgm:prSet presAssocID="{3906408C-84B1-4507-8EB5-9D8AE0A8AB97}" presName="sibTrans" presStyleCnt="0"/>
      <dgm:spPr/>
    </dgm:pt>
    <dgm:pt modelId="{97DB7F88-BF8F-4665-A50E-C1C66E225BF2}" type="pres">
      <dgm:prSet presAssocID="{D2F1FCB2-56C0-42B8-A606-23DACBF24128}" presName="node" presStyleLbl="node1" presStyleIdx="8" presStyleCnt="14">
        <dgm:presLayoutVars>
          <dgm:bulletEnabled val="1"/>
        </dgm:presLayoutVars>
      </dgm:prSet>
      <dgm:spPr/>
    </dgm:pt>
    <dgm:pt modelId="{6DA7DBC8-8B7E-408C-A9DF-6D02CAFC4D32}" type="pres">
      <dgm:prSet presAssocID="{D04C0396-FD88-46E6-A2E9-C51734D9F153}" presName="sibTrans" presStyleCnt="0"/>
      <dgm:spPr/>
    </dgm:pt>
    <dgm:pt modelId="{8298433A-9259-4A24-B8EB-E070ACD72B36}" type="pres">
      <dgm:prSet presAssocID="{DE898362-5824-47D9-99F5-2765D51FB9BF}" presName="node" presStyleLbl="node1" presStyleIdx="9" presStyleCnt="14">
        <dgm:presLayoutVars>
          <dgm:bulletEnabled val="1"/>
        </dgm:presLayoutVars>
      </dgm:prSet>
      <dgm:spPr/>
    </dgm:pt>
    <dgm:pt modelId="{E2B7B7AC-6BBB-493F-BF54-8D5C44BB9A51}" type="pres">
      <dgm:prSet presAssocID="{926C2D02-B82B-4C3B-8B5C-FCA445AB1E5B}" presName="sibTrans" presStyleCnt="0"/>
      <dgm:spPr/>
    </dgm:pt>
    <dgm:pt modelId="{E8A09923-EE46-4D2B-A12E-A62F5AE6EFA3}" type="pres">
      <dgm:prSet presAssocID="{E607BA50-8DA5-4774-9947-8191798A3B6B}" presName="node" presStyleLbl="node1" presStyleIdx="10" presStyleCnt="14">
        <dgm:presLayoutVars>
          <dgm:bulletEnabled val="1"/>
        </dgm:presLayoutVars>
      </dgm:prSet>
      <dgm:spPr/>
    </dgm:pt>
    <dgm:pt modelId="{AAA2AF0B-1D6A-422D-B664-DEAC20B88A53}" type="pres">
      <dgm:prSet presAssocID="{27EA8646-3DD3-4029-9681-FCB34E5DDAF4}" presName="sibTrans" presStyleCnt="0"/>
      <dgm:spPr/>
    </dgm:pt>
    <dgm:pt modelId="{9A00A549-8C20-4C8E-9428-82AD73092141}" type="pres">
      <dgm:prSet presAssocID="{04A8397E-016A-4E40-823B-7A49C37B787D}" presName="node" presStyleLbl="node1" presStyleIdx="11" presStyleCnt="14">
        <dgm:presLayoutVars>
          <dgm:bulletEnabled val="1"/>
        </dgm:presLayoutVars>
      </dgm:prSet>
      <dgm:spPr/>
    </dgm:pt>
    <dgm:pt modelId="{7EC2A54F-F22C-4C17-9C67-10A780C63929}" type="pres">
      <dgm:prSet presAssocID="{D3C2EA0B-3613-4467-9469-09BB8E1FF4A9}" presName="sibTrans" presStyleCnt="0"/>
      <dgm:spPr/>
    </dgm:pt>
    <dgm:pt modelId="{7DFA5B83-C52C-4CA4-8572-CD171544B71F}" type="pres">
      <dgm:prSet presAssocID="{E614A88A-AB47-4FC4-B539-A446177275E3}" presName="node" presStyleLbl="node1" presStyleIdx="12" presStyleCnt="14">
        <dgm:presLayoutVars>
          <dgm:bulletEnabled val="1"/>
        </dgm:presLayoutVars>
      </dgm:prSet>
      <dgm:spPr/>
    </dgm:pt>
    <dgm:pt modelId="{8BFB5148-F1D0-45A0-AFD8-BDB0D400F3D2}" type="pres">
      <dgm:prSet presAssocID="{D57DFD51-1B00-40F5-98E1-5F948BF9722D}" presName="sibTrans" presStyleCnt="0"/>
      <dgm:spPr/>
    </dgm:pt>
    <dgm:pt modelId="{CAC05A47-C020-47E7-80BB-65A2D2F1653C}" type="pres">
      <dgm:prSet presAssocID="{B1B1D899-9846-4D55-AE67-52B9E319E593}" presName="node" presStyleLbl="node1" presStyleIdx="13" presStyleCnt="14">
        <dgm:presLayoutVars>
          <dgm:bulletEnabled val="1"/>
        </dgm:presLayoutVars>
      </dgm:prSet>
      <dgm:spPr/>
    </dgm:pt>
  </dgm:ptLst>
  <dgm:cxnLst>
    <dgm:cxn modelId="{7B164C04-B279-4E30-925F-CA8BE83DCFAD}" srcId="{93C49BDF-8FF5-49ED-ACA3-ED8053670D8F}" destId="{7690602F-52D7-47B8-84DE-48A4577ED61A}" srcOrd="0" destOrd="0" parTransId="{F8256277-98C1-449B-B468-97DF1CE6C7AC}" sibTransId="{18C7F837-3D76-4434-9343-2D55325F817A}"/>
    <dgm:cxn modelId="{2F085505-0F18-4506-B60F-5B5EACD8A4D8}" type="presOf" srcId="{DE898362-5824-47D9-99F5-2765D51FB9BF}" destId="{8298433A-9259-4A24-B8EB-E070ACD72B36}" srcOrd="0" destOrd="0" presId="urn:microsoft.com/office/officeart/2005/8/layout/default"/>
    <dgm:cxn modelId="{42CA831E-991E-46DB-A7AE-E403B64D4C76}" type="presOf" srcId="{7442F9D3-8E63-43FF-8190-A34C3E613F1E}" destId="{A71AC9F4-4B22-42AD-AEEF-40FAE2AE633A}" srcOrd="0" destOrd="0" presId="urn:microsoft.com/office/officeart/2005/8/layout/default"/>
    <dgm:cxn modelId="{10877320-4C24-4686-AED3-1C143553F998}" srcId="{93C49BDF-8FF5-49ED-ACA3-ED8053670D8F}" destId="{EC87FADA-E3FD-4CAA-950B-5E1AC7C9207D}" srcOrd="6" destOrd="0" parTransId="{1326BF9E-16CF-46E6-B6BD-D4DB1E54D741}" sibTransId="{95017B91-9DC3-49D0-8F75-00AEAB62A6A4}"/>
    <dgm:cxn modelId="{2A6A242B-15AD-4852-AC73-C79E28480D47}" type="presOf" srcId="{B1B1D899-9846-4D55-AE67-52B9E319E593}" destId="{CAC05A47-C020-47E7-80BB-65A2D2F1653C}" srcOrd="0" destOrd="0" presId="urn:microsoft.com/office/officeart/2005/8/layout/default"/>
    <dgm:cxn modelId="{B1B3AF3B-8B00-45A2-AF5B-C2FD71210E4A}" type="presOf" srcId="{EFFDFDEF-B717-4F68-8232-D8F632469D22}" destId="{9F1CBFEE-B57C-457A-9059-54A246964149}" srcOrd="0" destOrd="0" presId="urn:microsoft.com/office/officeart/2005/8/layout/default"/>
    <dgm:cxn modelId="{634D833C-3688-46F9-8EC0-C4380C312F59}" type="presOf" srcId="{7690602F-52D7-47B8-84DE-48A4577ED61A}" destId="{2E7C19CD-F79E-4983-8650-251A43C3C196}" srcOrd="0" destOrd="0" presId="urn:microsoft.com/office/officeart/2005/8/layout/default"/>
    <dgm:cxn modelId="{F71A7340-C2F3-4397-8EE7-48D2C7F3775B}" type="presOf" srcId="{E614A88A-AB47-4FC4-B539-A446177275E3}" destId="{7DFA5B83-C52C-4CA4-8572-CD171544B71F}" srcOrd="0" destOrd="0" presId="urn:microsoft.com/office/officeart/2005/8/layout/default"/>
    <dgm:cxn modelId="{82F6F160-AE3B-4D39-90DA-36119D31A6FC}" type="presOf" srcId="{77E05128-7184-483C-8FC2-297F01068997}" destId="{F024919F-BC4A-4C3C-8A6E-2DB0580CE617}" srcOrd="0" destOrd="0" presId="urn:microsoft.com/office/officeart/2005/8/layout/default"/>
    <dgm:cxn modelId="{9B8C8246-21A0-4138-B9F6-4A3D01BBC65B}" srcId="{93C49BDF-8FF5-49ED-ACA3-ED8053670D8F}" destId="{91787442-BFE5-48B2-9018-160BDCA793DF}" srcOrd="3" destOrd="0" parTransId="{02D0CF20-F59E-43BF-9B3E-BC0FAEA694C4}" sibTransId="{00AA818C-C335-4958-BB73-451CA17817CF}"/>
    <dgm:cxn modelId="{2C381F4D-7807-4950-9029-931E8AD61CB0}" type="presOf" srcId="{04A8397E-016A-4E40-823B-7A49C37B787D}" destId="{9A00A549-8C20-4C8E-9428-82AD73092141}" srcOrd="0" destOrd="0" presId="urn:microsoft.com/office/officeart/2005/8/layout/default"/>
    <dgm:cxn modelId="{825E7E4D-9985-4919-B3D1-74AC37DDFE8A}" srcId="{93C49BDF-8FF5-49ED-ACA3-ED8053670D8F}" destId="{E614A88A-AB47-4FC4-B539-A446177275E3}" srcOrd="12" destOrd="0" parTransId="{6C78F91F-AB90-4AC3-B610-4DCCE2BF4C5A}" sibTransId="{D57DFD51-1B00-40F5-98E1-5F948BF9722D}"/>
    <dgm:cxn modelId="{ECAF2972-F41F-419A-996A-A990BA19C13F}" srcId="{93C49BDF-8FF5-49ED-ACA3-ED8053670D8F}" destId="{B1B1D899-9846-4D55-AE67-52B9E319E593}" srcOrd="13" destOrd="0" parTransId="{5B2BAEA1-1E28-4A0B-9556-1A09DB6598DF}" sibTransId="{9AB91366-1CDB-410E-8801-BC9826A71D3A}"/>
    <dgm:cxn modelId="{A3B9EA74-B206-48AC-84D9-C6CEACD22A22}" type="presOf" srcId="{D2F1FCB2-56C0-42B8-A606-23DACBF24128}" destId="{97DB7F88-BF8F-4665-A50E-C1C66E225BF2}" srcOrd="0" destOrd="0" presId="urn:microsoft.com/office/officeart/2005/8/layout/default"/>
    <dgm:cxn modelId="{CD21025A-D82F-42F1-9AC6-672918CEC2C4}" srcId="{93C49BDF-8FF5-49ED-ACA3-ED8053670D8F}" destId="{D2F1FCB2-56C0-42B8-A606-23DACBF24128}" srcOrd="8" destOrd="0" parTransId="{1FF9714F-DDAA-4468-BCA1-DE7AD7EA4CB0}" sibTransId="{D04C0396-FD88-46E6-A2E9-C51734D9F153}"/>
    <dgm:cxn modelId="{79E3F588-93F8-4910-92EC-0A30FE0EBA29}" srcId="{93C49BDF-8FF5-49ED-ACA3-ED8053670D8F}" destId="{7442F9D3-8E63-43FF-8190-A34C3E613F1E}" srcOrd="4" destOrd="0" parTransId="{DF9D833A-10DC-4EAF-9666-D691F1439377}" sibTransId="{DCA14973-44AC-4819-8F7F-D302E3CB0556}"/>
    <dgm:cxn modelId="{D168AE99-85E0-4743-B3ED-1B9A6F0728EE}" srcId="{93C49BDF-8FF5-49ED-ACA3-ED8053670D8F}" destId="{04A8397E-016A-4E40-823B-7A49C37B787D}" srcOrd="11" destOrd="0" parTransId="{9DBA57C2-7FDF-43D0-A2A6-461FF64F9C63}" sibTransId="{D3C2EA0B-3613-4467-9469-09BB8E1FF4A9}"/>
    <dgm:cxn modelId="{2E9D58A0-907F-411F-9D93-B57D1A35E747}" type="presOf" srcId="{EC87FADA-E3FD-4CAA-950B-5E1AC7C9207D}" destId="{A6E24F8F-298D-48C0-B43E-2C7376B8FD09}" srcOrd="0" destOrd="0" presId="urn:microsoft.com/office/officeart/2005/8/layout/default"/>
    <dgm:cxn modelId="{F582D4AA-693D-4E53-90AC-391CA1761115}" type="presOf" srcId="{E607BA50-8DA5-4774-9947-8191798A3B6B}" destId="{E8A09923-EE46-4D2B-A12E-A62F5AE6EFA3}" srcOrd="0" destOrd="0" presId="urn:microsoft.com/office/officeart/2005/8/layout/default"/>
    <dgm:cxn modelId="{091541B4-D7C4-471C-9DAC-9EB789248378}" srcId="{93C49BDF-8FF5-49ED-ACA3-ED8053670D8F}" destId="{81EE8C19-1DBE-4068-8969-990261B0B2E3}" srcOrd="1" destOrd="0" parTransId="{3B49F19E-4573-440F-B741-6520D0BEAA55}" sibTransId="{9F67A15F-028A-4250-BAC5-29A00F842247}"/>
    <dgm:cxn modelId="{B9AC1EC0-AE86-40B9-AC15-72C579D00784}" srcId="{93C49BDF-8FF5-49ED-ACA3-ED8053670D8F}" destId="{77E05128-7184-483C-8FC2-297F01068997}" srcOrd="2" destOrd="0" parTransId="{D8767A5C-9567-49D6-97B9-6AED423024B8}" sibTransId="{34C6E628-6D6F-4F0D-9B56-9EEE4C5226C8}"/>
    <dgm:cxn modelId="{559D3CC3-604F-4CC2-9581-A0D14B759BEC}" type="presOf" srcId="{1C480C87-FF63-4B80-BD7E-DE81133D4479}" destId="{0046C2B3-9114-44E7-9A49-20C45E6F6A14}" srcOrd="0" destOrd="0" presId="urn:microsoft.com/office/officeart/2005/8/layout/default"/>
    <dgm:cxn modelId="{8AA99DC8-23F1-450B-82AB-E5DC81BF1959}" type="presOf" srcId="{91787442-BFE5-48B2-9018-160BDCA793DF}" destId="{FAF50799-C2E6-4EE1-9B0A-68D5310F4952}" srcOrd="0" destOrd="0" presId="urn:microsoft.com/office/officeart/2005/8/layout/default"/>
    <dgm:cxn modelId="{511CBBC9-DF3C-4ACD-8F9A-F03881DC5B1C}" srcId="{93C49BDF-8FF5-49ED-ACA3-ED8053670D8F}" destId="{1C480C87-FF63-4B80-BD7E-DE81133D4479}" srcOrd="7" destOrd="0" parTransId="{D869DB89-5F9C-40D1-8822-7397773AA9A1}" sibTransId="{3906408C-84B1-4507-8EB5-9D8AE0A8AB97}"/>
    <dgm:cxn modelId="{1D91A1DA-2F61-4923-8E38-F3379CAEDB97}" type="presOf" srcId="{81EE8C19-1DBE-4068-8969-990261B0B2E3}" destId="{F0DBB7D0-9109-4ED0-8D6F-3EC2CCC811C2}" srcOrd="0" destOrd="0" presId="urn:microsoft.com/office/officeart/2005/8/layout/default"/>
    <dgm:cxn modelId="{EE37DADB-AE60-4EEF-8672-67B7CD6BEEC8}" srcId="{93C49BDF-8FF5-49ED-ACA3-ED8053670D8F}" destId="{DE898362-5824-47D9-99F5-2765D51FB9BF}" srcOrd="9" destOrd="0" parTransId="{36FDF492-855D-40D1-BE9C-80E91D725DED}" sibTransId="{926C2D02-B82B-4C3B-8B5C-FCA445AB1E5B}"/>
    <dgm:cxn modelId="{42F2EBE1-A3E0-4B36-BC8D-3B98EC0432E3}" srcId="{93C49BDF-8FF5-49ED-ACA3-ED8053670D8F}" destId="{E607BA50-8DA5-4774-9947-8191798A3B6B}" srcOrd="10" destOrd="0" parTransId="{AB206A59-5F93-4BD7-8E0F-3E572AA79332}" sibTransId="{27EA8646-3DD3-4029-9681-FCB34E5DDAF4}"/>
    <dgm:cxn modelId="{810E57FA-2739-4E19-8A00-4D2E95042CFC}" type="presOf" srcId="{93C49BDF-8FF5-49ED-ACA3-ED8053670D8F}" destId="{C74C6301-B049-4B69-ABD3-933E0DAB9A08}" srcOrd="0" destOrd="0" presId="urn:microsoft.com/office/officeart/2005/8/layout/default"/>
    <dgm:cxn modelId="{8A2DE7FB-ED09-4590-AC45-2E040CFB093F}" srcId="{93C49BDF-8FF5-49ED-ACA3-ED8053670D8F}" destId="{EFFDFDEF-B717-4F68-8232-D8F632469D22}" srcOrd="5" destOrd="0" parTransId="{0D7A7FF0-9742-4E78-8B82-945DF474A0F6}" sibTransId="{81E0356F-CF66-4817-8283-5CBE0E76DF5E}"/>
    <dgm:cxn modelId="{6C277F8D-70BC-4065-8FED-328C47F0B745}" type="presParOf" srcId="{C74C6301-B049-4B69-ABD3-933E0DAB9A08}" destId="{2E7C19CD-F79E-4983-8650-251A43C3C196}" srcOrd="0" destOrd="0" presId="urn:microsoft.com/office/officeart/2005/8/layout/default"/>
    <dgm:cxn modelId="{35A2A5FB-2926-4F69-9764-2634F97849A9}" type="presParOf" srcId="{C74C6301-B049-4B69-ABD3-933E0DAB9A08}" destId="{814385B8-9CE3-492D-A93E-3BB84860C80F}" srcOrd="1" destOrd="0" presId="urn:microsoft.com/office/officeart/2005/8/layout/default"/>
    <dgm:cxn modelId="{91C8D53A-7814-4A9C-A37F-315A2D954710}" type="presParOf" srcId="{C74C6301-B049-4B69-ABD3-933E0DAB9A08}" destId="{F0DBB7D0-9109-4ED0-8D6F-3EC2CCC811C2}" srcOrd="2" destOrd="0" presId="urn:microsoft.com/office/officeart/2005/8/layout/default"/>
    <dgm:cxn modelId="{31324AAE-461A-4221-9BDD-46B906920FC2}" type="presParOf" srcId="{C74C6301-B049-4B69-ABD3-933E0DAB9A08}" destId="{5058BA91-EF21-4B31-86B7-B76D47A43076}" srcOrd="3" destOrd="0" presId="urn:microsoft.com/office/officeart/2005/8/layout/default"/>
    <dgm:cxn modelId="{3AF71F29-4380-4830-A25A-59676D9FC1B0}" type="presParOf" srcId="{C74C6301-B049-4B69-ABD3-933E0DAB9A08}" destId="{F024919F-BC4A-4C3C-8A6E-2DB0580CE617}" srcOrd="4" destOrd="0" presId="urn:microsoft.com/office/officeart/2005/8/layout/default"/>
    <dgm:cxn modelId="{912EECBC-904B-48F5-AF9F-8F10DDDD5EA5}" type="presParOf" srcId="{C74C6301-B049-4B69-ABD3-933E0DAB9A08}" destId="{1AF61064-57AA-45F5-BB77-F896727460FC}" srcOrd="5" destOrd="0" presId="urn:microsoft.com/office/officeart/2005/8/layout/default"/>
    <dgm:cxn modelId="{A65F5C27-AAA3-4201-B1FE-5240DDB2E581}" type="presParOf" srcId="{C74C6301-B049-4B69-ABD3-933E0DAB9A08}" destId="{FAF50799-C2E6-4EE1-9B0A-68D5310F4952}" srcOrd="6" destOrd="0" presId="urn:microsoft.com/office/officeart/2005/8/layout/default"/>
    <dgm:cxn modelId="{965FEA97-72FB-4755-B592-03E78EAF035F}" type="presParOf" srcId="{C74C6301-B049-4B69-ABD3-933E0DAB9A08}" destId="{BA5544D0-76A1-4041-9787-60F0DD2B3CFD}" srcOrd="7" destOrd="0" presId="urn:microsoft.com/office/officeart/2005/8/layout/default"/>
    <dgm:cxn modelId="{1F1024B5-EDB7-4FEA-85C0-44CF740D343B}" type="presParOf" srcId="{C74C6301-B049-4B69-ABD3-933E0DAB9A08}" destId="{A71AC9F4-4B22-42AD-AEEF-40FAE2AE633A}" srcOrd="8" destOrd="0" presId="urn:microsoft.com/office/officeart/2005/8/layout/default"/>
    <dgm:cxn modelId="{F3EAE566-6FD5-4EC3-84F3-821417F3207D}" type="presParOf" srcId="{C74C6301-B049-4B69-ABD3-933E0DAB9A08}" destId="{CCBF6CCD-103D-4ECB-AB71-EABB55B4258C}" srcOrd="9" destOrd="0" presId="urn:microsoft.com/office/officeart/2005/8/layout/default"/>
    <dgm:cxn modelId="{5118234D-E4F8-444E-AF6D-973F6816465B}" type="presParOf" srcId="{C74C6301-B049-4B69-ABD3-933E0DAB9A08}" destId="{9F1CBFEE-B57C-457A-9059-54A246964149}" srcOrd="10" destOrd="0" presId="urn:microsoft.com/office/officeart/2005/8/layout/default"/>
    <dgm:cxn modelId="{7572654D-3D69-45EE-933F-ADD1B474D858}" type="presParOf" srcId="{C74C6301-B049-4B69-ABD3-933E0DAB9A08}" destId="{AA498D59-0BC2-49DB-BC92-9CFD66DC552E}" srcOrd="11" destOrd="0" presId="urn:microsoft.com/office/officeart/2005/8/layout/default"/>
    <dgm:cxn modelId="{96E745FC-1DEF-49CB-B87B-7447475F0313}" type="presParOf" srcId="{C74C6301-B049-4B69-ABD3-933E0DAB9A08}" destId="{A6E24F8F-298D-48C0-B43E-2C7376B8FD09}" srcOrd="12" destOrd="0" presId="urn:microsoft.com/office/officeart/2005/8/layout/default"/>
    <dgm:cxn modelId="{F5BC9073-364D-48BE-98A5-914D54CAFE92}" type="presParOf" srcId="{C74C6301-B049-4B69-ABD3-933E0DAB9A08}" destId="{1987E6D6-16ED-40A9-BECF-423297C77809}" srcOrd="13" destOrd="0" presId="urn:microsoft.com/office/officeart/2005/8/layout/default"/>
    <dgm:cxn modelId="{03FB34C0-07F9-4A7C-9C04-463EEED79EAA}" type="presParOf" srcId="{C74C6301-B049-4B69-ABD3-933E0DAB9A08}" destId="{0046C2B3-9114-44E7-9A49-20C45E6F6A14}" srcOrd="14" destOrd="0" presId="urn:microsoft.com/office/officeart/2005/8/layout/default"/>
    <dgm:cxn modelId="{3E2197CB-0375-468C-A64A-526509E306EF}" type="presParOf" srcId="{C74C6301-B049-4B69-ABD3-933E0DAB9A08}" destId="{6901791F-C3CC-4940-8B74-BCA461114E3F}" srcOrd="15" destOrd="0" presId="urn:microsoft.com/office/officeart/2005/8/layout/default"/>
    <dgm:cxn modelId="{11E5BDE2-C6C2-4294-A7F8-827C47D2F024}" type="presParOf" srcId="{C74C6301-B049-4B69-ABD3-933E0DAB9A08}" destId="{97DB7F88-BF8F-4665-A50E-C1C66E225BF2}" srcOrd="16" destOrd="0" presId="urn:microsoft.com/office/officeart/2005/8/layout/default"/>
    <dgm:cxn modelId="{794FEFE2-16A9-46D7-BD61-F3E3E1DFE248}" type="presParOf" srcId="{C74C6301-B049-4B69-ABD3-933E0DAB9A08}" destId="{6DA7DBC8-8B7E-408C-A9DF-6D02CAFC4D32}" srcOrd="17" destOrd="0" presId="urn:microsoft.com/office/officeart/2005/8/layout/default"/>
    <dgm:cxn modelId="{443768C5-B0EA-4F61-AC89-968A4F4D87BC}" type="presParOf" srcId="{C74C6301-B049-4B69-ABD3-933E0DAB9A08}" destId="{8298433A-9259-4A24-B8EB-E070ACD72B36}" srcOrd="18" destOrd="0" presId="urn:microsoft.com/office/officeart/2005/8/layout/default"/>
    <dgm:cxn modelId="{2375DF77-AF34-4086-B8E1-78B0B2D7C807}" type="presParOf" srcId="{C74C6301-B049-4B69-ABD3-933E0DAB9A08}" destId="{E2B7B7AC-6BBB-493F-BF54-8D5C44BB9A51}" srcOrd="19" destOrd="0" presId="urn:microsoft.com/office/officeart/2005/8/layout/default"/>
    <dgm:cxn modelId="{04FA0B87-0FAE-4BD5-BA1C-F6660C87AA08}" type="presParOf" srcId="{C74C6301-B049-4B69-ABD3-933E0DAB9A08}" destId="{E8A09923-EE46-4D2B-A12E-A62F5AE6EFA3}" srcOrd="20" destOrd="0" presId="urn:microsoft.com/office/officeart/2005/8/layout/default"/>
    <dgm:cxn modelId="{1C16282D-5A84-4CE7-B36E-BC8E1FDC520C}" type="presParOf" srcId="{C74C6301-B049-4B69-ABD3-933E0DAB9A08}" destId="{AAA2AF0B-1D6A-422D-B664-DEAC20B88A53}" srcOrd="21" destOrd="0" presId="urn:microsoft.com/office/officeart/2005/8/layout/default"/>
    <dgm:cxn modelId="{E30E9471-7146-4BE3-AFAE-123054A9AA92}" type="presParOf" srcId="{C74C6301-B049-4B69-ABD3-933E0DAB9A08}" destId="{9A00A549-8C20-4C8E-9428-82AD73092141}" srcOrd="22" destOrd="0" presId="urn:microsoft.com/office/officeart/2005/8/layout/default"/>
    <dgm:cxn modelId="{5DE2AA93-C22D-45E8-B391-0D45C81D22FD}" type="presParOf" srcId="{C74C6301-B049-4B69-ABD3-933E0DAB9A08}" destId="{7EC2A54F-F22C-4C17-9C67-10A780C63929}" srcOrd="23" destOrd="0" presId="urn:microsoft.com/office/officeart/2005/8/layout/default"/>
    <dgm:cxn modelId="{56AFB51B-FD69-450D-9625-6AA6B431A1B0}" type="presParOf" srcId="{C74C6301-B049-4B69-ABD3-933E0DAB9A08}" destId="{7DFA5B83-C52C-4CA4-8572-CD171544B71F}" srcOrd="24" destOrd="0" presId="urn:microsoft.com/office/officeart/2005/8/layout/default"/>
    <dgm:cxn modelId="{1A165C86-0902-483A-BF5B-794A621AAB9E}" type="presParOf" srcId="{C74C6301-B049-4B69-ABD3-933E0DAB9A08}" destId="{8BFB5148-F1D0-45A0-AFD8-BDB0D400F3D2}" srcOrd="25" destOrd="0" presId="urn:microsoft.com/office/officeart/2005/8/layout/default"/>
    <dgm:cxn modelId="{9A763707-E0CC-4F0B-ABB3-24F927DF2DA7}" type="presParOf" srcId="{C74C6301-B049-4B69-ABD3-933E0DAB9A08}" destId="{CAC05A47-C020-47E7-80BB-65A2D2F1653C}"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C19CD-F79E-4983-8650-251A43C3C196}">
      <dsp:nvSpPr>
        <dsp:cNvPr id="0" name=""/>
        <dsp:cNvSpPr/>
      </dsp:nvSpPr>
      <dsp:spPr>
        <a:xfrm>
          <a:off x="1732" y="463087"/>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 met a traveller from an antique land,</a:t>
          </a:r>
        </a:p>
      </dsp:txBody>
      <dsp:txXfrm>
        <a:off x="1732" y="463087"/>
        <a:ext cx="1374412" cy="824647"/>
      </dsp:txXfrm>
    </dsp:sp>
    <dsp:sp modelId="{F0DBB7D0-9109-4ED0-8D6F-3EC2CCC811C2}">
      <dsp:nvSpPr>
        <dsp:cNvPr id="0" name=""/>
        <dsp:cNvSpPr/>
      </dsp:nvSpPr>
      <dsp:spPr>
        <a:xfrm>
          <a:off x="1513585" y="463087"/>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Who said—“Two vast and trunkless legs of stone</a:t>
          </a:r>
        </a:p>
      </dsp:txBody>
      <dsp:txXfrm>
        <a:off x="1513585" y="463087"/>
        <a:ext cx="1374412" cy="824647"/>
      </dsp:txXfrm>
    </dsp:sp>
    <dsp:sp modelId="{F024919F-BC4A-4C3C-8A6E-2DB0580CE617}">
      <dsp:nvSpPr>
        <dsp:cNvPr id="0" name=""/>
        <dsp:cNvSpPr/>
      </dsp:nvSpPr>
      <dsp:spPr>
        <a:xfrm>
          <a:off x="3025439" y="463087"/>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Stand in the desert. . . . Near them, on the sand,</a:t>
          </a:r>
        </a:p>
      </dsp:txBody>
      <dsp:txXfrm>
        <a:off x="3025439" y="463087"/>
        <a:ext cx="1374412" cy="824647"/>
      </dsp:txXfrm>
    </dsp:sp>
    <dsp:sp modelId="{FAF50799-C2E6-4EE1-9B0A-68D5310F4952}">
      <dsp:nvSpPr>
        <dsp:cNvPr id="0" name=""/>
        <dsp:cNvSpPr/>
      </dsp:nvSpPr>
      <dsp:spPr>
        <a:xfrm>
          <a:off x="4537292" y="463087"/>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Half sunk a shattered visage lies, whose frown,</a:t>
          </a:r>
        </a:p>
      </dsp:txBody>
      <dsp:txXfrm>
        <a:off x="4537292" y="463087"/>
        <a:ext cx="1374412" cy="824647"/>
      </dsp:txXfrm>
    </dsp:sp>
    <dsp:sp modelId="{A71AC9F4-4B22-42AD-AEEF-40FAE2AE633A}">
      <dsp:nvSpPr>
        <dsp:cNvPr id="0" name=""/>
        <dsp:cNvSpPr/>
      </dsp:nvSpPr>
      <dsp:spPr>
        <a:xfrm>
          <a:off x="1732" y="1425176"/>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And wrinkled lip, and sneer of cold command,</a:t>
          </a:r>
        </a:p>
      </dsp:txBody>
      <dsp:txXfrm>
        <a:off x="1732" y="1425176"/>
        <a:ext cx="1374412" cy="824647"/>
      </dsp:txXfrm>
    </dsp:sp>
    <dsp:sp modelId="{9F1CBFEE-B57C-457A-9059-54A246964149}">
      <dsp:nvSpPr>
        <dsp:cNvPr id="0" name=""/>
        <dsp:cNvSpPr/>
      </dsp:nvSpPr>
      <dsp:spPr>
        <a:xfrm>
          <a:off x="1513585" y="1425176"/>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Tell that its sculptor well those passions read</a:t>
          </a:r>
        </a:p>
      </dsp:txBody>
      <dsp:txXfrm>
        <a:off x="1513585" y="1425176"/>
        <a:ext cx="1374412" cy="824647"/>
      </dsp:txXfrm>
    </dsp:sp>
    <dsp:sp modelId="{A6E24F8F-298D-48C0-B43E-2C7376B8FD09}">
      <dsp:nvSpPr>
        <dsp:cNvPr id="0" name=""/>
        <dsp:cNvSpPr/>
      </dsp:nvSpPr>
      <dsp:spPr>
        <a:xfrm>
          <a:off x="3025439" y="1425176"/>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Which yet survive, stamped on these lifeless things,</a:t>
          </a:r>
        </a:p>
      </dsp:txBody>
      <dsp:txXfrm>
        <a:off x="3025439" y="1425176"/>
        <a:ext cx="1374412" cy="824647"/>
      </dsp:txXfrm>
    </dsp:sp>
    <dsp:sp modelId="{0046C2B3-9114-44E7-9A49-20C45E6F6A14}">
      <dsp:nvSpPr>
        <dsp:cNvPr id="0" name=""/>
        <dsp:cNvSpPr/>
      </dsp:nvSpPr>
      <dsp:spPr>
        <a:xfrm>
          <a:off x="4537292" y="1425176"/>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hand that mocked them, and the heart that fed;</a:t>
          </a:r>
        </a:p>
      </dsp:txBody>
      <dsp:txXfrm>
        <a:off x="4537292" y="1425176"/>
        <a:ext cx="1374412" cy="824647"/>
      </dsp:txXfrm>
    </dsp:sp>
    <dsp:sp modelId="{97DB7F88-BF8F-4665-A50E-C1C66E225BF2}">
      <dsp:nvSpPr>
        <dsp:cNvPr id="0" name=""/>
        <dsp:cNvSpPr/>
      </dsp:nvSpPr>
      <dsp:spPr>
        <a:xfrm>
          <a:off x="1732" y="2387264"/>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And on the pedestal, these words appear:</a:t>
          </a:r>
        </a:p>
      </dsp:txBody>
      <dsp:txXfrm>
        <a:off x="1732" y="2387264"/>
        <a:ext cx="1374412" cy="824647"/>
      </dsp:txXfrm>
    </dsp:sp>
    <dsp:sp modelId="{8298433A-9259-4A24-B8EB-E070ACD72B36}">
      <dsp:nvSpPr>
        <dsp:cNvPr id="0" name=""/>
        <dsp:cNvSpPr/>
      </dsp:nvSpPr>
      <dsp:spPr>
        <a:xfrm>
          <a:off x="1513585" y="2387264"/>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My name is Ozymandias, King of Kings;</a:t>
          </a:r>
        </a:p>
      </dsp:txBody>
      <dsp:txXfrm>
        <a:off x="1513585" y="2387264"/>
        <a:ext cx="1374412" cy="824647"/>
      </dsp:txXfrm>
    </dsp:sp>
    <dsp:sp modelId="{E8A09923-EE46-4D2B-A12E-A62F5AE6EFA3}">
      <dsp:nvSpPr>
        <dsp:cNvPr id="0" name=""/>
        <dsp:cNvSpPr/>
      </dsp:nvSpPr>
      <dsp:spPr>
        <a:xfrm>
          <a:off x="3025439" y="2387264"/>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Look on my Works, ye Mighty, and despair!</a:t>
          </a:r>
        </a:p>
      </dsp:txBody>
      <dsp:txXfrm>
        <a:off x="3025439" y="2387264"/>
        <a:ext cx="1374412" cy="824647"/>
      </dsp:txXfrm>
    </dsp:sp>
    <dsp:sp modelId="{9A00A549-8C20-4C8E-9428-82AD73092141}">
      <dsp:nvSpPr>
        <dsp:cNvPr id="0" name=""/>
        <dsp:cNvSpPr/>
      </dsp:nvSpPr>
      <dsp:spPr>
        <a:xfrm>
          <a:off x="4537292" y="2387264"/>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Nothing beside remains. Round the decay</a:t>
          </a:r>
        </a:p>
      </dsp:txBody>
      <dsp:txXfrm>
        <a:off x="4537292" y="2387264"/>
        <a:ext cx="1374412" cy="824647"/>
      </dsp:txXfrm>
    </dsp:sp>
    <dsp:sp modelId="{7DFA5B83-C52C-4CA4-8572-CD171544B71F}">
      <dsp:nvSpPr>
        <dsp:cNvPr id="0" name=""/>
        <dsp:cNvSpPr/>
      </dsp:nvSpPr>
      <dsp:spPr>
        <a:xfrm>
          <a:off x="1513585" y="3349353"/>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Of that colossal Wreck, boundless and bare</a:t>
          </a:r>
        </a:p>
      </dsp:txBody>
      <dsp:txXfrm>
        <a:off x="1513585" y="3349353"/>
        <a:ext cx="1374412" cy="824647"/>
      </dsp:txXfrm>
    </dsp:sp>
    <dsp:sp modelId="{CAC05A47-C020-47E7-80BB-65A2D2F1653C}">
      <dsp:nvSpPr>
        <dsp:cNvPr id="0" name=""/>
        <dsp:cNvSpPr/>
      </dsp:nvSpPr>
      <dsp:spPr>
        <a:xfrm>
          <a:off x="3025439" y="3349353"/>
          <a:ext cx="1374412" cy="824647"/>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lone and level sands stretch far away.”</a:t>
          </a:r>
        </a:p>
      </dsp:txBody>
      <dsp:txXfrm>
        <a:off x="3025439" y="3349353"/>
        <a:ext cx="1374412" cy="8246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79C4673-CF87-405D-A4DC-4BF537016E3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47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BC1962-A533-4224-8F55-D8317543651E}"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C4673-CF87-405D-A4DC-4BF537016E38}" type="slidenum">
              <a:rPr lang="en-US" smtClean="0"/>
              <a:t>‹#›</a:t>
            </a:fld>
            <a:endParaRPr lang="en-US"/>
          </a:p>
        </p:txBody>
      </p:sp>
    </p:spTree>
    <p:extLst>
      <p:ext uri="{BB962C8B-B14F-4D97-AF65-F5344CB8AC3E}">
        <p14:creationId xmlns:p14="http://schemas.microsoft.com/office/powerpoint/2010/main" val="233854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C4673-CF87-405D-A4DC-4BF537016E3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431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C4673-CF87-405D-A4DC-4BF537016E3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530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C4673-CF87-405D-A4DC-4BF537016E38}" type="slidenum">
              <a:rPr lang="en-US" smtClean="0"/>
              <a:t>‹#›</a:t>
            </a:fld>
            <a:endParaRPr lang="en-US"/>
          </a:p>
        </p:txBody>
      </p:sp>
    </p:spTree>
    <p:extLst>
      <p:ext uri="{BB962C8B-B14F-4D97-AF65-F5344CB8AC3E}">
        <p14:creationId xmlns:p14="http://schemas.microsoft.com/office/powerpoint/2010/main" val="722756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C4673-CF87-405D-A4DC-4BF537016E3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450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C4673-CF87-405D-A4DC-4BF537016E3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763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C4673-CF87-405D-A4DC-4BF537016E3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29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C4673-CF87-405D-A4DC-4BF537016E3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1271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C4673-CF87-405D-A4DC-4BF537016E38}" type="slidenum">
              <a:rPr lang="en-US" smtClean="0"/>
              <a:t>‹#›</a:t>
            </a:fld>
            <a:endParaRPr lang="en-US"/>
          </a:p>
        </p:txBody>
      </p:sp>
    </p:spTree>
    <p:extLst>
      <p:ext uri="{BB962C8B-B14F-4D97-AF65-F5344CB8AC3E}">
        <p14:creationId xmlns:p14="http://schemas.microsoft.com/office/powerpoint/2010/main" val="70498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C1962-A533-4224-8F55-D8317543651E}"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C4673-CF87-405D-A4DC-4BF537016E3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56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C1962-A533-4224-8F55-D8317543651E}"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C4673-CF87-405D-A4DC-4BF537016E38}" type="slidenum">
              <a:rPr lang="en-US" smtClean="0"/>
              <a:t>‹#›</a:t>
            </a:fld>
            <a:endParaRPr lang="en-US"/>
          </a:p>
        </p:txBody>
      </p:sp>
    </p:spTree>
    <p:extLst>
      <p:ext uri="{BB962C8B-B14F-4D97-AF65-F5344CB8AC3E}">
        <p14:creationId xmlns:p14="http://schemas.microsoft.com/office/powerpoint/2010/main" val="157916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C1962-A533-4224-8F55-D8317543651E}"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C4673-CF87-405D-A4DC-4BF537016E3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308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C1962-A533-4224-8F55-D8317543651E}"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C4673-CF87-405D-A4DC-4BF537016E3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3309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C1962-A533-4224-8F55-D8317543651E}"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C4673-CF87-405D-A4DC-4BF537016E38}" type="slidenum">
              <a:rPr lang="en-US" smtClean="0"/>
              <a:t>‹#›</a:t>
            </a:fld>
            <a:endParaRPr lang="en-US"/>
          </a:p>
        </p:txBody>
      </p:sp>
    </p:spTree>
    <p:extLst>
      <p:ext uri="{BB962C8B-B14F-4D97-AF65-F5344CB8AC3E}">
        <p14:creationId xmlns:p14="http://schemas.microsoft.com/office/powerpoint/2010/main" val="324617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BC1962-A533-4224-8F55-D8317543651E}"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C4673-CF87-405D-A4DC-4BF537016E3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73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BC1962-A533-4224-8F55-D8317543651E}"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C4673-CF87-405D-A4DC-4BF537016E38}" type="slidenum">
              <a:rPr lang="en-US" smtClean="0"/>
              <a:t>‹#›</a:t>
            </a:fld>
            <a:endParaRPr lang="en-US"/>
          </a:p>
        </p:txBody>
      </p:sp>
    </p:spTree>
    <p:extLst>
      <p:ext uri="{BB962C8B-B14F-4D97-AF65-F5344CB8AC3E}">
        <p14:creationId xmlns:p14="http://schemas.microsoft.com/office/powerpoint/2010/main" val="331956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BC1962-A533-4224-8F55-D8317543651E}" type="datetimeFigureOut">
              <a:rPr lang="en-US" smtClean="0"/>
              <a:t>5/27/2019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9C4673-CF87-405D-A4DC-4BF537016E38}" type="slidenum">
              <a:rPr lang="en-US" smtClean="0"/>
              <a:t>‹#›</a:t>
            </a:fld>
            <a:endParaRPr lang="en-US"/>
          </a:p>
        </p:txBody>
      </p:sp>
    </p:spTree>
    <p:extLst>
      <p:ext uri="{BB962C8B-B14F-4D97-AF65-F5344CB8AC3E}">
        <p14:creationId xmlns:p14="http://schemas.microsoft.com/office/powerpoint/2010/main" val="2098986766"/>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Ozymandias#cite_note-10"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oetryfoundation.org/learning/glossary-term.html?term=Romanticism" TargetMode="External"/><Relationship Id="rId2" Type="http://schemas.openxmlformats.org/officeDocument/2006/relationships/hyperlink" Target="http://www.poetryfoundation.org/resources/learning/essays/detail/69397" TargetMode="External"/><Relationship Id="rId1" Type="http://schemas.openxmlformats.org/officeDocument/2006/relationships/slideLayout" Target="../slideLayouts/slideLayout2.xml"/><Relationship Id="rId5" Type="http://schemas.openxmlformats.org/officeDocument/2006/relationships/hyperlink" Target="https://www.poetryfoundation.org/poems-and-poets/poets/detail/william-wordsworth" TargetMode="External"/><Relationship Id="rId4" Type="http://schemas.openxmlformats.org/officeDocument/2006/relationships/hyperlink" Target="http://www.poetryfoundation.org/poems-and-poets/poets/detail/percy-bysshe-shelle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110C-9332-4F3F-96F2-7F1D49E56D11}"/>
              </a:ext>
            </a:extLst>
          </p:cNvPr>
          <p:cNvSpPr>
            <a:spLocks noGrp="1"/>
          </p:cNvSpPr>
          <p:nvPr>
            <p:ph type="ctrTitle"/>
          </p:nvPr>
        </p:nvSpPr>
        <p:spPr/>
        <p:txBody>
          <a:bodyPr/>
          <a:lstStyle/>
          <a:p>
            <a:r>
              <a:rPr lang="en-US" dirty="0"/>
              <a:t>Poetry Unit</a:t>
            </a:r>
          </a:p>
        </p:txBody>
      </p:sp>
      <p:sp>
        <p:nvSpPr>
          <p:cNvPr id="3" name="Subtitle 2">
            <a:extLst>
              <a:ext uri="{FF2B5EF4-FFF2-40B4-BE49-F238E27FC236}">
                <a16:creationId xmlns:a16="http://schemas.microsoft.com/office/drawing/2014/main" id="{3B0790A2-9F58-498F-9A40-DAC95063028D}"/>
              </a:ext>
            </a:extLst>
          </p:cNvPr>
          <p:cNvSpPr>
            <a:spLocks noGrp="1"/>
          </p:cNvSpPr>
          <p:nvPr>
            <p:ph type="subTitle" idx="1"/>
          </p:nvPr>
        </p:nvSpPr>
        <p:spPr/>
        <p:txBody>
          <a:bodyPr/>
          <a:lstStyle/>
          <a:p>
            <a:r>
              <a:rPr lang="en-US" dirty="0"/>
              <a:t>The Romantic Period </a:t>
            </a:r>
          </a:p>
          <a:p>
            <a:r>
              <a:rPr lang="en-US" dirty="0"/>
              <a:t>Percy Bysshe Shelley’s “Ozymandias” </a:t>
            </a:r>
          </a:p>
        </p:txBody>
      </p:sp>
    </p:spTree>
    <p:extLst>
      <p:ext uri="{BB962C8B-B14F-4D97-AF65-F5344CB8AC3E}">
        <p14:creationId xmlns:p14="http://schemas.microsoft.com/office/powerpoint/2010/main" val="2685055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BC76C-B9C9-4C28-ABA7-E2AA14C13C9F}"/>
              </a:ext>
            </a:extLst>
          </p:cNvPr>
          <p:cNvSpPr>
            <a:spLocks noGrp="1"/>
          </p:cNvSpPr>
          <p:nvPr>
            <p:ph type="title"/>
          </p:nvPr>
        </p:nvSpPr>
        <p:spPr/>
        <p:txBody>
          <a:bodyPr/>
          <a:lstStyle/>
          <a:p>
            <a:r>
              <a:rPr lang="en-US" dirty="0"/>
              <a:t>How to annotate a poem </a:t>
            </a:r>
          </a:p>
        </p:txBody>
      </p:sp>
      <p:sp>
        <p:nvSpPr>
          <p:cNvPr id="3" name="Content Placeholder 2">
            <a:extLst>
              <a:ext uri="{FF2B5EF4-FFF2-40B4-BE49-F238E27FC236}">
                <a16:creationId xmlns:a16="http://schemas.microsoft.com/office/drawing/2014/main" id="{68E03540-11A4-4509-BA0F-E2FCC6BC263D}"/>
              </a:ext>
            </a:extLst>
          </p:cNvPr>
          <p:cNvSpPr>
            <a:spLocks noGrp="1"/>
          </p:cNvSpPr>
          <p:nvPr>
            <p:ph idx="1"/>
          </p:nvPr>
        </p:nvSpPr>
        <p:spPr/>
        <p:txBody>
          <a:bodyPr>
            <a:normAutofit fontScale="62500" lnSpcReduction="20000"/>
          </a:bodyPr>
          <a:lstStyle/>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I met 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traveller</a:t>
            </a:r>
            <a:r>
              <a:rPr lang="en-US" dirty="0">
                <a:latin typeface="Times New Roman" panose="02020603050405020304" pitchFamily="18" charset="0"/>
                <a:ea typeface="Times New Roman" panose="02020603050405020304" pitchFamily="18" charset="0"/>
                <a:cs typeface="Times New Roman" panose="02020603050405020304" pitchFamily="18" charset="0"/>
              </a:rPr>
              <a:t> from an </a:t>
            </a:r>
            <a:r>
              <a:rPr lang="en-US"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antique </a:t>
            </a:r>
            <a:r>
              <a:rPr lang="en-US" dirty="0">
                <a:solidFill>
                  <a:srgbClr val="00B05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land</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Who said—“</a:t>
            </a:r>
            <a:r>
              <a:rPr lang="en-US"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Two</a:t>
            </a:r>
            <a:r>
              <a:rPr lang="en-US" dirty="0">
                <a:latin typeface="Times New Roman" panose="02020603050405020304" pitchFamily="18" charset="0"/>
                <a:ea typeface="Times New Roman" panose="02020603050405020304" pitchFamily="18" charset="0"/>
                <a:cs typeface="Times New Roman" panose="02020603050405020304" pitchFamily="18" charset="0"/>
              </a:rPr>
              <a:t> vast and trunkless legs of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stone</a:t>
            </a:r>
            <a:endParaRPr lang="en-US" sz="18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Stand in the desert. . . . Near them, on the </a:t>
            </a:r>
            <a:r>
              <a:rPr lang="en-US"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sand</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Half sunk a shattered visage lies, whose </a:t>
            </a:r>
            <a:r>
              <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frown</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And wrinkled lip, and sneer of </a:t>
            </a:r>
            <a:r>
              <a:rPr lang="en-US"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cold </a:t>
            </a:r>
            <a:r>
              <a:rPr lang="en-US" dirty="0">
                <a:solidFill>
                  <a:srgbClr val="00B05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command</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Tell that its sculptor well those passions </a:t>
            </a:r>
            <a:r>
              <a:rPr lang="en-US" dirty="0">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read</a:t>
            </a:r>
            <a:endParaRPr lang="en-US" sz="1800" dirty="0">
              <a:solidFill>
                <a:schemeClr val="accent4"/>
              </a:solidFill>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Which yet survive, stamped on these lifeless </a:t>
            </a:r>
            <a:r>
              <a:rPr lang="en-US"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things</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The hand that mocked them, and the heart that </a:t>
            </a:r>
            <a:r>
              <a:rPr lang="en-US" dirty="0">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fed</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And on the pedestal, these words </a:t>
            </a:r>
            <a:r>
              <a:rPr lang="en-US"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appear</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My name is Ozymandias, King of </a:t>
            </a:r>
            <a:r>
              <a:rPr lang="en-US"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Kings;</a:t>
            </a:r>
            <a:endPar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Look on my Works, ye Mighty, and </a:t>
            </a:r>
            <a:r>
              <a:rPr lang="en-US"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despair</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Nothing beside remains. Round the </a:t>
            </a:r>
            <a:r>
              <a:rPr lang="en-US" b="1" dirty="0">
                <a:latin typeface="Times New Roman" panose="02020603050405020304" pitchFamily="18" charset="0"/>
                <a:ea typeface="Times New Roman" panose="02020603050405020304" pitchFamily="18" charset="0"/>
                <a:cs typeface="Times New Roman" panose="02020603050405020304" pitchFamily="18" charset="0"/>
              </a:rPr>
              <a:t>decay</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Of that </a:t>
            </a:r>
            <a:r>
              <a:rPr lang="en-US"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colossal Wreck</a:t>
            </a:r>
            <a:r>
              <a:rPr lang="en-US" dirty="0">
                <a:latin typeface="Times New Roman" panose="02020603050405020304" pitchFamily="18" charset="0"/>
                <a:ea typeface="Times New Roman" panose="02020603050405020304" pitchFamily="18" charset="0"/>
                <a:cs typeface="Times New Roman" panose="02020603050405020304" pitchFamily="18" charset="0"/>
              </a:rPr>
              <a:t>, boundless and </a:t>
            </a:r>
            <a:r>
              <a:rPr lang="en-US" dirty="0">
                <a:solidFill>
                  <a:srgbClr val="FFC000"/>
                </a:solidFill>
                <a:latin typeface="Times New Roman" panose="02020603050405020304" pitchFamily="18" charset="0"/>
                <a:ea typeface="Times New Roman" panose="02020603050405020304" pitchFamily="18" charset="0"/>
                <a:cs typeface="Times New Roman" panose="02020603050405020304" pitchFamily="18" charset="0"/>
              </a:rPr>
              <a:t>bare</a:t>
            </a:r>
            <a:endParaRPr lang="en-US" sz="18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The lone and level sands stretch far </a:t>
            </a:r>
            <a:r>
              <a:rPr lang="en-US" b="1" dirty="0">
                <a:latin typeface="Times New Roman" panose="02020603050405020304" pitchFamily="18" charset="0"/>
                <a:ea typeface="Times New Roman" panose="02020603050405020304" pitchFamily="18" charset="0"/>
                <a:cs typeface="Times New Roman" panose="02020603050405020304" pitchFamily="18" charset="0"/>
              </a:rPr>
              <a:t>away.</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2174122A-48DC-4598-B018-BD6705C8F2F3}"/>
              </a:ext>
            </a:extLst>
          </p:cNvPr>
          <p:cNvSpPr>
            <a:spLocks noGrp="1"/>
          </p:cNvSpPr>
          <p:nvPr>
            <p:ph type="body" sz="half" idx="2"/>
          </p:nvPr>
        </p:nvSpPr>
        <p:spPr/>
        <p:txBody>
          <a:bodyPr>
            <a:normAutofit lnSpcReduction="10000"/>
          </a:bodyPr>
          <a:lstStyle/>
          <a:p>
            <a:r>
              <a:rPr lang="en-US" dirty="0"/>
              <a:t>Every line, every word of this poem needs to be read closely </a:t>
            </a:r>
          </a:p>
          <a:p>
            <a:r>
              <a:rPr lang="en-US" dirty="0"/>
              <a:t>Highlight words you need to look up in the dictionary; consider their definitions and connotations within the poem itself </a:t>
            </a:r>
          </a:p>
          <a:p>
            <a:r>
              <a:rPr lang="en-US" dirty="0"/>
              <a:t>Highlight anything else that interests you in terms of word choice and language: does anything rhyme (beyond the colored in words?) </a:t>
            </a:r>
          </a:p>
          <a:p>
            <a:endParaRPr lang="en-US" dirty="0"/>
          </a:p>
        </p:txBody>
      </p:sp>
    </p:spTree>
    <p:extLst>
      <p:ext uri="{BB962C8B-B14F-4D97-AF65-F5344CB8AC3E}">
        <p14:creationId xmlns:p14="http://schemas.microsoft.com/office/powerpoint/2010/main" val="22451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CDA84-582F-45F3-BE8F-D62AE1ABBA68}"/>
              </a:ext>
            </a:extLst>
          </p:cNvPr>
          <p:cNvSpPr>
            <a:spLocks noGrp="1"/>
          </p:cNvSpPr>
          <p:nvPr>
            <p:ph type="title"/>
          </p:nvPr>
        </p:nvSpPr>
        <p:spPr>
          <a:xfrm>
            <a:off x="1451579" y="2303047"/>
            <a:ext cx="3272093" cy="2674198"/>
          </a:xfrm>
        </p:spPr>
        <p:txBody>
          <a:bodyPr anchor="t">
            <a:normAutofit fontScale="90000"/>
          </a:bodyPr>
          <a:lstStyle/>
          <a:p>
            <a:r>
              <a:rPr lang="en-US" dirty="0"/>
              <a:t>Annotate the Poem</a:t>
            </a:r>
            <a:br>
              <a:rPr lang="en-US" dirty="0"/>
            </a:br>
            <a:br>
              <a:rPr lang="en-US" dirty="0"/>
            </a:br>
            <a:r>
              <a:rPr lang="en-US" sz="2200" dirty="0"/>
              <a:t>Break it down and then</a:t>
            </a:r>
            <a:br>
              <a:rPr lang="en-US" sz="2200" dirty="0"/>
            </a:br>
            <a:r>
              <a:rPr lang="en-US" sz="2200" dirty="0"/>
              <a:t>put it back together again </a:t>
            </a:r>
            <a:br>
              <a:rPr lang="en-US" dirty="0"/>
            </a:br>
            <a:endParaRPr lang="en-US" dirty="0"/>
          </a:p>
        </p:txBody>
      </p:sp>
      <p:graphicFrame>
        <p:nvGraphicFramePr>
          <p:cNvPr id="7" name="Text Placeholder 4">
            <a:extLst>
              <a:ext uri="{FF2B5EF4-FFF2-40B4-BE49-F238E27FC236}">
                <a16:creationId xmlns:a16="http://schemas.microsoft.com/office/drawing/2014/main" id="{6C7513BB-C8A1-4D3E-BB70-DD6A384FF9F7}"/>
              </a:ext>
            </a:extLst>
          </p:cNvPr>
          <p:cNvGraphicFramePr>
            <a:graphicFrameLocks noGrp="1"/>
          </p:cNvGraphicFramePr>
          <p:nvPr>
            <p:ph idx="1"/>
            <p:extLst>
              <p:ext uri="{D42A27DB-BD31-4B8C-83A1-F6EECF244321}">
                <p14:modId xmlns:p14="http://schemas.microsoft.com/office/powerpoint/2010/main" val="166128150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96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CAE0-92FF-4586-97F8-C4C82C9A5606}"/>
              </a:ext>
            </a:extLst>
          </p:cNvPr>
          <p:cNvSpPr>
            <a:spLocks noGrp="1"/>
          </p:cNvSpPr>
          <p:nvPr>
            <p:ph type="title"/>
          </p:nvPr>
        </p:nvSpPr>
        <p:spPr/>
        <p:txBody>
          <a:bodyPr/>
          <a:lstStyle/>
          <a:p>
            <a:r>
              <a:rPr lang="en-US" dirty="0"/>
              <a:t>Reading the Poem</a:t>
            </a:r>
          </a:p>
        </p:txBody>
      </p:sp>
      <p:sp>
        <p:nvSpPr>
          <p:cNvPr id="3" name="Content Placeholder 2">
            <a:extLst>
              <a:ext uri="{FF2B5EF4-FFF2-40B4-BE49-F238E27FC236}">
                <a16:creationId xmlns:a16="http://schemas.microsoft.com/office/drawing/2014/main" id="{09C91B0C-FF7B-491F-A3F5-D67B8027661A}"/>
              </a:ext>
            </a:extLst>
          </p:cNvPr>
          <p:cNvSpPr>
            <a:spLocks noGrp="1"/>
          </p:cNvSpPr>
          <p:nvPr>
            <p:ph idx="1"/>
          </p:nvPr>
        </p:nvSpPr>
        <p:spPr/>
        <p:txBody>
          <a:bodyPr/>
          <a:lstStyle/>
          <a:p>
            <a:r>
              <a:rPr lang="en-US" i="1" dirty="0"/>
              <a:t>Listen….</a:t>
            </a:r>
            <a:r>
              <a:rPr lang="en-US" dirty="0"/>
              <a:t>it’s essential to read a poem aloud if you want to fully understand it</a:t>
            </a:r>
          </a:p>
          <a:p>
            <a:r>
              <a:rPr lang="en-US" i="1" dirty="0"/>
              <a:t>A</a:t>
            </a:r>
            <a:r>
              <a:rPr lang="en-US" dirty="0"/>
              <a:t>)Gielgud's reading </a:t>
            </a:r>
          </a:p>
          <a:p>
            <a:r>
              <a:rPr lang="en-US" dirty="0"/>
              <a:t>B) Price’s reading</a:t>
            </a:r>
          </a:p>
          <a:p>
            <a:r>
              <a:rPr lang="en-US" dirty="0"/>
              <a:t>C) Cranston’s reading </a:t>
            </a:r>
          </a:p>
        </p:txBody>
      </p:sp>
    </p:spTree>
    <p:extLst>
      <p:ext uri="{BB962C8B-B14F-4D97-AF65-F5344CB8AC3E}">
        <p14:creationId xmlns:p14="http://schemas.microsoft.com/office/powerpoint/2010/main" val="387668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380D-5BBD-455C-8863-85A6E37D54F1}"/>
              </a:ext>
            </a:extLst>
          </p:cNvPr>
          <p:cNvSpPr>
            <a:spLocks noGrp="1"/>
          </p:cNvSpPr>
          <p:nvPr>
            <p:ph type="title"/>
          </p:nvPr>
        </p:nvSpPr>
        <p:spPr/>
        <p:txBody>
          <a:bodyPr/>
          <a:lstStyle/>
          <a:p>
            <a:r>
              <a:rPr lang="en-US" dirty="0"/>
              <a:t>Who was your favorite reader? </a:t>
            </a:r>
          </a:p>
        </p:txBody>
      </p:sp>
      <p:sp>
        <p:nvSpPr>
          <p:cNvPr id="3" name="Content Placeholder 2">
            <a:extLst>
              <a:ext uri="{FF2B5EF4-FFF2-40B4-BE49-F238E27FC236}">
                <a16:creationId xmlns:a16="http://schemas.microsoft.com/office/drawing/2014/main" id="{1A87D507-AC19-40AD-AB5D-575E7903A42D}"/>
              </a:ext>
            </a:extLst>
          </p:cNvPr>
          <p:cNvSpPr>
            <a:spLocks noGrp="1"/>
          </p:cNvSpPr>
          <p:nvPr>
            <p:ph idx="1"/>
          </p:nvPr>
        </p:nvSpPr>
        <p:spPr/>
        <p:txBody>
          <a:bodyPr/>
          <a:lstStyle/>
          <a:p>
            <a:r>
              <a:rPr lang="en-US" dirty="0"/>
              <a:t>Which reader of the poem conveyed the meaning in the most meaningful way to you?</a:t>
            </a:r>
          </a:p>
          <a:p>
            <a:r>
              <a:rPr lang="en-US" dirty="0"/>
              <a:t>A)Gielgud </a:t>
            </a:r>
          </a:p>
          <a:p>
            <a:r>
              <a:rPr lang="en-US" dirty="0"/>
              <a:t>B)Price</a:t>
            </a:r>
          </a:p>
          <a:p>
            <a:r>
              <a:rPr lang="en-US" dirty="0"/>
              <a:t>C)Cranston </a:t>
            </a:r>
          </a:p>
          <a:p>
            <a:r>
              <a:rPr lang="en-US" dirty="0"/>
              <a:t>Why? What did each reader make you think of the speaker(s) of the poem?</a:t>
            </a:r>
          </a:p>
        </p:txBody>
      </p:sp>
    </p:spTree>
    <p:extLst>
      <p:ext uri="{BB962C8B-B14F-4D97-AF65-F5344CB8AC3E}">
        <p14:creationId xmlns:p14="http://schemas.microsoft.com/office/powerpoint/2010/main" val="47532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A0C03F3-00D9-4540-89CA-123519F6AB41}"/>
              </a:ext>
            </a:extLst>
          </p:cNvPr>
          <p:cNvSpPr>
            <a:spLocks noGrp="1"/>
          </p:cNvSpPr>
          <p:nvPr>
            <p:ph type="title"/>
          </p:nvPr>
        </p:nvSpPr>
        <p:spPr/>
        <p:txBody>
          <a:bodyPr/>
          <a:lstStyle/>
          <a:p>
            <a:r>
              <a:rPr lang="en-US" dirty="0"/>
              <a:t>“Ozymandias” Poetry Competition </a:t>
            </a:r>
          </a:p>
        </p:txBody>
      </p:sp>
      <p:sp>
        <p:nvSpPr>
          <p:cNvPr id="12" name="Text Placeholder 11">
            <a:extLst>
              <a:ext uri="{FF2B5EF4-FFF2-40B4-BE49-F238E27FC236}">
                <a16:creationId xmlns:a16="http://schemas.microsoft.com/office/drawing/2014/main" id="{3F72848E-5F4D-4862-93A4-B0D2D9D0B85A}"/>
              </a:ext>
            </a:extLst>
          </p:cNvPr>
          <p:cNvSpPr>
            <a:spLocks noGrp="1"/>
          </p:cNvSpPr>
          <p:nvPr>
            <p:ph type="body" idx="1"/>
          </p:nvPr>
        </p:nvSpPr>
        <p:spPr/>
        <p:txBody>
          <a:bodyPr>
            <a:normAutofit/>
          </a:bodyPr>
          <a:lstStyle/>
          <a:p>
            <a:r>
              <a:rPr lang="en-US" dirty="0"/>
              <a:t>Horace Smith’s</a:t>
            </a:r>
          </a:p>
        </p:txBody>
      </p:sp>
      <p:sp>
        <p:nvSpPr>
          <p:cNvPr id="8" name="Content Placeholder 7">
            <a:extLst>
              <a:ext uri="{FF2B5EF4-FFF2-40B4-BE49-F238E27FC236}">
                <a16:creationId xmlns:a16="http://schemas.microsoft.com/office/drawing/2014/main" id="{31F2BD0D-3BCA-4AD3-BB8D-ABA34779CEE1}"/>
              </a:ext>
            </a:extLst>
          </p:cNvPr>
          <p:cNvSpPr>
            <a:spLocks noGrp="1"/>
          </p:cNvSpPr>
          <p:nvPr>
            <p:ph sz="half" idx="2"/>
          </p:nvPr>
        </p:nvSpPr>
        <p:spPr/>
        <p:txBody>
          <a:bodyPr>
            <a:normAutofit fontScale="55000" lnSpcReduction="20000"/>
          </a:bodyPr>
          <a:lstStyle/>
          <a:p>
            <a:r>
              <a:rPr lang="en-US" dirty="0"/>
              <a:t>In Egypt's sandy silence, all alone,</a:t>
            </a:r>
            <a:br>
              <a:rPr lang="en-US" dirty="0"/>
            </a:br>
            <a:r>
              <a:rPr lang="en-US" dirty="0"/>
              <a:t>Stands a gigantic Leg, which far off throws</a:t>
            </a:r>
            <a:br>
              <a:rPr lang="en-US" dirty="0"/>
            </a:br>
            <a:r>
              <a:rPr lang="en-US" dirty="0"/>
              <a:t>The only shadow that the Desert knows:—</a:t>
            </a:r>
            <a:br>
              <a:rPr lang="en-US" dirty="0"/>
            </a:br>
            <a:r>
              <a:rPr lang="en-US" dirty="0"/>
              <a:t>"I am great OZYMANDIAS," </a:t>
            </a:r>
            <a:r>
              <a:rPr lang="en-US" dirty="0" err="1"/>
              <a:t>saith</a:t>
            </a:r>
            <a:r>
              <a:rPr lang="en-US" dirty="0"/>
              <a:t> the stone,</a:t>
            </a:r>
            <a:br>
              <a:rPr lang="en-US" dirty="0"/>
            </a:br>
            <a:r>
              <a:rPr lang="en-US" dirty="0"/>
              <a:t>"The King of Kings; this mighty City shows</a:t>
            </a:r>
            <a:br>
              <a:rPr lang="en-US" dirty="0"/>
            </a:br>
            <a:r>
              <a:rPr lang="en-US" dirty="0"/>
              <a:t>"The wonders of my hand."— The City's gone,—</a:t>
            </a:r>
            <a:br>
              <a:rPr lang="en-US" dirty="0"/>
            </a:br>
            <a:r>
              <a:rPr lang="en-US" dirty="0" err="1"/>
              <a:t>Nought</a:t>
            </a:r>
            <a:r>
              <a:rPr lang="en-US" dirty="0"/>
              <a:t> but the Leg remaining to disclose</a:t>
            </a:r>
            <a:br>
              <a:rPr lang="en-US" dirty="0"/>
            </a:br>
            <a:r>
              <a:rPr lang="en-US" dirty="0"/>
              <a:t>The site of this forgotten Babylon.</a:t>
            </a:r>
            <a:br>
              <a:rPr lang="en-US" dirty="0"/>
            </a:br>
            <a:br>
              <a:rPr lang="en-US" dirty="0"/>
            </a:br>
            <a:r>
              <a:rPr lang="en-US" dirty="0"/>
              <a:t>We wonder,—and some Hunter may express</a:t>
            </a:r>
            <a:br>
              <a:rPr lang="en-US" dirty="0"/>
            </a:br>
            <a:r>
              <a:rPr lang="en-US" dirty="0"/>
              <a:t>Wonder like ours, when thro' the wilderness</a:t>
            </a:r>
            <a:br>
              <a:rPr lang="en-US" dirty="0"/>
            </a:br>
            <a:r>
              <a:rPr lang="en-US" dirty="0"/>
              <a:t>Where London stood, holding the Wolf in </a:t>
            </a:r>
            <a:r>
              <a:rPr lang="en-US" dirty="0" err="1"/>
              <a:t>chace</a:t>
            </a:r>
            <a:r>
              <a:rPr lang="en-US" dirty="0"/>
              <a:t>,</a:t>
            </a:r>
            <a:br>
              <a:rPr lang="en-US" dirty="0"/>
            </a:br>
            <a:r>
              <a:rPr lang="en-US" dirty="0"/>
              <a:t>He meets some fragment huge, and stops to guess</a:t>
            </a:r>
            <a:br>
              <a:rPr lang="en-US" dirty="0"/>
            </a:br>
            <a:r>
              <a:rPr lang="en-US" dirty="0"/>
              <a:t>What powerful but unrecorded race</a:t>
            </a:r>
            <a:br>
              <a:rPr lang="en-US" dirty="0"/>
            </a:br>
            <a:r>
              <a:rPr lang="en-US" dirty="0"/>
              <a:t>Once dwelt in that annihilated place.</a:t>
            </a:r>
            <a:r>
              <a:rPr lang="en-US" u="sng" baseline="30000" dirty="0">
                <a:hlinkClick r:id="rId2"/>
              </a:rPr>
              <a:t>[</a:t>
            </a:r>
            <a:endParaRPr lang="en-US" dirty="0"/>
          </a:p>
          <a:p>
            <a:endParaRPr lang="en-US" dirty="0"/>
          </a:p>
        </p:txBody>
      </p:sp>
      <p:sp>
        <p:nvSpPr>
          <p:cNvPr id="13" name="Text Placeholder 12">
            <a:extLst>
              <a:ext uri="{FF2B5EF4-FFF2-40B4-BE49-F238E27FC236}">
                <a16:creationId xmlns:a16="http://schemas.microsoft.com/office/drawing/2014/main" id="{95C67309-FF52-4FCD-BCD9-F63A805902D3}"/>
              </a:ext>
            </a:extLst>
          </p:cNvPr>
          <p:cNvSpPr>
            <a:spLocks noGrp="1"/>
          </p:cNvSpPr>
          <p:nvPr>
            <p:ph type="body" sz="quarter" idx="3"/>
          </p:nvPr>
        </p:nvSpPr>
        <p:spPr/>
        <p:txBody>
          <a:bodyPr>
            <a:normAutofit/>
          </a:bodyPr>
          <a:lstStyle/>
          <a:p>
            <a:r>
              <a:rPr lang="en-US" dirty="0"/>
              <a:t>Percy Shelley’s </a:t>
            </a:r>
          </a:p>
        </p:txBody>
      </p:sp>
      <p:sp>
        <p:nvSpPr>
          <p:cNvPr id="10" name="Content Placeholder 9">
            <a:extLst>
              <a:ext uri="{FF2B5EF4-FFF2-40B4-BE49-F238E27FC236}">
                <a16:creationId xmlns:a16="http://schemas.microsoft.com/office/drawing/2014/main" id="{5BED8ED7-8C7D-4196-B5CE-49F132E47EF2}"/>
              </a:ext>
            </a:extLst>
          </p:cNvPr>
          <p:cNvSpPr>
            <a:spLocks noGrp="1"/>
          </p:cNvSpPr>
          <p:nvPr>
            <p:ph sz="quarter" idx="4"/>
          </p:nvPr>
        </p:nvSpPr>
        <p:spPr/>
        <p:txBody>
          <a:bodyPr>
            <a:normAutofit fontScale="55000" lnSpcReduction="20000"/>
          </a:bodyPr>
          <a:lstStyle/>
          <a:p>
            <a:r>
              <a:rPr lang="en-US" dirty="0"/>
              <a:t>I met a </a:t>
            </a:r>
            <a:r>
              <a:rPr lang="en-US" dirty="0" err="1"/>
              <a:t>traveller</a:t>
            </a:r>
            <a:r>
              <a:rPr lang="en-US" dirty="0"/>
              <a:t> from an antique land</a:t>
            </a:r>
            <a:br>
              <a:rPr lang="en-US" dirty="0"/>
            </a:br>
            <a:r>
              <a:rPr lang="en-US" dirty="0"/>
              <a:t>Who said: Two vast and trunkless legs of stone</a:t>
            </a:r>
            <a:br>
              <a:rPr lang="en-US" dirty="0"/>
            </a:br>
            <a:r>
              <a:rPr lang="en-US" dirty="0"/>
              <a:t>Stand in the desert... near them, on the sand,</a:t>
            </a:r>
            <a:br>
              <a:rPr lang="en-US" dirty="0"/>
            </a:br>
            <a:r>
              <a:rPr lang="en-US" dirty="0"/>
              <a:t>Half sunk, a shattered visage lies, whose frown,</a:t>
            </a:r>
            <a:br>
              <a:rPr lang="en-US" dirty="0"/>
            </a:br>
            <a:r>
              <a:rPr lang="en-US" dirty="0"/>
              <a:t>And wrinkled lip, and sneer of cold command,</a:t>
            </a:r>
            <a:br>
              <a:rPr lang="en-US" dirty="0"/>
            </a:br>
            <a:r>
              <a:rPr lang="en-US" dirty="0"/>
              <a:t>Tell that its sculptor well those passions read</a:t>
            </a:r>
            <a:br>
              <a:rPr lang="en-US" dirty="0"/>
            </a:br>
            <a:r>
              <a:rPr lang="en-US" dirty="0"/>
              <a:t>Which yet survive, stamped on these lifeless things,</a:t>
            </a:r>
            <a:br>
              <a:rPr lang="en-US" dirty="0"/>
            </a:br>
            <a:r>
              <a:rPr lang="en-US" dirty="0"/>
              <a:t>The hand that mocked them and the heart that fed;</a:t>
            </a:r>
            <a:br>
              <a:rPr lang="en-US" dirty="0"/>
            </a:br>
            <a:br>
              <a:rPr lang="en-US" dirty="0"/>
            </a:br>
            <a:r>
              <a:rPr lang="en-US" dirty="0"/>
              <a:t>And on the pedestal these words appear:</a:t>
            </a:r>
            <a:br>
              <a:rPr lang="en-US" dirty="0"/>
            </a:br>
            <a:r>
              <a:rPr lang="en-US" dirty="0"/>
              <a:t>'My name is Ozymandias, king of kings;</a:t>
            </a:r>
            <a:br>
              <a:rPr lang="en-US" dirty="0"/>
            </a:br>
            <a:r>
              <a:rPr lang="en-US" dirty="0"/>
              <a:t>Look on my works, ye Mighty, and despair!'</a:t>
            </a:r>
            <a:br>
              <a:rPr lang="en-US" dirty="0"/>
            </a:br>
            <a:r>
              <a:rPr lang="en-US" dirty="0"/>
              <a:t>Nothing beside remains. Round the decay</a:t>
            </a:r>
            <a:br>
              <a:rPr lang="en-US" dirty="0"/>
            </a:br>
            <a:r>
              <a:rPr lang="en-US" dirty="0"/>
              <a:t>Of that colossal wreck, boundless and bare</a:t>
            </a:r>
            <a:br>
              <a:rPr lang="en-US" dirty="0"/>
            </a:br>
            <a:r>
              <a:rPr lang="en-US" dirty="0"/>
              <a:t>The lone and level sands stretch far away.</a:t>
            </a:r>
          </a:p>
        </p:txBody>
      </p:sp>
    </p:spTree>
    <p:extLst>
      <p:ext uri="{BB962C8B-B14F-4D97-AF65-F5344CB8AC3E}">
        <p14:creationId xmlns:p14="http://schemas.microsoft.com/office/powerpoint/2010/main" val="406475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AC5B7F-FF41-452F-BAEB-84DBE771C1C1}"/>
              </a:ext>
            </a:extLst>
          </p:cNvPr>
          <p:cNvSpPr>
            <a:spLocks noGrp="1"/>
          </p:cNvSpPr>
          <p:nvPr>
            <p:ph type="title"/>
          </p:nvPr>
        </p:nvSpPr>
        <p:spPr/>
        <p:txBody>
          <a:bodyPr/>
          <a:lstStyle/>
          <a:p>
            <a:r>
              <a:rPr lang="en-US" dirty="0"/>
              <a:t>Percy Shelley’s “Ozymandias”</a:t>
            </a:r>
          </a:p>
        </p:txBody>
      </p:sp>
      <p:sp>
        <p:nvSpPr>
          <p:cNvPr id="8" name="Content Placeholder 7">
            <a:extLst>
              <a:ext uri="{FF2B5EF4-FFF2-40B4-BE49-F238E27FC236}">
                <a16:creationId xmlns:a16="http://schemas.microsoft.com/office/drawing/2014/main" id="{0903E604-D6F1-4FB0-8122-00A0970A9253}"/>
              </a:ext>
            </a:extLst>
          </p:cNvPr>
          <p:cNvSpPr>
            <a:spLocks noGrp="1"/>
          </p:cNvSpPr>
          <p:nvPr>
            <p:ph idx="1"/>
          </p:nvPr>
        </p:nvSpPr>
        <p:spPr/>
        <p:txBody>
          <a:bodyPr/>
          <a:lstStyle/>
          <a:p>
            <a:r>
              <a:rPr lang="en-US" dirty="0">
                <a:highlight>
                  <a:srgbClr val="FFFF00"/>
                </a:highlight>
              </a:rPr>
              <a:t>His most famous sonnet </a:t>
            </a:r>
            <a:r>
              <a:rPr lang="en-US" dirty="0"/>
              <a:t>(14 lines, type of rhyme scheme)</a:t>
            </a:r>
          </a:p>
          <a:p>
            <a:r>
              <a:rPr lang="en-US" dirty="0"/>
              <a:t>Published </a:t>
            </a:r>
            <a:r>
              <a:rPr lang="en-US" dirty="0">
                <a:highlight>
                  <a:srgbClr val="FFFF00"/>
                </a:highlight>
              </a:rPr>
              <a:t>January 11</a:t>
            </a:r>
            <a:r>
              <a:rPr lang="en-US" baseline="30000" dirty="0">
                <a:highlight>
                  <a:srgbClr val="FFFF00"/>
                </a:highlight>
              </a:rPr>
              <a:t>th,</a:t>
            </a:r>
            <a:r>
              <a:rPr lang="en-US" dirty="0">
                <a:highlight>
                  <a:srgbClr val="FFFF00"/>
                </a:highlight>
              </a:rPr>
              <a:t> 1818 </a:t>
            </a:r>
            <a:r>
              <a:rPr lang="en-US" dirty="0"/>
              <a:t>(most likely written only 2 weeks earlier in the competition with his friend, Horace Smith) </a:t>
            </a:r>
          </a:p>
          <a:p>
            <a:r>
              <a:rPr lang="en-US" dirty="0"/>
              <a:t>Why do you think Shelley’s version has become more famous and more greatly appreciated in Western culture/literature than Horace Smith’s? What differences do you notice between the two versions? </a:t>
            </a:r>
          </a:p>
          <a:p>
            <a:endParaRPr lang="en-US" dirty="0"/>
          </a:p>
          <a:p>
            <a:endParaRPr lang="en-US" dirty="0"/>
          </a:p>
        </p:txBody>
      </p:sp>
    </p:spTree>
    <p:extLst>
      <p:ext uri="{BB962C8B-B14F-4D97-AF65-F5344CB8AC3E}">
        <p14:creationId xmlns:p14="http://schemas.microsoft.com/office/powerpoint/2010/main" val="274176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B71841-F9FB-4A7F-96B7-0F8B6D713F65}"/>
              </a:ext>
            </a:extLst>
          </p:cNvPr>
          <p:cNvSpPr>
            <a:spLocks noGrp="1"/>
          </p:cNvSpPr>
          <p:nvPr>
            <p:ph type="title"/>
          </p:nvPr>
        </p:nvSpPr>
        <p:spPr/>
        <p:txBody>
          <a:bodyPr>
            <a:normAutofit fontScale="90000"/>
          </a:bodyPr>
          <a:lstStyle/>
          <a:p>
            <a:r>
              <a:rPr lang="en-US" dirty="0"/>
              <a:t>Background on the Subject of the Sculpture </a:t>
            </a:r>
          </a:p>
        </p:txBody>
      </p:sp>
      <p:sp>
        <p:nvSpPr>
          <p:cNvPr id="3" name="Content Placeholder 2">
            <a:extLst>
              <a:ext uri="{FF2B5EF4-FFF2-40B4-BE49-F238E27FC236}">
                <a16:creationId xmlns:a16="http://schemas.microsoft.com/office/drawing/2014/main" id="{CCF12FCE-7F80-4848-B6A3-6527FA2B63C9}"/>
              </a:ext>
            </a:extLst>
          </p:cNvPr>
          <p:cNvSpPr>
            <a:spLocks noGrp="1"/>
          </p:cNvSpPr>
          <p:nvPr>
            <p:ph idx="1"/>
          </p:nvPr>
        </p:nvSpPr>
        <p:spPr/>
        <p:txBody>
          <a:bodyPr>
            <a:normAutofit fontScale="85000" lnSpcReduction="10000"/>
          </a:bodyPr>
          <a:lstStyle/>
          <a:p>
            <a:pPr lvl="0"/>
            <a:r>
              <a:rPr lang="en-US" dirty="0"/>
              <a:t> </a:t>
            </a:r>
            <a:r>
              <a:rPr lang="en-US" dirty="0" err="1">
                <a:highlight>
                  <a:srgbClr val="FFFF00"/>
                </a:highlight>
              </a:rPr>
              <a:t>Diodorus</a:t>
            </a:r>
            <a:r>
              <a:rPr lang="en-US" dirty="0">
                <a:highlight>
                  <a:srgbClr val="FFFF00"/>
                </a:highlight>
              </a:rPr>
              <a:t> Siculus</a:t>
            </a:r>
            <a:r>
              <a:rPr lang="en-US" dirty="0"/>
              <a:t>, a </a:t>
            </a:r>
            <a:r>
              <a:rPr lang="en-US" dirty="0">
                <a:highlight>
                  <a:srgbClr val="FFFF00"/>
                </a:highlight>
              </a:rPr>
              <a:t>Greek</a:t>
            </a:r>
            <a:r>
              <a:rPr lang="en-US" dirty="0"/>
              <a:t> historian, is cited as </a:t>
            </a:r>
            <a:r>
              <a:rPr lang="en-US" dirty="0">
                <a:highlight>
                  <a:srgbClr val="FFFF00"/>
                </a:highlight>
              </a:rPr>
              <a:t>giving the famous line to the sculpture</a:t>
            </a:r>
            <a:r>
              <a:rPr lang="en-US" dirty="0"/>
              <a:t>—and ancient source, he was a Sicilian—contemporary of Julius Caesar </a:t>
            </a:r>
          </a:p>
          <a:p>
            <a:r>
              <a:rPr lang="en-US" dirty="0"/>
              <a:t>The historian translated the sculpture’s words to: “I am Ozymandias, king of kings: if any would know how great I am, and where I lie, let him exceed me in any of my works”</a:t>
            </a:r>
          </a:p>
          <a:p>
            <a:r>
              <a:rPr lang="en-US" dirty="0">
                <a:highlight>
                  <a:srgbClr val="FFFF00"/>
                </a:highlight>
              </a:rPr>
              <a:t>Percy Shelley was reading this Greek historian’s work </a:t>
            </a:r>
          </a:p>
          <a:p>
            <a:r>
              <a:rPr lang="en-US" dirty="0">
                <a:highlight>
                  <a:srgbClr val="FFFF00"/>
                </a:highlight>
              </a:rPr>
              <a:t>Shelley had a keen interest in the Classics (Greek and Roman) </a:t>
            </a:r>
            <a:r>
              <a:rPr lang="en-US" dirty="0"/>
              <a:t>which was typical of other writers in the Romantic Period—Mary Shelley’s personal journal confirms that Percy Shelley was invested in reading in Greek the year of 1818</a:t>
            </a:r>
          </a:p>
          <a:p>
            <a:r>
              <a:rPr lang="en-US" dirty="0">
                <a:highlight>
                  <a:srgbClr val="FFFF00"/>
                </a:highlight>
              </a:rPr>
              <a:t>Ozymandias is the Greek translation of the actual Egyptian pharaoh’s name, Ramesses II</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369423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FB5D1BB-0703-437B-BD1E-1D07F8A2730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3886586B-3F0F-4593-B272-AE75AD0F0929}"/>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020DEB59-BF94-41B5-8F16-8B10442EE098}"/>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A3BEF6F-FC03-43B1-8D1B-8DA3A360DBF0}"/>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0F49BA32-A501-4C79-9A72-92587AB9EEFE}"/>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 name="Straight Connector 18">
            <a:extLst>
              <a:ext uri="{FF2B5EF4-FFF2-40B4-BE49-F238E27FC236}">
                <a16:creationId xmlns:a16="http://schemas.microsoft.com/office/drawing/2014/main" id="{883F92AF-2403-4558-B1D7-72130A1E4BC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A440FBE6-72B7-43D4-A8EB-FDBC35FE56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47B8492-BC4D-4046-B35A-C38E03494068}"/>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47264A7B-BD07-443B-B4AE-B7D112274D0D}"/>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8D9B85B4-ACC6-412B-BC6B-2163BCCDFBD0}"/>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17D5E57D-F913-44D3-9AF3-FCDFAE64F7E9}"/>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BCF01E4E-4102-455A-BC41-D5F848B94177}"/>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9" name="Straight Connector 28">
            <a:extLst>
              <a:ext uri="{FF2B5EF4-FFF2-40B4-BE49-F238E27FC236}">
                <a16:creationId xmlns:a16="http://schemas.microsoft.com/office/drawing/2014/main" id="{16652DC1-CA18-4263-AC06-BAB0B05EC78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Content Placeholder 7" descr="A picture containing building, indoor&#10;&#10;Description generated with very high confidence">
            <a:extLst>
              <a:ext uri="{FF2B5EF4-FFF2-40B4-BE49-F238E27FC236}">
                <a16:creationId xmlns:a16="http://schemas.microsoft.com/office/drawing/2014/main" id="{D95B3109-CF12-4C17-A812-7DAD8E9B44FE}"/>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t="1658" r="-2" b="36156"/>
          <a:stretch/>
        </p:blipFill>
        <p:spPr>
          <a:xfrm>
            <a:off x="5418668" y="982131"/>
            <a:ext cx="5469466" cy="4893735"/>
          </a:xfrm>
          <a:prstGeom prst="rect">
            <a:avLst/>
          </a:prstGeom>
          <a:ln w="57150" cmpd="thickThin">
            <a:solidFill>
              <a:schemeClr val="tx1">
                <a:lumMod val="50000"/>
                <a:lumOff val="50000"/>
              </a:schemeClr>
            </a:solidFill>
            <a:miter lim="800000"/>
          </a:ln>
        </p:spPr>
      </p:pic>
      <p:sp>
        <p:nvSpPr>
          <p:cNvPr id="4" name="Title 3">
            <a:extLst>
              <a:ext uri="{FF2B5EF4-FFF2-40B4-BE49-F238E27FC236}">
                <a16:creationId xmlns:a16="http://schemas.microsoft.com/office/drawing/2014/main" id="{FACD9DEA-EA69-46AA-A0F2-CAC1770D03EC}"/>
              </a:ext>
            </a:extLst>
          </p:cNvPr>
          <p:cNvSpPr>
            <a:spLocks noGrp="1"/>
          </p:cNvSpPr>
          <p:nvPr>
            <p:ph type="title"/>
          </p:nvPr>
        </p:nvSpPr>
        <p:spPr>
          <a:xfrm>
            <a:off x="1295402" y="982132"/>
            <a:ext cx="3660056" cy="1325373"/>
          </a:xfrm>
        </p:spPr>
        <p:txBody>
          <a:bodyPr vert="horz" lIns="91440" tIns="45720" rIns="91440" bIns="45720" rtlCol="0" anchor="b">
            <a:normAutofit/>
          </a:bodyPr>
          <a:lstStyle/>
          <a:p>
            <a:r>
              <a:rPr lang="en-US" sz="2400" dirty="0"/>
              <a:t>Ramesses II </a:t>
            </a:r>
            <a:br>
              <a:rPr lang="en-US" sz="2400" dirty="0"/>
            </a:br>
            <a:r>
              <a:rPr lang="en-US" sz="2400" dirty="0"/>
              <a:t>(the real “Ozymandias”)</a:t>
            </a:r>
          </a:p>
        </p:txBody>
      </p:sp>
      <p:sp>
        <p:nvSpPr>
          <p:cNvPr id="5" name="Content Placeholder 4">
            <a:extLst>
              <a:ext uri="{FF2B5EF4-FFF2-40B4-BE49-F238E27FC236}">
                <a16:creationId xmlns:a16="http://schemas.microsoft.com/office/drawing/2014/main" id="{309F7A63-005C-4311-8091-45F00D0DA8B4}"/>
              </a:ext>
            </a:extLst>
          </p:cNvPr>
          <p:cNvSpPr>
            <a:spLocks noGrp="1"/>
          </p:cNvSpPr>
          <p:nvPr>
            <p:ph sz="half" idx="1"/>
          </p:nvPr>
        </p:nvSpPr>
        <p:spPr>
          <a:xfrm>
            <a:off x="1295401" y="2493774"/>
            <a:ext cx="3660057" cy="3382094"/>
          </a:xfrm>
        </p:spPr>
        <p:txBody>
          <a:bodyPr vert="horz" lIns="91440" tIns="45720" rIns="91440" bIns="45720" rtlCol="0" anchor="t">
            <a:normAutofit/>
          </a:bodyPr>
          <a:lstStyle/>
          <a:p>
            <a:pPr lvl="0"/>
            <a:r>
              <a:rPr lang="en-US" sz="1600" dirty="0"/>
              <a:t>Giovanni Belzoni extracted the colossal head in 1816 from the ruins of a temple at the West Bank of Thebes—brought to the British Museum in 1818. </a:t>
            </a:r>
          </a:p>
          <a:p>
            <a:r>
              <a:rPr lang="en-US" sz="1600" dirty="0"/>
              <a:t>But it’s been well established that </a:t>
            </a:r>
            <a:r>
              <a:rPr lang="en-US" sz="1600" dirty="0">
                <a:highlight>
                  <a:srgbClr val="FFFF00"/>
                </a:highlight>
              </a:rPr>
              <a:t>Shelley could not have possibly seen the head in person </a:t>
            </a:r>
            <a:r>
              <a:rPr lang="en-US" sz="1600" i="1" dirty="0">
                <a:highlight>
                  <a:srgbClr val="FFFF00"/>
                </a:highlight>
              </a:rPr>
              <a:t>before</a:t>
            </a:r>
            <a:r>
              <a:rPr lang="en-US" sz="1600" dirty="0">
                <a:highlight>
                  <a:srgbClr val="FFFF00"/>
                </a:highlight>
              </a:rPr>
              <a:t> writing his poem</a:t>
            </a:r>
            <a:r>
              <a:rPr lang="en-US" sz="1600" dirty="0"/>
              <a:t> (he was </a:t>
            </a:r>
            <a:r>
              <a:rPr lang="en-US" sz="1600" dirty="0">
                <a:highlight>
                  <a:srgbClr val="FFFF00"/>
                </a:highlight>
              </a:rPr>
              <a:t>traveling in Italy </a:t>
            </a:r>
            <a:r>
              <a:rPr lang="en-US" sz="1600" dirty="0"/>
              <a:t>with Mary Shelley by the time of the statue’s arrival to the British Museum) </a:t>
            </a:r>
          </a:p>
          <a:p>
            <a:pPr algn="ctr"/>
            <a:endParaRPr lang="en-US" sz="1600" dirty="0"/>
          </a:p>
        </p:txBody>
      </p:sp>
    </p:spTree>
    <p:extLst>
      <p:ext uri="{BB962C8B-B14F-4D97-AF65-F5344CB8AC3E}">
        <p14:creationId xmlns:p14="http://schemas.microsoft.com/office/powerpoint/2010/main" val="220675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B040E0-C51B-4ADC-918D-F6A864D8CC39}"/>
              </a:ext>
            </a:extLst>
          </p:cNvPr>
          <p:cNvSpPr>
            <a:spLocks noGrp="1"/>
          </p:cNvSpPr>
          <p:nvPr>
            <p:ph type="title"/>
          </p:nvPr>
        </p:nvSpPr>
        <p:spPr/>
        <p:txBody>
          <a:bodyPr/>
          <a:lstStyle/>
          <a:p>
            <a:r>
              <a:rPr lang="en-US" dirty="0"/>
              <a:t>Themes to Consider….</a:t>
            </a:r>
          </a:p>
        </p:txBody>
      </p:sp>
      <p:sp>
        <p:nvSpPr>
          <p:cNvPr id="6" name="Content Placeholder 5">
            <a:extLst>
              <a:ext uri="{FF2B5EF4-FFF2-40B4-BE49-F238E27FC236}">
                <a16:creationId xmlns:a16="http://schemas.microsoft.com/office/drawing/2014/main" id="{AE801CD8-4C4F-4189-AFCC-DE2B942FBA02}"/>
              </a:ext>
            </a:extLst>
          </p:cNvPr>
          <p:cNvSpPr>
            <a:spLocks noGrp="1"/>
          </p:cNvSpPr>
          <p:nvPr>
            <p:ph idx="1"/>
          </p:nvPr>
        </p:nvSpPr>
        <p:spPr/>
        <p:txBody>
          <a:bodyPr/>
          <a:lstStyle/>
          <a:p>
            <a:pPr marL="457200" indent="-457200">
              <a:buAutoNum type="arabicPeriod"/>
            </a:pPr>
            <a:r>
              <a:rPr lang="en-US" dirty="0"/>
              <a:t>The Sublime</a:t>
            </a:r>
          </a:p>
          <a:p>
            <a:pPr marL="457200" indent="-457200">
              <a:buAutoNum type="arabicPeriod"/>
            </a:pPr>
            <a:r>
              <a:rPr lang="en-US" dirty="0"/>
              <a:t>Hubris </a:t>
            </a:r>
          </a:p>
          <a:p>
            <a:pPr marL="457200" indent="-457200">
              <a:buAutoNum type="arabicPeriod"/>
            </a:pPr>
            <a:r>
              <a:rPr lang="en-US" dirty="0"/>
              <a:t>The Romantic’s Fascination with Antiquity/the past  </a:t>
            </a:r>
          </a:p>
        </p:txBody>
      </p:sp>
    </p:spTree>
    <p:extLst>
      <p:ext uri="{BB962C8B-B14F-4D97-AF65-F5344CB8AC3E}">
        <p14:creationId xmlns:p14="http://schemas.microsoft.com/office/powerpoint/2010/main" val="55278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0F4CAD-935F-4279-9DEF-1D57913F1D99}"/>
              </a:ext>
            </a:extLst>
          </p:cNvPr>
          <p:cNvSpPr>
            <a:spLocks noGrp="1"/>
          </p:cNvSpPr>
          <p:nvPr>
            <p:ph type="title"/>
          </p:nvPr>
        </p:nvSpPr>
        <p:spPr/>
        <p:txBody>
          <a:bodyPr/>
          <a:lstStyle/>
          <a:p>
            <a:r>
              <a:rPr lang="en-US" dirty="0"/>
              <a:t>The Sublime </a:t>
            </a:r>
          </a:p>
        </p:txBody>
      </p:sp>
      <p:sp>
        <p:nvSpPr>
          <p:cNvPr id="4" name="Content Placeholder 3">
            <a:extLst>
              <a:ext uri="{FF2B5EF4-FFF2-40B4-BE49-F238E27FC236}">
                <a16:creationId xmlns:a16="http://schemas.microsoft.com/office/drawing/2014/main" id="{533C664B-FFA2-4BBE-BE3A-C59A81F4C602}"/>
              </a:ext>
            </a:extLst>
          </p:cNvPr>
          <p:cNvSpPr>
            <a:spLocks noGrp="1"/>
          </p:cNvSpPr>
          <p:nvPr>
            <p:ph idx="1"/>
          </p:nvPr>
        </p:nvSpPr>
        <p:spPr/>
        <p:txBody>
          <a:bodyPr>
            <a:normAutofit fontScale="85000" lnSpcReduction="20000"/>
          </a:bodyPr>
          <a:lstStyle/>
          <a:p>
            <a:r>
              <a:rPr lang="en-US" dirty="0">
                <a:highlight>
                  <a:srgbClr val="FFFF00"/>
                </a:highlight>
              </a:rPr>
              <a:t>A lofty, ennobling seriousness</a:t>
            </a:r>
            <a:r>
              <a:rPr lang="en-US" dirty="0"/>
              <a:t> as the main characteristic of certain poetry, as identified in the treatise </a:t>
            </a:r>
            <a:r>
              <a:rPr lang="en-US" i="1" u="sng" dirty="0">
                <a:hlinkClick r:id="rId2"/>
              </a:rPr>
              <a:t>On the Sublime</a:t>
            </a:r>
            <a:r>
              <a:rPr lang="en-US" dirty="0"/>
              <a:t>, attributed to the 3rd-century Greek rhetorician Cassius Longinus. The concept took hold in the 18th century among English philosophers, critics, and poets who associated it with overwhelming sensation. In </a:t>
            </a:r>
            <a:r>
              <a:rPr lang="en-US" i="1" dirty="0"/>
              <a:t>A Philosophical Inquiry into the Origin of our Ideas of the Sublime and the Beautiful</a:t>
            </a:r>
            <a:r>
              <a:rPr lang="en-US" dirty="0"/>
              <a:t> (1757), Edmund Burke identified </a:t>
            </a:r>
            <a:r>
              <a:rPr lang="en-US" dirty="0">
                <a:highlight>
                  <a:srgbClr val="FFFF00"/>
                </a:highlight>
              </a:rPr>
              <a:t>the sublime as the experience of the infinite</a:t>
            </a:r>
            <a:r>
              <a:rPr lang="en-US" dirty="0"/>
              <a:t>, which is terrifying and thrilling because it threatens to overpower the perceived importance of human enterprise in the universe. Aesthetes and writers of the era saw the natural world and its wild, mysterious expanses as a gateway to the experience of the sublime. </a:t>
            </a:r>
            <a:r>
              <a:rPr lang="en-US" u="sng" dirty="0">
                <a:hlinkClick r:id="rId3"/>
              </a:rPr>
              <a:t>Romantic</a:t>
            </a:r>
            <a:r>
              <a:rPr lang="en-US" dirty="0"/>
              <a:t> poets such as </a:t>
            </a:r>
            <a:r>
              <a:rPr lang="en-US" u="sng" dirty="0">
                <a:hlinkClick r:id="rId4"/>
              </a:rPr>
              <a:t>Percy Bysshe Shelley</a:t>
            </a:r>
            <a:r>
              <a:rPr lang="en-US" dirty="0"/>
              <a:t> and </a:t>
            </a:r>
            <a:r>
              <a:rPr lang="en-US" u="sng" dirty="0">
                <a:hlinkClick r:id="rId5"/>
              </a:rPr>
              <a:t>William Wordsworth</a:t>
            </a:r>
            <a:r>
              <a:rPr lang="en-US" dirty="0"/>
              <a:t> were influenced by this notion.</a:t>
            </a:r>
          </a:p>
          <a:p>
            <a:r>
              <a:rPr lang="en-US" dirty="0"/>
              <a:t>Poem suggests there is something vast and overpowering in nature that consumes civilization </a:t>
            </a:r>
          </a:p>
          <a:p>
            <a:endParaRPr lang="en-US" dirty="0"/>
          </a:p>
        </p:txBody>
      </p:sp>
    </p:spTree>
    <p:extLst>
      <p:ext uri="{BB962C8B-B14F-4D97-AF65-F5344CB8AC3E}">
        <p14:creationId xmlns:p14="http://schemas.microsoft.com/office/powerpoint/2010/main" val="58621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1CDA-B3A5-411E-9849-41E2170AC356}"/>
              </a:ext>
            </a:extLst>
          </p:cNvPr>
          <p:cNvSpPr>
            <a:spLocks noGrp="1"/>
          </p:cNvSpPr>
          <p:nvPr>
            <p:ph type="title"/>
          </p:nvPr>
        </p:nvSpPr>
        <p:spPr/>
        <p:txBody>
          <a:bodyPr/>
          <a:lstStyle/>
          <a:p>
            <a:r>
              <a:rPr lang="en-US" dirty="0"/>
              <a:t>Romantic Period </a:t>
            </a:r>
          </a:p>
        </p:txBody>
      </p:sp>
      <p:sp>
        <p:nvSpPr>
          <p:cNvPr id="3" name="Content Placeholder 2">
            <a:extLst>
              <a:ext uri="{FF2B5EF4-FFF2-40B4-BE49-F238E27FC236}">
                <a16:creationId xmlns:a16="http://schemas.microsoft.com/office/drawing/2014/main" id="{4A49234D-EFBE-44BE-AF02-250AB75957BE}"/>
              </a:ext>
            </a:extLst>
          </p:cNvPr>
          <p:cNvSpPr>
            <a:spLocks noGrp="1"/>
          </p:cNvSpPr>
          <p:nvPr>
            <p:ph idx="1"/>
          </p:nvPr>
        </p:nvSpPr>
        <p:spPr/>
        <p:txBody>
          <a:bodyPr/>
          <a:lstStyle/>
          <a:p>
            <a:r>
              <a:rPr lang="en-US" dirty="0">
                <a:highlight>
                  <a:srgbClr val="FFFF00"/>
                </a:highlight>
              </a:rPr>
              <a:t>1785-1832</a:t>
            </a:r>
            <a:r>
              <a:rPr lang="en-US" dirty="0"/>
              <a:t> (ranging) </a:t>
            </a:r>
          </a:p>
          <a:p>
            <a:r>
              <a:rPr lang="en-US" dirty="0"/>
              <a:t>Diverse range of years have been argued for what constitutes the beginning of the Romantic Period: ranging from </a:t>
            </a:r>
            <a:r>
              <a:rPr lang="en-US" dirty="0">
                <a:highlight>
                  <a:srgbClr val="FFFF00"/>
                </a:highlight>
              </a:rPr>
              <a:t>the American’s declaration of independence</a:t>
            </a:r>
            <a:r>
              <a:rPr lang="en-US" dirty="0"/>
              <a:t> from British rule in 1776 to </a:t>
            </a:r>
            <a:r>
              <a:rPr lang="en-US" dirty="0">
                <a:highlight>
                  <a:srgbClr val="FFFF00"/>
                </a:highlight>
              </a:rPr>
              <a:t>the French Revolution </a:t>
            </a:r>
            <a:r>
              <a:rPr lang="en-US" dirty="0"/>
              <a:t>in 1789</a:t>
            </a:r>
          </a:p>
          <a:p>
            <a:r>
              <a:rPr lang="en-US" dirty="0"/>
              <a:t>Follows </a:t>
            </a:r>
            <a:r>
              <a:rPr lang="en-US" dirty="0">
                <a:highlight>
                  <a:srgbClr val="FFFF00"/>
                </a:highlight>
              </a:rPr>
              <a:t>the Age of Enlightenment</a:t>
            </a:r>
            <a:r>
              <a:rPr lang="en-US" dirty="0"/>
              <a:t>/reaction to it</a:t>
            </a:r>
          </a:p>
          <a:p>
            <a:r>
              <a:rPr lang="en-US" dirty="0">
                <a:highlight>
                  <a:srgbClr val="FFFF00"/>
                </a:highlight>
              </a:rPr>
              <a:t>The shortest literary time period  </a:t>
            </a:r>
            <a:r>
              <a:rPr lang="en-US" dirty="0"/>
              <a:t>and one defined by the </a:t>
            </a:r>
            <a:r>
              <a:rPr lang="en-US" dirty="0">
                <a:highlight>
                  <a:srgbClr val="FFFF00"/>
                </a:highlight>
              </a:rPr>
              <a:t>Victorian Period </a:t>
            </a:r>
            <a:r>
              <a:rPr lang="en-US" dirty="0"/>
              <a:t>that followed it </a:t>
            </a:r>
          </a:p>
          <a:p>
            <a:endParaRPr lang="en-US" dirty="0"/>
          </a:p>
        </p:txBody>
      </p:sp>
    </p:spTree>
    <p:extLst>
      <p:ext uri="{BB962C8B-B14F-4D97-AF65-F5344CB8AC3E}">
        <p14:creationId xmlns:p14="http://schemas.microsoft.com/office/powerpoint/2010/main" val="283006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EBF0-F94D-43D0-9B51-A291D0C3B951}"/>
              </a:ext>
            </a:extLst>
          </p:cNvPr>
          <p:cNvSpPr>
            <a:spLocks noGrp="1"/>
          </p:cNvSpPr>
          <p:nvPr>
            <p:ph type="title"/>
          </p:nvPr>
        </p:nvSpPr>
        <p:spPr/>
        <p:txBody>
          <a:bodyPr/>
          <a:lstStyle/>
          <a:p>
            <a:r>
              <a:rPr lang="en-US" dirty="0"/>
              <a:t>Hubris </a:t>
            </a:r>
          </a:p>
        </p:txBody>
      </p:sp>
      <p:sp>
        <p:nvSpPr>
          <p:cNvPr id="3" name="Content Placeholder 2">
            <a:extLst>
              <a:ext uri="{FF2B5EF4-FFF2-40B4-BE49-F238E27FC236}">
                <a16:creationId xmlns:a16="http://schemas.microsoft.com/office/drawing/2014/main" id="{8D17DA90-782A-4587-9C5D-40C72F4A8403}"/>
              </a:ext>
            </a:extLst>
          </p:cNvPr>
          <p:cNvSpPr>
            <a:spLocks noGrp="1"/>
          </p:cNvSpPr>
          <p:nvPr>
            <p:ph idx="1"/>
          </p:nvPr>
        </p:nvSpPr>
        <p:spPr/>
        <p:txBody>
          <a:bodyPr/>
          <a:lstStyle/>
          <a:p>
            <a:r>
              <a:rPr lang="en-US" dirty="0">
                <a:highlight>
                  <a:srgbClr val="FFFF00"/>
                </a:highlight>
              </a:rPr>
              <a:t>Excessive pride or self-confidence </a:t>
            </a:r>
            <a:r>
              <a:rPr lang="en-US" dirty="0"/>
              <a:t>(hopefully reminds you of a certain “mad scientist”….) </a:t>
            </a:r>
          </a:p>
          <a:p>
            <a:r>
              <a:rPr lang="en-US" dirty="0"/>
              <a:t>Poem acts as a warning to the 19</a:t>
            </a:r>
            <a:r>
              <a:rPr lang="en-US" baseline="30000" dirty="0"/>
              <a:t>th</a:t>
            </a:r>
            <a:r>
              <a:rPr lang="en-US" dirty="0"/>
              <a:t>-century British people </a:t>
            </a:r>
          </a:p>
        </p:txBody>
      </p:sp>
    </p:spTree>
    <p:extLst>
      <p:ext uri="{BB962C8B-B14F-4D97-AF65-F5344CB8AC3E}">
        <p14:creationId xmlns:p14="http://schemas.microsoft.com/office/powerpoint/2010/main" val="3649519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82A6-0819-4698-911E-1D773BC9970D}"/>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9BBBCA2E-4584-42F3-9CA5-2B18A0072957}"/>
              </a:ext>
            </a:extLst>
          </p:cNvPr>
          <p:cNvSpPr>
            <a:spLocks noGrp="1"/>
          </p:cNvSpPr>
          <p:nvPr>
            <p:ph idx="1"/>
          </p:nvPr>
        </p:nvSpPr>
        <p:spPr/>
        <p:txBody>
          <a:bodyPr/>
          <a:lstStyle/>
          <a:p>
            <a:r>
              <a:rPr lang="en-US" dirty="0"/>
              <a:t>Check Blackboard for Poetry Schedule </a:t>
            </a:r>
          </a:p>
          <a:p>
            <a:r>
              <a:rPr lang="en-US" dirty="0"/>
              <a:t>More on the Romantics (Shelley, Keats, Wordsworth, Coleridge, and Lord Byron!) </a:t>
            </a:r>
          </a:p>
        </p:txBody>
      </p:sp>
    </p:spTree>
    <p:extLst>
      <p:ext uri="{BB962C8B-B14F-4D97-AF65-F5344CB8AC3E}">
        <p14:creationId xmlns:p14="http://schemas.microsoft.com/office/powerpoint/2010/main" val="253996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5" name="Picture 4" descr="A person standing in front of a mountain&#10;&#10;Description generated with very high confidence">
            <a:extLst>
              <a:ext uri="{FF2B5EF4-FFF2-40B4-BE49-F238E27FC236}">
                <a16:creationId xmlns:a16="http://schemas.microsoft.com/office/drawing/2014/main" id="{FA603AB1-4493-4FA7-93DE-27A1EC5D0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450" y="0"/>
            <a:ext cx="5304669" cy="6804980"/>
          </a:xfrm>
          <a:prstGeom prst="rect">
            <a:avLst/>
          </a:prstGeom>
        </p:spPr>
      </p:pic>
    </p:spTree>
    <p:extLst>
      <p:ext uri="{BB962C8B-B14F-4D97-AF65-F5344CB8AC3E}">
        <p14:creationId xmlns:p14="http://schemas.microsoft.com/office/powerpoint/2010/main" val="295929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A4B640-BB7F-4272-A710-068DBA9F9A6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43BE08-0ED1-4B73-AC6D-B7E26A59CD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6B2094-7FC0-45FC-BFED-3CB88CEE63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0BDF8C-F2D3-404F-BF4D-3AF0E3C3E2C2}"/>
              </a:ext>
            </a:extLst>
          </p:cNvPr>
          <p:cNvSpPr>
            <a:spLocks noGrp="1"/>
          </p:cNvSpPr>
          <p:nvPr>
            <p:ph type="title"/>
          </p:nvPr>
        </p:nvSpPr>
        <p:spPr>
          <a:xfrm>
            <a:off x="952108" y="954756"/>
            <a:ext cx="2730414" cy="4946003"/>
          </a:xfrm>
        </p:spPr>
        <p:txBody>
          <a:bodyPr>
            <a:normAutofit/>
          </a:bodyPr>
          <a:lstStyle/>
          <a:p>
            <a:r>
              <a:rPr lang="en-US" sz="3700" dirty="0">
                <a:solidFill>
                  <a:srgbClr val="FFFFFF"/>
                </a:solidFill>
              </a:rPr>
              <a:t>What Romanticists Loved: </a:t>
            </a:r>
          </a:p>
        </p:txBody>
      </p:sp>
      <p:sp>
        <p:nvSpPr>
          <p:cNvPr id="3" name="Content Placeholder 2">
            <a:extLst>
              <a:ext uri="{FF2B5EF4-FFF2-40B4-BE49-F238E27FC236}">
                <a16:creationId xmlns:a16="http://schemas.microsoft.com/office/drawing/2014/main" id="{2E2C4599-AF47-4642-A645-D8E08BA32485}"/>
              </a:ext>
            </a:extLst>
          </p:cNvPr>
          <p:cNvSpPr>
            <a:spLocks noGrp="1"/>
          </p:cNvSpPr>
          <p:nvPr>
            <p:ph idx="1"/>
          </p:nvPr>
        </p:nvSpPr>
        <p:spPr>
          <a:xfrm>
            <a:off x="5140934" y="469900"/>
            <a:ext cx="5953630" cy="5405968"/>
          </a:xfrm>
        </p:spPr>
        <p:txBody>
          <a:bodyPr anchor="ctr">
            <a:normAutofit/>
          </a:bodyPr>
          <a:lstStyle/>
          <a:p>
            <a:r>
              <a:rPr lang="en-US" dirty="0">
                <a:highlight>
                  <a:srgbClr val="FFFF00"/>
                </a:highlight>
              </a:rPr>
              <a:t>Classical Antiquity </a:t>
            </a:r>
            <a:r>
              <a:rPr lang="en-US" dirty="0"/>
              <a:t>(Greek/Roman history)</a:t>
            </a:r>
          </a:p>
          <a:p>
            <a:r>
              <a:rPr lang="en-US" dirty="0">
                <a:highlight>
                  <a:srgbClr val="FFFF00"/>
                </a:highlight>
              </a:rPr>
              <a:t>Shakespeare</a:t>
            </a:r>
            <a:r>
              <a:rPr lang="en-US" dirty="0"/>
              <a:t> (revival of his popularity) </a:t>
            </a:r>
          </a:p>
          <a:p>
            <a:r>
              <a:rPr lang="en-US" dirty="0">
                <a:highlight>
                  <a:srgbClr val="FFFF00"/>
                </a:highlight>
              </a:rPr>
              <a:t>The Supernatural </a:t>
            </a:r>
            <a:r>
              <a:rPr lang="en-US" dirty="0"/>
              <a:t>(the Gothic)</a:t>
            </a:r>
          </a:p>
          <a:p>
            <a:r>
              <a:rPr lang="en-US" dirty="0"/>
              <a:t>Glorification of the Ordinary </a:t>
            </a:r>
          </a:p>
          <a:p>
            <a:r>
              <a:rPr lang="en-US" dirty="0"/>
              <a:t>Spontaneity and the impulses of feelings </a:t>
            </a:r>
          </a:p>
          <a:p>
            <a:r>
              <a:rPr lang="en-US" dirty="0">
                <a:highlight>
                  <a:srgbClr val="FFFF00"/>
                </a:highlight>
              </a:rPr>
              <a:t>Nature</a:t>
            </a:r>
          </a:p>
          <a:p>
            <a:r>
              <a:rPr lang="en-US" dirty="0"/>
              <a:t>Fascination in national folk-lore </a:t>
            </a:r>
          </a:p>
          <a:p>
            <a:r>
              <a:rPr lang="en-US" dirty="0"/>
              <a:t>Themselves (i.e., </a:t>
            </a:r>
            <a:r>
              <a:rPr lang="en-US" dirty="0">
                <a:highlight>
                  <a:srgbClr val="FFFF00"/>
                </a:highlight>
              </a:rPr>
              <a:t>individualism</a:t>
            </a:r>
            <a:r>
              <a:rPr lang="en-US" dirty="0"/>
              <a:t>!) </a:t>
            </a:r>
          </a:p>
        </p:txBody>
      </p:sp>
    </p:spTree>
    <p:extLst>
      <p:ext uri="{BB962C8B-B14F-4D97-AF65-F5344CB8AC3E}">
        <p14:creationId xmlns:p14="http://schemas.microsoft.com/office/powerpoint/2010/main" val="302449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B9F5-0FEE-4E60-A6F5-FC1CA4B38171}"/>
              </a:ext>
            </a:extLst>
          </p:cNvPr>
          <p:cNvSpPr>
            <a:spLocks noGrp="1"/>
          </p:cNvSpPr>
          <p:nvPr>
            <p:ph type="title"/>
          </p:nvPr>
        </p:nvSpPr>
        <p:spPr/>
        <p:txBody>
          <a:bodyPr/>
          <a:lstStyle/>
          <a:p>
            <a:r>
              <a:rPr lang="en-US" dirty="0"/>
              <a:t>Understanding Poetry </a:t>
            </a:r>
          </a:p>
        </p:txBody>
      </p:sp>
      <p:sp>
        <p:nvSpPr>
          <p:cNvPr id="3" name="Content Placeholder 2">
            <a:extLst>
              <a:ext uri="{FF2B5EF4-FFF2-40B4-BE49-F238E27FC236}">
                <a16:creationId xmlns:a16="http://schemas.microsoft.com/office/drawing/2014/main" id="{2C984AF6-0D0A-40D0-B8C8-64D8CEFC4D5C}"/>
              </a:ext>
            </a:extLst>
          </p:cNvPr>
          <p:cNvSpPr>
            <a:spLocks noGrp="1"/>
          </p:cNvSpPr>
          <p:nvPr>
            <p:ph idx="1"/>
          </p:nvPr>
        </p:nvSpPr>
        <p:spPr/>
        <p:txBody>
          <a:bodyPr/>
          <a:lstStyle/>
          <a:p>
            <a:r>
              <a:rPr lang="en-US" b="1" dirty="0"/>
              <a:t>“Readers have a certain amount of “</a:t>
            </a:r>
            <a:r>
              <a:rPr lang="en-US" b="1" dirty="0">
                <a:highlight>
                  <a:srgbClr val="FFFF00"/>
                </a:highlight>
              </a:rPr>
              <a:t>freedom</a:t>
            </a:r>
            <a:r>
              <a:rPr lang="en-US" b="1" dirty="0"/>
              <a:t>” in navigating the poem. The caveat is that freedom often requires more work, more self-motivation, and a certain degree of confusion.”</a:t>
            </a:r>
          </a:p>
          <a:p>
            <a:r>
              <a:rPr lang="en-US" dirty="0"/>
              <a:t>“A poem helps the mind play with its well-trod patterns of thought, and can even help reroute those patterns by making us see the familiar anew.”</a:t>
            </a:r>
          </a:p>
          <a:p>
            <a:r>
              <a:rPr lang="en-US" dirty="0"/>
              <a:t>(By the way, April is National Poetry Month…)</a:t>
            </a:r>
          </a:p>
          <a:p>
            <a:endParaRPr lang="en-US" dirty="0"/>
          </a:p>
        </p:txBody>
      </p:sp>
    </p:spTree>
    <p:extLst>
      <p:ext uri="{BB962C8B-B14F-4D97-AF65-F5344CB8AC3E}">
        <p14:creationId xmlns:p14="http://schemas.microsoft.com/office/powerpoint/2010/main" val="261969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5C10-1A1E-4566-BA53-3B136CFBED7A}"/>
              </a:ext>
            </a:extLst>
          </p:cNvPr>
          <p:cNvSpPr>
            <a:spLocks noGrp="1"/>
          </p:cNvSpPr>
          <p:nvPr>
            <p:ph type="title"/>
          </p:nvPr>
        </p:nvSpPr>
        <p:spPr/>
        <p:txBody>
          <a:bodyPr/>
          <a:lstStyle/>
          <a:p>
            <a:r>
              <a:rPr lang="en-US" dirty="0"/>
              <a:t>How this “thing” (the poem) is made:</a:t>
            </a:r>
          </a:p>
        </p:txBody>
      </p:sp>
      <p:sp>
        <p:nvSpPr>
          <p:cNvPr id="3" name="Content Placeholder 2">
            <a:extLst>
              <a:ext uri="{FF2B5EF4-FFF2-40B4-BE49-F238E27FC236}">
                <a16:creationId xmlns:a16="http://schemas.microsoft.com/office/drawing/2014/main" id="{4F108563-B58E-4D92-BBA8-D924D4FBBAF8}"/>
              </a:ext>
            </a:extLst>
          </p:cNvPr>
          <p:cNvSpPr>
            <a:spLocks noGrp="1"/>
          </p:cNvSpPr>
          <p:nvPr>
            <p:ph idx="1"/>
          </p:nvPr>
        </p:nvSpPr>
        <p:spPr/>
        <p:txBody>
          <a:bodyPr/>
          <a:lstStyle/>
          <a:p>
            <a:r>
              <a:rPr lang="en-US" dirty="0"/>
              <a:t>Looking up the term “poetry”: “a form of literary art which uses aesthetic and rhythmic qualities of language—such as </a:t>
            </a:r>
            <a:r>
              <a:rPr lang="en-US" dirty="0" err="1"/>
              <a:t>phonoaesthetics</a:t>
            </a:r>
            <a:r>
              <a:rPr lang="en-US" dirty="0"/>
              <a:t>, sound symbolism, etc.” If you are new to poetry, this definition might just create new confusions </a:t>
            </a:r>
          </a:p>
          <a:p>
            <a:r>
              <a:rPr lang="en-US" dirty="0"/>
              <a:t>“Poem” comes </a:t>
            </a:r>
            <a:r>
              <a:rPr lang="en-US" dirty="0">
                <a:highlight>
                  <a:srgbClr val="FFFF00"/>
                </a:highlight>
              </a:rPr>
              <a:t>from the Greek </a:t>
            </a:r>
            <a:r>
              <a:rPr lang="en-US" i="1" dirty="0" err="1">
                <a:highlight>
                  <a:srgbClr val="FFFF00"/>
                </a:highlight>
              </a:rPr>
              <a:t>poíēma</a:t>
            </a:r>
            <a:r>
              <a:rPr lang="en-US" dirty="0"/>
              <a:t>, meaning a “thing made,” and a poet is defined in ancient terms as “a maker of things.” So if a poem is a thing made, what kind of thing is it?</a:t>
            </a:r>
          </a:p>
          <a:p>
            <a:r>
              <a:rPr lang="en-US" dirty="0"/>
              <a:t>Let’s consider the poem by breaking it down to the sum of its parts…</a:t>
            </a:r>
          </a:p>
        </p:txBody>
      </p:sp>
    </p:spTree>
    <p:extLst>
      <p:ext uri="{BB962C8B-B14F-4D97-AF65-F5344CB8AC3E}">
        <p14:creationId xmlns:p14="http://schemas.microsoft.com/office/powerpoint/2010/main" val="159263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B243-E567-4A3F-9847-9B1CBC749433}"/>
              </a:ext>
            </a:extLst>
          </p:cNvPr>
          <p:cNvSpPr>
            <a:spLocks noGrp="1"/>
          </p:cNvSpPr>
          <p:nvPr>
            <p:ph type="title"/>
          </p:nvPr>
        </p:nvSpPr>
        <p:spPr/>
        <p:txBody>
          <a:bodyPr/>
          <a:lstStyle/>
          <a:p>
            <a:r>
              <a:rPr lang="en-US" dirty="0"/>
              <a:t>Basic Poetry Terms for Today </a:t>
            </a:r>
          </a:p>
        </p:txBody>
      </p:sp>
      <p:sp>
        <p:nvSpPr>
          <p:cNvPr id="3" name="Content Placeholder 2">
            <a:extLst>
              <a:ext uri="{FF2B5EF4-FFF2-40B4-BE49-F238E27FC236}">
                <a16:creationId xmlns:a16="http://schemas.microsoft.com/office/drawing/2014/main" id="{A66BE00E-F754-452D-91CE-0DBF448480B8}"/>
              </a:ext>
            </a:extLst>
          </p:cNvPr>
          <p:cNvSpPr>
            <a:spLocks noGrp="1"/>
          </p:cNvSpPr>
          <p:nvPr>
            <p:ph idx="1"/>
          </p:nvPr>
        </p:nvSpPr>
        <p:spPr/>
        <p:txBody>
          <a:bodyPr>
            <a:normAutofit fontScale="92500" lnSpcReduction="10000"/>
          </a:bodyPr>
          <a:lstStyle/>
          <a:p>
            <a:r>
              <a:rPr lang="en-US" b="1" dirty="0"/>
              <a:t>Line.</a:t>
            </a:r>
            <a:r>
              <a:rPr lang="en-US" dirty="0"/>
              <a:t> Basic unit of a poem; measured in feet if metrical.</a:t>
            </a:r>
          </a:p>
          <a:p>
            <a:r>
              <a:rPr lang="en-US" b="1" dirty="0">
                <a:highlight>
                  <a:srgbClr val="FFFF00"/>
                </a:highlight>
              </a:rPr>
              <a:t>Stanza</a:t>
            </a:r>
            <a:r>
              <a:rPr lang="en-US" b="1" dirty="0"/>
              <a:t>.</a:t>
            </a:r>
            <a:r>
              <a:rPr lang="en-US" dirty="0"/>
              <a:t> Group of lines making up a single unit; like a paragraph in prose.</a:t>
            </a:r>
          </a:p>
          <a:p>
            <a:r>
              <a:rPr lang="en-US" b="1" dirty="0">
                <a:highlight>
                  <a:srgbClr val="FFFF00"/>
                </a:highlight>
              </a:rPr>
              <a:t>The speaker. </a:t>
            </a:r>
            <a:r>
              <a:rPr lang="en-US" dirty="0">
                <a:highlight>
                  <a:srgbClr val="FFFF00"/>
                </a:highlight>
              </a:rPr>
              <a:t>The voice or "persona" of a poem</a:t>
            </a:r>
            <a:r>
              <a:rPr lang="en-US" dirty="0"/>
              <a:t>. One should not assume that the poet is the speaker, because the poet may be writing from a perspective entirely different from his own, even with the voice of another gender, race or species, or even of a material object. The reader or listener must do more than just hear the voice of the poem to identify the speaker. It is important to examine the other elements of the poem, such as the situation, structure, descriptive details, figurative language and rhythms to help determine the speaker’s identity.</a:t>
            </a:r>
          </a:p>
          <a:p>
            <a:endParaRPr lang="en-US" dirty="0"/>
          </a:p>
          <a:p>
            <a:endParaRPr lang="en-US" dirty="0"/>
          </a:p>
          <a:p>
            <a:endParaRPr lang="en-US" dirty="0"/>
          </a:p>
        </p:txBody>
      </p:sp>
    </p:spTree>
    <p:extLst>
      <p:ext uri="{BB962C8B-B14F-4D97-AF65-F5344CB8AC3E}">
        <p14:creationId xmlns:p14="http://schemas.microsoft.com/office/powerpoint/2010/main" val="11595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F0FCE5-35F5-4D98-829C-3C3F943A8068}"/>
              </a:ext>
            </a:extLst>
          </p:cNvPr>
          <p:cNvSpPr/>
          <p:nvPr/>
        </p:nvSpPr>
        <p:spPr>
          <a:xfrm>
            <a:off x="3048000" y="1160110"/>
            <a:ext cx="6096000" cy="4537781"/>
          </a:xfrm>
          <a:prstGeom prst="rect">
            <a:avLst/>
          </a:prstGeom>
        </p:spPr>
        <p:txBody>
          <a:bodyPr>
            <a:spAutoFit/>
          </a:bodyPr>
          <a:lstStyle/>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I met 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traveller</a:t>
            </a:r>
            <a:r>
              <a:rPr lang="en-US" dirty="0">
                <a:latin typeface="Times New Roman" panose="02020603050405020304" pitchFamily="18" charset="0"/>
                <a:ea typeface="Times New Roman" panose="02020603050405020304" pitchFamily="18" charset="0"/>
                <a:cs typeface="Times New Roman" panose="02020603050405020304" pitchFamily="18" charset="0"/>
              </a:rPr>
              <a:t> from an antique land,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Who said—“Two vast and trunkless legs of stone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Stand in the desert. . . . Near them, on the sand,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Half sunk a shattered visage lies, whose frown,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And wrinkled lip, and sneer of cold command,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Tell that its sculptor well those passions read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Which yet survive, stamped on these lifeless things,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The hand that mocked them, and the heart that fed;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And on the pedestal, these words appear: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My name is Ozymandias, King of Kings;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Look on my Works, ye Mighty, and despair!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Nothing beside remains. Round the decay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Of that colossal Wreck, boundless and bare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The lone and level sands stretch far away.”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152400">
              <a:lnSpc>
                <a:spcPct val="107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138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0BCA-564D-4682-8AB7-F8B995E6E7E7}"/>
              </a:ext>
            </a:extLst>
          </p:cNvPr>
          <p:cNvSpPr>
            <a:spLocks noGrp="1"/>
          </p:cNvSpPr>
          <p:nvPr>
            <p:ph type="title"/>
          </p:nvPr>
        </p:nvSpPr>
        <p:spPr/>
        <p:txBody>
          <a:bodyPr vert="horz" lIns="91440" tIns="45720" rIns="91440" bIns="0" rtlCol="0" anchor="ctr">
            <a:normAutofit/>
          </a:bodyPr>
          <a:lstStyle/>
          <a:p>
            <a:pPr algn="l"/>
            <a:r>
              <a:rPr lang="en-US" sz="2100" dirty="0">
                <a:solidFill>
                  <a:srgbClr val="000000"/>
                </a:solidFill>
              </a:rPr>
              <a:t>Read the poem all the way through once without stopping to ask questions. </a:t>
            </a:r>
            <a:br>
              <a:rPr lang="en-US" sz="2100" dirty="0">
                <a:solidFill>
                  <a:srgbClr val="000000"/>
                </a:solidFill>
              </a:rPr>
            </a:br>
            <a:br>
              <a:rPr lang="en-US" sz="2100" dirty="0">
                <a:solidFill>
                  <a:srgbClr val="000000"/>
                </a:solidFill>
              </a:rPr>
            </a:br>
            <a:r>
              <a:rPr lang="en-US" sz="2100" dirty="0">
                <a:solidFill>
                  <a:srgbClr val="000000"/>
                </a:solidFill>
              </a:rPr>
              <a:t>Write down an immediate impression of the speaker in the poem: What kind of speaker do you imagine in your “mind’s eye”?</a:t>
            </a:r>
            <a:br>
              <a:rPr lang="en-US" sz="2100" dirty="0">
                <a:solidFill>
                  <a:srgbClr val="000000"/>
                </a:solidFill>
              </a:rPr>
            </a:br>
            <a:br>
              <a:rPr lang="en-US" sz="2100" dirty="0">
                <a:solidFill>
                  <a:srgbClr val="000000"/>
                </a:solidFill>
              </a:rPr>
            </a:br>
            <a:r>
              <a:rPr lang="en-US" sz="2100" dirty="0">
                <a:solidFill>
                  <a:srgbClr val="000000"/>
                </a:solidFill>
              </a:rPr>
              <a:t> Jot down anything that comes to mind. This is your first impression of the speaker.</a:t>
            </a:r>
          </a:p>
        </p:txBody>
      </p:sp>
      <p:sp>
        <p:nvSpPr>
          <p:cNvPr id="5" name="Text Placeholder 4">
            <a:extLst>
              <a:ext uri="{FF2B5EF4-FFF2-40B4-BE49-F238E27FC236}">
                <a16:creationId xmlns:a16="http://schemas.microsoft.com/office/drawing/2014/main" id="{6D8BD710-D2D8-4402-BE3B-DC461CBE8D8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70116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595</TotalTime>
  <Words>1443</Words>
  <Application>Microsoft Office PowerPoint</Application>
  <PresentationFormat>宽屏</PresentationFormat>
  <Paragraphs>122</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Arial</vt:lpstr>
      <vt:lpstr>Calibri</vt:lpstr>
      <vt:lpstr>Garamond</vt:lpstr>
      <vt:lpstr>Times New Roman</vt:lpstr>
      <vt:lpstr>Organic</vt:lpstr>
      <vt:lpstr>Poetry Unit</vt:lpstr>
      <vt:lpstr>Romantic Period </vt:lpstr>
      <vt:lpstr>PowerPoint 演示文稿</vt:lpstr>
      <vt:lpstr>What Romanticists Loved: </vt:lpstr>
      <vt:lpstr>Understanding Poetry </vt:lpstr>
      <vt:lpstr>How this “thing” (the poem) is made:</vt:lpstr>
      <vt:lpstr>Basic Poetry Terms for Today </vt:lpstr>
      <vt:lpstr>PowerPoint 演示文稿</vt:lpstr>
      <vt:lpstr>Read the poem all the way through once without stopping to ask questions.   Write down an immediate impression of the speaker in the poem: What kind of speaker do you imagine in your “mind’s eye”?   Jot down anything that comes to mind. This is your first impression of the speaker.</vt:lpstr>
      <vt:lpstr>How to annotate a poem </vt:lpstr>
      <vt:lpstr>Annotate the Poem  Break it down and then put it back together again  </vt:lpstr>
      <vt:lpstr>Reading the Poem</vt:lpstr>
      <vt:lpstr>Who was your favorite reader? </vt:lpstr>
      <vt:lpstr>“Ozymandias” Poetry Competition </vt:lpstr>
      <vt:lpstr>Percy Shelley’s “Ozymandias”</vt:lpstr>
      <vt:lpstr>Background on the Subject of the Sculpture </vt:lpstr>
      <vt:lpstr>Ramesses II  (the real “Ozymandias”)</vt:lpstr>
      <vt:lpstr>Themes to Consider….</vt:lpstr>
      <vt:lpstr>The Sublime </vt:lpstr>
      <vt:lpstr>Hubris </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Poetry Unit</dc:title>
  <dc:creator>Marilyn Holguin</dc:creator>
  <cp:lastModifiedBy>Feng, Chuhao</cp:lastModifiedBy>
  <cp:revision>25</cp:revision>
  <dcterms:created xsi:type="dcterms:W3CDTF">2018-04-02T11:18:36Z</dcterms:created>
  <dcterms:modified xsi:type="dcterms:W3CDTF">2019-05-26T16:59:28Z</dcterms:modified>
</cp:coreProperties>
</file>