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9" r:id="rId9"/>
    <p:sldId id="262" r:id="rId10"/>
    <p:sldId id="263" r:id="rId11"/>
    <p:sldId id="264" r:id="rId12"/>
    <p:sldId id="266" r:id="rId13"/>
    <p:sldId id="267" r:id="rId14"/>
    <p:sldId id="268" r:id="rId15"/>
    <p:sldId id="271" r:id="rId16"/>
    <p:sldId id="272" r:id="rId17"/>
    <p:sldId id="273" r:id="rId18"/>
    <p:sldId id="276" r:id="rId19"/>
    <p:sldId id="274" r:id="rId20"/>
    <p:sldId id="275" r:id="rId21"/>
    <p:sldId id="278" r:id="rId22"/>
    <p:sldId id="279" r:id="rId23"/>
    <p:sldId id="277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8" autoAdjust="0"/>
  </p:normalViewPr>
  <p:slideViewPr>
    <p:cSldViewPr>
      <p:cViewPr varScale="1">
        <p:scale>
          <a:sx n="74" d="100"/>
          <a:sy n="74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37E86-C809-40A3-924B-5CA55C186080}" type="datetimeFigureOut">
              <a:rPr lang="zh-CN" altLang="en-US" smtClean="0"/>
              <a:pPr/>
              <a:t>2010-11-25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717C8-A919-4598-88DE-38AD81CCAA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34E76-3928-42C9-A3C6-05A2D27B76B3}" type="datetimeFigureOut">
              <a:rPr lang="zh-CN" altLang="en-US" smtClean="0"/>
              <a:pPr/>
              <a:t>2010-11-25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15DC0-8BEA-4AD8-9F1D-D9813248A1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15DC0-8BEA-4AD8-9F1D-D9813248A1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F36BAB9-EB6A-4C61-A40E-01D9531A8025}" type="datetime1">
              <a:rPr lang="zh-CN" altLang="en-US" smtClean="0"/>
              <a:pPr/>
              <a:t>2010-11-25</a:t>
            </a:fld>
            <a:endParaRPr lang="zh-CN" alt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9530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1C963F-BDD9-4D5E-B151-E4EE92055F74}" type="datetime1">
              <a:rPr lang="zh-CN" altLang="en-US" smtClean="0"/>
              <a:pPr/>
              <a:t>2010-11-25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1CF2E2-3FA1-44E3-B5A5-64213883FC7E}" type="datetime1">
              <a:rPr lang="zh-CN" altLang="en-US" smtClean="0"/>
              <a:pPr/>
              <a:t>2010-11-25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4446DD-ED04-4683-B390-8EAD73816CE8}" type="datetime1">
              <a:rPr lang="zh-CN" altLang="en-US" smtClean="0"/>
              <a:pPr/>
              <a:t>2010-11-25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C387F2-B306-4B8D-AF41-214083DB5BB0}" type="datetime1">
              <a:rPr lang="zh-CN" altLang="en-US" smtClean="0"/>
              <a:pPr/>
              <a:t>2010-11-25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74F1D3-60BF-4B56-93C6-449AB92462F9}" type="datetime1">
              <a:rPr lang="zh-CN" altLang="en-US" smtClean="0"/>
              <a:pPr/>
              <a:t>2010-11-25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2AAC18-0D7D-46C6-A131-4046312C1000}" type="datetime1">
              <a:rPr lang="zh-CN" altLang="en-US" smtClean="0"/>
              <a:pPr/>
              <a:t>2010-11-25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57F248-67EC-4B8E-91FE-83C9772C88CF}" type="datetime1">
              <a:rPr lang="zh-CN" altLang="en-US" smtClean="0"/>
              <a:pPr/>
              <a:t>2010-11-25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D2919B-0B93-48E3-92FB-F273E1B30911}" type="datetime1">
              <a:rPr lang="zh-CN" altLang="en-US" smtClean="0"/>
              <a:pPr/>
              <a:t>2010-11-25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C7B6F9-FD3E-4994-9C42-57E256596F51}" type="datetime1">
              <a:rPr lang="zh-CN" altLang="en-US" smtClean="0"/>
              <a:pPr/>
              <a:t>2010-11-25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818510-7801-4795-AAFE-051C7C5B73B7}" type="datetime1">
              <a:rPr lang="zh-CN" altLang="en-US" smtClean="0"/>
              <a:pPr/>
              <a:t>2010-11-25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accent1"/>
                </a:solidFill>
              </a:defRPr>
            </a:lvl1pPr>
          </a:lstStyle>
          <a:p>
            <a:fld id="{B27D81C2-16FB-48C3-9007-D7D79D6A62B4}" type="datetime1">
              <a:rPr lang="zh-CN" altLang="en-US" smtClean="0"/>
              <a:pPr/>
              <a:t>2010-11-25</a:t>
            </a:fld>
            <a:endParaRPr lang="zh-CN" altLang="en-US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3246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AAC Coding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Jacky Lin</a:t>
            </a:r>
          </a:p>
          <a:p>
            <a:r>
              <a:rPr lang="en-US" altLang="zh-CN" dirty="0" smtClean="0"/>
              <a:t>2010.8.25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LTP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Long term prediction</a:t>
            </a:r>
          </a:p>
          <a:p>
            <a:pPr lvl="1"/>
            <a:r>
              <a:rPr lang="en-US" altLang="zh-TW" dirty="0" smtClean="0"/>
              <a:t>Used to estimate the redundancy due to signal periodicity</a:t>
            </a:r>
          </a:p>
          <a:p>
            <a:pPr lvl="1"/>
            <a:r>
              <a:rPr lang="en-US" altLang="zh-TW" dirty="0" smtClean="0"/>
              <a:t>Integrated with perceptual model (LTP for speech signals is usually accomplished in time domain)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95536" y="908720"/>
          <a:ext cx="8421528" cy="4968552"/>
        </p:xfrm>
        <a:graphic>
          <a:graphicData uri="http://schemas.openxmlformats.org/presentationml/2006/ole">
            <p:oleObj spid="_x0000_s4098" r:id="rId3" imgW="8029575" imgH="4733925" progId="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TwinVQ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 smtClean="0"/>
              <a:t>Transform-domain weighted interleave vector quantization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/>
              <a:t>Low bit rate coding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>
                <a:sym typeface="Symbol" pitchFamily="18" charset="2"/>
              </a:rPr>
              <a:t> 16 Kb/s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>
                <a:sym typeface="Symbol" pitchFamily="18" charset="2"/>
              </a:rPr>
              <a:t> 6 Kb/s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/>
              <a:t>Two steps :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/>
              <a:t>Coefficients normalization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 smtClean="0"/>
              <a:t>Parameters in normalization should be quantized and send out as side information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/>
              <a:t>Quantization by weighted VQ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 smtClean="0"/>
              <a:t>Interleave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 smtClean="0"/>
              <a:t>VQ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Quantization of </a:t>
            </a:r>
            <a:r>
              <a:rPr lang="en-US" altLang="zh-TW" dirty="0" err="1" smtClean="0"/>
              <a:t>TwinVQ</a:t>
            </a:r>
            <a:endParaRPr lang="zh-CN" altLang="en-US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ph idx="1"/>
          </p:nvPr>
        </p:nvGraphicFramePr>
        <p:xfrm>
          <a:off x="1115616" y="1838834"/>
          <a:ext cx="7393700" cy="4182453"/>
        </p:xfrm>
        <a:graphic>
          <a:graphicData uri="http://schemas.openxmlformats.org/presentationml/2006/ole">
            <p:oleObj spid="_x0000_s5122" r:id="rId3" imgW="4495800" imgH="2543175" progId="">
              <p:embed/>
            </p:oleObj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7793037" cy="1143000"/>
          </a:xfrm>
        </p:spPr>
        <p:txBody>
          <a:bodyPr/>
          <a:lstStyle/>
          <a:p>
            <a:r>
              <a:rPr lang="en-US" altLang="zh-CN" dirty="0" smtClean="0"/>
              <a:t>BSAC(</a:t>
            </a:r>
            <a:r>
              <a:rPr lang="en-US" altLang="zh-CN" sz="3200" dirty="0" smtClean="0"/>
              <a:t>Bit Slice Arithmetic Coding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b="1" dirty="0" smtClean="0"/>
              <a:t>MPEG-4 BSAC</a:t>
            </a:r>
            <a:r>
              <a:rPr lang="en-US" altLang="zh-CN" dirty="0" smtClean="0"/>
              <a:t> is used in combination with the AAC coding tools and replaces the noiseless coding of the quantized spectral data and the </a:t>
            </a:r>
            <a:r>
              <a:rPr lang="en-US" altLang="zh-CN" dirty="0" err="1" smtClean="0"/>
              <a:t>scalefactors</a:t>
            </a:r>
            <a:endParaRPr lang="en-US" altLang="zh-CN" dirty="0" smtClean="0"/>
          </a:p>
          <a:p>
            <a:r>
              <a:rPr lang="en-US" altLang="zh-CN" dirty="0" smtClean="0"/>
              <a:t> The noiselessly coded bit-sliced data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0" y="548680"/>
          <a:ext cx="8765338" cy="5616624"/>
        </p:xfrm>
        <a:graphic>
          <a:graphicData uri="http://schemas.openxmlformats.org/presentationml/2006/ole">
            <p:oleObj spid="_x0000_s27649" name="Picture" r:id="rId3" imgW="6333744" imgH="3771900" progId="Word.Picture.8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SBR</a:t>
            </a:r>
            <a:r>
              <a:rPr lang="en-US" altLang="zh-CN" sz="3200" dirty="0" smtClean="0"/>
              <a:t>(Spectral Band Replication)</a:t>
            </a:r>
            <a:endParaRPr lang="zh-CN" alt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3568" y="2017713"/>
            <a:ext cx="8271520" cy="4114800"/>
          </a:xfrm>
        </p:spPr>
        <p:txBody>
          <a:bodyPr/>
          <a:lstStyle/>
          <a:p>
            <a:r>
              <a:rPr lang="en-US" altLang="zh-CN" sz="2800" dirty="0" smtClean="0"/>
              <a:t>SBR (Spectral Band Replication) is a new audio coding enhancement tool. It offers the possibility to improve the performance of low </a:t>
            </a:r>
            <a:r>
              <a:rPr lang="en-US" altLang="zh-CN" sz="2800" dirty="0" err="1" smtClean="0"/>
              <a:t>bitrate</a:t>
            </a:r>
            <a:r>
              <a:rPr lang="en-US" altLang="zh-CN" sz="2800" dirty="0" smtClean="0"/>
              <a:t> audio and speech </a:t>
            </a:r>
            <a:r>
              <a:rPr lang="en-US" altLang="zh-CN" sz="2800" dirty="0" err="1" smtClean="0"/>
              <a:t>codecs</a:t>
            </a:r>
            <a:r>
              <a:rPr lang="en-US" altLang="zh-CN" sz="2800" dirty="0" smtClean="0"/>
              <a:t> by either increasing audio bandwidth at a given </a:t>
            </a:r>
            <a:r>
              <a:rPr lang="en-US" altLang="zh-CN" sz="2800" dirty="0" err="1" smtClean="0"/>
              <a:t>bitrate</a:t>
            </a:r>
            <a:r>
              <a:rPr lang="en-US" altLang="zh-CN" sz="2800" dirty="0" smtClean="0"/>
              <a:t> or by improving coding efficiency at a given quality level.</a:t>
            </a:r>
            <a:endParaRPr lang="zh-CN" alt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92" y="1916832"/>
            <a:ext cx="907300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420888"/>
            <a:ext cx="842728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PS</a:t>
            </a:r>
            <a:r>
              <a:rPr lang="en-US" altLang="zh-CN" sz="3200" dirty="0" smtClean="0"/>
              <a:t>(Parametric Stereo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Parametric Stereo performs sparse coding in the spatial domain, somewhat similar to what SBR does in the frequency domain.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the additional </a:t>
            </a:r>
            <a:r>
              <a:rPr lang="en-US" altLang="zh-CN" sz="2800" dirty="0" err="1" smtClean="0"/>
              <a:t>bitrate</a:t>
            </a:r>
            <a:r>
              <a:rPr lang="en-US" altLang="zh-CN" sz="2800" dirty="0" smtClean="0"/>
              <a:t> spent on the single mono channel (combined with some PS side info) will improve the perceived quality substantially of the audio compared to a standard stereo stream at similar </a:t>
            </a:r>
            <a:r>
              <a:rPr lang="en-US" altLang="zh-CN" sz="2800" dirty="0" err="1" smtClean="0"/>
              <a:t>bitrate</a:t>
            </a:r>
            <a:endParaRPr lang="zh-CN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MPEG2 AAC Encoder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/>
            </a:r>
            <a:br>
              <a:rPr lang="zh-CN" altLang="zh-CN" dirty="0" smtClean="0"/>
            </a:b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844824"/>
            <a:ext cx="7301975" cy="501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6"/>
            <a:ext cx="8964488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AAC LD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Requires higher data rates but provides near transparent voice and music with low delay.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AAC ELD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Combines </a:t>
            </a:r>
            <a:r>
              <a:rPr lang="en-US" altLang="zh-CN" sz="2400" dirty="0" smtClean="0"/>
              <a:t>the best aspects of low-delay audio coding with Spectral Band Replication to reduce </a:t>
            </a:r>
            <a:r>
              <a:rPr lang="en-US" altLang="zh-CN" sz="2400" dirty="0" err="1" smtClean="0"/>
              <a:t>bitrate</a:t>
            </a:r>
            <a:r>
              <a:rPr lang="en-US" altLang="zh-CN" sz="2400" dirty="0" smtClean="0"/>
              <a:t>. This combination creates a coding algorithm that is uniquely suited to real-time IP transmission. Using AAC-ELD with ACCESS allows full-fidelity high quality audio transmission at a data rate that easily fits into satellite and 3G wireless upload channels. One way ACCESS transmission delay using AAC-ELD is an easily-managed 50 milliseconds.</a:t>
            </a:r>
            <a:endParaRPr lang="zh-CN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AAC Frame type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ADTS</a:t>
            </a:r>
          </a:p>
          <a:p>
            <a:r>
              <a:rPr lang="en-US" altLang="zh-CN" dirty="0" smtClean="0"/>
              <a:t>ADIF</a:t>
            </a:r>
          </a:p>
          <a:p>
            <a:r>
              <a:rPr lang="en-US" altLang="zh-CN" dirty="0" smtClean="0"/>
              <a:t>RAW DATA</a:t>
            </a:r>
          </a:p>
          <a:p>
            <a:r>
              <a:rPr lang="en-US" altLang="zh-CN" dirty="0" smtClean="0"/>
              <a:t>LATM</a:t>
            </a:r>
          </a:p>
          <a:p>
            <a:r>
              <a:rPr lang="en-US" altLang="zh-CN" dirty="0" smtClean="0"/>
              <a:t>LOAS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增益控制</a:t>
            </a:r>
            <a:r>
              <a:rPr lang="en-US" altLang="zh-CN" dirty="0" smtClean="0"/>
              <a:t>(Gain control)</a:t>
            </a:r>
            <a:endParaRPr lang="zh-CN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在</a:t>
            </a:r>
            <a:r>
              <a:rPr lang="en-US" altLang="zh-CN" dirty="0" smtClean="0"/>
              <a:t>SSR profile</a:t>
            </a:r>
            <a:r>
              <a:rPr lang="zh-CN" altLang="zh-CN" dirty="0" smtClean="0"/>
              <a:t>中，加入了一个</a:t>
            </a:r>
            <a:r>
              <a:rPr lang="en-US" altLang="zh-CN" dirty="0" smtClean="0"/>
              <a:t>Gain control</a:t>
            </a:r>
            <a:r>
              <a:rPr lang="zh-CN" altLang="zh-CN" dirty="0" smtClean="0"/>
              <a:t>这个新的模块，这个模块利用</a:t>
            </a:r>
            <a:r>
              <a:rPr lang="en-US" altLang="zh-CN" dirty="0" smtClean="0"/>
              <a:t>PQF</a:t>
            </a:r>
            <a:r>
              <a:rPr lang="zh-CN" altLang="zh-CN" dirty="0" smtClean="0"/>
              <a:t>将时间上的讯号切割成四个相同宽度的频带，以达到</a:t>
            </a:r>
            <a:r>
              <a:rPr lang="en-US" altLang="zh-CN" dirty="0" smtClean="0"/>
              <a:t>scalable</a:t>
            </a:r>
            <a:r>
              <a:rPr lang="zh-CN" altLang="zh-CN" dirty="0" smtClean="0"/>
              <a:t>的效果，并经由增益</a:t>
            </a:r>
            <a:r>
              <a:rPr lang="en-US" altLang="zh-CN" dirty="0" smtClean="0"/>
              <a:t>(gain)</a:t>
            </a:r>
            <a:r>
              <a:rPr lang="zh-CN" altLang="zh-CN" dirty="0" smtClean="0"/>
              <a:t>的调整来减轻</a:t>
            </a:r>
            <a:r>
              <a:rPr lang="en-US" altLang="zh-CN" dirty="0" err="1" smtClean="0"/>
              <a:t>preecho</a:t>
            </a:r>
            <a:r>
              <a:rPr lang="zh-CN" altLang="zh-CN" dirty="0" smtClean="0"/>
              <a:t>的现象。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Temporal Noise Shaping (TNS)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TNS</a:t>
            </a:r>
            <a:r>
              <a:rPr lang="zh-CN" altLang="zh-CN" dirty="0" smtClean="0"/>
              <a:t>是感官式音讯编码</a:t>
            </a:r>
            <a:r>
              <a:rPr lang="en-US" altLang="zh-CN" dirty="0" smtClean="0"/>
              <a:t>(Perceptual Audio Coding)</a:t>
            </a:r>
            <a:r>
              <a:rPr lang="zh-CN" altLang="zh-CN" dirty="0" smtClean="0"/>
              <a:t>中的一个新的观念，目的在于使单一区块在经过时间</a:t>
            </a:r>
            <a:r>
              <a:rPr lang="en-US" altLang="zh-CN" dirty="0" smtClean="0"/>
              <a:t>-</a:t>
            </a:r>
            <a:r>
              <a:rPr lang="zh-CN" altLang="zh-CN" dirty="0" smtClean="0"/>
              <a:t>频率转换﹑量化及编码之后，音讯在区块内时间上的噪音遮蔽效果仍然能够维持。在加入</a:t>
            </a:r>
            <a:r>
              <a:rPr lang="en-US" altLang="zh-CN" dirty="0" smtClean="0"/>
              <a:t>TNS</a:t>
            </a:r>
            <a:r>
              <a:rPr lang="zh-CN" altLang="zh-CN" dirty="0" smtClean="0"/>
              <a:t>这个模块后，将可以发现</a:t>
            </a:r>
            <a:r>
              <a:rPr lang="en-US" altLang="zh-CN" dirty="0" err="1" smtClean="0"/>
              <a:t>preecho</a:t>
            </a:r>
            <a:r>
              <a:rPr lang="zh-CN" altLang="zh-CN" dirty="0" smtClean="0"/>
              <a:t>的现象被有效地被改善。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预测模块</a:t>
            </a:r>
            <a:r>
              <a:rPr lang="en-US" altLang="zh-CN" dirty="0" smtClean="0"/>
              <a:t>(Prediction)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预测模块的效果在于减少相邻音框之间的信息重复性</a:t>
            </a:r>
            <a:r>
              <a:rPr lang="en-US" altLang="zh-CN" dirty="0" smtClean="0"/>
              <a:t>(redundancy)</a:t>
            </a:r>
            <a:r>
              <a:rPr lang="zh-CN" altLang="zh-CN" dirty="0" smtClean="0"/>
              <a:t>。由于声音讯号在一般情形下，短时间内具有相当程度的相似性，所以如果采用相邻音框间互相预测的方法，可以去除这些相似的多余资料，以达到更好的压缩效果。由于</a:t>
            </a:r>
            <a:r>
              <a:rPr lang="en-US" altLang="zh-CN" dirty="0" smtClean="0"/>
              <a:t>AAC</a:t>
            </a:r>
            <a:r>
              <a:rPr lang="zh-CN" altLang="zh-CN" dirty="0" smtClean="0"/>
              <a:t>可以提供最高到</a:t>
            </a:r>
            <a:r>
              <a:rPr lang="en-US" altLang="zh-CN" dirty="0" smtClean="0"/>
              <a:t>96 kHz</a:t>
            </a:r>
            <a:r>
              <a:rPr lang="zh-CN" altLang="zh-CN" dirty="0" smtClean="0"/>
              <a:t>取样频率的编码，在这么高的取样频率下预测模块将扮演增加编码效率的重要角色。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MPEG4 GA(general audio)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More tools</a:t>
            </a:r>
          </a:p>
          <a:p>
            <a:r>
              <a:rPr lang="en-US" altLang="zh-CN" sz="2400" dirty="0" smtClean="0"/>
              <a:t>PNS</a:t>
            </a:r>
          </a:p>
          <a:p>
            <a:r>
              <a:rPr lang="en-US" altLang="zh-CN" sz="2400" dirty="0" smtClean="0"/>
              <a:t>LTP</a:t>
            </a:r>
          </a:p>
          <a:p>
            <a:r>
              <a:rPr lang="en-US" altLang="zh-CN" sz="2400" dirty="0" err="1" smtClean="0"/>
              <a:t>TwinVQ</a:t>
            </a:r>
            <a:endParaRPr lang="en-US" altLang="zh-CN" sz="2400" dirty="0" smtClean="0"/>
          </a:p>
          <a:p>
            <a:r>
              <a:rPr lang="en-US" altLang="zh-CN" sz="2400" dirty="0" smtClean="0"/>
              <a:t>BSAC</a:t>
            </a:r>
          </a:p>
          <a:p>
            <a:r>
              <a:rPr lang="en-US" altLang="zh-CN" sz="2400" dirty="0" smtClean="0"/>
              <a:t>SBR</a:t>
            </a:r>
          </a:p>
          <a:p>
            <a:r>
              <a:rPr lang="en-US" altLang="zh-CN" sz="2400" dirty="0" smtClean="0"/>
              <a:t>PS</a:t>
            </a:r>
          </a:p>
          <a:p>
            <a:r>
              <a:rPr lang="en-US" altLang="zh-CN" sz="2400" dirty="0" smtClean="0"/>
              <a:t>AAC LD</a:t>
            </a:r>
          </a:p>
          <a:p>
            <a:r>
              <a:rPr lang="en-US" altLang="zh-CN" sz="2400" dirty="0" smtClean="0"/>
              <a:t>AAC ELD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enco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0"/>
            <a:ext cx="69127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Perceptual noise shaping</a:t>
            </a:r>
          </a:p>
          <a:p>
            <a:pPr lvl="1"/>
            <a:r>
              <a:rPr lang="en-US" altLang="zh-TW" dirty="0" smtClean="0"/>
              <a:t>Used to improve the coding performance of noise-like signal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PNS</a:t>
            </a:r>
            <a:endParaRPr lang="zh-CN" alt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ph idx="1"/>
          </p:nvPr>
        </p:nvGraphicFramePr>
        <p:xfrm>
          <a:off x="1259632" y="1988840"/>
          <a:ext cx="5112568" cy="4629722"/>
        </p:xfrm>
        <a:graphic>
          <a:graphicData uri="http://schemas.openxmlformats.org/presentationml/2006/ole">
            <p:oleObj spid="_x0000_s2050" r:id="rId3" imgW="5227320" imgH="4733544" progId="">
              <p:embed/>
            </p:oleObj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98</TotalTime>
  <Words>602</Words>
  <Application>Microsoft Office PowerPoint</Application>
  <PresentationFormat>On-screen Show (4:3)</PresentationFormat>
  <Paragraphs>84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Theme1</vt:lpstr>
      <vt:lpstr>Picture</vt:lpstr>
      <vt:lpstr>AAC Coding</vt:lpstr>
      <vt:lpstr>MPEG2 AAC Encoder</vt:lpstr>
      <vt:lpstr>增益控制(Gain control)</vt:lpstr>
      <vt:lpstr> Temporal Noise Shaping (TNS)</vt:lpstr>
      <vt:lpstr>预测模块(Prediction)</vt:lpstr>
      <vt:lpstr>MPEG4 GA(general audio)</vt:lpstr>
      <vt:lpstr>Slide 7</vt:lpstr>
      <vt:lpstr>PNS</vt:lpstr>
      <vt:lpstr>PNS</vt:lpstr>
      <vt:lpstr>LTP</vt:lpstr>
      <vt:lpstr>Slide 11</vt:lpstr>
      <vt:lpstr>TwinVQ</vt:lpstr>
      <vt:lpstr>Quantization of TwinVQ</vt:lpstr>
      <vt:lpstr>BSAC(Bit Slice Arithmetic Coding)</vt:lpstr>
      <vt:lpstr>Slide 15</vt:lpstr>
      <vt:lpstr>SBR(Spectral Band Replication)</vt:lpstr>
      <vt:lpstr>Slide 17</vt:lpstr>
      <vt:lpstr>Slide 18</vt:lpstr>
      <vt:lpstr>PS(Parametric Stereo)</vt:lpstr>
      <vt:lpstr>Slide 20</vt:lpstr>
      <vt:lpstr>AAC LD</vt:lpstr>
      <vt:lpstr>AAC ELD</vt:lpstr>
      <vt:lpstr>AAC Frame type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coding</dc:title>
  <cp:lastModifiedBy>Lin_YP</cp:lastModifiedBy>
  <cp:revision>7</cp:revision>
  <dcterms:modified xsi:type="dcterms:W3CDTF">2010-11-25T05:14:45Z</dcterms:modified>
</cp:coreProperties>
</file>