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B622-88C7-486C-9430-12CF0FFC2532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CAA23-24E9-423D-A1E0-9D97F6D01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70" y="14284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/>
              <a:t>QCPlayer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目录</a:t>
            </a:r>
            <a:r>
              <a:rPr lang="zh-CN" altLang="en-US" b="1" dirty="0"/>
              <a:t>结构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-2607511" y="4179091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42918" y="785786"/>
            <a:ext cx="1357322" cy="338554"/>
            <a:chOff x="642918" y="1285852"/>
            <a:chExt cx="1357322" cy="33855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Code</a:t>
              </a:r>
              <a:endParaRPr lang="zh-CN" altLang="en-US" sz="16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2918" y="6072198"/>
            <a:ext cx="1357322" cy="338554"/>
            <a:chOff x="642918" y="1285852"/>
            <a:chExt cx="1357322" cy="33855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Release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2918" y="5162140"/>
            <a:ext cx="1357322" cy="338554"/>
            <a:chOff x="642918" y="1285852"/>
            <a:chExt cx="1357322" cy="33855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Doc</a:t>
              </a:r>
              <a:endParaRPr lang="zh-CN" altLang="en-US" sz="16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 rot="5400000">
            <a:off x="-401849" y="3098597"/>
            <a:ext cx="3946931" cy="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571612" y="1142976"/>
            <a:ext cx="1357322" cy="338554"/>
            <a:chOff x="642918" y="1285852"/>
            <a:chExt cx="1357322" cy="338554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Base</a:t>
              </a:r>
              <a:endParaRPr lang="zh-CN" altLang="en-US" sz="1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71612" y="1590240"/>
            <a:ext cx="1357322" cy="338554"/>
            <a:chOff x="642918" y="1285852"/>
            <a:chExt cx="1357322" cy="338554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Util</a:t>
              </a:r>
              <a:endParaRPr lang="en-US" altLang="zh-CN" sz="1600" dirty="0" smtClean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71612" y="2428860"/>
            <a:ext cx="1357322" cy="338554"/>
            <a:chOff x="642918" y="1285852"/>
            <a:chExt cx="1357322" cy="33855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Parser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71612" y="2857488"/>
            <a:ext cx="1357322" cy="338554"/>
            <a:chOff x="642918" y="1285852"/>
            <a:chExt cx="1357322" cy="338554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Codec</a:t>
              </a:r>
              <a:endParaRPr lang="zh-CN" altLang="en-US" sz="16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71612" y="3286116"/>
            <a:ext cx="1357322" cy="338554"/>
            <a:chOff x="642918" y="1285852"/>
            <a:chExt cx="1357322" cy="338554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Sink</a:t>
              </a:r>
              <a:endParaRPr lang="zh-CN" altLang="en-US" sz="16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571612" y="3696108"/>
            <a:ext cx="1357322" cy="338554"/>
            <a:chOff x="642918" y="1285852"/>
            <a:chExt cx="1357322" cy="338554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MFW</a:t>
              </a:r>
              <a:endParaRPr lang="zh-CN" altLang="en-US" sz="16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71612" y="2018868"/>
            <a:ext cx="1357322" cy="338554"/>
            <a:chOff x="642918" y="1285852"/>
            <a:chExt cx="1357322" cy="33855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IO</a:t>
              </a:r>
            </a:p>
          </p:txBody>
        </p:sp>
      </p:grpSp>
      <p:cxnSp>
        <p:nvCxnSpPr>
          <p:cNvPr id="49" name="肘形连接符 48"/>
          <p:cNvCxnSpPr/>
          <p:nvPr/>
        </p:nvCxnSpPr>
        <p:spPr>
          <a:xfrm flipV="1">
            <a:off x="2928934" y="1643042"/>
            <a:ext cx="357190" cy="545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3001166" y="142872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3286918" y="1000100"/>
            <a:ext cx="1357322" cy="338554"/>
            <a:chOff x="642918" y="1285852"/>
            <a:chExt cx="1357322" cy="338554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http</a:t>
              </a:r>
              <a:endParaRPr lang="zh-CN" altLang="en-US" sz="16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286918" y="1518802"/>
            <a:ext cx="1357322" cy="338554"/>
            <a:chOff x="642918" y="1285852"/>
            <a:chExt cx="1357322" cy="338554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rtmp</a:t>
              </a:r>
              <a:endParaRPr lang="zh-CN" altLang="en-US" sz="1600" dirty="0"/>
            </a:p>
          </p:txBody>
        </p:sp>
      </p:grpSp>
      <p:cxnSp>
        <p:nvCxnSpPr>
          <p:cNvPr id="65" name="肘形连接符 64"/>
          <p:cNvCxnSpPr/>
          <p:nvPr/>
        </p:nvCxnSpPr>
        <p:spPr>
          <a:xfrm flipV="1">
            <a:off x="2928934" y="2071672"/>
            <a:ext cx="2000264" cy="526465"/>
          </a:xfrm>
          <a:prstGeom prst="bentConnector3">
            <a:avLst>
              <a:gd name="adj1" fmla="val 30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4144174" y="199943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4929198" y="1071538"/>
            <a:ext cx="1357322" cy="338554"/>
            <a:chOff x="642918" y="1285852"/>
            <a:chExt cx="1357322" cy="338554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MP4</a:t>
              </a:r>
              <a:endParaRPr lang="zh-CN" altLang="en-US" sz="16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929198" y="1500166"/>
            <a:ext cx="1357322" cy="338554"/>
            <a:chOff x="642918" y="1285852"/>
            <a:chExt cx="1357322" cy="338554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FLV</a:t>
              </a:r>
              <a:endParaRPr lang="zh-CN" altLang="en-US" sz="1600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29198" y="1928794"/>
            <a:ext cx="1357322" cy="338554"/>
            <a:chOff x="642918" y="1285852"/>
            <a:chExt cx="1357322" cy="338554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TS</a:t>
              </a:r>
              <a:endParaRPr lang="zh-CN" altLang="en-US" sz="1600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929198" y="2357422"/>
            <a:ext cx="1357322" cy="338554"/>
            <a:chOff x="642918" y="1285852"/>
            <a:chExt cx="1357322" cy="338554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M3U8</a:t>
              </a:r>
              <a:endParaRPr lang="zh-CN" altLang="en-US" sz="1600" dirty="0"/>
            </a:p>
          </p:txBody>
        </p:sp>
      </p:grpSp>
      <p:cxnSp>
        <p:nvCxnSpPr>
          <p:cNvPr id="87" name="肘形连接符 86"/>
          <p:cNvCxnSpPr/>
          <p:nvPr/>
        </p:nvCxnSpPr>
        <p:spPr>
          <a:xfrm>
            <a:off x="2928934" y="3026765"/>
            <a:ext cx="857256" cy="1879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>
            <a:off x="3428206" y="3286116"/>
            <a:ext cx="71517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3786190" y="2804686"/>
            <a:ext cx="928694" cy="338554"/>
            <a:chOff x="642918" y="1285852"/>
            <a:chExt cx="1357322" cy="338554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GK</a:t>
              </a:r>
              <a:endParaRPr lang="zh-CN" altLang="en-US" sz="1600" dirty="0"/>
            </a:p>
          </p:txBody>
        </p:sp>
      </p:grpSp>
      <p:cxnSp>
        <p:nvCxnSpPr>
          <p:cNvPr id="98" name="直接连接符 97"/>
          <p:cNvCxnSpPr/>
          <p:nvPr/>
        </p:nvCxnSpPr>
        <p:spPr>
          <a:xfrm rot="16200000" flipH="1">
            <a:off x="4068182" y="3496670"/>
            <a:ext cx="714380" cy="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429132" y="3143240"/>
            <a:ext cx="1928826" cy="338554"/>
            <a:chOff x="642918" y="1285852"/>
            <a:chExt cx="1513936" cy="338554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142984" y="1285852"/>
              <a:ext cx="101387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H264Dec</a:t>
              </a:r>
              <a:endParaRPr lang="zh-CN" altLang="en-US" sz="1600" dirty="0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429132" y="3590504"/>
            <a:ext cx="1928826" cy="338554"/>
            <a:chOff x="642918" y="1285852"/>
            <a:chExt cx="1513936" cy="338554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142984" y="1285852"/>
              <a:ext cx="101387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 smtClean="0"/>
                <a:t>AACDec</a:t>
              </a:r>
              <a:endParaRPr lang="zh-CN" altLang="en-US" sz="1600" dirty="0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571612" y="4090570"/>
            <a:ext cx="1357322" cy="338554"/>
            <a:chOff x="642918" y="1285852"/>
            <a:chExt cx="1357322" cy="338554"/>
          </a:xfrm>
        </p:grpSpPr>
        <p:cxnSp>
          <p:nvCxnSpPr>
            <p:cNvPr id="106" name="直接连接符 105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Projects</a:t>
              </a:r>
              <a:endParaRPr lang="zh-CN" altLang="en-US" sz="1600" dirty="0"/>
            </a:p>
          </p:txBody>
        </p:sp>
      </p:grpSp>
      <p:cxnSp>
        <p:nvCxnSpPr>
          <p:cNvPr id="110" name="肘形连接符 109"/>
          <p:cNvCxnSpPr/>
          <p:nvPr/>
        </p:nvCxnSpPr>
        <p:spPr>
          <a:xfrm flipV="1">
            <a:off x="2928934" y="3929058"/>
            <a:ext cx="428628" cy="3307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5400000">
            <a:off x="2606669" y="4464843"/>
            <a:ext cx="150099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3357562" y="3786182"/>
            <a:ext cx="1214446" cy="338554"/>
            <a:chOff x="3357562" y="4286248"/>
            <a:chExt cx="1214446" cy="338554"/>
          </a:xfrm>
        </p:grpSpPr>
        <p:cxnSp>
          <p:nvCxnSpPr>
            <p:cNvPr id="116" name="直接连接符 115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Win32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357562" y="4376322"/>
            <a:ext cx="1214446" cy="338554"/>
            <a:chOff x="3357562" y="4286248"/>
            <a:chExt cx="1214446" cy="338554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IOS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357562" y="4947826"/>
            <a:ext cx="1214446" cy="338554"/>
            <a:chOff x="3357562" y="4286248"/>
            <a:chExt cx="1214446" cy="338554"/>
          </a:xfrm>
        </p:grpSpPr>
        <p:cxnSp>
          <p:nvCxnSpPr>
            <p:cNvPr id="123" name="直接连接符 122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Android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cxnSp>
        <p:nvCxnSpPr>
          <p:cNvPr id="126" name="肘形连接符 125"/>
          <p:cNvCxnSpPr/>
          <p:nvPr/>
        </p:nvCxnSpPr>
        <p:spPr>
          <a:xfrm flipV="1">
            <a:off x="4572008" y="4643438"/>
            <a:ext cx="500066" cy="4736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rot="5400000">
            <a:off x="4214818" y="5143504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5072074" y="4214810"/>
            <a:ext cx="1214446" cy="338554"/>
            <a:chOff x="3357562" y="4286248"/>
            <a:chExt cx="1214446" cy="338554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IO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072074" y="4733512"/>
            <a:ext cx="1214446" cy="338554"/>
            <a:chOff x="3357562" y="4286248"/>
            <a:chExt cx="1214446" cy="338554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Parser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072074" y="5233578"/>
            <a:ext cx="1214446" cy="338554"/>
            <a:chOff x="3357562" y="4286248"/>
            <a:chExt cx="1214446" cy="338554"/>
          </a:xfrm>
        </p:grpSpPr>
        <p:cxnSp>
          <p:nvCxnSpPr>
            <p:cNvPr id="136" name="直接连接符 135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MFW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42918" y="5680842"/>
            <a:ext cx="1357322" cy="338554"/>
            <a:chOff x="642918" y="1285852"/>
            <a:chExt cx="1357322" cy="338554"/>
          </a:xfrm>
        </p:grpSpPr>
        <p:cxnSp>
          <p:nvCxnSpPr>
            <p:cNvPr id="139" name="直接连接符 138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Bin </a:t>
              </a:r>
              <a:endParaRPr lang="zh-CN" altLang="en-US" sz="1600" dirty="0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2000240" y="5733644"/>
            <a:ext cx="1214446" cy="338554"/>
            <a:chOff x="3357562" y="4286248"/>
            <a:chExt cx="1214446" cy="338554"/>
          </a:xfrm>
        </p:grpSpPr>
        <p:cxnSp>
          <p:nvCxnSpPr>
            <p:cNvPr id="142" name="直接连接符 141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IOS…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cxnSp>
        <p:nvCxnSpPr>
          <p:cNvPr id="145" name="直接连接符 144"/>
          <p:cNvCxnSpPr/>
          <p:nvPr/>
        </p:nvCxnSpPr>
        <p:spPr>
          <a:xfrm rot="5400000">
            <a:off x="883633" y="7098731"/>
            <a:ext cx="13759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1571612" y="6500826"/>
            <a:ext cx="1643074" cy="338554"/>
            <a:chOff x="642918" y="1285852"/>
            <a:chExt cx="1643074" cy="338554"/>
          </a:xfrm>
        </p:grpSpPr>
        <p:cxnSp>
          <p:nvCxnSpPr>
            <p:cNvPr id="147" name="直接连接符 146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142984" y="1285852"/>
              <a:ext cx="1143008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V1.0.0.X</a:t>
              </a:r>
              <a:endParaRPr lang="zh-CN" altLang="en-US" sz="1600" dirty="0"/>
            </a:p>
          </p:txBody>
        </p:sp>
      </p:grpSp>
      <p:cxnSp>
        <p:nvCxnSpPr>
          <p:cNvPr id="150" name="直接连接符 149"/>
          <p:cNvCxnSpPr/>
          <p:nvPr/>
        </p:nvCxnSpPr>
        <p:spPr>
          <a:xfrm rot="5400000">
            <a:off x="4214818" y="7267214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/>
          <p:cNvGrpSpPr/>
          <p:nvPr/>
        </p:nvGrpSpPr>
        <p:grpSpPr>
          <a:xfrm>
            <a:off x="4929198" y="6553628"/>
            <a:ext cx="1357322" cy="338554"/>
            <a:chOff x="642918" y="1285852"/>
            <a:chExt cx="1357322" cy="338554"/>
          </a:xfrm>
        </p:grpSpPr>
        <p:cxnSp>
          <p:nvCxnSpPr>
            <p:cNvPr id="152" name="直接连接符 151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Include</a:t>
              </a:r>
              <a:endParaRPr lang="zh-CN" altLang="en-US" sz="1600" dirty="0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4929198" y="6929454"/>
            <a:ext cx="1357322" cy="338554"/>
            <a:chOff x="642918" y="1285852"/>
            <a:chExt cx="1357322" cy="338554"/>
          </a:xfrm>
        </p:grpSpPr>
        <p:cxnSp>
          <p:nvCxnSpPr>
            <p:cNvPr id="155" name="直接连接符 154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Lib</a:t>
              </a: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929198" y="7358082"/>
            <a:ext cx="1357322" cy="338554"/>
            <a:chOff x="642918" y="1285852"/>
            <a:chExt cx="1357322" cy="338554"/>
          </a:xfrm>
        </p:grpSpPr>
        <p:cxnSp>
          <p:nvCxnSpPr>
            <p:cNvPr id="158" name="直接连接符 157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Doc</a:t>
              </a: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4929198" y="7786710"/>
            <a:ext cx="1357322" cy="338554"/>
            <a:chOff x="642918" y="1285852"/>
            <a:chExt cx="1357322" cy="338554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Sample</a:t>
              </a: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1571612" y="4500562"/>
            <a:ext cx="1357322" cy="338554"/>
            <a:chOff x="642918" y="1285852"/>
            <a:chExt cx="1357322" cy="338554"/>
          </a:xfrm>
        </p:grpSpPr>
        <p:cxnSp>
          <p:nvCxnSpPr>
            <p:cNvPr id="165" name="直接连接符 164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Include</a:t>
              </a:r>
              <a:endParaRPr lang="zh-CN" altLang="en-US" sz="1600" dirty="0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1571612" y="4876388"/>
            <a:ext cx="1357322" cy="338554"/>
            <a:chOff x="642918" y="1285852"/>
            <a:chExt cx="1357322" cy="338554"/>
          </a:xfrm>
        </p:grpSpPr>
        <p:cxnSp>
          <p:nvCxnSpPr>
            <p:cNvPr id="168" name="直接连接符 167"/>
            <p:cNvCxnSpPr/>
            <p:nvPr/>
          </p:nvCxnSpPr>
          <p:spPr>
            <a:xfrm>
              <a:off x="642918" y="1428728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1142984" y="1285852"/>
              <a:ext cx="857256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Ext</a:t>
              </a:r>
              <a:endParaRPr lang="zh-CN" altLang="en-US" sz="1600" dirty="0"/>
            </a:p>
          </p:txBody>
        </p:sp>
      </p:grpSp>
      <p:cxnSp>
        <p:nvCxnSpPr>
          <p:cNvPr id="125" name="直接连接符 124"/>
          <p:cNvCxnSpPr/>
          <p:nvPr/>
        </p:nvCxnSpPr>
        <p:spPr>
          <a:xfrm rot="5400000">
            <a:off x="2178835" y="7608115"/>
            <a:ext cx="150099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2929728" y="6929454"/>
            <a:ext cx="1214446" cy="338554"/>
            <a:chOff x="3357562" y="4286248"/>
            <a:chExt cx="1214446" cy="338554"/>
          </a:xfrm>
        </p:grpSpPr>
        <p:cxnSp>
          <p:nvCxnSpPr>
            <p:cNvPr id="144" name="直接连接符 143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Win32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2929728" y="7519594"/>
            <a:ext cx="1214446" cy="338554"/>
            <a:chOff x="3357562" y="4286248"/>
            <a:chExt cx="1214446" cy="338554"/>
          </a:xfrm>
        </p:grpSpPr>
        <p:cxnSp>
          <p:nvCxnSpPr>
            <p:cNvPr id="170" name="直接连接符 169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IOS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929728" y="8091098"/>
            <a:ext cx="1214446" cy="338554"/>
            <a:chOff x="3357562" y="4286248"/>
            <a:chExt cx="1214446" cy="338554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3357562" y="435768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3571876" y="4286248"/>
              <a:ext cx="1000132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n>
                    <a:solidFill>
                      <a:schemeClr val="accent1"/>
                    </a:solidFill>
                  </a:ln>
                  <a:latin typeface="新宋体" pitchFamily="49" charset="-122"/>
                  <a:ea typeface="新宋体" pitchFamily="49" charset="-122"/>
                </a:rPr>
                <a:t>Android</a:t>
              </a:r>
              <a:endParaRPr lang="zh-CN" altLang="en-US" sz="1600" dirty="0">
                <a:ln>
                  <a:solidFill>
                    <a:schemeClr val="accent1"/>
                  </a:solidFill>
                </a:ln>
                <a:latin typeface="新宋体" pitchFamily="49" charset="-122"/>
                <a:ea typeface="新宋体" pitchFamily="49" charset="-122"/>
              </a:endParaRPr>
            </a:p>
          </p:txBody>
        </p:sp>
      </p:grpSp>
      <p:cxnSp>
        <p:nvCxnSpPr>
          <p:cNvPr id="176" name="直接连接符 175"/>
          <p:cNvCxnSpPr>
            <a:stCxn id="149" idx="3"/>
          </p:cNvCxnSpPr>
          <p:nvPr/>
        </p:nvCxnSpPr>
        <p:spPr>
          <a:xfrm flipV="1">
            <a:off x="4144174" y="7072330"/>
            <a:ext cx="785024" cy="2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sz="1600" dirty="0" smtClean="0">
            <a:ln>
              <a:solidFill>
                <a:schemeClr val="accent1"/>
              </a:solidFill>
            </a:ln>
            <a:latin typeface="新宋体" pitchFamily="49" charset="-122"/>
            <a:ea typeface="新宋体" pitchFamily="49" charset="-122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</Words>
  <Application>Microsoft Office PowerPoint</Application>
  <PresentationFormat>全屏显示(4:3)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bang jin</cp:lastModifiedBy>
  <cp:revision>14</cp:revision>
  <dcterms:created xsi:type="dcterms:W3CDTF">2016-11-24T02:17:09Z</dcterms:created>
  <dcterms:modified xsi:type="dcterms:W3CDTF">2016-11-25T10:33:02Z</dcterms:modified>
</cp:coreProperties>
</file>