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99" d="100"/>
          <a:sy n="99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B946-242C-5A4D-9CAB-E8EB3407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093AC-D71C-0A40-93AE-940D292E6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84471-FCA7-BD4D-8705-B9AA9239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3C1-B41B-1243-BD4D-EB0DC4F4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016C-990C-924D-BF17-270C94C5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09D9-622C-F84F-BA30-AA42A068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8774-C850-634A-B838-4859A4CB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4A35-02D8-DF4F-8DE2-7FB51DE3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5CDD-4683-824C-ACC4-B8FAA927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D320-D110-1948-8B87-24B562F7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22146-9A28-F345-A93D-1CBF5EC66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639-3FF4-D54F-82F1-48291285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34FD-BEDC-E640-B4D2-0C88C43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258A-2BB7-2440-8659-96E25056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4F74-5505-E74B-B1FA-64C7DDF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5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866A-9031-6E4A-B736-F73E01CA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A135-39B0-164B-BAF4-DDFFFE48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6518-6AC8-8647-A406-92A7328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675-7C30-8244-90BD-5CA1F85D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9B90-CF06-4442-9EFF-D4F1C07A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EF36-84C2-AA4E-8495-57C71A20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5F68-21D3-3243-83D5-B100BDEE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BC29-46C6-A744-87B3-9DA894C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D3A6-5B87-4B48-9E5C-6C690E34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DFB8-885C-2446-9F7C-BFB5D87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A7F8-9F6C-EC48-BB48-FDA4FF25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3A05-6CCE-F941-AE1F-286F63222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0584-955E-394B-9CC3-08350F83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2C19-1BCE-E84B-8E99-C3D333A6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2E65-F9BC-E24B-8552-68835816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78B4F-0887-FF4F-AC2E-BDF82388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C729-5518-C04D-832D-DC32575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BF93-14E2-BB44-9B16-2D18E60B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C23B-66EA-DB42-8628-A967BAC6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39047-FDEE-6840-9781-9773B8308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BDB1-0727-2F43-AB15-101414BE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E2C96-DDA4-8348-BE8F-8288335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8651A-2DEA-D94F-88BC-D568F80F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4E891-99D3-5042-803F-8127225B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054-38B0-8146-AED3-0CD69B3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CF84E-7B5C-1B40-9282-0A34910D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70CF-CA8F-6643-B5E5-753DD965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DCA47-44BA-F14C-B677-EE9BFF95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5B987-A9BF-934B-93F1-1C72F34E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D34C6-4408-BB45-87B6-6A1372E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A71F-BF5B-A140-8EE3-74BC4435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C72E-8046-C249-8525-D179D03E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82FA-F552-094A-AB28-4ED3347F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54BD-1A6D-4D47-B62A-FD4C41CA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12B4-FADE-3449-98EE-55F15BD7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673-298D-FE4B-AC5D-6222FBB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B2CF-AA78-0A45-A575-7BBD3FEB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0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90C6-88E5-9A4E-ADA4-59A683B6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DE53D-C9A3-734C-90DD-D3553008A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43C-DD3C-B94B-95A9-A61531B3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7FBE-76BC-BD47-AC27-42C0C6F9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23015-0FE3-9842-B5BB-AE390F6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1302-7498-A648-BEA2-3B6F257C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DAA1A-5960-DF4D-9567-07D49E05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63F6-CD13-2946-B900-8AA8D97F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34CD-734F-1046-BD99-9987BD0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B16D-91C0-0E46-B6F6-0158501A110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2712-504D-554E-AA31-BD5912B77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9381-162F-B94B-AD67-AE7DF3B6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2AE0-32B4-334C-B129-6F1B3855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.7903@osuem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gmarques/houses-prices-complete-sol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04CD-06CD-BE42-A4A3-814169BC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Kaggle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F05B-0F4A-624F-8EAD-A9F4634A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Fengping wang </a:t>
            </a:r>
          </a:p>
          <a:p>
            <a:pPr algn="l"/>
            <a:r>
              <a:rPr lang="en-US">
                <a:hlinkClick r:id="rId2"/>
              </a:rPr>
              <a:t>Wang.7903@osu</a:t>
            </a:r>
            <a:r>
              <a:rPr lang="en-US"/>
              <a:t>.edu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6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E079C-F16E-4A47-9D54-9514DB73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249948"/>
            <a:ext cx="3607965" cy="23433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5591-7A89-F049-905C-2BB7A549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82502"/>
            <a:ext cx="4977578" cy="517846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kaggle</a:t>
            </a:r>
            <a:r>
              <a:rPr lang="en-US" dirty="0">
                <a:solidFill>
                  <a:srgbClr val="000000"/>
                </a:solidFill>
              </a:rPr>
              <a:t> is an online community for data scientists and machine learners. </a:t>
            </a:r>
          </a:p>
          <a:p>
            <a:r>
              <a:rPr lang="en-US" dirty="0">
                <a:solidFill>
                  <a:srgbClr val="000000"/>
                </a:solidFill>
              </a:rPr>
              <a:t>Different areas</a:t>
            </a:r>
          </a:p>
          <a:p>
            <a:r>
              <a:rPr lang="en-US" dirty="0">
                <a:solidFill>
                  <a:srgbClr val="000000"/>
                </a:solidFill>
              </a:rPr>
              <a:t>Companies post problems and publish dataset</a:t>
            </a:r>
          </a:p>
          <a:p>
            <a:r>
              <a:rPr lang="en-US" dirty="0">
                <a:solidFill>
                  <a:srgbClr val="000000"/>
                </a:solidFill>
              </a:rPr>
              <a:t>Data scientists compete to build the best model</a:t>
            </a:r>
          </a:p>
          <a:p>
            <a:r>
              <a:rPr lang="en-US" dirty="0">
                <a:solidFill>
                  <a:srgbClr val="000000"/>
                </a:solidFill>
              </a:rPr>
              <a:t>3,864 vs 16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4"/>
              </a:rPr>
              <a:t>https://www.kaggle.com/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12B07F-7AEB-0A42-A4ED-5F73FAA74EAD}"/>
              </a:ext>
            </a:extLst>
          </p:cNvPr>
          <p:cNvSpPr txBox="1">
            <a:spLocks/>
          </p:cNvSpPr>
          <p:nvPr/>
        </p:nvSpPr>
        <p:spPr>
          <a:xfrm flipV="1">
            <a:off x="10242697" y="891019"/>
            <a:ext cx="1084522" cy="42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18D-BEB3-1E40-8F4D-1DDE6FA1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Kaggle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DCBA-0E93-9740-9E92-7281C604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1" y="1538546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House Price Prediction </a:t>
            </a:r>
          </a:p>
          <a:p>
            <a:pPr marL="0" indent="0" fontAlgn="base">
              <a:buNone/>
            </a:pPr>
            <a:r>
              <a:rPr lang="en-US" dirty="0"/>
              <a:t>   Advanced Regression Techniques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Digit Recognizer</a:t>
            </a:r>
          </a:p>
          <a:p>
            <a:pPr marL="0" indent="0" fontAlgn="base">
              <a:buNone/>
            </a:pPr>
            <a:r>
              <a:rPr lang="en-US" dirty="0"/>
              <a:t>  Machine Learning Model: CNN (Convolutional Neural Network)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D9B5-FDBA-2D4E-AFDB-3F6D4C94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23" y="500062"/>
            <a:ext cx="10515600" cy="1325563"/>
          </a:xfrm>
        </p:spPr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73B0-C2D3-ED41-89DD-0A18A543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594" cy="4351338"/>
          </a:xfrm>
        </p:spPr>
        <p:txBody>
          <a:bodyPr/>
          <a:lstStyle/>
          <a:p>
            <a:r>
              <a:rPr lang="en-US" dirty="0"/>
              <a:t>Traditional </a:t>
            </a:r>
          </a:p>
          <a:p>
            <a:r>
              <a:rPr lang="en-US" dirty="0"/>
              <a:t>Expertise </a:t>
            </a:r>
          </a:p>
          <a:p>
            <a:r>
              <a:rPr lang="en-US" dirty="0"/>
              <a:t>Experience </a:t>
            </a:r>
          </a:p>
          <a:p>
            <a:r>
              <a:rPr lang="en-US" dirty="0"/>
              <a:t>Model Form </a:t>
            </a:r>
          </a:p>
          <a:p>
            <a:r>
              <a:rPr lang="en-US" dirty="0"/>
              <a:t>Easy to </a:t>
            </a:r>
            <a:r>
              <a:rPr lang="en-US" dirty="0" err="1"/>
              <a:t>Interprete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4FED6-A39A-AD46-B78B-837F32820231}"/>
              </a:ext>
            </a:extLst>
          </p:cNvPr>
          <p:cNvSpPr txBox="1"/>
          <p:nvPr/>
        </p:nvSpPr>
        <p:spPr>
          <a:xfrm>
            <a:off x="5550794" y="1742813"/>
            <a:ext cx="4069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</a:p>
          <a:p>
            <a:r>
              <a:rPr lang="en-US" dirty="0"/>
              <a:t>Let Data to be the story teller </a:t>
            </a:r>
          </a:p>
          <a:p>
            <a:endParaRPr lang="en-US" dirty="0"/>
          </a:p>
          <a:p>
            <a:r>
              <a:rPr lang="en-US" dirty="0"/>
              <a:t>No fix model form </a:t>
            </a:r>
          </a:p>
          <a:p>
            <a:r>
              <a:rPr lang="en-US" dirty="0"/>
              <a:t>Hard  to </a:t>
            </a:r>
            <a:r>
              <a:rPr lang="en-US" dirty="0" err="1"/>
              <a:t>interpretate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1556-AFBB-DE40-A2FD-4A1AD449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Price: 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9C6A-704A-C640-835E-767B5E4C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Dream House</a:t>
            </a:r>
          </a:p>
          <a:p>
            <a:r>
              <a:rPr lang="en-US" dirty="0"/>
              <a:t>Sale Price </a:t>
            </a:r>
          </a:p>
          <a:p>
            <a:r>
              <a:rPr lang="en-US" dirty="0"/>
              <a:t>The most influent factor</a:t>
            </a:r>
          </a:p>
          <a:p>
            <a:r>
              <a:rPr lang="en-US" dirty="0"/>
              <a:t>Measure the influence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BC82A-D1D2-8D45-AE90-3EC01737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64" y="1910138"/>
            <a:ext cx="3878178" cy="30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DB47-F485-D14B-B772-1195F28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3A73-67A3-AB43-918B-78F73F32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every aspect of residential homes in Ames, Iowa.  </a:t>
            </a:r>
          </a:p>
          <a:p>
            <a:r>
              <a:rPr lang="en-US" dirty="0"/>
              <a:t>2919 purchase records</a:t>
            </a:r>
          </a:p>
          <a:p>
            <a:pPr marL="0" indent="0">
              <a:buNone/>
            </a:pPr>
            <a:r>
              <a:rPr lang="en-US" dirty="0"/>
              <a:t>   50% train vs 50% test</a:t>
            </a:r>
          </a:p>
          <a:p>
            <a:r>
              <a:rPr lang="en-US" dirty="0"/>
              <a:t>80 variables</a:t>
            </a:r>
          </a:p>
          <a:p>
            <a:pPr marL="0" indent="0">
              <a:buNone/>
            </a:pPr>
            <a:r>
              <a:rPr lang="en-US" dirty="0"/>
              <a:t>  79 predictor variables: Continuous VS Categorical </a:t>
            </a:r>
          </a:p>
          <a:p>
            <a:pPr marL="0" indent="0">
              <a:buNone/>
            </a:pPr>
            <a:r>
              <a:rPr lang="en-US" dirty="0"/>
              <a:t>  1  response variable: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CD70-0161-0749-A39A-4E39D13F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5D69-8748-AA43-B01F-41AC3AFE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https://www.kaggle.com/mgmarques</a:t>
            </a:r>
            <a:r>
              <a:rPr lang="en-US">
                <a:hlinkClick r:id="rId2"/>
              </a:rPr>
              <a:t>/houses-prices-complete-solution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Kaggle Competition</vt:lpstr>
      <vt:lpstr>PowerPoint Presentation</vt:lpstr>
      <vt:lpstr>2 Kaggle Competitions</vt:lpstr>
      <vt:lpstr>Data Analysis </vt:lpstr>
      <vt:lpstr>House Price:  Introduction </vt:lpstr>
      <vt:lpstr>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Wang, FengPing</dc:creator>
  <cp:lastModifiedBy>Wang, FengPing</cp:lastModifiedBy>
  <cp:revision>6</cp:revision>
  <dcterms:created xsi:type="dcterms:W3CDTF">2019-07-10T01:11:02Z</dcterms:created>
  <dcterms:modified xsi:type="dcterms:W3CDTF">2019-07-10T02:00:22Z</dcterms:modified>
</cp:coreProperties>
</file>