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67" r:id="rId4"/>
    <p:sldMasterId id="2147483682" r:id="rId5"/>
    <p:sldMasterId id="2147483697" r:id="rId6"/>
    <p:sldMasterId id="2147483712" r:id="rId7"/>
    <p:sldMasterId id="2147483727" r:id="rId8"/>
  </p:sldMasterIdLst>
  <p:handoutMasterIdLst>
    <p:handoutMasterId r:id="rId26"/>
  </p:handoutMasterIdLst>
  <p:sldIdLst>
    <p:sldId id="256" r:id="rId9"/>
    <p:sldId id="258" r:id="rId10"/>
    <p:sldId id="257" r:id="rId11"/>
    <p:sldId id="260" r:id="rId12"/>
    <p:sldId id="261" r:id="rId13"/>
    <p:sldId id="262" r:id="rId14"/>
    <p:sldId id="263" r:id="rId15"/>
    <p:sldId id="264" r:id="rId16"/>
    <p:sldId id="265" r:id="rId17"/>
    <p:sldId id="266" r:id="rId18"/>
    <p:sldId id="293" r:id="rId19"/>
    <p:sldId id="267" r:id="rId20"/>
    <p:sldId id="294" r:id="rId21"/>
    <p:sldId id="295" r:id="rId22"/>
    <p:sldId id="296" r:id="rId23"/>
    <p:sldId id="297" r:id="rId24"/>
    <p:sldId id="270"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BD7"/>
    <a:srgbClr val="4A5A69"/>
    <a:srgbClr val="92A3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1896" y="-942"/>
      </p:cViewPr>
      <p:guideLst>
        <p:guide orient="horz" pos="2114"/>
        <p:guide pos="3840"/>
      </p:guideLst>
    </p:cSldViewPr>
  </p:slideViewPr>
  <p:notesTextViewPr>
    <p:cViewPr>
      <p:scale>
        <a:sx n="1" d="1"/>
        <a:sy n="1" d="1"/>
      </p:scale>
      <p:origin x="0" y="0"/>
    </p:cViewPr>
  </p:notesTextViewPr>
  <p:notesViewPr>
    <p:cSldViewPr snapToGrid="0">
      <p:cViewPr varScale="1">
        <p:scale>
          <a:sx n="65" d="100"/>
          <a:sy n="65" d="100"/>
        </p:scale>
        <p:origin x="2434"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0" Type="http://schemas.openxmlformats.org/officeDocument/2006/relationships/tags" Target="tags/tag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05014A-BDC5-4345-998B-2EDA94B21FF0}" type="datetimeFigureOut">
              <a:rPr lang="zh-CN" altLang="en-US" smtClean="0">
                <a:latin typeface="包图简圆体" panose="02010601030101010101" pitchFamily="2" charset="-122"/>
                <a:ea typeface="包图简圆体" panose="02010601030101010101" pitchFamily="2" charset="-122"/>
              </a:rPr>
            </a:fld>
            <a:endParaRPr lang="zh-CN" altLang="en-US" dirty="0">
              <a:latin typeface="包图简圆体" panose="02010601030101010101" pitchFamily="2" charset="-122"/>
              <a:ea typeface="包图简圆体" panose="02010601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CA59D1-CE3A-45B4-B4E9-4C410C6D122D}" type="slidenum">
              <a:rPr lang="zh-CN" altLang="en-US" smtClean="0">
                <a:latin typeface="包图简圆体" panose="02010601030101010101" pitchFamily="2" charset="-122"/>
                <a:ea typeface="包图简圆体" panose="02010601030101010101" pitchFamily="2" charset="-122"/>
              </a:rPr>
            </a:fld>
            <a:endParaRPr lang="zh-CN" altLang="en-US" dirty="0">
              <a:latin typeface="包图简圆体" panose="02010601030101010101" pitchFamily="2" charset="-122"/>
              <a:ea typeface="包图简圆体" panose="02010601030101010101" pitchFamily="2" charset="-122"/>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8.svg"/><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3" Type="http://schemas.openxmlformats.org/officeDocument/2006/relationships/image" Target="../media/image12.svg"/><Relationship Id="rId2" Type="http://schemas.openxmlformats.org/officeDocument/2006/relationships/image" Target="../media/image11.png"/><Relationship Id="rId11" Type="http://schemas.openxmlformats.org/officeDocument/2006/relationships/image" Target="../media/image20.svg"/><Relationship Id="rId10" Type="http://schemas.openxmlformats.org/officeDocument/2006/relationships/image" Target="../media/image19.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22.svg"/><Relationship Id="rId4" Type="http://schemas.openxmlformats.org/officeDocument/2006/relationships/image" Target="../media/image21.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2.svg"/><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8.svg"/><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3" Type="http://schemas.openxmlformats.org/officeDocument/2006/relationships/image" Target="../media/image12.svg"/><Relationship Id="rId2" Type="http://schemas.openxmlformats.org/officeDocument/2006/relationships/image" Target="../media/image11.png"/><Relationship Id="rId11" Type="http://schemas.openxmlformats.org/officeDocument/2006/relationships/image" Target="../media/image20.svg"/><Relationship Id="rId10" Type="http://schemas.openxmlformats.org/officeDocument/2006/relationships/image" Target="../media/image19.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8.svg"/><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3" Type="http://schemas.openxmlformats.org/officeDocument/2006/relationships/image" Target="../media/image12.svg"/><Relationship Id="rId2" Type="http://schemas.openxmlformats.org/officeDocument/2006/relationships/image" Target="../media/image11.png"/><Relationship Id="rId11" Type="http://schemas.openxmlformats.org/officeDocument/2006/relationships/image" Target="../media/image20.svg"/><Relationship Id="rId10" Type="http://schemas.openxmlformats.org/officeDocument/2006/relationships/image" Target="../media/image1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22.svg"/><Relationship Id="rId4" Type="http://schemas.openxmlformats.org/officeDocument/2006/relationships/image" Target="../media/image21.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2.svg"/><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22.svg"/><Relationship Id="rId4" Type="http://schemas.openxmlformats.org/officeDocument/2006/relationships/image" Target="../media/image21.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8.svg"/><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3" Type="http://schemas.openxmlformats.org/officeDocument/2006/relationships/image" Target="../media/image12.svg"/><Relationship Id="rId2" Type="http://schemas.openxmlformats.org/officeDocument/2006/relationships/image" Target="../media/image11.png"/><Relationship Id="rId11" Type="http://schemas.openxmlformats.org/officeDocument/2006/relationships/image" Target="../media/image20.svg"/><Relationship Id="rId10" Type="http://schemas.openxmlformats.org/officeDocument/2006/relationships/image" Target="../media/image19.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22.svg"/><Relationship Id="rId4" Type="http://schemas.openxmlformats.org/officeDocument/2006/relationships/image" Target="../media/image21.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2.svg"/><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2.svg"/><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8.svg"/><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3" Type="http://schemas.openxmlformats.org/officeDocument/2006/relationships/image" Target="../media/image12.svg"/><Relationship Id="rId2" Type="http://schemas.openxmlformats.org/officeDocument/2006/relationships/image" Target="../media/image11.png"/><Relationship Id="rId11" Type="http://schemas.openxmlformats.org/officeDocument/2006/relationships/image" Target="../media/image20.svg"/><Relationship Id="rId10" Type="http://schemas.openxmlformats.org/officeDocument/2006/relationships/image" Target="../media/image19.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22.svg"/><Relationship Id="rId4" Type="http://schemas.openxmlformats.org/officeDocument/2006/relationships/image" Target="../media/image21.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2.svg"/><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8.svg"/><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3" Type="http://schemas.openxmlformats.org/officeDocument/2006/relationships/image" Target="../media/image12.svg"/><Relationship Id="rId2" Type="http://schemas.openxmlformats.org/officeDocument/2006/relationships/image" Target="../media/image11.png"/><Relationship Id="rId11" Type="http://schemas.openxmlformats.org/officeDocument/2006/relationships/image" Target="../media/image20.svg"/><Relationship Id="rId10" Type="http://schemas.openxmlformats.org/officeDocument/2006/relationships/image" Target="../media/image19.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22.svg"/><Relationship Id="rId4" Type="http://schemas.openxmlformats.org/officeDocument/2006/relationships/image" Target="../media/image21.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2.svg"/><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a:fillRect/>
          </a:stretch>
        </p:blipFill>
        <p:spPr>
          <a:xfrm>
            <a:off x="0" y="-2"/>
            <a:ext cx="5281020" cy="3429001"/>
          </a:xfrm>
          <a:prstGeom prst="rect">
            <a:avLst/>
          </a:prstGeom>
        </p:spPr>
      </p:pic>
      <p:pic>
        <p:nvPicPr>
          <p:cNvPr id="9" name="图形 8"/>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a:fillRect/>
          </a:stretch>
        </p:blipFill>
        <p:spPr>
          <a:xfrm>
            <a:off x="4542584" y="1540708"/>
            <a:ext cx="7649416" cy="5317292"/>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a:fillRect/>
          </a:stretch>
        </p:blipFill>
        <p:spPr>
          <a:xfrm>
            <a:off x="9012730" y="-1"/>
            <a:ext cx="3179270" cy="1540709"/>
          </a:xfrm>
          <a:prstGeom prst="rect">
            <a:avLst/>
          </a:prstGeom>
        </p:spPr>
      </p:pic>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a:fillRect/>
          </a:stretch>
        </p:blipFill>
        <p:spPr>
          <a:xfrm>
            <a:off x="0" y="4889049"/>
            <a:ext cx="1252548" cy="2613719"/>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a:fillRect/>
          </a:stretch>
        </p:blipFill>
        <p:spPr>
          <a:xfrm>
            <a:off x="0" y="-1"/>
            <a:ext cx="12192000" cy="68580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a:fillRect/>
          </a:stretch>
        </p:blipFill>
        <p:spPr>
          <a:xfrm>
            <a:off x="0" y="-2"/>
            <a:ext cx="5281020" cy="3429001"/>
          </a:xfrm>
          <a:prstGeom prst="rect">
            <a:avLst/>
          </a:prstGeom>
        </p:spPr>
      </p:pic>
      <p:pic>
        <p:nvPicPr>
          <p:cNvPr id="9" name="图形 8"/>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a:fillRect/>
          </a:stretch>
        </p:blipFill>
        <p:spPr>
          <a:xfrm>
            <a:off x="4542584" y="1540708"/>
            <a:ext cx="7649416" cy="5317292"/>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a:fillRect/>
          </a:stretch>
        </p:blipFill>
        <p:spPr>
          <a:xfrm>
            <a:off x="9012730" y="-1"/>
            <a:ext cx="3179270" cy="1540709"/>
          </a:xfrm>
          <a:prstGeom prst="rect">
            <a:avLst/>
          </a:prstGeom>
        </p:spPr>
      </p:pic>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a:fillRect/>
          </a:stretch>
        </p:blipFill>
        <p:spPr>
          <a:xfrm>
            <a:off x="0" y="4889049"/>
            <a:ext cx="1252548" cy="2613719"/>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a:fillRect/>
          </a:stretch>
        </p:blipFill>
        <p:spPr>
          <a:xfrm>
            <a:off x="0" y="-1"/>
            <a:ext cx="12192000" cy="68580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flipV="1">
            <a:off x="0" y="5597874"/>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a:off x="10210801" y="1219"/>
            <a:ext cx="1981199" cy="12601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flipV="1">
            <a:off x="0" y="5597874"/>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a:off x="10210801" y="1219"/>
            <a:ext cx="1981199" cy="12601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a:fillRect/>
          </a:stretch>
        </p:blipFill>
        <p:spPr>
          <a:xfrm>
            <a:off x="0" y="-1"/>
            <a:ext cx="3268584" cy="1617786"/>
          </a:xfrm>
          <a:prstGeom prst="rect">
            <a:avLst/>
          </a:prstGeom>
        </p:spPr>
      </p:pic>
      <p:pic>
        <p:nvPicPr>
          <p:cNvPr id="7" name="图形 6"/>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a:fillRect/>
          </a:stretch>
        </p:blipFill>
        <p:spPr>
          <a:xfrm>
            <a:off x="6565767" y="0"/>
            <a:ext cx="5626234" cy="6858000"/>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a:fillRect/>
          </a:stretch>
        </p:blipFill>
        <p:spPr>
          <a:xfrm>
            <a:off x="7793442" y="-1"/>
            <a:ext cx="4398558" cy="4318316"/>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9667" t="10322" r="14601" b="9883"/>
          <a:stretch>
            <a:fillRect/>
          </a:stretch>
        </p:blipFill>
        <p:spPr>
          <a:xfrm>
            <a:off x="-1" y="1"/>
            <a:ext cx="12192001" cy="6858000"/>
          </a:xfrm>
          <a:prstGeom prst="rect">
            <a:avLst/>
          </a:prstGeom>
        </p:spPr>
      </p:pic>
      <p:pic>
        <p:nvPicPr>
          <p:cNvPr id="9" name="图形 8"/>
          <p:cNvPicPr>
            <a:picLocks noChangeAspect="1"/>
          </p:cNvPicPr>
          <p:nvPr userDrawn="1"/>
        </p:nvPicPr>
        <p:blipFill rotWithShape="1">
          <a:blip r:embed="rId10">
            <a:extLst>
              <a:ext uri="{96DAC541-7B7A-43D3-8B79-37D633B846F1}">
                <asvg:svgBlip xmlns:asvg="http://schemas.microsoft.com/office/drawing/2016/SVG/main" r:embed="rId11"/>
              </a:ext>
            </a:extLst>
          </a:blip>
          <a:srcRect l="38116" t="1648" b="50000"/>
          <a:stretch>
            <a:fillRect/>
          </a:stretch>
        </p:blipFill>
        <p:spPr>
          <a:xfrm>
            <a:off x="0" y="6260123"/>
            <a:ext cx="2419684" cy="5978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2" name="图形 11"/>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a:fillRect/>
          </a:stretch>
        </p:blipFill>
        <p:spPr>
          <a:xfrm flipH="1">
            <a:off x="0" y="0"/>
            <a:ext cx="2264250" cy="1097280"/>
          </a:xfrm>
          <a:prstGeom prst="rect">
            <a:avLst/>
          </a:prstGeom>
        </p:spPr>
      </p:pic>
      <p:pic>
        <p:nvPicPr>
          <p:cNvPr id="8" name="图形 7"/>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a:off x="-1" y="6211146"/>
            <a:ext cx="2910841" cy="646854"/>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dirty="0">
              <a:latin typeface="包图简圆体" panose="02010601030101010101" pitchFamily="2" charset="-122"/>
            </a:endParaRP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latin typeface="包图简圆体" panose="02010601030101010101" pitchFamily="2" charset="-122"/>
            </a:endParaRPr>
          </a:p>
        </p:txBody>
      </p:sp>
      <p:pic>
        <p:nvPicPr>
          <p:cNvPr id="8" name="图形 7"/>
          <p:cNvPicPr>
            <a:picLocks noChangeAspect="1"/>
          </p:cNvPicPr>
          <p:nvPr userDrawn="1"/>
        </p:nvPicPr>
        <p:blipFill rotWithShape="1">
          <a:blip r:embed="rId3">
            <a:extLst>
              <a:ext uri="{96DAC541-7B7A-43D3-8B79-37D633B846F1}">
                <asvg:svgBlip xmlns:asvg="http://schemas.microsoft.com/office/drawing/2016/SVG/main" r:embed="rId4"/>
              </a:ext>
            </a:extLst>
          </a:blip>
          <a:srcRect t="45385" r="50000"/>
          <a:stretch>
            <a:fillRect/>
          </a:stretch>
        </p:blipFill>
        <p:spPr>
          <a:xfrm flipH="1">
            <a:off x="0" y="0"/>
            <a:ext cx="2264250" cy="1097280"/>
          </a:xfrm>
          <a:prstGeom prst="rect">
            <a:avLst/>
          </a:prstGeom>
        </p:spPr>
      </p:pic>
      <p:pic>
        <p:nvPicPr>
          <p:cNvPr id="9" name="图形 8"/>
          <p:cNvPicPr>
            <a:picLocks noChangeAspect="1"/>
          </p:cNvPicPr>
          <p:nvPr userDrawn="1"/>
        </p:nvPicPr>
        <p:blipFill rotWithShape="1">
          <a:blip r:embed="rId5">
            <a:extLst>
              <a:ext uri="{96DAC541-7B7A-43D3-8B79-37D633B846F1}">
                <asvg:svgBlip xmlns:asvg="http://schemas.microsoft.com/office/drawing/2016/SVG/main" r:embed="rId6"/>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5">
            <a:extLst>
              <a:ext uri="{96DAC541-7B7A-43D3-8B79-37D633B846F1}">
                <asvg:svgBlip xmlns:asvg="http://schemas.microsoft.com/office/drawing/2016/SVG/main" r:embed="rId6"/>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623392" y="452669"/>
            <a:ext cx="4416171" cy="3744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327915" y="452669"/>
            <a:ext cx="6240693"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327915"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488261"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9648608"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pic>
        <p:nvPicPr>
          <p:cNvPr id="14" name="图形 13"/>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5" name="图形 14"/>
          <p:cNvPicPr>
            <a:picLocks noChangeAspect="1"/>
          </p:cNvPicPr>
          <p:nvPr userDrawn="1"/>
        </p:nvPicPr>
        <p:blipFill rotWithShape="1">
          <a:blip r:embed="rId4">
            <a:extLst>
              <a:ext uri="{96DAC541-7B7A-43D3-8B79-37D633B846F1}">
                <asvg:svgBlip xmlns:asvg="http://schemas.microsoft.com/office/drawing/2016/SVG/main" r:embed="rId5"/>
              </a:ext>
            </a:extLst>
          </a:blip>
          <a:srcRect l="61852" t="10321" r="14601" b="57357"/>
          <a:stretch>
            <a:fillRect/>
          </a:stretch>
        </p:blipFill>
        <p:spPr>
          <a:xfrm flipV="1">
            <a:off x="10210801" y="5597874"/>
            <a:ext cx="1981199" cy="1260126"/>
          </a:xfrm>
          <a:prstGeom prst="rect">
            <a:avLst/>
          </a:prstGeom>
        </p:spPr>
      </p:pic>
      <p:pic>
        <p:nvPicPr>
          <p:cNvPr id="16" name="图形 15"/>
          <p:cNvPicPr>
            <a:picLocks noChangeAspect="1"/>
          </p:cNvPicPr>
          <p:nvPr userDrawn="1"/>
        </p:nvPicPr>
        <p:blipFill rotWithShape="1">
          <a:blip r:embed="rId4">
            <a:extLst>
              <a:ext uri="{96DAC541-7B7A-43D3-8B79-37D633B846F1}">
                <asvg:svgBlip xmlns:asvg="http://schemas.microsoft.com/office/drawing/2016/SVG/main" r:embed="rId5"/>
              </a:ext>
            </a:extLst>
          </a:blip>
          <a:srcRect l="19667" t="79832" r="58888" b="9883"/>
          <a:stretch>
            <a:fillRect/>
          </a:stretch>
        </p:blipFill>
        <p:spPr>
          <a:xfrm>
            <a:off x="-1" y="6211146"/>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a:fillRect/>
          </a:stretch>
        </p:blipFill>
        <p:spPr>
          <a:xfrm>
            <a:off x="0" y="-1"/>
            <a:ext cx="3268584" cy="1617786"/>
          </a:xfrm>
          <a:prstGeom prst="rect">
            <a:avLst/>
          </a:prstGeom>
        </p:spPr>
      </p:pic>
      <p:pic>
        <p:nvPicPr>
          <p:cNvPr id="7" name="图形 6"/>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a:fillRect/>
          </a:stretch>
        </p:blipFill>
        <p:spPr>
          <a:xfrm>
            <a:off x="6565767" y="0"/>
            <a:ext cx="5626234" cy="6858000"/>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a:fillRect/>
          </a:stretch>
        </p:blipFill>
        <p:spPr>
          <a:xfrm>
            <a:off x="7793442" y="-1"/>
            <a:ext cx="4398558" cy="4318316"/>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9667" t="10322" r="14601" b="9883"/>
          <a:stretch>
            <a:fillRect/>
          </a:stretch>
        </p:blipFill>
        <p:spPr>
          <a:xfrm>
            <a:off x="-1" y="1"/>
            <a:ext cx="12192001" cy="6858000"/>
          </a:xfrm>
          <a:prstGeom prst="rect">
            <a:avLst/>
          </a:prstGeom>
        </p:spPr>
      </p:pic>
      <p:pic>
        <p:nvPicPr>
          <p:cNvPr id="9" name="图形 8"/>
          <p:cNvPicPr>
            <a:picLocks noChangeAspect="1"/>
          </p:cNvPicPr>
          <p:nvPr userDrawn="1"/>
        </p:nvPicPr>
        <p:blipFill rotWithShape="1">
          <a:blip r:embed="rId10">
            <a:extLst>
              <a:ext uri="{96DAC541-7B7A-43D3-8B79-37D633B846F1}">
                <asvg:svgBlip xmlns:asvg="http://schemas.microsoft.com/office/drawing/2016/SVG/main" r:embed="rId11"/>
              </a:ext>
            </a:extLst>
          </a:blip>
          <a:srcRect l="38116" t="1648" b="50000"/>
          <a:stretch>
            <a:fillRect/>
          </a:stretch>
        </p:blipFill>
        <p:spPr>
          <a:xfrm>
            <a:off x="0" y="6260123"/>
            <a:ext cx="2419684" cy="5978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a:fillRect/>
          </a:stretch>
        </p:blipFill>
        <p:spPr>
          <a:xfrm>
            <a:off x="0" y="-2"/>
            <a:ext cx="5281020" cy="3429001"/>
          </a:xfrm>
          <a:prstGeom prst="rect">
            <a:avLst/>
          </a:prstGeom>
        </p:spPr>
      </p:pic>
      <p:pic>
        <p:nvPicPr>
          <p:cNvPr id="9" name="图形 8"/>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a:fillRect/>
          </a:stretch>
        </p:blipFill>
        <p:spPr>
          <a:xfrm>
            <a:off x="4542584" y="1540708"/>
            <a:ext cx="7649416" cy="5317292"/>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a:fillRect/>
          </a:stretch>
        </p:blipFill>
        <p:spPr>
          <a:xfrm>
            <a:off x="9012730" y="-1"/>
            <a:ext cx="3179270" cy="1540709"/>
          </a:xfrm>
          <a:prstGeom prst="rect">
            <a:avLst/>
          </a:prstGeom>
        </p:spPr>
      </p:pic>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a:fillRect/>
          </a:stretch>
        </p:blipFill>
        <p:spPr>
          <a:xfrm>
            <a:off x="0" y="4889049"/>
            <a:ext cx="1252548" cy="2613719"/>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a:fillRect/>
          </a:stretch>
        </p:blipFill>
        <p:spPr>
          <a:xfrm>
            <a:off x="0" y="-1"/>
            <a:ext cx="12192000" cy="68580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flipV="1">
            <a:off x="0" y="5597874"/>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a:off x="10210801" y="1219"/>
            <a:ext cx="1981199" cy="12601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a:fillRect/>
          </a:stretch>
        </p:blipFill>
        <p:spPr>
          <a:xfrm>
            <a:off x="0" y="-1"/>
            <a:ext cx="3268584" cy="1617786"/>
          </a:xfrm>
          <a:prstGeom prst="rect">
            <a:avLst/>
          </a:prstGeom>
        </p:spPr>
      </p:pic>
      <p:pic>
        <p:nvPicPr>
          <p:cNvPr id="7" name="图形 6"/>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a:fillRect/>
          </a:stretch>
        </p:blipFill>
        <p:spPr>
          <a:xfrm>
            <a:off x="6565767" y="0"/>
            <a:ext cx="5626234" cy="6858000"/>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a:fillRect/>
          </a:stretch>
        </p:blipFill>
        <p:spPr>
          <a:xfrm>
            <a:off x="7793442" y="-1"/>
            <a:ext cx="4398558" cy="4318316"/>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9667" t="10322" r="14601" b="9883"/>
          <a:stretch>
            <a:fillRect/>
          </a:stretch>
        </p:blipFill>
        <p:spPr>
          <a:xfrm>
            <a:off x="-1" y="1"/>
            <a:ext cx="12192001" cy="6858000"/>
          </a:xfrm>
          <a:prstGeom prst="rect">
            <a:avLst/>
          </a:prstGeom>
        </p:spPr>
      </p:pic>
      <p:pic>
        <p:nvPicPr>
          <p:cNvPr id="9" name="图形 8"/>
          <p:cNvPicPr>
            <a:picLocks noChangeAspect="1"/>
          </p:cNvPicPr>
          <p:nvPr userDrawn="1"/>
        </p:nvPicPr>
        <p:blipFill rotWithShape="1">
          <a:blip r:embed="rId10">
            <a:extLst>
              <a:ext uri="{96DAC541-7B7A-43D3-8B79-37D633B846F1}">
                <asvg:svgBlip xmlns:asvg="http://schemas.microsoft.com/office/drawing/2016/SVG/main" r:embed="rId11"/>
              </a:ext>
            </a:extLst>
          </a:blip>
          <a:srcRect l="38116" t="1648" b="50000"/>
          <a:stretch>
            <a:fillRect/>
          </a:stretch>
        </p:blipFill>
        <p:spPr>
          <a:xfrm>
            <a:off x="0" y="6260123"/>
            <a:ext cx="2419684" cy="5978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2" name="图形 11"/>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a:fillRect/>
          </a:stretch>
        </p:blipFill>
        <p:spPr>
          <a:xfrm flipH="1">
            <a:off x="0" y="0"/>
            <a:ext cx="2264250" cy="1097280"/>
          </a:xfrm>
          <a:prstGeom prst="rect">
            <a:avLst/>
          </a:prstGeom>
        </p:spPr>
      </p:pic>
      <p:pic>
        <p:nvPicPr>
          <p:cNvPr id="8" name="图形 7"/>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a:off x="-1" y="6211146"/>
            <a:ext cx="2910841" cy="646854"/>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dirty="0">
              <a:latin typeface="包图简圆体" panose="02010601030101010101" pitchFamily="2" charset="-122"/>
            </a:endParaRP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latin typeface="包图简圆体" panose="02010601030101010101" pitchFamily="2" charset="-122"/>
            </a:endParaRPr>
          </a:p>
        </p:txBody>
      </p:sp>
      <p:pic>
        <p:nvPicPr>
          <p:cNvPr id="8" name="图形 7"/>
          <p:cNvPicPr>
            <a:picLocks noChangeAspect="1"/>
          </p:cNvPicPr>
          <p:nvPr userDrawn="1"/>
        </p:nvPicPr>
        <p:blipFill rotWithShape="1">
          <a:blip r:embed="rId3">
            <a:extLst>
              <a:ext uri="{96DAC541-7B7A-43D3-8B79-37D633B846F1}">
                <asvg:svgBlip xmlns:asvg="http://schemas.microsoft.com/office/drawing/2016/SVG/main" r:embed="rId4"/>
              </a:ext>
            </a:extLst>
          </a:blip>
          <a:srcRect t="45385" r="50000"/>
          <a:stretch>
            <a:fillRect/>
          </a:stretch>
        </p:blipFill>
        <p:spPr>
          <a:xfrm flipH="1">
            <a:off x="0" y="0"/>
            <a:ext cx="2264250" cy="1097280"/>
          </a:xfrm>
          <a:prstGeom prst="rect">
            <a:avLst/>
          </a:prstGeom>
        </p:spPr>
      </p:pic>
      <p:pic>
        <p:nvPicPr>
          <p:cNvPr id="9" name="图形 8"/>
          <p:cNvPicPr>
            <a:picLocks noChangeAspect="1"/>
          </p:cNvPicPr>
          <p:nvPr userDrawn="1"/>
        </p:nvPicPr>
        <p:blipFill rotWithShape="1">
          <a:blip r:embed="rId5">
            <a:extLst>
              <a:ext uri="{96DAC541-7B7A-43D3-8B79-37D633B846F1}">
                <asvg:svgBlip xmlns:asvg="http://schemas.microsoft.com/office/drawing/2016/SVG/main" r:embed="rId6"/>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5">
            <a:extLst>
              <a:ext uri="{96DAC541-7B7A-43D3-8B79-37D633B846F1}">
                <asvg:svgBlip xmlns:asvg="http://schemas.microsoft.com/office/drawing/2016/SVG/main" r:embed="rId6"/>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623392" y="452669"/>
            <a:ext cx="4416171" cy="3744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327915" y="452669"/>
            <a:ext cx="6240693"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327915"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488261"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9648608"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pic>
        <p:nvPicPr>
          <p:cNvPr id="14" name="图形 13"/>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5" name="图形 14"/>
          <p:cNvPicPr>
            <a:picLocks noChangeAspect="1"/>
          </p:cNvPicPr>
          <p:nvPr userDrawn="1"/>
        </p:nvPicPr>
        <p:blipFill rotWithShape="1">
          <a:blip r:embed="rId4">
            <a:extLst>
              <a:ext uri="{96DAC541-7B7A-43D3-8B79-37D633B846F1}">
                <asvg:svgBlip xmlns:asvg="http://schemas.microsoft.com/office/drawing/2016/SVG/main" r:embed="rId5"/>
              </a:ext>
            </a:extLst>
          </a:blip>
          <a:srcRect l="61852" t="10321" r="14601" b="57357"/>
          <a:stretch>
            <a:fillRect/>
          </a:stretch>
        </p:blipFill>
        <p:spPr>
          <a:xfrm flipV="1">
            <a:off x="10210801" y="5597874"/>
            <a:ext cx="1981199" cy="1260126"/>
          </a:xfrm>
          <a:prstGeom prst="rect">
            <a:avLst/>
          </a:prstGeom>
        </p:spPr>
      </p:pic>
      <p:pic>
        <p:nvPicPr>
          <p:cNvPr id="16" name="图形 15"/>
          <p:cNvPicPr>
            <a:picLocks noChangeAspect="1"/>
          </p:cNvPicPr>
          <p:nvPr userDrawn="1"/>
        </p:nvPicPr>
        <p:blipFill rotWithShape="1">
          <a:blip r:embed="rId4">
            <a:extLst>
              <a:ext uri="{96DAC541-7B7A-43D3-8B79-37D633B846F1}">
                <asvg:svgBlip xmlns:asvg="http://schemas.microsoft.com/office/drawing/2016/SVG/main" r:embed="rId5"/>
              </a:ext>
            </a:extLst>
          </a:blip>
          <a:srcRect l="19667" t="79832" r="58888" b="9883"/>
          <a:stretch>
            <a:fillRect/>
          </a:stretch>
        </p:blipFill>
        <p:spPr>
          <a:xfrm>
            <a:off x="-1" y="6211146"/>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2" name="图形 11"/>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a:fillRect/>
          </a:stretch>
        </p:blipFill>
        <p:spPr>
          <a:xfrm flipH="1">
            <a:off x="0" y="0"/>
            <a:ext cx="2264250" cy="1097280"/>
          </a:xfrm>
          <a:prstGeom prst="rect">
            <a:avLst/>
          </a:prstGeom>
        </p:spPr>
      </p:pic>
      <p:pic>
        <p:nvPicPr>
          <p:cNvPr id="8" name="图形 7"/>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a:off x="-1" y="6211146"/>
            <a:ext cx="2910841" cy="646854"/>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a:fillRect/>
          </a:stretch>
        </p:blipFill>
        <p:spPr>
          <a:xfrm>
            <a:off x="0" y="-2"/>
            <a:ext cx="5281020" cy="3429001"/>
          </a:xfrm>
          <a:prstGeom prst="rect">
            <a:avLst/>
          </a:prstGeom>
        </p:spPr>
      </p:pic>
      <p:pic>
        <p:nvPicPr>
          <p:cNvPr id="9" name="图形 8"/>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a:fillRect/>
          </a:stretch>
        </p:blipFill>
        <p:spPr>
          <a:xfrm>
            <a:off x="4542584" y="1540708"/>
            <a:ext cx="7649416" cy="5317292"/>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a:fillRect/>
          </a:stretch>
        </p:blipFill>
        <p:spPr>
          <a:xfrm>
            <a:off x="9012730" y="-1"/>
            <a:ext cx="3179270" cy="1540709"/>
          </a:xfrm>
          <a:prstGeom prst="rect">
            <a:avLst/>
          </a:prstGeom>
        </p:spPr>
      </p:pic>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a:fillRect/>
          </a:stretch>
        </p:blipFill>
        <p:spPr>
          <a:xfrm>
            <a:off x="0" y="4889049"/>
            <a:ext cx="1252548" cy="2613719"/>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a:fillRect/>
          </a:stretch>
        </p:blipFill>
        <p:spPr>
          <a:xfrm>
            <a:off x="0" y="-1"/>
            <a:ext cx="12192000" cy="68580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flipV="1">
            <a:off x="0" y="5597874"/>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a:off x="10210801" y="1219"/>
            <a:ext cx="1981199" cy="12601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a:fillRect/>
          </a:stretch>
        </p:blipFill>
        <p:spPr>
          <a:xfrm>
            <a:off x="0" y="-1"/>
            <a:ext cx="3268584" cy="1617786"/>
          </a:xfrm>
          <a:prstGeom prst="rect">
            <a:avLst/>
          </a:prstGeom>
        </p:spPr>
      </p:pic>
      <p:pic>
        <p:nvPicPr>
          <p:cNvPr id="7" name="图形 6"/>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a:fillRect/>
          </a:stretch>
        </p:blipFill>
        <p:spPr>
          <a:xfrm>
            <a:off x="6565767" y="0"/>
            <a:ext cx="5626234" cy="6858000"/>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a:fillRect/>
          </a:stretch>
        </p:blipFill>
        <p:spPr>
          <a:xfrm>
            <a:off x="7793442" y="-1"/>
            <a:ext cx="4398558" cy="4318316"/>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9667" t="10322" r="14601" b="9883"/>
          <a:stretch>
            <a:fillRect/>
          </a:stretch>
        </p:blipFill>
        <p:spPr>
          <a:xfrm>
            <a:off x="-1" y="1"/>
            <a:ext cx="12192001" cy="6858000"/>
          </a:xfrm>
          <a:prstGeom prst="rect">
            <a:avLst/>
          </a:prstGeom>
        </p:spPr>
      </p:pic>
      <p:pic>
        <p:nvPicPr>
          <p:cNvPr id="9" name="图形 8"/>
          <p:cNvPicPr>
            <a:picLocks noChangeAspect="1"/>
          </p:cNvPicPr>
          <p:nvPr userDrawn="1"/>
        </p:nvPicPr>
        <p:blipFill rotWithShape="1">
          <a:blip r:embed="rId10">
            <a:extLst>
              <a:ext uri="{96DAC541-7B7A-43D3-8B79-37D633B846F1}">
                <asvg:svgBlip xmlns:asvg="http://schemas.microsoft.com/office/drawing/2016/SVG/main" r:embed="rId11"/>
              </a:ext>
            </a:extLst>
          </a:blip>
          <a:srcRect l="38116" t="1648" b="50000"/>
          <a:stretch>
            <a:fillRect/>
          </a:stretch>
        </p:blipFill>
        <p:spPr>
          <a:xfrm>
            <a:off x="0" y="6260123"/>
            <a:ext cx="2419684" cy="5978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2" name="图形 11"/>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a:fillRect/>
          </a:stretch>
        </p:blipFill>
        <p:spPr>
          <a:xfrm flipH="1">
            <a:off x="0" y="0"/>
            <a:ext cx="2264250" cy="1097280"/>
          </a:xfrm>
          <a:prstGeom prst="rect">
            <a:avLst/>
          </a:prstGeom>
        </p:spPr>
      </p:pic>
      <p:pic>
        <p:nvPicPr>
          <p:cNvPr id="8" name="图形 7"/>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a:off x="-1" y="6211146"/>
            <a:ext cx="2910841" cy="646854"/>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dirty="0">
              <a:latin typeface="包图简圆体" panose="02010601030101010101" pitchFamily="2" charset="-122"/>
            </a:endParaRP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latin typeface="包图简圆体" panose="02010601030101010101" pitchFamily="2" charset="-122"/>
            </a:endParaRPr>
          </a:p>
        </p:txBody>
      </p:sp>
      <p:pic>
        <p:nvPicPr>
          <p:cNvPr id="8" name="图形 7"/>
          <p:cNvPicPr>
            <a:picLocks noChangeAspect="1"/>
          </p:cNvPicPr>
          <p:nvPr userDrawn="1"/>
        </p:nvPicPr>
        <p:blipFill rotWithShape="1">
          <a:blip r:embed="rId3">
            <a:extLst>
              <a:ext uri="{96DAC541-7B7A-43D3-8B79-37D633B846F1}">
                <asvg:svgBlip xmlns:asvg="http://schemas.microsoft.com/office/drawing/2016/SVG/main" r:embed="rId4"/>
              </a:ext>
            </a:extLst>
          </a:blip>
          <a:srcRect t="45385" r="50000"/>
          <a:stretch>
            <a:fillRect/>
          </a:stretch>
        </p:blipFill>
        <p:spPr>
          <a:xfrm flipH="1">
            <a:off x="0" y="0"/>
            <a:ext cx="2264250" cy="1097280"/>
          </a:xfrm>
          <a:prstGeom prst="rect">
            <a:avLst/>
          </a:prstGeom>
        </p:spPr>
      </p:pic>
      <p:pic>
        <p:nvPicPr>
          <p:cNvPr id="9" name="图形 8"/>
          <p:cNvPicPr>
            <a:picLocks noChangeAspect="1"/>
          </p:cNvPicPr>
          <p:nvPr userDrawn="1"/>
        </p:nvPicPr>
        <p:blipFill rotWithShape="1">
          <a:blip r:embed="rId5">
            <a:extLst>
              <a:ext uri="{96DAC541-7B7A-43D3-8B79-37D633B846F1}">
                <asvg:svgBlip xmlns:asvg="http://schemas.microsoft.com/office/drawing/2016/SVG/main" r:embed="rId6"/>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5">
            <a:extLst>
              <a:ext uri="{96DAC541-7B7A-43D3-8B79-37D633B846F1}">
                <asvg:svgBlip xmlns:asvg="http://schemas.microsoft.com/office/drawing/2016/SVG/main" r:embed="rId6"/>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dirty="0">
              <a:latin typeface="包图简圆体" panose="02010601030101010101" pitchFamily="2" charset="-122"/>
            </a:endParaRP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latin typeface="包图简圆体" panose="02010601030101010101" pitchFamily="2" charset="-122"/>
            </a:endParaRPr>
          </a:p>
        </p:txBody>
      </p:sp>
      <p:pic>
        <p:nvPicPr>
          <p:cNvPr id="8" name="图形 7"/>
          <p:cNvPicPr>
            <a:picLocks noChangeAspect="1"/>
          </p:cNvPicPr>
          <p:nvPr userDrawn="1"/>
        </p:nvPicPr>
        <p:blipFill rotWithShape="1">
          <a:blip r:embed="rId3">
            <a:extLst>
              <a:ext uri="{96DAC541-7B7A-43D3-8B79-37D633B846F1}">
                <asvg:svgBlip xmlns:asvg="http://schemas.microsoft.com/office/drawing/2016/SVG/main" r:embed="rId4"/>
              </a:ext>
            </a:extLst>
          </a:blip>
          <a:srcRect t="45385" r="50000"/>
          <a:stretch>
            <a:fillRect/>
          </a:stretch>
        </p:blipFill>
        <p:spPr>
          <a:xfrm flipH="1">
            <a:off x="0" y="0"/>
            <a:ext cx="2264250" cy="1097280"/>
          </a:xfrm>
          <a:prstGeom prst="rect">
            <a:avLst/>
          </a:prstGeom>
        </p:spPr>
      </p:pic>
      <p:pic>
        <p:nvPicPr>
          <p:cNvPr id="9" name="图形 8"/>
          <p:cNvPicPr>
            <a:picLocks noChangeAspect="1"/>
          </p:cNvPicPr>
          <p:nvPr userDrawn="1"/>
        </p:nvPicPr>
        <p:blipFill rotWithShape="1">
          <a:blip r:embed="rId5">
            <a:extLst>
              <a:ext uri="{96DAC541-7B7A-43D3-8B79-37D633B846F1}">
                <asvg:svgBlip xmlns:asvg="http://schemas.microsoft.com/office/drawing/2016/SVG/main" r:embed="rId6"/>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5">
            <a:extLst>
              <a:ext uri="{96DAC541-7B7A-43D3-8B79-37D633B846F1}">
                <asvg:svgBlip xmlns:asvg="http://schemas.microsoft.com/office/drawing/2016/SVG/main" r:embed="rId6"/>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623392" y="452669"/>
            <a:ext cx="4416171" cy="3744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327915" y="452669"/>
            <a:ext cx="6240693"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327915"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488261"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9648608"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pic>
        <p:nvPicPr>
          <p:cNvPr id="14" name="图形 13"/>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5" name="图形 14"/>
          <p:cNvPicPr>
            <a:picLocks noChangeAspect="1"/>
          </p:cNvPicPr>
          <p:nvPr userDrawn="1"/>
        </p:nvPicPr>
        <p:blipFill rotWithShape="1">
          <a:blip r:embed="rId4">
            <a:extLst>
              <a:ext uri="{96DAC541-7B7A-43D3-8B79-37D633B846F1}">
                <asvg:svgBlip xmlns:asvg="http://schemas.microsoft.com/office/drawing/2016/SVG/main" r:embed="rId5"/>
              </a:ext>
            </a:extLst>
          </a:blip>
          <a:srcRect l="61852" t="10321" r="14601" b="57357"/>
          <a:stretch>
            <a:fillRect/>
          </a:stretch>
        </p:blipFill>
        <p:spPr>
          <a:xfrm flipV="1">
            <a:off x="10210801" y="5597874"/>
            <a:ext cx="1981199" cy="1260126"/>
          </a:xfrm>
          <a:prstGeom prst="rect">
            <a:avLst/>
          </a:prstGeom>
        </p:spPr>
      </p:pic>
      <p:pic>
        <p:nvPicPr>
          <p:cNvPr id="16" name="图形 15"/>
          <p:cNvPicPr>
            <a:picLocks noChangeAspect="1"/>
          </p:cNvPicPr>
          <p:nvPr userDrawn="1"/>
        </p:nvPicPr>
        <p:blipFill rotWithShape="1">
          <a:blip r:embed="rId4">
            <a:extLst>
              <a:ext uri="{96DAC541-7B7A-43D3-8B79-37D633B846F1}">
                <asvg:svgBlip xmlns:asvg="http://schemas.microsoft.com/office/drawing/2016/SVG/main" r:embed="rId5"/>
              </a:ext>
            </a:extLst>
          </a:blip>
          <a:srcRect l="19667" t="79832" r="58888" b="9883"/>
          <a:stretch>
            <a:fillRect/>
          </a:stretch>
        </p:blipFill>
        <p:spPr>
          <a:xfrm>
            <a:off x="-1" y="6211146"/>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623392" y="452669"/>
            <a:ext cx="4416171" cy="3744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327915" y="452669"/>
            <a:ext cx="6240693"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327915"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488261"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9648608"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pic>
        <p:nvPicPr>
          <p:cNvPr id="14" name="图形 13"/>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5" name="图形 14"/>
          <p:cNvPicPr>
            <a:picLocks noChangeAspect="1"/>
          </p:cNvPicPr>
          <p:nvPr userDrawn="1"/>
        </p:nvPicPr>
        <p:blipFill rotWithShape="1">
          <a:blip r:embed="rId4">
            <a:extLst>
              <a:ext uri="{96DAC541-7B7A-43D3-8B79-37D633B846F1}">
                <asvg:svgBlip xmlns:asvg="http://schemas.microsoft.com/office/drawing/2016/SVG/main" r:embed="rId5"/>
              </a:ext>
            </a:extLst>
          </a:blip>
          <a:srcRect l="61852" t="10321" r="14601" b="57357"/>
          <a:stretch>
            <a:fillRect/>
          </a:stretch>
        </p:blipFill>
        <p:spPr>
          <a:xfrm flipV="1">
            <a:off x="10210801" y="5597874"/>
            <a:ext cx="1981199" cy="1260126"/>
          </a:xfrm>
          <a:prstGeom prst="rect">
            <a:avLst/>
          </a:prstGeom>
        </p:spPr>
      </p:pic>
      <p:pic>
        <p:nvPicPr>
          <p:cNvPr id="16" name="图形 15"/>
          <p:cNvPicPr>
            <a:picLocks noChangeAspect="1"/>
          </p:cNvPicPr>
          <p:nvPr userDrawn="1"/>
        </p:nvPicPr>
        <p:blipFill rotWithShape="1">
          <a:blip r:embed="rId4">
            <a:extLst>
              <a:ext uri="{96DAC541-7B7A-43D3-8B79-37D633B846F1}">
                <asvg:svgBlip xmlns:asvg="http://schemas.microsoft.com/office/drawing/2016/SVG/main" r:embed="rId5"/>
              </a:ext>
            </a:extLst>
          </a:blip>
          <a:srcRect l="19667" t="79832" r="58888" b="9883"/>
          <a:stretch>
            <a:fillRect/>
          </a:stretch>
        </p:blipFill>
        <p:spPr>
          <a:xfrm>
            <a:off x="-1" y="6211146"/>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a:fillRect/>
          </a:stretch>
        </p:blipFill>
        <p:spPr>
          <a:xfrm>
            <a:off x="0" y="-2"/>
            <a:ext cx="5281020" cy="3429001"/>
          </a:xfrm>
          <a:prstGeom prst="rect">
            <a:avLst/>
          </a:prstGeom>
        </p:spPr>
      </p:pic>
      <p:pic>
        <p:nvPicPr>
          <p:cNvPr id="9" name="图形 8"/>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a:fillRect/>
          </a:stretch>
        </p:blipFill>
        <p:spPr>
          <a:xfrm>
            <a:off x="4542584" y="1540708"/>
            <a:ext cx="7649416" cy="5317292"/>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a:fillRect/>
          </a:stretch>
        </p:blipFill>
        <p:spPr>
          <a:xfrm>
            <a:off x="9012730" y="-1"/>
            <a:ext cx="3179270" cy="1540709"/>
          </a:xfrm>
          <a:prstGeom prst="rect">
            <a:avLst/>
          </a:prstGeom>
        </p:spPr>
      </p:pic>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a:fillRect/>
          </a:stretch>
        </p:blipFill>
        <p:spPr>
          <a:xfrm>
            <a:off x="0" y="4889049"/>
            <a:ext cx="1252548" cy="2613719"/>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a:fillRect/>
          </a:stretch>
        </p:blipFill>
        <p:spPr>
          <a:xfrm>
            <a:off x="0" y="-1"/>
            <a:ext cx="12192000" cy="68580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flipV="1">
            <a:off x="0" y="5597874"/>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a:off x="10210801" y="1219"/>
            <a:ext cx="1981199" cy="12601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a:fillRect/>
          </a:stretch>
        </p:blipFill>
        <p:spPr>
          <a:xfrm>
            <a:off x="0" y="-1"/>
            <a:ext cx="3268584" cy="1617786"/>
          </a:xfrm>
          <a:prstGeom prst="rect">
            <a:avLst/>
          </a:prstGeom>
        </p:spPr>
      </p:pic>
      <p:pic>
        <p:nvPicPr>
          <p:cNvPr id="7" name="图形 6"/>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a:fillRect/>
          </a:stretch>
        </p:blipFill>
        <p:spPr>
          <a:xfrm>
            <a:off x="6565767" y="0"/>
            <a:ext cx="5626234" cy="6858000"/>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a:fillRect/>
          </a:stretch>
        </p:blipFill>
        <p:spPr>
          <a:xfrm>
            <a:off x="7793442" y="-1"/>
            <a:ext cx="4398558" cy="4318316"/>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9667" t="10322" r="14601" b="9883"/>
          <a:stretch>
            <a:fillRect/>
          </a:stretch>
        </p:blipFill>
        <p:spPr>
          <a:xfrm>
            <a:off x="-1" y="1"/>
            <a:ext cx="12192001" cy="6858000"/>
          </a:xfrm>
          <a:prstGeom prst="rect">
            <a:avLst/>
          </a:prstGeom>
        </p:spPr>
      </p:pic>
      <p:pic>
        <p:nvPicPr>
          <p:cNvPr id="9" name="图形 8"/>
          <p:cNvPicPr>
            <a:picLocks noChangeAspect="1"/>
          </p:cNvPicPr>
          <p:nvPr userDrawn="1"/>
        </p:nvPicPr>
        <p:blipFill rotWithShape="1">
          <a:blip r:embed="rId10">
            <a:extLst>
              <a:ext uri="{96DAC541-7B7A-43D3-8B79-37D633B846F1}">
                <asvg:svgBlip xmlns:asvg="http://schemas.microsoft.com/office/drawing/2016/SVG/main" r:embed="rId11"/>
              </a:ext>
            </a:extLst>
          </a:blip>
          <a:srcRect l="38116" t="1648" b="50000"/>
          <a:stretch>
            <a:fillRect/>
          </a:stretch>
        </p:blipFill>
        <p:spPr>
          <a:xfrm>
            <a:off x="0" y="6260123"/>
            <a:ext cx="2419684" cy="5978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2" name="图形 11"/>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a:fillRect/>
          </a:stretch>
        </p:blipFill>
        <p:spPr>
          <a:xfrm flipH="1">
            <a:off x="0" y="0"/>
            <a:ext cx="2264250" cy="1097280"/>
          </a:xfrm>
          <a:prstGeom prst="rect">
            <a:avLst/>
          </a:prstGeom>
        </p:spPr>
      </p:pic>
      <p:pic>
        <p:nvPicPr>
          <p:cNvPr id="8" name="图形 7"/>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a:off x="-1" y="6211146"/>
            <a:ext cx="2910841" cy="646854"/>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dirty="0">
              <a:latin typeface="包图简圆体" panose="02010601030101010101" pitchFamily="2" charset="-122"/>
            </a:endParaRP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latin typeface="包图简圆体" panose="02010601030101010101" pitchFamily="2" charset="-122"/>
            </a:endParaRPr>
          </a:p>
        </p:txBody>
      </p:sp>
      <p:pic>
        <p:nvPicPr>
          <p:cNvPr id="8" name="图形 7"/>
          <p:cNvPicPr>
            <a:picLocks noChangeAspect="1"/>
          </p:cNvPicPr>
          <p:nvPr userDrawn="1"/>
        </p:nvPicPr>
        <p:blipFill rotWithShape="1">
          <a:blip r:embed="rId3">
            <a:extLst>
              <a:ext uri="{96DAC541-7B7A-43D3-8B79-37D633B846F1}">
                <asvg:svgBlip xmlns:asvg="http://schemas.microsoft.com/office/drawing/2016/SVG/main" r:embed="rId4"/>
              </a:ext>
            </a:extLst>
          </a:blip>
          <a:srcRect t="45385" r="50000"/>
          <a:stretch>
            <a:fillRect/>
          </a:stretch>
        </p:blipFill>
        <p:spPr>
          <a:xfrm flipH="1">
            <a:off x="0" y="0"/>
            <a:ext cx="2264250" cy="1097280"/>
          </a:xfrm>
          <a:prstGeom prst="rect">
            <a:avLst/>
          </a:prstGeom>
        </p:spPr>
      </p:pic>
      <p:pic>
        <p:nvPicPr>
          <p:cNvPr id="9" name="图形 8"/>
          <p:cNvPicPr>
            <a:picLocks noChangeAspect="1"/>
          </p:cNvPicPr>
          <p:nvPr userDrawn="1"/>
        </p:nvPicPr>
        <p:blipFill rotWithShape="1">
          <a:blip r:embed="rId5">
            <a:extLst>
              <a:ext uri="{96DAC541-7B7A-43D3-8B79-37D633B846F1}">
                <asvg:svgBlip xmlns:asvg="http://schemas.microsoft.com/office/drawing/2016/SVG/main" r:embed="rId6"/>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5">
            <a:extLst>
              <a:ext uri="{96DAC541-7B7A-43D3-8B79-37D633B846F1}">
                <asvg:svgBlip xmlns:asvg="http://schemas.microsoft.com/office/drawing/2016/SVG/main" r:embed="rId6"/>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623392" y="452669"/>
            <a:ext cx="4416171" cy="3744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327915" y="452669"/>
            <a:ext cx="6240693"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327915"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488261"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9648608"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pic>
        <p:nvPicPr>
          <p:cNvPr id="14" name="图形 13"/>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5" name="图形 14"/>
          <p:cNvPicPr>
            <a:picLocks noChangeAspect="1"/>
          </p:cNvPicPr>
          <p:nvPr userDrawn="1"/>
        </p:nvPicPr>
        <p:blipFill rotWithShape="1">
          <a:blip r:embed="rId4">
            <a:extLst>
              <a:ext uri="{96DAC541-7B7A-43D3-8B79-37D633B846F1}">
                <asvg:svgBlip xmlns:asvg="http://schemas.microsoft.com/office/drawing/2016/SVG/main" r:embed="rId5"/>
              </a:ext>
            </a:extLst>
          </a:blip>
          <a:srcRect l="61852" t="10321" r="14601" b="57357"/>
          <a:stretch>
            <a:fillRect/>
          </a:stretch>
        </p:blipFill>
        <p:spPr>
          <a:xfrm flipV="1">
            <a:off x="10210801" y="5597874"/>
            <a:ext cx="1981199" cy="1260126"/>
          </a:xfrm>
          <a:prstGeom prst="rect">
            <a:avLst/>
          </a:prstGeom>
        </p:spPr>
      </p:pic>
      <p:pic>
        <p:nvPicPr>
          <p:cNvPr id="16" name="图形 15"/>
          <p:cNvPicPr>
            <a:picLocks noChangeAspect="1"/>
          </p:cNvPicPr>
          <p:nvPr userDrawn="1"/>
        </p:nvPicPr>
        <p:blipFill rotWithShape="1">
          <a:blip r:embed="rId4">
            <a:extLst>
              <a:ext uri="{96DAC541-7B7A-43D3-8B79-37D633B846F1}">
                <asvg:svgBlip xmlns:asvg="http://schemas.microsoft.com/office/drawing/2016/SVG/main" r:embed="rId5"/>
              </a:ext>
            </a:extLst>
          </a:blip>
          <a:srcRect l="19667" t="79832" r="58888" b="9883"/>
          <a:stretch>
            <a:fillRect/>
          </a:stretch>
        </p:blipFill>
        <p:spPr>
          <a:xfrm>
            <a:off x="-1" y="6211146"/>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a:fillRect/>
          </a:stretch>
        </p:blipFill>
        <p:spPr>
          <a:xfrm>
            <a:off x="0" y="-2"/>
            <a:ext cx="5281020" cy="3429001"/>
          </a:xfrm>
          <a:prstGeom prst="rect">
            <a:avLst/>
          </a:prstGeom>
        </p:spPr>
      </p:pic>
      <p:pic>
        <p:nvPicPr>
          <p:cNvPr id="9" name="图形 8"/>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a:fillRect/>
          </a:stretch>
        </p:blipFill>
        <p:spPr>
          <a:xfrm>
            <a:off x="4542584" y="1540708"/>
            <a:ext cx="7649416" cy="5317292"/>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a:fillRect/>
          </a:stretch>
        </p:blipFill>
        <p:spPr>
          <a:xfrm>
            <a:off x="9012730" y="-1"/>
            <a:ext cx="3179270" cy="1540709"/>
          </a:xfrm>
          <a:prstGeom prst="rect">
            <a:avLst/>
          </a:prstGeom>
        </p:spPr>
      </p:pic>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a:fillRect/>
          </a:stretch>
        </p:blipFill>
        <p:spPr>
          <a:xfrm>
            <a:off x="0" y="4889049"/>
            <a:ext cx="1252548" cy="2613719"/>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a:fillRect/>
          </a:stretch>
        </p:blipFill>
        <p:spPr>
          <a:xfrm>
            <a:off x="0" y="-1"/>
            <a:ext cx="12192000" cy="68580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flipV="1">
            <a:off x="0" y="5597874"/>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a:off x="10210801" y="1219"/>
            <a:ext cx="1981199" cy="12601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a:fillRect/>
          </a:stretch>
        </p:blipFill>
        <p:spPr>
          <a:xfrm>
            <a:off x="0" y="-1"/>
            <a:ext cx="3268584" cy="1617786"/>
          </a:xfrm>
          <a:prstGeom prst="rect">
            <a:avLst/>
          </a:prstGeom>
        </p:spPr>
      </p:pic>
      <p:pic>
        <p:nvPicPr>
          <p:cNvPr id="7" name="图形 6"/>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a:fillRect/>
          </a:stretch>
        </p:blipFill>
        <p:spPr>
          <a:xfrm>
            <a:off x="6565767" y="0"/>
            <a:ext cx="5626234" cy="6858000"/>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a:fillRect/>
          </a:stretch>
        </p:blipFill>
        <p:spPr>
          <a:xfrm>
            <a:off x="7793442" y="-1"/>
            <a:ext cx="4398558" cy="4318316"/>
          </a:xfrm>
          <a:prstGeom prst="rect">
            <a:avLst/>
          </a:prstGeom>
        </p:spPr>
      </p:pic>
      <p:pic>
        <p:nvPicPr>
          <p:cNvPr id="11" name="图形 10"/>
          <p:cNvPicPr>
            <a:picLocks noChangeAspect="1"/>
          </p:cNvPicPr>
          <p:nvPr userDrawn="1"/>
        </p:nvPicPr>
        <p:blipFill rotWithShape="1">
          <a:blip r:embed="rId8">
            <a:extLst>
              <a:ext uri="{96DAC541-7B7A-43D3-8B79-37D633B846F1}">
                <asvg:svgBlip xmlns:asvg="http://schemas.microsoft.com/office/drawing/2016/SVG/main" r:embed="rId9"/>
              </a:ext>
            </a:extLst>
          </a:blip>
          <a:srcRect l="19667" t="10322" r="14601" b="9883"/>
          <a:stretch>
            <a:fillRect/>
          </a:stretch>
        </p:blipFill>
        <p:spPr>
          <a:xfrm>
            <a:off x="-1" y="1"/>
            <a:ext cx="12192001" cy="6858000"/>
          </a:xfrm>
          <a:prstGeom prst="rect">
            <a:avLst/>
          </a:prstGeom>
        </p:spPr>
      </p:pic>
      <p:pic>
        <p:nvPicPr>
          <p:cNvPr id="9" name="图形 8"/>
          <p:cNvPicPr>
            <a:picLocks noChangeAspect="1"/>
          </p:cNvPicPr>
          <p:nvPr userDrawn="1"/>
        </p:nvPicPr>
        <p:blipFill rotWithShape="1">
          <a:blip r:embed="rId10">
            <a:extLst>
              <a:ext uri="{96DAC541-7B7A-43D3-8B79-37D633B846F1}">
                <asvg:svgBlip xmlns:asvg="http://schemas.microsoft.com/office/drawing/2016/SVG/main" r:embed="rId11"/>
              </a:ext>
            </a:extLst>
          </a:blip>
          <a:srcRect l="38116" t="1648" b="50000"/>
          <a:stretch>
            <a:fillRect/>
          </a:stretch>
        </p:blipFill>
        <p:spPr>
          <a:xfrm>
            <a:off x="0" y="6260123"/>
            <a:ext cx="2419684" cy="5978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2" name="图形 11"/>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a:fillRect/>
          </a:stretch>
        </p:blipFill>
        <p:spPr>
          <a:xfrm flipH="1">
            <a:off x="0" y="0"/>
            <a:ext cx="2264250" cy="1097280"/>
          </a:xfrm>
          <a:prstGeom prst="rect">
            <a:avLst/>
          </a:prstGeom>
        </p:spPr>
      </p:pic>
      <p:pic>
        <p:nvPicPr>
          <p:cNvPr id="8" name="图形 7"/>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V="1">
            <a:off x="10210801" y="5597874"/>
            <a:ext cx="1981199" cy="1260126"/>
          </a:xfrm>
          <a:prstGeom prst="rect">
            <a:avLst/>
          </a:prstGeom>
        </p:spPr>
      </p:pic>
      <p:pic>
        <p:nvPicPr>
          <p:cNvPr id="9" name="图形 8"/>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a:fillRect/>
          </a:stretch>
        </p:blipFill>
        <p:spPr>
          <a:xfrm flipH="1">
            <a:off x="0" y="1219"/>
            <a:ext cx="1981199" cy="1260126"/>
          </a:xfrm>
          <a:prstGeom prst="rect">
            <a:avLst/>
          </a:prstGeom>
        </p:spPr>
      </p:pic>
      <p:pic>
        <p:nvPicPr>
          <p:cNvPr id="10" name="图形 9"/>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a:off x="-1" y="6211146"/>
            <a:ext cx="2910841" cy="646854"/>
          </a:xfrm>
          <a:prstGeom prst="rect">
            <a:avLst/>
          </a:prstGeom>
        </p:spPr>
      </p:pic>
      <p:pic>
        <p:nvPicPr>
          <p:cNvPr id="11" name="图形 10"/>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dirty="0">
              <a:latin typeface="包图简圆体" panose="02010601030101010101" pitchFamily="2" charset="-122"/>
            </a:endParaRP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latin typeface="包图简圆体" panose="02010601030101010101" pitchFamily="2" charset="-122"/>
            </a:endParaRPr>
          </a:p>
        </p:txBody>
      </p:sp>
      <p:pic>
        <p:nvPicPr>
          <p:cNvPr id="8" name="图形 7"/>
          <p:cNvPicPr>
            <a:picLocks noChangeAspect="1"/>
          </p:cNvPicPr>
          <p:nvPr userDrawn="1"/>
        </p:nvPicPr>
        <p:blipFill rotWithShape="1">
          <a:blip r:embed="rId3">
            <a:extLst>
              <a:ext uri="{96DAC541-7B7A-43D3-8B79-37D633B846F1}">
                <asvg:svgBlip xmlns:asvg="http://schemas.microsoft.com/office/drawing/2016/SVG/main" r:embed="rId4"/>
              </a:ext>
            </a:extLst>
          </a:blip>
          <a:srcRect t="45385" r="50000"/>
          <a:stretch>
            <a:fillRect/>
          </a:stretch>
        </p:blipFill>
        <p:spPr>
          <a:xfrm flipH="1">
            <a:off x="0" y="0"/>
            <a:ext cx="2264250" cy="1097280"/>
          </a:xfrm>
          <a:prstGeom prst="rect">
            <a:avLst/>
          </a:prstGeom>
        </p:spPr>
      </p:pic>
      <p:pic>
        <p:nvPicPr>
          <p:cNvPr id="9" name="图形 8"/>
          <p:cNvPicPr>
            <a:picLocks noChangeAspect="1"/>
          </p:cNvPicPr>
          <p:nvPr userDrawn="1"/>
        </p:nvPicPr>
        <p:blipFill rotWithShape="1">
          <a:blip r:embed="rId5">
            <a:extLst>
              <a:ext uri="{96DAC541-7B7A-43D3-8B79-37D633B846F1}">
                <asvg:svgBlip xmlns:asvg="http://schemas.microsoft.com/office/drawing/2016/SVG/main" r:embed="rId6"/>
              </a:ext>
            </a:extLst>
          </a:blip>
          <a:srcRect l="61852" t="10321" r="14601" b="57357"/>
          <a:stretch>
            <a:fillRect/>
          </a:stretch>
        </p:blipFill>
        <p:spPr>
          <a:xfrm flipH="1">
            <a:off x="0" y="1219"/>
            <a:ext cx="1981199" cy="1260126"/>
          </a:xfrm>
          <a:prstGeom prst="rect">
            <a:avLst/>
          </a:prstGeom>
        </p:spPr>
      </p:pic>
      <p:pic>
        <p:nvPicPr>
          <p:cNvPr id="12" name="图形 11"/>
          <p:cNvPicPr>
            <a:picLocks noChangeAspect="1"/>
          </p:cNvPicPr>
          <p:nvPr userDrawn="1"/>
        </p:nvPicPr>
        <p:blipFill rotWithShape="1">
          <a:blip r:embed="rId5">
            <a:extLst>
              <a:ext uri="{96DAC541-7B7A-43D3-8B79-37D633B846F1}">
                <asvg:svgBlip xmlns:asvg="http://schemas.microsoft.com/office/drawing/2016/SVG/main" r:embed="rId6"/>
              </a:ext>
            </a:extLst>
          </a:blip>
          <a:srcRect l="19667" t="79832" r="58888" b="9883"/>
          <a:stretch>
            <a:fillRect/>
          </a:stretch>
        </p:blipFill>
        <p:spPr>
          <a:xfrm flipH="1" flipV="1">
            <a:off x="9281159" y="0"/>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623392" y="452669"/>
            <a:ext cx="4416171" cy="3744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327915" y="452669"/>
            <a:ext cx="6240693"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327915"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488261"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9648608"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pic>
        <p:nvPicPr>
          <p:cNvPr id="14" name="图形 13"/>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a:fillRect/>
          </a:stretch>
        </p:blipFill>
        <p:spPr>
          <a:xfrm flipH="1">
            <a:off x="9772316" y="6260123"/>
            <a:ext cx="2419684" cy="597878"/>
          </a:xfrm>
          <a:prstGeom prst="rect">
            <a:avLst/>
          </a:prstGeom>
        </p:spPr>
      </p:pic>
      <p:pic>
        <p:nvPicPr>
          <p:cNvPr id="15" name="图形 14"/>
          <p:cNvPicPr>
            <a:picLocks noChangeAspect="1"/>
          </p:cNvPicPr>
          <p:nvPr userDrawn="1"/>
        </p:nvPicPr>
        <p:blipFill rotWithShape="1">
          <a:blip r:embed="rId4">
            <a:extLst>
              <a:ext uri="{96DAC541-7B7A-43D3-8B79-37D633B846F1}">
                <asvg:svgBlip xmlns:asvg="http://schemas.microsoft.com/office/drawing/2016/SVG/main" r:embed="rId5"/>
              </a:ext>
            </a:extLst>
          </a:blip>
          <a:srcRect l="61852" t="10321" r="14601" b="57357"/>
          <a:stretch>
            <a:fillRect/>
          </a:stretch>
        </p:blipFill>
        <p:spPr>
          <a:xfrm flipV="1">
            <a:off x="10210801" y="5597874"/>
            <a:ext cx="1981199" cy="1260126"/>
          </a:xfrm>
          <a:prstGeom prst="rect">
            <a:avLst/>
          </a:prstGeom>
        </p:spPr>
      </p:pic>
      <p:pic>
        <p:nvPicPr>
          <p:cNvPr id="16" name="图形 15"/>
          <p:cNvPicPr>
            <a:picLocks noChangeAspect="1"/>
          </p:cNvPicPr>
          <p:nvPr userDrawn="1"/>
        </p:nvPicPr>
        <p:blipFill rotWithShape="1">
          <a:blip r:embed="rId4">
            <a:extLst>
              <a:ext uri="{96DAC541-7B7A-43D3-8B79-37D633B846F1}">
                <asvg:svgBlip xmlns:asvg="http://schemas.microsoft.com/office/drawing/2016/SVG/main" r:embed="rId5"/>
              </a:ext>
            </a:extLst>
          </a:blip>
          <a:srcRect l="19667" t="79832" r="58888" b="9883"/>
          <a:stretch>
            <a:fillRect/>
          </a:stretch>
        </p:blipFill>
        <p:spPr>
          <a:xfrm>
            <a:off x="-1" y="6211146"/>
            <a:ext cx="2910841" cy="6468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5" Type="http://schemas.openxmlformats.org/officeDocument/2006/relationships/theme" Target="../theme/theme4.xml"/><Relationship Id="rId14" Type="http://schemas.openxmlformats.org/officeDocument/2006/relationships/slideLayout" Target="../slideLayouts/slideLayout45.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5" Type="http://schemas.openxmlformats.org/officeDocument/2006/relationships/theme" Target="../theme/theme5.xml"/><Relationship Id="rId14" Type="http://schemas.openxmlformats.org/officeDocument/2006/relationships/slideLayout" Target="../slideLayouts/slideLayout59.xml"/><Relationship Id="rId13" Type="http://schemas.openxmlformats.org/officeDocument/2006/relationships/slideLayout" Target="../slideLayouts/slideLayout58.xml"/><Relationship Id="rId12" Type="http://schemas.openxmlformats.org/officeDocument/2006/relationships/slideLayout" Target="../slideLayouts/slideLayout57.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8.xml"/><Relationship Id="rId8" Type="http://schemas.openxmlformats.org/officeDocument/2006/relationships/slideLayout" Target="../slideLayouts/slideLayout67.xml"/><Relationship Id="rId7" Type="http://schemas.openxmlformats.org/officeDocument/2006/relationships/slideLayout" Target="../slideLayouts/slideLayout66.xml"/><Relationship Id="rId6" Type="http://schemas.openxmlformats.org/officeDocument/2006/relationships/slideLayout" Target="../slideLayouts/slideLayout65.xml"/><Relationship Id="rId5" Type="http://schemas.openxmlformats.org/officeDocument/2006/relationships/slideLayout" Target="../slideLayouts/slideLayout64.xml"/><Relationship Id="rId4" Type="http://schemas.openxmlformats.org/officeDocument/2006/relationships/slideLayout" Target="../slideLayouts/slideLayout63.xml"/><Relationship Id="rId3" Type="http://schemas.openxmlformats.org/officeDocument/2006/relationships/slideLayout" Target="../slideLayouts/slideLayout62.xml"/><Relationship Id="rId2" Type="http://schemas.openxmlformats.org/officeDocument/2006/relationships/slideLayout" Target="../slideLayouts/slideLayout61.xml"/><Relationship Id="rId15" Type="http://schemas.openxmlformats.org/officeDocument/2006/relationships/theme" Target="../theme/theme6.xml"/><Relationship Id="rId14" Type="http://schemas.openxmlformats.org/officeDocument/2006/relationships/slideLayout" Target="../slideLayouts/slideLayout73.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1" Type="http://schemas.openxmlformats.org/officeDocument/2006/relationships/slideLayout" Target="../slideLayouts/slideLayout70.xml"/><Relationship Id="rId10" Type="http://schemas.openxmlformats.org/officeDocument/2006/relationships/slideLayout" Target="../slideLayouts/slideLayout69.xml"/><Relationship Id="rId1"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2.xml"/><Relationship Id="rId8" Type="http://schemas.openxmlformats.org/officeDocument/2006/relationships/slideLayout" Target="../slideLayouts/slideLayout81.xml"/><Relationship Id="rId7" Type="http://schemas.openxmlformats.org/officeDocument/2006/relationships/slideLayout" Target="../slideLayouts/slideLayout80.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 Id="rId3" Type="http://schemas.openxmlformats.org/officeDocument/2006/relationships/slideLayout" Target="../slideLayouts/slideLayout76.xml"/><Relationship Id="rId2" Type="http://schemas.openxmlformats.org/officeDocument/2006/relationships/slideLayout" Target="../slideLayouts/slideLayout75.xml"/><Relationship Id="rId15" Type="http://schemas.openxmlformats.org/officeDocument/2006/relationships/theme" Target="../theme/theme7.xml"/><Relationship Id="rId14" Type="http://schemas.openxmlformats.org/officeDocument/2006/relationships/slideLayout" Target="../slideLayouts/slideLayout87.xml"/><Relationship Id="rId13" Type="http://schemas.openxmlformats.org/officeDocument/2006/relationships/slideLayout" Target="../slideLayouts/slideLayout86.xml"/><Relationship Id="rId12" Type="http://schemas.openxmlformats.org/officeDocument/2006/relationships/slideLayout" Target="../slideLayouts/slideLayout85.xml"/><Relationship Id="rId11" Type="http://schemas.openxmlformats.org/officeDocument/2006/relationships/slideLayout" Target="../slideLayouts/slideLayout84.xml"/><Relationship Id="rId10" Type="http://schemas.openxmlformats.org/officeDocument/2006/relationships/slideLayout" Target="../slideLayouts/slideLayout83.xml"/><Relationship Id="rId1"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3.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3103" y="1992871"/>
            <a:ext cx="6138545" cy="1753235"/>
          </a:xfrm>
          <a:prstGeom prst="rect">
            <a:avLst/>
          </a:prstGeom>
          <a:noFill/>
        </p:spPr>
        <p:txBody>
          <a:bodyPr wrap="none" rtlCol="0">
            <a:spAutoFit/>
          </a:bodyPr>
          <a:lstStyle/>
          <a:p>
            <a:pPr algn="ctr"/>
            <a:r>
              <a:rPr lang="zh-CN" altLang="en-US" sz="5400" dirty="0">
                <a:solidFill>
                  <a:srgbClr val="4A5A69"/>
                </a:solidFill>
                <a:cs typeface="+mn-ea"/>
                <a:sym typeface="+mn-lt"/>
              </a:rPr>
              <a:t>基于</a:t>
            </a:r>
            <a:r>
              <a:rPr lang="en-US" altLang="zh-CN" sz="5400" dirty="0">
                <a:solidFill>
                  <a:srgbClr val="4A5A69"/>
                </a:solidFill>
                <a:cs typeface="+mn-ea"/>
                <a:sym typeface="+mn-lt"/>
              </a:rPr>
              <a:t>MapReduce</a:t>
            </a:r>
            <a:r>
              <a:rPr lang="zh-CN" altLang="en-US" sz="5400" dirty="0">
                <a:solidFill>
                  <a:srgbClr val="4A5A69"/>
                </a:solidFill>
                <a:cs typeface="+mn-ea"/>
                <a:sym typeface="+mn-lt"/>
              </a:rPr>
              <a:t>的</a:t>
            </a:r>
            <a:endParaRPr lang="zh-CN" altLang="en-US" sz="5400" dirty="0">
              <a:solidFill>
                <a:srgbClr val="4A5A69"/>
              </a:solidFill>
              <a:cs typeface="+mn-ea"/>
              <a:sym typeface="+mn-lt"/>
            </a:endParaRPr>
          </a:p>
          <a:p>
            <a:pPr algn="ctr"/>
            <a:r>
              <a:rPr lang="zh-CN" altLang="en-US" sz="5400" dirty="0">
                <a:solidFill>
                  <a:srgbClr val="4A5A69"/>
                </a:solidFill>
                <a:cs typeface="+mn-ea"/>
                <a:sym typeface="+mn-lt"/>
              </a:rPr>
              <a:t>数据去重</a:t>
            </a:r>
            <a:r>
              <a:rPr lang="zh-CN" altLang="en-US" sz="5400" dirty="0">
                <a:solidFill>
                  <a:srgbClr val="4A5A69"/>
                </a:solidFill>
                <a:cs typeface="+mn-ea"/>
                <a:sym typeface="+mn-lt"/>
              </a:rPr>
              <a:t>算法</a:t>
            </a:r>
            <a:endParaRPr lang="zh-CN" altLang="en-US" sz="5400" dirty="0">
              <a:solidFill>
                <a:srgbClr val="4A5A69"/>
              </a:solidFill>
              <a:cs typeface="+mn-ea"/>
              <a:sym typeface="+mn-lt"/>
            </a:endParaRPr>
          </a:p>
        </p:txBody>
      </p:sp>
      <p:sp>
        <p:nvSpPr>
          <p:cNvPr id="7" name="文本框 6"/>
          <p:cNvSpPr txBox="1"/>
          <p:nvPr/>
        </p:nvSpPr>
        <p:spPr>
          <a:xfrm>
            <a:off x="7273290" y="4187190"/>
            <a:ext cx="2431415" cy="306705"/>
          </a:xfrm>
          <a:prstGeom prst="rect">
            <a:avLst/>
          </a:prstGeom>
          <a:noFill/>
        </p:spPr>
        <p:txBody>
          <a:bodyPr wrap="square" rtlCol="0">
            <a:spAutoFit/>
          </a:bodyPr>
          <a:p>
            <a:r>
              <a:rPr lang="zh-CN" altLang="en-US" sz="1400" dirty="0">
                <a:solidFill>
                  <a:schemeClr val="tx1">
                    <a:lumMod val="95000"/>
                    <a:lumOff val="5000"/>
                  </a:schemeClr>
                </a:solidFill>
                <a:cs typeface="+mn-ea"/>
                <a:sym typeface="+mn-lt"/>
              </a:rPr>
              <a:t>汇报人：</a:t>
            </a:r>
            <a:r>
              <a:rPr lang="en-US" altLang="zh-CN" sz="1400" dirty="0">
                <a:solidFill>
                  <a:schemeClr val="tx1">
                    <a:lumMod val="95000"/>
                    <a:lumOff val="5000"/>
                  </a:schemeClr>
                </a:solidFill>
                <a:cs typeface="+mn-ea"/>
                <a:sym typeface="+mn-lt"/>
              </a:rPr>
              <a:t>xxx</a:t>
            </a:r>
            <a:endParaRPr lang="en-US" altLang="zh-CN" sz="1400" dirty="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65078" y="564580"/>
            <a:ext cx="2376805" cy="521970"/>
          </a:xfrm>
          <a:prstGeom prst="rect">
            <a:avLst/>
          </a:prstGeom>
          <a:noFill/>
        </p:spPr>
        <p:txBody>
          <a:bodyPr wrap="none" rtlCol="0">
            <a:spAutoFit/>
          </a:bodyPr>
          <a:p>
            <a:pPr algn="ctr"/>
            <a:r>
              <a:rPr lang="zh-CN" altLang="en-US" sz="2800" dirty="0">
                <a:solidFill>
                  <a:srgbClr val="4A5A69"/>
                </a:solidFill>
                <a:cs typeface="+mn-ea"/>
                <a:sym typeface="+mn-lt"/>
              </a:rPr>
              <a:t>Map代码</a:t>
            </a:r>
            <a:r>
              <a:rPr lang="zh-CN" altLang="en-US" sz="2800" dirty="0">
                <a:solidFill>
                  <a:srgbClr val="4A5A69"/>
                </a:solidFill>
                <a:cs typeface="+mn-ea"/>
                <a:sym typeface="+mn-lt"/>
              </a:rPr>
              <a:t>实现</a:t>
            </a:r>
            <a:endParaRPr lang="zh-CN" altLang="en-US" sz="2800" dirty="0">
              <a:solidFill>
                <a:srgbClr val="4A5A69"/>
              </a:solidFill>
              <a:cs typeface="+mn-ea"/>
              <a:sym typeface="+mn-lt"/>
            </a:endParaRPr>
          </a:p>
        </p:txBody>
      </p:sp>
      <p:pic>
        <p:nvPicPr>
          <p:cNvPr id="3" name="图片 2" descr="R]Z7ZMQBWM}3YOGUSR2V9GB"/>
          <p:cNvPicPr>
            <a:picLocks noChangeAspect="1"/>
          </p:cNvPicPr>
          <p:nvPr/>
        </p:nvPicPr>
        <p:blipFill>
          <a:blip r:embed="rId1"/>
          <a:stretch>
            <a:fillRect/>
          </a:stretch>
        </p:blipFill>
        <p:spPr>
          <a:xfrm>
            <a:off x="481330" y="1464945"/>
            <a:ext cx="11378565" cy="4388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9813" y="659830"/>
            <a:ext cx="2855595" cy="521970"/>
          </a:xfrm>
          <a:prstGeom prst="rect">
            <a:avLst/>
          </a:prstGeom>
          <a:noFill/>
        </p:spPr>
        <p:txBody>
          <a:bodyPr wrap="none" rtlCol="0">
            <a:spAutoFit/>
          </a:bodyPr>
          <a:p>
            <a:pPr algn="ctr"/>
            <a:r>
              <a:rPr lang="en-US" altLang="zh-CN" sz="2800" dirty="0">
                <a:solidFill>
                  <a:srgbClr val="4A5A69"/>
                </a:solidFill>
                <a:cs typeface="+mn-ea"/>
                <a:sym typeface="+mn-lt"/>
              </a:rPr>
              <a:t>Reduce</a:t>
            </a:r>
            <a:r>
              <a:rPr lang="zh-CN" altLang="en-US" sz="2800" dirty="0">
                <a:solidFill>
                  <a:srgbClr val="4A5A69"/>
                </a:solidFill>
                <a:cs typeface="+mn-ea"/>
                <a:sym typeface="+mn-lt"/>
              </a:rPr>
              <a:t>代码</a:t>
            </a:r>
            <a:r>
              <a:rPr lang="zh-CN" altLang="en-US" sz="2800" dirty="0">
                <a:solidFill>
                  <a:srgbClr val="4A5A69"/>
                </a:solidFill>
                <a:cs typeface="+mn-ea"/>
                <a:sym typeface="+mn-lt"/>
              </a:rPr>
              <a:t>实现</a:t>
            </a:r>
            <a:endParaRPr lang="zh-CN" altLang="en-US" sz="2800" dirty="0">
              <a:solidFill>
                <a:srgbClr val="4A5A69"/>
              </a:solidFill>
              <a:cs typeface="+mn-ea"/>
              <a:sym typeface="+mn-lt"/>
            </a:endParaRPr>
          </a:p>
        </p:txBody>
      </p:sp>
      <p:pic>
        <p:nvPicPr>
          <p:cNvPr id="4" name="图片 3" descr="P49A52W]I]DOLRI0W$K[N2K"/>
          <p:cNvPicPr>
            <a:picLocks noChangeAspect="1"/>
          </p:cNvPicPr>
          <p:nvPr/>
        </p:nvPicPr>
        <p:blipFill>
          <a:blip r:embed="rId1"/>
          <a:srcRect l="1707" r="-3714"/>
          <a:stretch>
            <a:fillRect/>
          </a:stretch>
        </p:blipFill>
        <p:spPr>
          <a:xfrm>
            <a:off x="445770" y="1905635"/>
            <a:ext cx="12033250" cy="2814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3095" y="4001811"/>
            <a:ext cx="3922353" cy="338554"/>
          </a:xfrm>
          <a:prstGeom prst="rect">
            <a:avLst/>
          </a:prstGeom>
        </p:spPr>
        <p:txBody>
          <a:bodyPr wrap="square">
            <a:spAutoFit/>
          </a:bodyPr>
          <a:lstStyle/>
          <a:p>
            <a:pPr algn="dist"/>
            <a:r>
              <a:rPr lang="zh-CN" altLang="en-US" sz="1600" dirty="0">
                <a:solidFill>
                  <a:srgbClr val="92A3B8"/>
                </a:solidFill>
                <a:cs typeface="+mn-ea"/>
                <a:sym typeface="+mn-lt"/>
              </a:rPr>
              <a:t>Enter your text here</a:t>
            </a:r>
            <a:endParaRPr lang="zh-CN" altLang="en-US" sz="1600" dirty="0">
              <a:solidFill>
                <a:srgbClr val="92A3B8"/>
              </a:solidFill>
              <a:cs typeface="+mn-ea"/>
              <a:sym typeface="+mn-lt"/>
            </a:endParaRPr>
          </a:p>
        </p:txBody>
      </p:sp>
      <p:sp>
        <p:nvSpPr>
          <p:cNvPr id="4" name="文本框 3"/>
          <p:cNvSpPr txBox="1"/>
          <p:nvPr/>
        </p:nvSpPr>
        <p:spPr>
          <a:xfrm>
            <a:off x="2243061" y="3233359"/>
            <a:ext cx="1376680" cy="768350"/>
          </a:xfrm>
          <a:prstGeom prst="rect">
            <a:avLst/>
          </a:prstGeom>
          <a:noFill/>
        </p:spPr>
        <p:txBody>
          <a:bodyPr wrap="none" rtlCol="0">
            <a:spAutoFit/>
          </a:bodyPr>
          <a:lstStyle/>
          <a:p>
            <a:pPr algn="ctr"/>
            <a:r>
              <a:rPr lang="zh-CN" altLang="en-US" sz="4400" spc="300" dirty="0">
                <a:solidFill>
                  <a:srgbClr val="4A5A69"/>
                </a:solidFill>
                <a:cs typeface="+mn-ea"/>
                <a:sym typeface="+mn-lt"/>
              </a:rPr>
              <a:t>演示</a:t>
            </a:r>
            <a:endParaRPr lang="zh-CN" altLang="en-US" sz="4400" spc="300" dirty="0">
              <a:solidFill>
                <a:srgbClr val="4A5A69"/>
              </a:solidFill>
              <a:cs typeface="+mn-ea"/>
              <a:sym typeface="+mn-lt"/>
            </a:endParaRPr>
          </a:p>
        </p:txBody>
      </p:sp>
      <p:sp>
        <p:nvSpPr>
          <p:cNvPr id="7" name="文本框 6"/>
          <p:cNvSpPr txBox="1"/>
          <p:nvPr/>
        </p:nvSpPr>
        <p:spPr>
          <a:xfrm>
            <a:off x="2243095" y="4401920"/>
            <a:ext cx="5569817" cy="523220"/>
          </a:xfrm>
          <a:prstGeom prst="rect">
            <a:avLst/>
          </a:prstGeom>
          <a:noFill/>
        </p:spPr>
        <p:txBody>
          <a:bodyPr wrap="square" rtlCol="0">
            <a:spAutoFit/>
          </a:bodyPr>
          <a:lstStyle/>
          <a:p>
            <a:r>
              <a:rPr lang="en-US" altLang="zh-CN" sz="1400" dirty="0">
                <a:solidFill>
                  <a:schemeClr val="tx1">
                    <a:lumMod val="95000"/>
                    <a:lumOff val="5000"/>
                  </a:schemeClr>
                </a:solidFill>
                <a:cs typeface="+mn-ea"/>
                <a:sym typeface="+mn-lt"/>
              </a:rPr>
              <a:t>Lorem ipsum dolor sit amet, consectetuer adipiscing elit. Maecenas porttitor congue massa. </a:t>
            </a:r>
            <a:r>
              <a:rPr lang="en-US" altLang="zh-CN" sz="1400" dirty="0" err="1">
                <a:solidFill>
                  <a:schemeClr val="tx1">
                    <a:lumMod val="95000"/>
                    <a:lumOff val="5000"/>
                  </a:schemeClr>
                </a:solidFill>
                <a:cs typeface="+mn-ea"/>
                <a:sym typeface="+mn-lt"/>
              </a:rPr>
              <a:t>Fusce</a:t>
            </a:r>
            <a:r>
              <a:rPr lang="en-US" altLang="zh-CN" sz="1400" dirty="0">
                <a:solidFill>
                  <a:schemeClr val="tx1">
                    <a:lumMod val="95000"/>
                    <a:lumOff val="5000"/>
                  </a:schemeClr>
                </a:solidFill>
                <a:cs typeface="+mn-ea"/>
                <a:sym typeface="+mn-lt"/>
              </a:rPr>
              <a:t> </a:t>
            </a:r>
            <a:r>
              <a:rPr lang="en-US" altLang="zh-CN" sz="1400" dirty="0" err="1">
                <a:solidFill>
                  <a:schemeClr val="tx1">
                    <a:lumMod val="95000"/>
                    <a:lumOff val="5000"/>
                  </a:schemeClr>
                </a:solidFill>
                <a:cs typeface="+mn-ea"/>
                <a:sym typeface="+mn-lt"/>
              </a:rPr>
              <a:t>posuere</a:t>
            </a:r>
            <a:endParaRPr lang="en-US" altLang="zh-CN" sz="1400" dirty="0">
              <a:solidFill>
                <a:schemeClr val="tx1">
                  <a:lumMod val="95000"/>
                  <a:lumOff val="5000"/>
                </a:schemeClr>
              </a:solidFill>
              <a:cs typeface="+mn-ea"/>
              <a:sym typeface="+mn-lt"/>
            </a:endParaRPr>
          </a:p>
        </p:txBody>
      </p:sp>
      <p:sp>
        <p:nvSpPr>
          <p:cNvPr id="8" name="文本框 7"/>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04</a:t>
            </a:r>
            <a:endParaRPr lang="zh-CN" altLang="en-US" sz="4400" dirty="0">
              <a:solidFill>
                <a:srgbClr val="92A3B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99101" y="505525"/>
            <a:ext cx="1605280" cy="521970"/>
          </a:xfrm>
          <a:prstGeom prst="rect">
            <a:avLst/>
          </a:prstGeom>
          <a:noFill/>
        </p:spPr>
        <p:txBody>
          <a:bodyPr wrap="none" rtlCol="0">
            <a:spAutoFit/>
          </a:bodyPr>
          <a:p>
            <a:pPr algn="ctr"/>
            <a:r>
              <a:rPr lang="zh-CN" altLang="en-US" sz="2800" dirty="0">
                <a:solidFill>
                  <a:srgbClr val="4A5A69"/>
                </a:solidFill>
                <a:cs typeface="+mn-ea"/>
                <a:sym typeface="+mn-lt"/>
              </a:rPr>
              <a:t>运行环境</a:t>
            </a:r>
            <a:endParaRPr lang="zh-CN" altLang="en-US" sz="2800" dirty="0">
              <a:solidFill>
                <a:srgbClr val="4A5A69"/>
              </a:solidFill>
              <a:cs typeface="+mn-ea"/>
              <a:sym typeface="+mn-lt"/>
            </a:endParaRPr>
          </a:p>
        </p:txBody>
      </p:sp>
      <p:pic>
        <p:nvPicPr>
          <p:cNvPr id="3" name="图片 2" descr="9T17C]LULH`A]RCI7{VL~HC"/>
          <p:cNvPicPr>
            <a:picLocks noChangeAspect="1"/>
          </p:cNvPicPr>
          <p:nvPr/>
        </p:nvPicPr>
        <p:blipFill>
          <a:blip r:embed="rId1"/>
          <a:stretch>
            <a:fillRect/>
          </a:stretch>
        </p:blipFill>
        <p:spPr>
          <a:xfrm>
            <a:off x="1910715" y="2922270"/>
            <a:ext cx="7317740" cy="3204210"/>
          </a:xfrm>
          <a:prstGeom prst="rect">
            <a:avLst/>
          </a:prstGeom>
        </p:spPr>
      </p:pic>
      <p:sp>
        <p:nvSpPr>
          <p:cNvPr id="5" name="文本框 4"/>
          <p:cNvSpPr txBox="1"/>
          <p:nvPr/>
        </p:nvSpPr>
        <p:spPr>
          <a:xfrm>
            <a:off x="1838961" y="1405955"/>
            <a:ext cx="3247390" cy="521970"/>
          </a:xfrm>
          <a:prstGeom prst="rect">
            <a:avLst/>
          </a:prstGeom>
          <a:noFill/>
        </p:spPr>
        <p:txBody>
          <a:bodyPr wrap="none" rtlCol="0">
            <a:spAutoFit/>
          </a:bodyPr>
          <a:p>
            <a:pPr algn="ctr"/>
            <a:r>
              <a:rPr lang="zh-CN" altLang="en-US" sz="2800" dirty="0">
                <a:solidFill>
                  <a:srgbClr val="4A5A69"/>
                </a:solidFill>
                <a:cs typeface="+mn-ea"/>
                <a:sym typeface="+mn-lt"/>
              </a:rPr>
              <a:t>操作系统：</a:t>
            </a:r>
            <a:r>
              <a:rPr lang="en-US" altLang="zh-CN" sz="2800" dirty="0">
                <a:solidFill>
                  <a:srgbClr val="4A5A69"/>
                </a:solidFill>
                <a:cs typeface="+mn-ea"/>
                <a:sym typeface="+mn-lt"/>
              </a:rPr>
              <a:t>Cent</a:t>
            </a:r>
            <a:r>
              <a:rPr lang="en-US" altLang="zh-CN" sz="2800" dirty="0">
                <a:solidFill>
                  <a:srgbClr val="4A5A69"/>
                </a:solidFill>
                <a:cs typeface="+mn-ea"/>
                <a:sym typeface="+mn-lt"/>
              </a:rPr>
              <a:t>OS</a:t>
            </a:r>
            <a:endParaRPr lang="en-US" altLang="zh-CN" sz="2800" dirty="0">
              <a:solidFill>
                <a:srgbClr val="4A5A69"/>
              </a:solidFill>
              <a:cs typeface="+mn-ea"/>
              <a:sym typeface="+mn-lt"/>
            </a:endParaRPr>
          </a:p>
        </p:txBody>
      </p:sp>
      <p:sp>
        <p:nvSpPr>
          <p:cNvPr id="6" name="文本框 5"/>
          <p:cNvSpPr txBox="1"/>
          <p:nvPr/>
        </p:nvSpPr>
        <p:spPr>
          <a:xfrm>
            <a:off x="1910398" y="2164145"/>
            <a:ext cx="3903345" cy="521970"/>
          </a:xfrm>
          <a:prstGeom prst="rect">
            <a:avLst/>
          </a:prstGeom>
          <a:noFill/>
        </p:spPr>
        <p:txBody>
          <a:bodyPr wrap="none" rtlCol="0">
            <a:spAutoFit/>
          </a:bodyPr>
          <a:p>
            <a:pPr algn="ctr"/>
            <a:r>
              <a:rPr lang="en-US" altLang="zh-CN" sz="2800" dirty="0">
                <a:solidFill>
                  <a:srgbClr val="4A5A69"/>
                </a:solidFill>
                <a:cs typeface="+mn-ea"/>
                <a:sym typeface="+mn-lt"/>
              </a:rPr>
              <a:t>Hadoop</a:t>
            </a:r>
            <a:r>
              <a:rPr lang="zh-CN" altLang="en-US" sz="2800" dirty="0">
                <a:solidFill>
                  <a:srgbClr val="4A5A69"/>
                </a:solidFill>
                <a:cs typeface="+mn-ea"/>
                <a:sym typeface="+mn-lt"/>
              </a:rPr>
              <a:t>集群：</a:t>
            </a:r>
            <a:r>
              <a:rPr lang="en-US" altLang="zh-CN" sz="2800" dirty="0">
                <a:solidFill>
                  <a:srgbClr val="4A5A69"/>
                </a:solidFill>
                <a:cs typeface="+mn-ea"/>
                <a:sym typeface="+mn-lt"/>
              </a:rPr>
              <a:t>3</a:t>
            </a:r>
            <a:r>
              <a:rPr lang="zh-CN" altLang="en-US" sz="2800" dirty="0">
                <a:solidFill>
                  <a:srgbClr val="4A5A69"/>
                </a:solidFill>
                <a:cs typeface="+mn-ea"/>
                <a:sym typeface="+mn-lt"/>
              </a:rPr>
              <a:t>个</a:t>
            </a:r>
            <a:r>
              <a:rPr lang="zh-CN" altLang="en-US" sz="2800" dirty="0">
                <a:solidFill>
                  <a:srgbClr val="4A5A69"/>
                </a:solidFill>
                <a:cs typeface="+mn-ea"/>
                <a:sym typeface="+mn-lt"/>
              </a:rPr>
              <a:t>节点</a:t>
            </a:r>
            <a:endParaRPr lang="zh-CN" altLang="en-US" sz="2800" dirty="0">
              <a:solidFill>
                <a:srgbClr val="4A5A69"/>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99101" y="505525"/>
            <a:ext cx="1605280" cy="521970"/>
          </a:xfrm>
          <a:prstGeom prst="rect">
            <a:avLst/>
          </a:prstGeom>
          <a:noFill/>
        </p:spPr>
        <p:txBody>
          <a:bodyPr wrap="none" rtlCol="0">
            <a:spAutoFit/>
          </a:bodyPr>
          <a:p>
            <a:pPr algn="ctr"/>
            <a:r>
              <a:rPr lang="zh-CN" altLang="en-US" sz="2800" dirty="0">
                <a:solidFill>
                  <a:srgbClr val="4A5A69"/>
                </a:solidFill>
                <a:cs typeface="+mn-ea"/>
                <a:sym typeface="+mn-lt"/>
              </a:rPr>
              <a:t>演示过程</a:t>
            </a:r>
            <a:endParaRPr lang="zh-CN" altLang="en-US" sz="2800" dirty="0">
              <a:solidFill>
                <a:srgbClr val="4A5A69"/>
              </a:solidFill>
              <a:cs typeface="+mn-ea"/>
              <a:sym typeface="+mn-lt"/>
            </a:endParaRPr>
          </a:p>
        </p:txBody>
      </p:sp>
      <p:sp>
        <p:nvSpPr>
          <p:cNvPr id="5" name="文本框 4"/>
          <p:cNvSpPr txBox="1"/>
          <p:nvPr/>
        </p:nvSpPr>
        <p:spPr>
          <a:xfrm>
            <a:off x="1109663" y="1405955"/>
            <a:ext cx="4705985" cy="521970"/>
          </a:xfrm>
          <a:prstGeom prst="rect">
            <a:avLst/>
          </a:prstGeom>
          <a:noFill/>
        </p:spPr>
        <p:txBody>
          <a:bodyPr wrap="none" rtlCol="0">
            <a:spAutoFit/>
          </a:bodyPr>
          <a:p>
            <a:pPr algn="ctr"/>
            <a:r>
              <a:rPr lang="zh-CN" altLang="en-US" sz="2800" dirty="0">
                <a:solidFill>
                  <a:srgbClr val="4A5A69"/>
                </a:solidFill>
                <a:cs typeface="+mn-ea"/>
                <a:sym typeface="+mn-lt"/>
              </a:rPr>
              <a:t>一、将数据上传到</a:t>
            </a:r>
            <a:r>
              <a:rPr lang="en-US" altLang="zh-CN" sz="2800" dirty="0">
                <a:solidFill>
                  <a:srgbClr val="4A5A69"/>
                </a:solidFill>
                <a:cs typeface="+mn-ea"/>
                <a:sym typeface="+mn-lt"/>
              </a:rPr>
              <a:t>hadoop</a:t>
            </a:r>
            <a:r>
              <a:rPr lang="zh-CN" altLang="en-US" sz="2800" dirty="0">
                <a:solidFill>
                  <a:srgbClr val="4A5A69"/>
                </a:solidFill>
                <a:cs typeface="+mn-ea"/>
                <a:sym typeface="+mn-lt"/>
              </a:rPr>
              <a:t>上</a:t>
            </a:r>
            <a:endParaRPr lang="zh-CN" altLang="en-US" sz="2800" dirty="0">
              <a:solidFill>
                <a:srgbClr val="4A5A69"/>
              </a:solidFill>
              <a:cs typeface="+mn-ea"/>
              <a:sym typeface="+mn-lt"/>
            </a:endParaRPr>
          </a:p>
        </p:txBody>
      </p:sp>
      <p:pic>
        <p:nvPicPr>
          <p:cNvPr id="4" name="图片 3" descr="~HJ)X[0`TJX%`3F74DH(SOG"/>
          <p:cNvPicPr>
            <a:picLocks noChangeAspect="1"/>
          </p:cNvPicPr>
          <p:nvPr/>
        </p:nvPicPr>
        <p:blipFill>
          <a:blip r:embed="rId1"/>
          <a:stretch>
            <a:fillRect/>
          </a:stretch>
        </p:blipFill>
        <p:spPr>
          <a:xfrm>
            <a:off x="1139190" y="2208530"/>
            <a:ext cx="9914255" cy="3609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99101" y="505525"/>
            <a:ext cx="1605280" cy="521970"/>
          </a:xfrm>
          <a:prstGeom prst="rect">
            <a:avLst/>
          </a:prstGeom>
          <a:noFill/>
        </p:spPr>
        <p:txBody>
          <a:bodyPr wrap="none" rtlCol="0">
            <a:spAutoFit/>
          </a:bodyPr>
          <a:p>
            <a:pPr algn="ctr"/>
            <a:r>
              <a:rPr lang="zh-CN" altLang="en-US" sz="2800" dirty="0">
                <a:solidFill>
                  <a:srgbClr val="4A5A69"/>
                </a:solidFill>
                <a:cs typeface="+mn-ea"/>
                <a:sym typeface="+mn-lt"/>
              </a:rPr>
              <a:t>演示过程</a:t>
            </a:r>
            <a:endParaRPr lang="zh-CN" altLang="en-US" sz="2800" dirty="0">
              <a:solidFill>
                <a:srgbClr val="4A5A69"/>
              </a:solidFill>
              <a:cs typeface="+mn-ea"/>
              <a:sym typeface="+mn-lt"/>
            </a:endParaRPr>
          </a:p>
        </p:txBody>
      </p:sp>
      <p:sp>
        <p:nvSpPr>
          <p:cNvPr id="5" name="文本框 4"/>
          <p:cNvSpPr txBox="1"/>
          <p:nvPr/>
        </p:nvSpPr>
        <p:spPr>
          <a:xfrm>
            <a:off x="1139190" y="1417385"/>
            <a:ext cx="2744470" cy="521970"/>
          </a:xfrm>
          <a:prstGeom prst="rect">
            <a:avLst/>
          </a:prstGeom>
          <a:noFill/>
        </p:spPr>
        <p:txBody>
          <a:bodyPr wrap="none" rtlCol="0">
            <a:spAutoFit/>
          </a:bodyPr>
          <a:p>
            <a:pPr algn="ctr"/>
            <a:r>
              <a:rPr lang="zh-CN" altLang="en-US" sz="2800" dirty="0">
                <a:solidFill>
                  <a:srgbClr val="4A5A69"/>
                </a:solidFill>
                <a:cs typeface="+mn-ea"/>
                <a:sym typeface="+mn-lt"/>
              </a:rPr>
              <a:t>二、执行</a:t>
            </a:r>
            <a:r>
              <a:rPr lang="en-US" altLang="zh-CN" sz="2800" dirty="0">
                <a:solidFill>
                  <a:srgbClr val="4A5A69"/>
                </a:solidFill>
                <a:cs typeface="+mn-ea"/>
                <a:sym typeface="+mn-lt"/>
              </a:rPr>
              <a:t>jar</a:t>
            </a:r>
            <a:r>
              <a:rPr lang="zh-CN" altLang="en-US" sz="2800" dirty="0">
                <a:solidFill>
                  <a:srgbClr val="4A5A69"/>
                </a:solidFill>
                <a:cs typeface="+mn-ea"/>
                <a:sym typeface="+mn-lt"/>
              </a:rPr>
              <a:t>命令</a:t>
            </a:r>
            <a:endParaRPr lang="zh-CN" altLang="en-US" sz="2800" dirty="0">
              <a:solidFill>
                <a:srgbClr val="4A5A69"/>
              </a:solidFill>
              <a:cs typeface="+mn-ea"/>
              <a:sym typeface="+mn-lt"/>
            </a:endParaRPr>
          </a:p>
        </p:txBody>
      </p:sp>
      <p:pic>
        <p:nvPicPr>
          <p:cNvPr id="3" name="图片 2" descr="J(2RRIMJNVWZF10V{]L2{7R"/>
          <p:cNvPicPr>
            <a:picLocks noChangeAspect="1"/>
          </p:cNvPicPr>
          <p:nvPr/>
        </p:nvPicPr>
        <p:blipFill>
          <a:blip r:embed="rId1"/>
          <a:stretch>
            <a:fillRect/>
          </a:stretch>
        </p:blipFill>
        <p:spPr>
          <a:xfrm>
            <a:off x="890270" y="2261870"/>
            <a:ext cx="10822305" cy="3625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99101" y="505525"/>
            <a:ext cx="1605280" cy="521970"/>
          </a:xfrm>
          <a:prstGeom prst="rect">
            <a:avLst/>
          </a:prstGeom>
          <a:noFill/>
        </p:spPr>
        <p:txBody>
          <a:bodyPr wrap="none" rtlCol="0">
            <a:spAutoFit/>
          </a:bodyPr>
          <a:p>
            <a:pPr algn="ctr"/>
            <a:r>
              <a:rPr lang="zh-CN" altLang="en-US" sz="2800" dirty="0">
                <a:solidFill>
                  <a:srgbClr val="4A5A69"/>
                </a:solidFill>
                <a:cs typeface="+mn-ea"/>
                <a:sym typeface="+mn-lt"/>
              </a:rPr>
              <a:t>演示过程</a:t>
            </a:r>
            <a:endParaRPr lang="zh-CN" altLang="en-US" sz="2800" dirty="0">
              <a:solidFill>
                <a:srgbClr val="4A5A69"/>
              </a:solidFill>
              <a:cs typeface="+mn-ea"/>
              <a:sym typeface="+mn-lt"/>
            </a:endParaRPr>
          </a:p>
        </p:txBody>
      </p:sp>
      <p:sp>
        <p:nvSpPr>
          <p:cNvPr id="5" name="文本框 4"/>
          <p:cNvSpPr txBox="1"/>
          <p:nvPr/>
        </p:nvSpPr>
        <p:spPr>
          <a:xfrm>
            <a:off x="1139190" y="1381825"/>
            <a:ext cx="3027680" cy="521970"/>
          </a:xfrm>
          <a:prstGeom prst="rect">
            <a:avLst/>
          </a:prstGeom>
          <a:noFill/>
        </p:spPr>
        <p:txBody>
          <a:bodyPr wrap="none" rtlCol="0">
            <a:spAutoFit/>
          </a:bodyPr>
          <a:p>
            <a:pPr algn="ctr"/>
            <a:r>
              <a:rPr lang="zh-CN" altLang="en-US" sz="2800" dirty="0">
                <a:solidFill>
                  <a:srgbClr val="4A5A69"/>
                </a:solidFill>
                <a:cs typeface="+mn-ea"/>
                <a:sym typeface="+mn-lt"/>
              </a:rPr>
              <a:t>三、查看输出</a:t>
            </a:r>
            <a:r>
              <a:rPr lang="zh-CN" altLang="en-US" sz="2800" dirty="0">
                <a:solidFill>
                  <a:srgbClr val="4A5A69"/>
                </a:solidFill>
                <a:cs typeface="+mn-ea"/>
                <a:sym typeface="+mn-lt"/>
              </a:rPr>
              <a:t>结果</a:t>
            </a:r>
            <a:endParaRPr lang="zh-CN" altLang="en-US" sz="2800" dirty="0">
              <a:solidFill>
                <a:srgbClr val="4A5A69"/>
              </a:solidFill>
              <a:cs typeface="+mn-ea"/>
              <a:sym typeface="+mn-lt"/>
            </a:endParaRPr>
          </a:p>
        </p:txBody>
      </p:sp>
      <p:pic>
        <p:nvPicPr>
          <p:cNvPr id="3" name="图片 2" descr="DNTM%38B7O$1{RHAW}G[$MV"/>
          <p:cNvPicPr>
            <a:picLocks noChangeAspect="1"/>
          </p:cNvPicPr>
          <p:nvPr/>
        </p:nvPicPr>
        <p:blipFill>
          <a:blip r:embed="rId1"/>
          <a:stretch>
            <a:fillRect/>
          </a:stretch>
        </p:blipFill>
        <p:spPr>
          <a:xfrm>
            <a:off x="824865" y="2048510"/>
            <a:ext cx="11367135" cy="3366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3679" y="2756776"/>
            <a:ext cx="5724645" cy="923330"/>
          </a:xfrm>
          <a:prstGeom prst="rect">
            <a:avLst/>
          </a:prstGeom>
          <a:noFill/>
        </p:spPr>
        <p:txBody>
          <a:bodyPr wrap="none" rtlCol="0">
            <a:spAutoFit/>
          </a:bodyPr>
          <a:lstStyle/>
          <a:p>
            <a:pPr algn="ctr"/>
            <a:r>
              <a:rPr lang="zh-CN" altLang="en-US" sz="5400" dirty="0">
                <a:solidFill>
                  <a:srgbClr val="4A5A69"/>
                </a:solidFill>
                <a:cs typeface="+mn-ea"/>
                <a:sym typeface="+mn-lt"/>
              </a:rPr>
              <a:t>感谢您的耐心观看</a:t>
            </a:r>
            <a:endParaRPr lang="zh-CN" altLang="en-US" sz="5400" dirty="0">
              <a:solidFill>
                <a:srgbClr val="4A5A69"/>
              </a:solidFill>
              <a:cs typeface="+mn-ea"/>
              <a:sym typeface="+mn-lt"/>
            </a:endParaRPr>
          </a:p>
        </p:txBody>
      </p:sp>
      <p:cxnSp>
        <p:nvCxnSpPr>
          <p:cNvPr id="6" name="直接连接符 5"/>
          <p:cNvCxnSpPr/>
          <p:nvPr/>
        </p:nvCxnSpPr>
        <p:spPr>
          <a:xfrm>
            <a:off x="2760562"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198744"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08267" y="3014843"/>
            <a:ext cx="2926080" cy="460375"/>
          </a:xfrm>
          <a:prstGeom prst="rect">
            <a:avLst/>
          </a:prstGeom>
          <a:noFill/>
        </p:spPr>
        <p:txBody>
          <a:bodyPr wrap="none" rtlCol="0">
            <a:spAutoFit/>
          </a:bodyPr>
          <a:lstStyle/>
          <a:p>
            <a:r>
              <a:rPr lang="zh-CN" altLang="en-US" sz="2400" b="1" spc="300" dirty="0">
                <a:solidFill>
                  <a:srgbClr val="231E1F"/>
                </a:solidFill>
                <a:cs typeface="+mn-ea"/>
                <a:sym typeface="+mn-lt"/>
              </a:rPr>
              <a:t>数据去重算法</a:t>
            </a:r>
            <a:r>
              <a:rPr lang="zh-CN" altLang="en-US" sz="2400" b="1" spc="300" dirty="0">
                <a:solidFill>
                  <a:srgbClr val="231E1F"/>
                </a:solidFill>
                <a:cs typeface="+mn-ea"/>
                <a:sym typeface="+mn-lt"/>
              </a:rPr>
              <a:t>介绍</a:t>
            </a:r>
            <a:endParaRPr lang="zh-CN" altLang="en-US" sz="2400" b="1" spc="300" dirty="0">
              <a:solidFill>
                <a:srgbClr val="231E1F"/>
              </a:solidFill>
              <a:cs typeface="+mn-ea"/>
              <a:sym typeface="+mn-lt"/>
            </a:endParaRPr>
          </a:p>
        </p:txBody>
      </p:sp>
      <p:sp>
        <p:nvSpPr>
          <p:cNvPr id="3" name="矩形 2"/>
          <p:cNvSpPr/>
          <p:nvPr/>
        </p:nvSpPr>
        <p:spPr>
          <a:xfrm>
            <a:off x="2708267" y="3383861"/>
            <a:ext cx="2271776" cy="275588"/>
          </a:xfrm>
          <a:prstGeom prst="rect">
            <a:avLst/>
          </a:prstGeom>
        </p:spPr>
        <p:txBody>
          <a:bodyPr wrap="square">
            <a:spAutoFit/>
          </a:bodyPr>
          <a:lstStyle/>
          <a:p>
            <a:pPr algn="dist">
              <a:lnSpc>
                <a:spcPct val="150000"/>
              </a:lnSpc>
            </a:pPr>
            <a:r>
              <a:rPr lang="en-US" altLang="ko-KR" sz="900" dirty="0">
                <a:solidFill>
                  <a:schemeClr val="tx1">
                    <a:lumMod val="50000"/>
                    <a:lumOff val="50000"/>
                  </a:schemeClr>
                </a:solidFill>
                <a:cs typeface="+mn-ea"/>
                <a:sym typeface="+mn-lt"/>
              </a:rPr>
              <a:t>Maecenas </a:t>
            </a:r>
            <a:r>
              <a:rPr lang="en-US" altLang="ko-KR" sz="900" dirty="0" err="1">
                <a:solidFill>
                  <a:schemeClr val="tx1">
                    <a:lumMod val="50000"/>
                    <a:lumOff val="50000"/>
                  </a:schemeClr>
                </a:solidFill>
                <a:cs typeface="+mn-ea"/>
                <a:sym typeface="+mn-lt"/>
              </a:rPr>
              <a:t>porttitor</a:t>
            </a:r>
            <a:r>
              <a:rPr lang="en-US" altLang="ko-KR" sz="900" dirty="0">
                <a:solidFill>
                  <a:schemeClr val="tx1">
                    <a:lumMod val="50000"/>
                    <a:lumOff val="50000"/>
                  </a:schemeClr>
                </a:solidFill>
                <a:cs typeface="+mn-ea"/>
                <a:sym typeface="+mn-lt"/>
              </a:rPr>
              <a:t> </a:t>
            </a:r>
            <a:r>
              <a:rPr lang="en-US" altLang="ko-KR" sz="900" dirty="0" err="1">
                <a:solidFill>
                  <a:schemeClr val="tx1">
                    <a:lumMod val="50000"/>
                    <a:lumOff val="50000"/>
                  </a:schemeClr>
                </a:solidFill>
                <a:cs typeface="+mn-ea"/>
                <a:sym typeface="+mn-lt"/>
              </a:rPr>
              <a:t>congue</a:t>
            </a:r>
            <a:r>
              <a:rPr lang="en-US" altLang="ko-KR" sz="900" dirty="0">
                <a:solidFill>
                  <a:schemeClr val="tx1">
                    <a:lumMod val="50000"/>
                    <a:lumOff val="50000"/>
                  </a:schemeClr>
                </a:solidFill>
                <a:cs typeface="+mn-ea"/>
                <a:sym typeface="+mn-lt"/>
              </a:rPr>
              <a:t> </a:t>
            </a:r>
            <a:r>
              <a:rPr lang="en-US" altLang="ko-KR" sz="900" dirty="0" err="1">
                <a:solidFill>
                  <a:schemeClr val="tx1">
                    <a:lumMod val="50000"/>
                    <a:lumOff val="50000"/>
                  </a:schemeClr>
                </a:solidFill>
                <a:cs typeface="+mn-ea"/>
                <a:sym typeface="+mn-lt"/>
              </a:rPr>
              <a:t>massa</a:t>
            </a:r>
            <a:r>
              <a:rPr lang="en-US" altLang="ko-KR" sz="900" dirty="0">
                <a:solidFill>
                  <a:schemeClr val="tx1">
                    <a:lumMod val="50000"/>
                    <a:lumOff val="50000"/>
                  </a:schemeClr>
                </a:solidFill>
                <a:cs typeface="+mn-ea"/>
                <a:sym typeface="+mn-lt"/>
              </a:rPr>
              <a:t>. </a:t>
            </a:r>
            <a:endParaRPr lang="en-US" altLang="ko-KR" sz="900" dirty="0">
              <a:solidFill>
                <a:schemeClr val="tx1">
                  <a:lumMod val="50000"/>
                  <a:lumOff val="50000"/>
                </a:schemeClr>
              </a:solidFill>
              <a:cs typeface="+mn-ea"/>
              <a:sym typeface="+mn-lt"/>
            </a:endParaRPr>
          </a:p>
        </p:txBody>
      </p:sp>
      <p:sp>
        <p:nvSpPr>
          <p:cNvPr id="4" name="文本框 3"/>
          <p:cNvSpPr txBox="1"/>
          <p:nvPr/>
        </p:nvSpPr>
        <p:spPr>
          <a:xfrm>
            <a:off x="1789104" y="3037094"/>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01</a:t>
            </a:r>
            <a:endParaRPr lang="zh-CN" altLang="en-US" sz="3200" dirty="0">
              <a:solidFill>
                <a:schemeClr val="tx1">
                  <a:lumMod val="95000"/>
                  <a:lumOff val="5000"/>
                </a:schemeClr>
              </a:solidFill>
              <a:cs typeface="+mn-ea"/>
              <a:sym typeface="+mn-lt"/>
            </a:endParaRPr>
          </a:p>
        </p:txBody>
      </p:sp>
      <p:sp>
        <p:nvSpPr>
          <p:cNvPr id="5" name="椭圆 4"/>
          <p:cNvSpPr/>
          <p:nvPr/>
        </p:nvSpPr>
        <p:spPr>
          <a:xfrm>
            <a:off x="2514410" y="3267447"/>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p:cNvSpPr txBox="1"/>
          <p:nvPr/>
        </p:nvSpPr>
        <p:spPr>
          <a:xfrm>
            <a:off x="8131120" y="3014843"/>
            <a:ext cx="1554480" cy="460375"/>
          </a:xfrm>
          <a:prstGeom prst="rect">
            <a:avLst/>
          </a:prstGeom>
          <a:noFill/>
        </p:spPr>
        <p:txBody>
          <a:bodyPr wrap="none" rtlCol="0">
            <a:spAutoFit/>
          </a:bodyPr>
          <a:lstStyle/>
          <a:p>
            <a:r>
              <a:rPr lang="zh-CN" altLang="en-US" sz="2400" b="1" spc="300" dirty="0">
                <a:solidFill>
                  <a:srgbClr val="231E1F"/>
                </a:solidFill>
                <a:cs typeface="+mn-ea"/>
                <a:sym typeface="+mn-lt"/>
              </a:rPr>
              <a:t>应用场景</a:t>
            </a:r>
            <a:endParaRPr lang="zh-CN" altLang="en-US" sz="2400" b="1" spc="300" dirty="0">
              <a:solidFill>
                <a:srgbClr val="231E1F"/>
              </a:solidFill>
              <a:cs typeface="+mn-ea"/>
              <a:sym typeface="+mn-lt"/>
            </a:endParaRPr>
          </a:p>
        </p:txBody>
      </p:sp>
      <p:sp>
        <p:nvSpPr>
          <p:cNvPr id="7" name="矩形 6"/>
          <p:cNvSpPr/>
          <p:nvPr/>
        </p:nvSpPr>
        <p:spPr>
          <a:xfrm>
            <a:off x="8131120" y="3383861"/>
            <a:ext cx="2271776" cy="275588"/>
          </a:xfrm>
          <a:prstGeom prst="rect">
            <a:avLst/>
          </a:prstGeom>
        </p:spPr>
        <p:txBody>
          <a:bodyPr wrap="square">
            <a:spAutoFit/>
          </a:bodyPr>
          <a:lstStyle/>
          <a:p>
            <a:pPr algn="dist">
              <a:lnSpc>
                <a:spcPct val="150000"/>
              </a:lnSpc>
            </a:pPr>
            <a:r>
              <a:rPr lang="en-US" altLang="ko-KR" sz="900" dirty="0">
                <a:solidFill>
                  <a:schemeClr val="tx1">
                    <a:lumMod val="50000"/>
                    <a:lumOff val="50000"/>
                  </a:schemeClr>
                </a:solidFill>
                <a:cs typeface="+mn-ea"/>
                <a:sym typeface="+mn-lt"/>
              </a:rPr>
              <a:t>Maecenas </a:t>
            </a:r>
            <a:r>
              <a:rPr lang="en-US" altLang="ko-KR" sz="900" dirty="0" err="1">
                <a:solidFill>
                  <a:schemeClr val="tx1">
                    <a:lumMod val="50000"/>
                    <a:lumOff val="50000"/>
                  </a:schemeClr>
                </a:solidFill>
                <a:cs typeface="+mn-ea"/>
                <a:sym typeface="+mn-lt"/>
              </a:rPr>
              <a:t>porttitor</a:t>
            </a:r>
            <a:r>
              <a:rPr lang="en-US" altLang="ko-KR" sz="900" dirty="0">
                <a:solidFill>
                  <a:schemeClr val="tx1">
                    <a:lumMod val="50000"/>
                    <a:lumOff val="50000"/>
                  </a:schemeClr>
                </a:solidFill>
                <a:cs typeface="+mn-ea"/>
                <a:sym typeface="+mn-lt"/>
              </a:rPr>
              <a:t> </a:t>
            </a:r>
            <a:r>
              <a:rPr lang="en-US" altLang="ko-KR" sz="900" dirty="0" err="1">
                <a:solidFill>
                  <a:schemeClr val="tx1">
                    <a:lumMod val="50000"/>
                    <a:lumOff val="50000"/>
                  </a:schemeClr>
                </a:solidFill>
                <a:cs typeface="+mn-ea"/>
                <a:sym typeface="+mn-lt"/>
              </a:rPr>
              <a:t>congue</a:t>
            </a:r>
            <a:r>
              <a:rPr lang="en-US" altLang="ko-KR" sz="900" dirty="0">
                <a:solidFill>
                  <a:schemeClr val="tx1">
                    <a:lumMod val="50000"/>
                    <a:lumOff val="50000"/>
                  </a:schemeClr>
                </a:solidFill>
                <a:cs typeface="+mn-ea"/>
                <a:sym typeface="+mn-lt"/>
              </a:rPr>
              <a:t> </a:t>
            </a:r>
            <a:r>
              <a:rPr lang="en-US" altLang="ko-KR" sz="900" dirty="0" err="1">
                <a:solidFill>
                  <a:schemeClr val="tx1">
                    <a:lumMod val="50000"/>
                    <a:lumOff val="50000"/>
                  </a:schemeClr>
                </a:solidFill>
                <a:cs typeface="+mn-ea"/>
                <a:sym typeface="+mn-lt"/>
              </a:rPr>
              <a:t>massa</a:t>
            </a:r>
            <a:r>
              <a:rPr lang="en-US" altLang="ko-KR" sz="900" dirty="0">
                <a:solidFill>
                  <a:schemeClr val="tx1">
                    <a:lumMod val="50000"/>
                    <a:lumOff val="50000"/>
                  </a:schemeClr>
                </a:solidFill>
                <a:cs typeface="+mn-ea"/>
                <a:sym typeface="+mn-lt"/>
              </a:rPr>
              <a:t>. </a:t>
            </a:r>
            <a:endParaRPr lang="en-US" altLang="ko-KR" sz="900" dirty="0">
              <a:solidFill>
                <a:schemeClr val="tx1">
                  <a:lumMod val="50000"/>
                  <a:lumOff val="50000"/>
                </a:schemeClr>
              </a:solidFill>
              <a:cs typeface="+mn-ea"/>
              <a:sym typeface="+mn-lt"/>
            </a:endParaRPr>
          </a:p>
        </p:txBody>
      </p:sp>
      <p:sp>
        <p:nvSpPr>
          <p:cNvPr id="8" name="文本框 7"/>
          <p:cNvSpPr txBox="1"/>
          <p:nvPr/>
        </p:nvSpPr>
        <p:spPr>
          <a:xfrm>
            <a:off x="7211957" y="3037094"/>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02</a:t>
            </a:r>
            <a:endParaRPr lang="zh-CN" altLang="en-US" sz="3200" dirty="0">
              <a:solidFill>
                <a:schemeClr val="tx1">
                  <a:lumMod val="95000"/>
                  <a:lumOff val="5000"/>
                </a:schemeClr>
              </a:solidFill>
              <a:cs typeface="+mn-ea"/>
              <a:sym typeface="+mn-lt"/>
            </a:endParaRPr>
          </a:p>
        </p:txBody>
      </p:sp>
      <p:sp>
        <p:nvSpPr>
          <p:cNvPr id="9" name="椭圆 8"/>
          <p:cNvSpPr/>
          <p:nvPr/>
        </p:nvSpPr>
        <p:spPr>
          <a:xfrm>
            <a:off x="7937263" y="3267447"/>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2708267" y="4496238"/>
            <a:ext cx="1554480" cy="460375"/>
          </a:xfrm>
          <a:prstGeom prst="rect">
            <a:avLst/>
          </a:prstGeom>
          <a:noFill/>
        </p:spPr>
        <p:txBody>
          <a:bodyPr wrap="none" rtlCol="0">
            <a:spAutoFit/>
          </a:bodyPr>
          <a:lstStyle/>
          <a:p>
            <a:r>
              <a:rPr lang="zh-CN" altLang="en-US" sz="2400" b="1" spc="300" dirty="0">
                <a:solidFill>
                  <a:srgbClr val="231E1F"/>
                </a:solidFill>
                <a:cs typeface="+mn-ea"/>
                <a:sym typeface="+mn-lt"/>
              </a:rPr>
              <a:t>具体实现</a:t>
            </a:r>
            <a:endParaRPr lang="zh-CN" altLang="en-US" sz="2400" b="1" spc="300" dirty="0">
              <a:solidFill>
                <a:srgbClr val="231E1F"/>
              </a:solidFill>
              <a:cs typeface="+mn-ea"/>
              <a:sym typeface="+mn-lt"/>
            </a:endParaRPr>
          </a:p>
        </p:txBody>
      </p:sp>
      <p:sp>
        <p:nvSpPr>
          <p:cNvPr id="11" name="矩形 10"/>
          <p:cNvSpPr/>
          <p:nvPr/>
        </p:nvSpPr>
        <p:spPr>
          <a:xfrm>
            <a:off x="2708267" y="4865256"/>
            <a:ext cx="2271776" cy="275588"/>
          </a:xfrm>
          <a:prstGeom prst="rect">
            <a:avLst/>
          </a:prstGeom>
        </p:spPr>
        <p:txBody>
          <a:bodyPr wrap="square">
            <a:spAutoFit/>
          </a:bodyPr>
          <a:lstStyle/>
          <a:p>
            <a:pPr algn="dist">
              <a:lnSpc>
                <a:spcPct val="150000"/>
              </a:lnSpc>
            </a:pPr>
            <a:r>
              <a:rPr lang="en-US" altLang="ko-KR" sz="900" dirty="0">
                <a:solidFill>
                  <a:schemeClr val="tx1">
                    <a:lumMod val="50000"/>
                    <a:lumOff val="50000"/>
                  </a:schemeClr>
                </a:solidFill>
                <a:cs typeface="+mn-ea"/>
                <a:sym typeface="+mn-lt"/>
              </a:rPr>
              <a:t>Maecenas </a:t>
            </a:r>
            <a:r>
              <a:rPr lang="en-US" altLang="ko-KR" sz="900" dirty="0" err="1">
                <a:solidFill>
                  <a:schemeClr val="tx1">
                    <a:lumMod val="50000"/>
                    <a:lumOff val="50000"/>
                  </a:schemeClr>
                </a:solidFill>
                <a:cs typeface="+mn-ea"/>
                <a:sym typeface="+mn-lt"/>
              </a:rPr>
              <a:t>porttitor</a:t>
            </a:r>
            <a:r>
              <a:rPr lang="en-US" altLang="ko-KR" sz="900" dirty="0">
                <a:solidFill>
                  <a:schemeClr val="tx1">
                    <a:lumMod val="50000"/>
                    <a:lumOff val="50000"/>
                  </a:schemeClr>
                </a:solidFill>
                <a:cs typeface="+mn-ea"/>
                <a:sym typeface="+mn-lt"/>
              </a:rPr>
              <a:t> </a:t>
            </a:r>
            <a:r>
              <a:rPr lang="en-US" altLang="ko-KR" sz="900" dirty="0" err="1">
                <a:solidFill>
                  <a:schemeClr val="tx1">
                    <a:lumMod val="50000"/>
                    <a:lumOff val="50000"/>
                  </a:schemeClr>
                </a:solidFill>
                <a:cs typeface="+mn-ea"/>
                <a:sym typeface="+mn-lt"/>
              </a:rPr>
              <a:t>congue</a:t>
            </a:r>
            <a:r>
              <a:rPr lang="en-US" altLang="ko-KR" sz="900" dirty="0">
                <a:solidFill>
                  <a:schemeClr val="tx1">
                    <a:lumMod val="50000"/>
                    <a:lumOff val="50000"/>
                  </a:schemeClr>
                </a:solidFill>
                <a:cs typeface="+mn-ea"/>
                <a:sym typeface="+mn-lt"/>
              </a:rPr>
              <a:t> </a:t>
            </a:r>
            <a:r>
              <a:rPr lang="en-US" altLang="ko-KR" sz="900" dirty="0" err="1">
                <a:solidFill>
                  <a:schemeClr val="tx1">
                    <a:lumMod val="50000"/>
                    <a:lumOff val="50000"/>
                  </a:schemeClr>
                </a:solidFill>
                <a:cs typeface="+mn-ea"/>
                <a:sym typeface="+mn-lt"/>
              </a:rPr>
              <a:t>massa</a:t>
            </a:r>
            <a:r>
              <a:rPr lang="en-US" altLang="ko-KR" sz="900" dirty="0">
                <a:solidFill>
                  <a:schemeClr val="tx1">
                    <a:lumMod val="50000"/>
                    <a:lumOff val="50000"/>
                  </a:schemeClr>
                </a:solidFill>
                <a:cs typeface="+mn-ea"/>
                <a:sym typeface="+mn-lt"/>
              </a:rPr>
              <a:t>. </a:t>
            </a:r>
            <a:endParaRPr lang="en-US" altLang="ko-KR" sz="900" dirty="0">
              <a:solidFill>
                <a:schemeClr val="tx1">
                  <a:lumMod val="50000"/>
                  <a:lumOff val="50000"/>
                </a:schemeClr>
              </a:solidFill>
              <a:cs typeface="+mn-ea"/>
              <a:sym typeface="+mn-lt"/>
            </a:endParaRPr>
          </a:p>
        </p:txBody>
      </p:sp>
      <p:sp>
        <p:nvSpPr>
          <p:cNvPr id="12" name="文本框 11"/>
          <p:cNvSpPr txBox="1"/>
          <p:nvPr/>
        </p:nvSpPr>
        <p:spPr>
          <a:xfrm>
            <a:off x="1789104" y="4518489"/>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03</a:t>
            </a:r>
            <a:endParaRPr lang="zh-CN" altLang="en-US" sz="3200" dirty="0">
              <a:solidFill>
                <a:schemeClr val="tx1">
                  <a:lumMod val="95000"/>
                  <a:lumOff val="5000"/>
                </a:schemeClr>
              </a:solidFill>
              <a:cs typeface="+mn-ea"/>
              <a:sym typeface="+mn-lt"/>
            </a:endParaRPr>
          </a:p>
        </p:txBody>
      </p:sp>
      <p:sp>
        <p:nvSpPr>
          <p:cNvPr id="13" name="椭圆 12"/>
          <p:cNvSpPr/>
          <p:nvPr/>
        </p:nvSpPr>
        <p:spPr>
          <a:xfrm>
            <a:off x="2514410" y="4748842"/>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文本框 13"/>
          <p:cNvSpPr txBox="1"/>
          <p:nvPr/>
        </p:nvSpPr>
        <p:spPr>
          <a:xfrm>
            <a:off x="8131120" y="4496238"/>
            <a:ext cx="868680" cy="460375"/>
          </a:xfrm>
          <a:prstGeom prst="rect">
            <a:avLst/>
          </a:prstGeom>
          <a:noFill/>
        </p:spPr>
        <p:txBody>
          <a:bodyPr wrap="none" rtlCol="0">
            <a:spAutoFit/>
          </a:bodyPr>
          <a:lstStyle/>
          <a:p>
            <a:r>
              <a:rPr lang="zh-CN" altLang="en-US" sz="2400" b="1" spc="300" dirty="0">
                <a:solidFill>
                  <a:srgbClr val="231E1F"/>
                </a:solidFill>
                <a:cs typeface="+mn-ea"/>
                <a:sym typeface="+mn-lt"/>
              </a:rPr>
              <a:t>演示</a:t>
            </a:r>
            <a:endParaRPr lang="zh-CN" altLang="en-US" sz="2400" b="1" spc="300" dirty="0">
              <a:solidFill>
                <a:srgbClr val="231E1F"/>
              </a:solidFill>
              <a:cs typeface="+mn-ea"/>
              <a:sym typeface="+mn-lt"/>
            </a:endParaRPr>
          </a:p>
        </p:txBody>
      </p:sp>
      <p:sp>
        <p:nvSpPr>
          <p:cNvPr id="15" name="矩形 14"/>
          <p:cNvSpPr/>
          <p:nvPr/>
        </p:nvSpPr>
        <p:spPr>
          <a:xfrm>
            <a:off x="8131120" y="4865256"/>
            <a:ext cx="2271776" cy="275588"/>
          </a:xfrm>
          <a:prstGeom prst="rect">
            <a:avLst/>
          </a:prstGeom>
        </p:spPr>
        <p:txBody>
          <a:bodyPr wrap="square">
            <a:spAutoFit/>
          </a:bodyPr>
          <a:lstStyle/>
          <a:p>
            <a:pPr algn="dist">
              <a:lnSpc>
                <a:spcPct val="150000"/>
              </a:lnSpc>
            </a:pPr>
            <a:r>
              <a:rPr lang="en-US" altLang="ko-KR" sz="900" dirty="0">
                <a:solidFill>
                  <a:schemeClr val="tx1">
                    <a:lumMod val="50000"/>
                    <a:lumOff val="50000"/>
                  </a:schemeClr>
                </a:solidFill>
                <a:cs typeface="+mn-ea"/>
                <a:sym typeface="+mn-lt"/>
              </a:rPr>
              <a:t>Maecenas </a:t>
            </a:r>
            <a:r>
              <a:rPr lang="en-US" altLang="ko-KR" sz="900" dirty="0" err="1">
                <a:solidFill>
                  <a:schemeClr val="tx1">
                    <a:lumMod val="50000"/>
                    <a:lumOff val="50000"/>
                  </a:schemeClr>
                </a:solidFill>
                <a:cs typeface="+mn-ea"/>
                <a:sym typeface="+mn-lt"/>
              </a:rPr>
              <a:t>porttitor</a:t>
            </a:r>
            <a:r>
              <a:rPr lang="en-US" altLang="ko-KR" sz="900" dirty="0">
                <a:solidFill>
                  <a:schemeClr val="tx1">
                    <a:lumMod val="50000"/>
                    <a:lumOff val="50000"/>
                  </a:schemeClr>
                </a:solidFill>
                <a:cs typeface="+mn-ea"/>
                <a:sym typeface="+mn-lt"/>
              </a:rPr>
              <a:t> </a:t>
            </a:r>
            <a:r>
              <a:rPr lang="en-US" altLang="ko-KR" sz="900" dirty="0" err="1">
                <a:solidFill>
                  <a:schemeClr val="tx1">
                    <a:lumMod val="50000"/>
                    <a:lumOff val="50000"/>
                  </a:schemeClr>
                </a:solidFill>
                <a:cs typeface="+mn-ea"/>
                <a:sym typeface="+mn-lt"/>
              </a:rPr>
              <a:t>congue</a:t>
            </a:r>
            <a:r>
              <a:rPr lang="en-US" altLang="ko-KR" sz="900" dirty="0">
                <a:solidFill>
                  <a:schemeClr val="tx1">
                    <a:lumMod val="50000"/>
                    <a:lumOff val="50000"/>
                  </a:schemeClr>
                </a:solidFill>
                <a:cs typeface="+mn-ea"/>
                <a:sym typeface="+mn-lt"/>
              </a:rPr>
              <a:t> </a:t>
            </a:r>
            <a:r>
              <a:rPr lang="en-US" altLang="ko-KR" sz="900" dirty="0" err="1">
                <a:solidFill>
                  <a:schemeClr val="tx1">
                    <a:lumMod val="50000"/>
                    <a:lumOff val="50000"/>
                  </a:schemeClr>
                </a:solidFill>
                <a:cs typeface="+mn-ea"/>
                <a:sym typeface="+mn-lt"/>
              </a:rPr>
              <a:t>massa</a:t>
            </a:r>
            <a:r>
              <a:rPr lang="en-US" altLang="ko-KR" sz="900" dirty="0">
                <a:solidFill>
                  <a:schemeClr val="tx1">
                    <a:lumMod val="50000"/>
                    <a:lumOff val="50000"/>
                  </a:schemeClr>
                </a:solidFill>
                <a:cs typeface="+mn-ea"/>
                <a:sym typeface="+mn-lt"/>
              </a:rPr>
              <a:t>. </a:t>
            </a:r>
            <a:endParaRPr lang="en-US" altLang="ko-KR" sz="900" dirty="0">
              <a:solidFill>
                <a:schemeClr val="tx1">
                  <a:lumMod val="50000"/>
                  <a:lumOff val="50000"/>
                </a:schemeClr>
              </a:solidFill>
              <a:cs typeface="+mn-ea"/>
              <a:sym typeface="+mn-lt"/>
            </a:endParaRPr>
          </a:p>
        </p:txBody>
      </p:sp>
      <p:sp>
        <p:nvSpPr>
          <p:cNvPr id="16" name="文本框 15"/>
          <p:cNvSpPr txBox="1"/>
          <p:nvPr/>
        </p:nvSpPr>
        <p:spPr>
          <a:xfrm>
            <a:off x="7211957" y="4518489"/>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04</a:t>
            </a:r>
            <a:endParaRPr lang="zh-CN" altLang="en-US" sz="3200" dirty="0">
              <a:solidFill>
                <a:schemeClr val="tx1">
                  <a:lumMod val="95000"/>
                  <a:lumOff val="5000"/>
                </a:schemeClr>
              </a:solidFill>
              <a:cs typeface="+mn-ea"/>
              <a:sym typeface="+mn-lt"/>
            </a:endParaRPr>
          </a:p>
        </p:txBody>
      </p:sp>
      <p:sp>
        <p:nvSpPr>
          <p:cNvPr id="17" name="椭圆 16"/>
          <p:cNvSpPr/>
          <p:nvPr/>
        </p:nvSpPr>
        <p:spPr>
          <a:xfrm>
            <a:off x="7937263" y="4748842"/>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文本框 17"/>
          <p:cNvSpPr txBox="1"/>
          <p:nvPr/>
        </p:nvSpPr>
        <p:spPr>
          <a:xfrm>
            <a:off x="5399335" y="791623"/>
            <a:ext cx="1393330" cy="769441"/>
          </a:xfrm>
          <a:prstGeom prst="rect">
            <a:avLst/>
          </a:prstGeom>
          <a:noFill/>
        </p:spPr>
        <p:txBody>
          <a:bodyPr wrap="none" rtlCol="0">
            <a:spAutoFit/>
          </a:bodyPr>
          <a:lstStyle/>
          <a:p>
            <a:pPr algn="ctr"/>
            <a:r>
              <a:rPr lang="zh-CN" altLang="en-US" sz="4400" b="1" spc="300" dirty="0">
                <a:solidFill>
                  <a:schemeClr val="bg1"/>
                </a:solidFill>
                <a:cs typeface="+mn-ea"/>
                <a:sym typeface="+mn-lt"/>
              </a:rPr>
              <a:t>目录</a:t>
            </a:r>
            <a:endParaRPr lang="zh-CN" altLang="en-US" sz="4400" b="1" spc="300" dirty="0">
              <a:solidFill>
                <a:schemeClr val="bg1"/>
              </a:solidFill>
              <a:cs typeface="+mn-ea"/>
              <a:sym typeface="+mn-lt"/>
            </a:endParaRPr>
          </a:p>
        </p:txBody>
      </p:sp>
      <p:sp>
        <p:nvSpPr>
          <p:cNvPr id="19" name="文本框 18"/>
          <p:cNvSpPr txBox="1"/>
          <p:nvPr/>
        </p:nvSpPr>
        <p:spPr>
          <a:xfrm>
            <a:off x="4920343" y="1580892"/>
            <a:ext cx="2351314" cy="400110"/>
          </a:xfrm>
          <a:prstGeom prst="rect">
            <a:avLst/>
          </a:prstGeom>
          <a:noFill/>
        </p:spPr>
        <p:txBody>
          <a:bodyPr wrap="square" rtlCol="0">
            <a:spAutoFit/>
          </a:bodyPr>
          <a:lstStyle>
            <a:defPPr>
              <a:defRPr lang="zh-CN"/>
            </a:defPPr>
            <a:lvl1pPr algn="r">
              <a:defRPr sz="4000"/>
            </a:lvl1pPr>
          </a:lstStyle>
          <a:p>
            <a:pPr algn="ctr"/>
            <a:r>
              <a:rPr lang="en-US" altLang="zh-CN" sz="2000" dirty="0">
                <a:solidFill>
                  <a:schemeClr val="tx1">
                    <a:lumMod val="95000"/>
                    <a:lumOff val="5000"/>
                  </a:schemeClr>
                </a:solidFill>
                <a:cs typeface="+mn-ea"/>
                <a:sym typeface="+mn-lt"/>
              </a:rPr>
              <a:t>CONTENTS</a:t>
            </a:r>
            <a:endParaRPr lang="zh-CN" altLang="en-US" sz="2000" dirty="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3095" y="4001811"/>
            <a:ext cx="3922353" cy="338554"/>
          </a:xfrm>
          <a:prstGeom prst="rect">
            <a:avLst/>
          </a:prstGeom>
        </p:spPr>
        <p:txBody>
          <a:bodyPr wrap="square">
            <a:spAutoFit/>
          </a:bodyPr>
          <a:lstStyle/>
          <a:p>
            <a:pPr algn="dist"/>
            <a:r>
              <a:rPr lang="zh-CN" altLang="en-US" sz="1600" dirty="0">
                <a:solidFill>
                  <a:srgbClr val="92A3B8"/>
                </a:solidFill>
                <a:cs typeface="+mn-ea"/>
                <a:sym typeface="+mn-lt"/>
              </a:rPr>
              <a:t>Enter your text here</a:t>
            </a:r>
            <a:endParaRPr lang="zh-CN" altLang="en-US" sz="1600" dirty="0">
              <a:solidFill>
                <a:srgbClr val="92A3B8"/>
              </a:solidFill>
              <a:cs typeface="+mn-ea"/>
              <a:sym typeface="+mn-lt"/>
            </a:endParaRPr>
          </a:p>
        </p:txBody>
      </p:sp>
      <p:sp>
        <p:nvSpPr>
          <p:cNvPr id="4" name="文本框 3"/>
          <p:cNvSpPr txBox="1"/>
          <p:nvPr/>
        </p:nvSpPr>
        <p:spPr>
          <a:xfrm>
            <a:off x="2243061" y="3233359"/>
            <a:ext cx="4958080" cy="768350"/>
          </a:xfrm>
          <a:prstGeom prst="rect">
            <a:avLst/>
          </a:prstGeom>
          <a:noFill/>
        </p:spPr>
        <p:txBody>
          <a:bodyPr wrap="none" rtlCol="0">
            <a:spAutoFit/>
          </a:bodyPr>
          <a:lstStyle/>
          <a:p>
            <a:pPr algn="ctr"/>
            <a:r>
              <a:rPr lang="zh-CN" altLang="en-US" sz="4400" spc="300" dirty="0">
                <a:solidFill>
                  <a:srgbClr val="4A5A69"/>
                </a:solidFill>
                <a:cs typeface="+mn-ea"/>
                <a:sym typeface="+mn-lt"/>
              </a:rPr>
              <a:t>数据去重算法介绍</a:t>
            </a:r>
            <a:endParaRPr lang="zh-CN" altLang="en-US" sz="4400" spc="300" dirty="0">
              <a:solidFill>
                <a:srgbClr val="4A5A69"/>
              </a:solidFill>
              <a:cs typeface="+mn-ea"/>
              <a:sym typeface="+mn-lt"/>
            </a:endParaRPr>
          </a:p>
        </p:txBody>
      </p:sp>
      <p:sp>
        <p:nvSpPr>
          <p:cNvPr id="7" name="文本框 6"/>
          <p:cNvSpPr txBox="1"/>
          <p:nvPr/>
        </p:nvSpPr>
        <p:spPr>
          <a:xfrm>
            <a:off x="2243095" y="4401920"/>
            <a:ext cx="5569817" cy="523220"/>
          </a:xfrm>
          <a:prstGeom prst="rect">
            <a:avLst/>
          </a:prstGeom>
          <a:noFill/>
        </p:spPr>
        <p:txBody>
          <a:bodyPr wrap="square" rtlCol="0">
            <a:spAutoFit/>
          </a:bodyPr>
          <a:lstStyle/>
          <a:p>
            <a:r>
              <a:rPr lang="en-US" altLang="zh-CN" sz="1400" dirty="0">
                <a:solidFill>
                  <a:schemeClr val="tx1">
                    <a:lumMod val="95000"/>
                    <a:lumOff val="5000"/>
                  </a:schemeClr>
                </a:solidFill>
                <a:cs typeface="+mn-ea"/>
                <a:sym typeface="+mn-lt"/>
              </a:rPr>
              <a:t>Lorem ipsum dolor sit amet, consectetuer adipiscing elit. Maecenas porttitor congue massa. </a:t>
            </a:r>
            <a:r>
              <a:rPr lang="en-US" altLang="zh-CN" sz="1400" dirty="0" err="1">
                <a:solidFill>
                  <a:schemeClr val="tx1">
                    <a:lumMod val="95000"/>
                    <a:lumOff val="5000"/>
                  </a:schemeClr>
                </a:solidFill>
                <a:cs typeface="+mn-ea"/>
                <a:sym typeface="+mn-lt"/>
              </a:rPr>
              <a:t>Fusce</a:t>
            </a:r>
            <a:r>
              <a:rPr lang="en-US" altLang="zh-CN" sz="1400" dirty="0">
                <a:solidFill>
                  <a:schemeClr val="tx1">
                    <a:lumMod val="95000"/>
                    <a:lumOff val="5000"/>
                  </a:schemeClr>
                </a:solidFill>
                <a:cs typeface="+mn-ea"/>
                <a:sym typeface="+mn-lt"/>
              </a:rPr>
              <a:t> </a:t>
            </a:r>
            <a:r>
              <a:rPr lang="en-US" altLang="zh-CN" sz="1400" dirty="0" err="1">
                <a:solidFill>
                  <a:schemeClr val="tx1">
                    <a:lumMod val="95000"/>
                    <a:lumOff val="5000"/>
                  </a:schemeClr>
                </a:solidFill>
                <a:cs typeface="+mn-ea"/>
                <a:sym typeface="+mn-lt"/>
              </a:rPr>
              <a:t>posuere</a:t>
            </a:r>
            <a:endParaRPr lang="en-US" altLang="zh-CN" sz="1400" dirty="0">
              <a:solidFill>
                <a:schemeClr val="tx1">
                  <a:lumMod val="95000"/>
                  <a:lumOff val="5000"/>
                </a:schemeClr>
              </a:solidFill>
              <a:cs typeface="+mn-ea"/>
              <a:sym typeface="+mn-lt"/>
            </a:endParaRPr>
          </a:p>
        </p:txBody>
      </p:sp>
      <p:sp>
        <p:nvSpPr>
          <p:cNvPr id="8" name="文本框 7"/>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01</a:t>
            </a:r>
            <a:endParaRPr lang="zh-CN" altLang="en-US" sz="4400" dirty="0">
              <a:solidFill>
                <a:srgbClr val="92A3B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82795" y="659830"/>
            <a:ext cx="3027680" cy="521970"/>
          </a:xfrm>
          <a:prstGeom prst="rect">
            <a:avLst/>
          </a:prstGeom>
          <a:noFill/>
        </p:spPr>
        <p:txBody>
          <a:bodyPr wrap="none" rtlCol="0">
            <a:spAutoFit/>
          </a:bodyPr>
          <a:lstStyle/>
          <a:p>
            <a:pPr algn="ctr">
              <a:buClrTx/>
              <a:buSzTx/>
              <a:buFontTx/>
            </a:pPr>
            <a:r>
              <a:rPr lang="zh-CN" altLang="en-US" sz="2800" dirty="0">
                <a:solidFill>
                  <a:srgbClr val="4A5A69"/>
                </a:solidFill>
                <a:cs typeface="+mn-ea"/>
                <a:sym typeface="+mn-lt"/>
              </a:rPr>
              <a:t>数据去重算法介绍</a:t>
            </a:r>
            <a:endParaRPr lang="zh-CN" altLang="en-US" sz="2800" dirty="0">
              <a:solidFill>
                <a:srgbClr val="4A5A69"/>
              </a:solidFill>
              <a:cs typeface="+mn-ea"/>
              <a:sym typeface="+mn-lt"/>
            </a:endParaRPr>
          </a:p>
        </p:txBody>
      </p:sp>
      <p:sp>
        <p:nvSpPr>
          <p:cNvPr id="2" name="文本框 1"/>
          <p:cNvSpPr txBox="1"/>
          <p:nvPr/>
        </p:nvSpPr>
        <p:spPr>
          <a:xfrm>
            <a:off x="715010" y="1521460"/>
            <a:ext cx="10761345" cy="4892675"/>
          </a:xfrm>
          <a:prstGeom prst="rect">
            <a:avLst/>
          </a:prstGeom>
          <a:noFill/>
        </p:spPr>
        <p:txBody>
          <a:bodyPr wrap="square" rtlCol="0">
            <a:spAutoFit/>
          </a:bodyPr>
          <a:p>
            <a:pPr algn="just"/>
            <a:r>
              <a:rPr lang="en-US" altLang="zh-CN" sz="2400" spc="300" dirty="0">
                <a:solidFill>
                  <a:srgbClr val="231E1F"/>
                </a:solidFill>
                <a:cs typeface="+mn-ea"/>
                <a:sym typeface="+mn-lt"/>
              </a:rPr>
              <a:t>	</a:t>
            </a:r>
            <a:r>
              <a:rPr lang="zh-CN" altLang="en-US" sz="2400" spc="300" dirty="0">
                <a:solidFill>
                  <a:srgbClr val="231E1F"/>
                </a:solidFill>
                <a:cs typeface="+mn-ea"/>
                <a:sym typeface="+mn-lt"/>
              </a:rPr>
              <a:t>“数据去重”主要是为了掌握和利用并行化思想来对数据进行有意义的筛选。统计大数据集上的数据种类个数、从网站日志中计算访问地等这些看似庞杂的任务都会涉及数据去重。</a:t>
            </a:r>
            <a:endParaRPr lang="zh-CN" altLang="en-US" sz="2400" spc="300" dirty="0">
              <a:solidFill>
                <a:srgbClr val="231E1F"/>
              </a:solidFill>
              <a:cs typeface="+mn-ea"/>
              <a:sym typeface="+mn-lt"/>
            </a:endParaRPr>
          </a:p>
          <a:p>
            <a:pPr algn="just"/>
            <a:r>
              <a:rPr lang="en-US" altLang="zh-CN" sz="2400" spc="300" dirty="0">
                <a:solidFill>
                  <a:srgbClr val="231E1F"/>
                </a:solidFill>
                <a:cs typeface="+mn-ea"/>
                <a:sym typeface="+mn-lt"/>
              </a:rPr>
              <a:t>	</a:t>
            </a:r>
            <a:r>
              <a:rPr lang="zh-CN" altLang="en-US" sz="2400" spc="300" dirty="0">
                <a:solidFill>
                  <a:srgbClr val="231E1F"/>
                </a:solidFill>
                <a:cs typeface="+mn-ea"/>
                <a:sym typeface="+mn-lt"/>
              </a:rPr>
              <a:t>数据去重的最终目标是让原始数据中出现次数超过一次的数据在输出文件中只出现一次。在MapReduce流程中，map的输出&lt;key,value&gt;经过shuffle过程聚集成&lt;key,value-list&gt;后交给reduce。我们自然而然会想到将同一个数据的所有记录都交给一台reduce机器，无论这个数据出现多少次，只要在最终结果中输出一次就可以了。具体就是reduce的输入应该以数据作为key，而对value-list则没有要求（可以设置为空）。当reduce接收到一个&lt;key,value-list&gt;时就直接将输入的key复制到输出的key中，并将value设置成空值，然后输出&lt;key,value&gt;。</a:t>
            </a:r>
            <a:endParaRPr lang="zh-CN" altLang="en-US" sz="2400" spc="300" dirty="0">
              <a:solidFill>
                <a:srgbClr val="231E1F"/>
              </a:solidFill>
              <a:cs typeface="+mn-ea"/>
              <a:sym typeface="+mn-lt"/>
            </a:endParaRPr>
          </a:p>
          <a:p>
            <a:pPr algn="l"/>
            <a:endParaRPr lang="zh-CN" altLang="en-US" sz="2400" spc="300" dirty="0">
              <a:solidFill>
                <a:srgbClr val="231E1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3095" y="4001811"/>
            <a:ext cx="3922353" cy="338554"/>
          </a:xfrm>
          <a:prstGeom prst="rect">
            <a:avLst/>
          </a:prstGeom>
        </p:spPr>
        <p:txBody>
          <a:bodyPr wrap="square">
            <a:spAutoFit/>
          </a:bodyPr>
          <a:lstStyle/>
          <a:p>
            <a:pPr algn="dist"/>
            <a:r>
              <a:rPr lang="zh-CN" altLang="en-US" sz="1600" dirty="0">
                <a:solidFill>
                  <a:srgbClr val="92A3B8"/>
                </a:solidFill>
                <a:cs typeface="+mn-ea"/>
                <a:sym typeface="+mn-lt"/>
              </a:rPr>
              <a:t>Enter your text here</a:t>
            </a:r>
            <a:endParaRPr lang="zh-CN" altLang="en-US" sz="1600" dirty="0">
              <a:solidFill>
                <a:srgbClr val="92A3B8"/>
              </a:solidFill>
              <a:cs typeface="+mn-ea"/>
              <a:sym typeface="+mn-lt"/>
            </a:endParaRPr>
          </a:p>
        </p:txBody>
      </p:sp>
      <p:sp>
        <p:nvSpPr>
          <p:cNvPr id="4" name="文本框 3"/>
          <p:cNvSpPr txBox="1"/>
          <p:nvPr/>
        </p:nvSpPr>
        <p:spPr>
          <a:xfrm>
            <a:off x="2243061" y="3233359"/>
            <a:ext cx="2570480" cy="768350"/>
          </a:xfrm>
          <a:prstGeom prst="rect">
            <a:avLst/>
          </a:prstGeom>
          <a:noFill/>
        </p:spPr>
        <p:txBody>
          <a:bodyPr wrap="none" rtlCol="0">
            <a:spAutoFit/>
          </a:bodyPr>
          <a:lstStyle/>
          <a:p>
            <a:pPr algn="ctr"/>
            <a:r>
              <a:rPr lang="zh-CN" altLang="en-US" sz="4400" spc="300" dirty="0">
                <a:solidFill>
                  <a:srgbClr val="4A5A69"/>
                </a:solidFill>
                <a:cs typeface="+mn-ea"/>
                <a:sym typeface="+mn-lt"/>
              </a:rPr>
              <a:t>应用场景</a:t>
            </a:r>
            <a:endParaRPr lang="zh-CN" altLang="en-US" sz="4400" spc="300" dirty="0">
              <a:solidFill>
                <a:srgbClr val="4A5A69"/>
              </a:solidFill>
              <a:cs typeface="+mn-ea"/>
              <a:sym typeface="+mn-lt"/>
            </a:endParaRPr>
          </a:p>
        </p:txBody>
      </p:sp>
      <p:sp>
        <p:nvSpPr>
          <p:cNvPr id="7" name="文本框 6"/>
          <p:cNvSpPr txBox="1"/>
          <p:nvPr/>
        </p:nvSpPr>
        <p:spPr>
          <a:xfrm>
            <a:off x="2243095" y="4401920"/>
            <a:ext cx="5569817" cy="523220"/>
          </a:xfrm>
          <a:prstGeom prst="rect">
            <a:avLst/>
          </a:prstGeom>
          <a:noFill/>
        </p:spPr>
        <p:txBody>
          <a:bodyPr wrap="square" rtlCol="0">
            <a:spAutoFit/>
          </a:bodyPr>
          <a:lstStyle/>
          <a:p>
            <a:r>
              <a:rPr lang="en-US" altLang="zh-CN" sz="1400" dirty="0">
                <a:solidFill>
                  <a:schemeClr val="tx1">
                    <a:lumMod val="95000"/>
                    <a:lumOff val="5000"/>
                  </a:schemeClr>
                </a:solidFill>
                <a:cs typeface="+mn-ea"/>
                <a:sym typeface="+mn-lt"/>
              </a:rPr>
              <a:t>Lorem ipsum dolor sit amet, consectetuer adipiscing elit. Maecenas porttitor congue massa. </a:t>
            </a:r>
            <a:r>
              <a:rPr lang="en-US" altLang="zh-CN" sz="1400" dirty="0" err="1">
                <a:solidFill>
                  <a:schemeClr val="tx1">
                    <a:lumMod val="95000"/>
                    <a:lumOff val="5000"/>
                  </a:schemeClr>
                </a:solidFill>
                <a:cs typeface="+mn-ea"/>
                <a:sym typeface="+mn-lt"/>
              </a:rPr>
              <a:t>Fusce</a:t>
            </a:r>
            <a:r>
              <a:rPr lang="en-US" altLang="zh-CN" sz="1400" dirty="0">
                <a:solidFill>
                  <a:schemeClr val="tx1">
                    <a:lumMod val="95000"/>
                    <a:lumOff val="5000"/>
                  </a:schemeClr>
                </a:solidFill>
                <a:cs typeface="+mn-ea"/>
                <a:sym typeface="+mn-lt"/>
              </a:rPr>
              <a:t> </a:t>
            </a:r>
            <a:r>
              <a:rPr lang="en-US" altLang="zh-CN" sz="1400" dirty="0" err="1">
                <a:solidFill>
                  <a:schemeClr val="tx1">
                    <a:lumMod val="95000"/>
                    <a:lumOff val="5000"/>
                  </a:schemeClr>
                </a:solidFill>
                <a:cs typeface="+mn-ea"/>
                <a:sym typeface="+mn-lt"/>
              </a:rPr>
              <a:t>posuere</a:t>
            </a:r>
            <a:endParaRPr lang="en-US" altLang="zh-CN" sz="1400" dirty="0">
              <a:solidFill>
                <a:schemeClr val="tx1">
                  <a:lumMod val="95000"/>
                  <a:lumOff val="5000"/>
                </a:schemeClr>
              </a:solidFill>
              <a:cs typeface="+mn-ea"/>
              <a:sym typeface="+mn-lt"/>
            </a:endParaRPr>
          </a:p>
        </p:txBody>
      </p:sp>
      <p:sp>
        <p:nvSpPr>
          <p:cNvPr id="8" name="文本框 7"/>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02</a:t>
            </a:r>
            <a:endParaRPr lang="zh-CN" altLang="en-US" sz="4400" dirty="0">
              <a:solidFill>
                <a:srgbClr val="92A3B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F[ZDG1D)F7(BEU}DH`CFDX"/>
          <p:cNvPicPr>
            <a:picLocks noChangeAspect="1"/>
          </p:cNvPicPr>
          <p:nvPr/>
        </p:nvPicPr>
        <p:blipFill>
          <a:blip r:embed="rId1"/>
          <a:srcRect r="20056"/>
          <a:stretch>
            <a:fillRect/>
          </a:stretch>
        </p:blipFill>
        <p:spPr>
          <a:xfrm>
            <a:off x="777875" y="1780540"/>
            <a:ext cx="6492240" cy="3296920"/>
          </a:xfrm>
          <a:prstGeom prst="rect">
            <a:avLst/>
          </a:prstGeom>
        </p:spPr>
      </p:pic>
      <p:sp>
        <p:nvSpPr>
          <p:cNvPr id="4" name="文本框 3"/>
          <p:cNvSpPr txBox="1"/>
          <p:nvPr/>
        </p:nvSpPr>
        <p:spPr>
          <a:xfrm>
            <a:off x="8326361" y="2347534"/>
            <a:ext cx="3167380" cy="1445260"/>
          </a:xfrm>
          <a:prstGeom prst="rect">
            <a:avLst/>
          </a:prstGeom>
          <a:noFill/>
        </p:spPr>
        <p:txBody>
          <a:bodyPr wrap="none" rtlCol="0">
            <a:spAutoFit/>
          </a:bodyPr>
          <a:p>
            <a:pPr algn="ctr"/>
            <a:r>
              <a:rPr lang="zh-CN" altLang="en-US" sz="4400" spc="300" dirty="0">
                <a:solidFill>
                  <a:srgbClr val="4A5A69"/>
                </a:solidFill>
                <a:cs typeface="+mn-ea"/>
                <a:sym typeface="+mn-lt"/>
              </a:rPr>
              <a:t>用户收藏了</a:t>
            </a:r>
            <a:endParaRPr lang="zh-CN" altLang="en-US" sz="4400" spc="300" dirty="0">
              <a:solidFill>
                <a:srgbClr val="4A5A69"/>
              </a:solidFill>
              <a:cs typeface="+mn-ea"/>
              <a:sym typeface="+mn-lt"/>
            </a:endParaRPr>
          </a:p>
          <a:p>
            <a:pPr algn="ctr"/>
            <a:r>
              <a:rPr lang="zh-CN" altLang="en-US" sz="4400" spc="300" dirty="0">
                <a:solidFill>
                  <a:srgbClr val="4A5A69"/>
                </a:solidFill>
                <a:cs typeface="+mn-ea"/>
                <a:sym typeface="+mn-lt"/>
              </a:rPr>
              <a:t>哪些</a:t>
            </a:r>
            <a:r>
              <a:rPr lang="zh-CN" altLang="en-US" sz="4400" spc="300" dirty="0">
                <a:solidFill>
                  <a:srgbClr val="4A5A69"/>
                </a:solidFill>
                <a:cs typeface="+mn-ea"/>
                <a:sym typeface="+mn-lt"/>
              </a:rPr>
              <a:t>商品？</a:t>
            </a:r>
            <a:endParaRPr lang="zh-CN" altLang="en-US" sz="4400" spc="300" dirty="0">
              <a:solidFill>
                <a:srgbClr val="4A5A69"/>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15560" y="602680"/>
            <a:ext cx="1960880" cy="521970"/>
          </a:xfrm>
          <a:prstGeom prst="rect">
            <a:avLst/>
          </a:prstGeom>
          <a:noFill/>
        </p:spPr>
        <p:txBody>
          <a:bodyPr wrap="none" rtlCol="0">
            <a:spAutoFit/>
          </a:bodyPr>
          <a:lstStyle/>
          <a:p>
            <a:pPr algn="ctr"/>
            <a:r>
              <a:rPr lang="zh-CN" altLang="en-US" sz="2800" dirty="0">
                <a:solidFill>
                  <a:srgbClr val="4A5A69"/>
                </a:solidFill>
                <a:cs typeface="+mn-ea"/>
                <a:sym typeface="+mn-lt"/>
              </a:rPr>
              <a:t>数据集</a:t>
            </a:r>
            <a:r>
              <a:rPr lang="zh-CN" altLang="en-US" sz="2800" dirty="0">
                <a:solidFill>
                  <a:srgbClr val="4A5A69"/>
                </a:solidFill>
                <a:cs typeface="+mn-ea"/>
                <a:sym typeface="+mn-lt"/>
              </a:rPr>
              <a:t>介绍</a:t>
            </a:r>
            <a:endParaRPr lang="zh-CN" altLang="en-US" sz="2800" dirty="0">
              <a:solidFill>
                <a:srgbClr val="4A5A69"/>
              </a:solidFill>
              <a:cs typeface="+mn-ea"/>
              <a:sym typeface="+mn-lt"/>
            </a:endParaRPr>
          </a:p>
        </p:txBody>
      </p:sp>
      <p:sp>
        <p:nvSpPr>
          <p:cNvPr id="44" name="TextBox 43"/>
          <p:cNvSpPr txBox="1"/>
          <p:nvPr/>
        </p:nvSpPr>
        <p:spPr>
          <a:xfrm>
            <a:off x="42565" y="6673435"/>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模板 </a:t>
            </a:r>
            <a:r>
              <a:rPr kumimoji="0" lang="en-US" altLang="zh-CN" sz="100" b="0" i="0" u="none" strike="noStrike" kern="0" cap="none" spc="0" normalizeH="0" baseline="0" noProof="0" dirty="0" smtClean="0">
                <a:ln>
                  <a:noFill/>
                </a:ln>
                <a:solidFill>
                  <a:schemeClr val="bg1"/>
                </a:solidFill>
                <a:effectLst/>
                <a:uLnTx/>
                <a:uFillTx/>
              </a:rPr>
              <a:t>http://www.1ppt.com/moban/</a:t>
            </a:r>
            <a:r>
              <a:rPr kumimoji="0" lang="zh-CN" altLang="en-US" sz="100" b="0" i="0" u="none" strike="noStrike" kern="0" cap="none" spc="0" normalizeH="0" baseline="0" noProof="0" dirty="0" smtClean="0">
                <a:ln>
                  <a:noFill/>
                </a:ln>
                <a:solidFill>
                  <a:schemeClr val="bg1"/>
                </a:solidFill>
                <a:effectLst/>
                <a:uLnTx/>
                <a:uFillTx/>
              </a:rPr>
              <a:t> </a:t>
            </a:r>
            <a:endParaRPr kumimoji="0" lang="en-US" altLang="zh-CN" sz="100" b="0" i="0" u="none" strike="noStrike" kern="0" cap="none" spc="0" normalizeH="0" baseline="0" noProof="0" dirty="0" smtClean="0">
              <a:ln>
                <a:noFill/>
              </a:ln>
              <a:solidFill>
                <a:schemeClr val="bg1"/>
              </a:solidFill>
              <a:effectLst/>
              <a:uLnTx/>
              <a:uFillTx/>
            </a:endParaRPr>
          </a:p>
        </p:txBody>
      </p:sp>
      <p:pic>
        <p:nvPicPr>
          <p:cNvPr id="2" name="图片 1" descr="AV3}%VPKT4{46_4509IDW7Y"/>
          <p:cNvPicPr>
            <a:picLocks noChangeAspect="1"/>
          </p:cNvPicPr>
          <p:nvPr/>
        </p:nvPicPr>
        <p:blipFill>
          <a:blip r:embed="rId1"/>
          <a:stretch>
            <a:fillRect/>
          </a:stretch>
        </p:blipFill>
        <p:spPr>
          <a:xfrm>
            <a:off x="267970" y="3908425"/>
            <a:ext cx="11656060" cy="2343785"/>
          </a:xfrm>
          <a:prstGeom prst="rect">
            <a:avLst/>
          </a:prstGeom>
        </p:spPr>
      </p:pic>
      <p:pic>
        <p:nvPicPr>
          <p:cNvPr id="43" name="图片 42" descr="KS[T]PZVMQ{7LSR[]W4XQNI"/>
          <p:cNvPicPr>
            <a:picLocks noChangeAspect="1"/>
          </p:cNvPicPr>
          <p:nvPr/>
        </p:nvPicPr>
        <p:blipFill>
          <a:blip r:embed="rId2"/>
          <a:stretch>
            <a:fillRect/>
          </a:stretch>
        </p:blipFill>
        <p:spPr>
          <a:xfrm>
            <a:off x="654050" y="1124585"/>
            <a:ext cx="4055110" cy="2653665"/>
          </a:xfrm>
          <a:prstGeom prst="rect">
            <a:avLst/>
          </a:prstGeom>
        </p:spPr>
      </p:pic>
      <p:sp>
        <p:nvSpPr>
          <p:cNvPr id="46" name="文本框 45"/>
          <p:cNvSpPr txBox="1"/>
          <p:nvPr/>
        </p:nvSpPr>
        <p:spPr>
          <a:xfrm>
            <a:off x="6395085" y="1549400"/>
            <a:ext cx="4400550" cy="1938020"/>
          </a:xfrm>
          <a:prstGeom prst="rect">
            <a:avLst/>
          </a:prstGeom>
          <a:noFill/>
        </p:spPr>
        <p:txBody>
          <a:bodyPr wrap="square" rtlCol="0">
            <a:spAutoFit/>
          </a:bodyPr>
          <a:p>
            <a:pPr algn="just"/>
            <a:r>
              <a:rPr lang="zh-CN" altLang="en-US" sz="2400" spc="300" dirty="0">
                <a:solidFill>
                  <a:srgbClr val="231E1F"/>
                </a:solidFill>
                <a:cs typeface="+mn-ea"/>
                <a:sym typeface="+mn-lt"/>
              </a:rPr>
              <a:t>假设要统计双十二活动期间一万个优质用户在某一品类下收藏的商品，假设这些用户一共有十万条收藏记录，该品类的商品有</a:t>
            </a:r>
            <a:r>
              <a:rPr lang="zh-CN" altLang="en-US" sz="2400" spc="300" dirty="0">
                <a:solidFill>
                  <a:srgbClr val="231E1F"/>
                </a:solidFill>
                <a:cs typeface="+mn-ea"/>
                <a:sym typeface="+mn-lt"/>
              </a:rPr>
              <a:t>一万</a:t>
            </a:r>
            <a:r>
              <a:rPr lang="zh-CN" altLang="en-US" sz="2400" spc="300" dirty="0">
                <a:solidFill>
                  <a:srgbClr val="231E1F"/>
                </a:solidFill>
                <a:cs typeface="+mn-ea"/>
                <a:sym typeface="+mn-lt"/>
              </a:rPr>
              <a:t>种。</a:t>
            </a:r>
            <a:endParaRPr lang="zh-CN" altLang="en-US" sz="2400" spc="300" dirty="0">
              <a:solidFill>
                <a:srgbClr val="231E1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3095" y="4001811"/>
            <a:ext cx="3922353" cy="338554"/>
          </a:xfrm>
          <a:prstGeom prst="rect">
            <a:avLst/>
          </a:prstGeom>
        </p:spPr>
        <p:txBody>
          <a:bodyPr wrap="square">
            <a:spAutoFit/>
          </a:bodyPr>
          <a:lstStyle/>
          <a:p>
            <a:pPr algn="dist"/>
            <a:r>
              <a:rPr lang="zh-CN" altLang="en-US" sz="1600" dirty="0">
                <a:solidFill>
                  <a:srgbClr val="92A3B8"/>
                </a:solidFill>
                <a:cs typeface="+mn-ea"/>
                <a:sym typeface="+mn-lt"/>
              </a:rPr>
              <a:t>Enter your text here</a:t>
            </a:r>
            <a:endParaRPr lang="zh-CN" altLang="en-US" sz="1600" dirty="0">
              <a:solidFill>
                <a:srgbClr val="92A3B8"/>
              </a:solidFill>
              <a:cs typeface="+mn-ea"/>
              <a:sym typeface="+mn-lt"/>
            </a:endParaRPr>
          </a:p>
        </p:txBody>
      </p:sp>
      <p:sp>
        <p:nvSpPr>
          <p:cNvPr id="4" name="文本框 3"/>
          <p:cNvSpPr txBox="1"/>
          <p:nvPr/>
        </p:nvSpPr>
        <p:spPr>
          <a:xfrm>
            <a:off x="2243061" y="3233359"/>
            <a:ext cx="2570480" cy="768350"/>
          </a:xfrm>
          <a:prstGeom prst="rect">
            <a:avLst/>
          </a:prstGeom>
          <a:noFill/>
        </p:spPr>
        <p:txBody>
          <a:bodyPr wrap="none" rtlCol="0">
            <a:spAutoFit/>
          </a:bodyPr>
          <a:lstStyle/>
          <a:p>
            <a:pPr algn="ctr"/>
            <a:r>
              <a:rPr lang="zh-CN" altLang="en-US" sz="4400" spc="300" dirty="0">
                <a:solidFill>
                  <a:srgbClr val="4A5A69"/>
                </a:solidFill>
                <a:cs typeface="+mn-ea"/>
                <a:sym typeface="+mn-lt"/>
              </a:rPr>
              <a:t>具体实现</a:t>
            </a:r>
            <a:endParaRPr lang="zh-CN" altLang="en-US" sz="4400" spc="300" dirty="0">
              <a:solidFill>
                <a:srgbClr val="4A5A69"/>
              </a:solidFill>
              <a:cs typeface="+mn-ea"/>
              <a:sym typeface="+mn-lt"/>
            </a:endParaRPr>
          </a:p>
        </p:txBody>
      </p:sp>
      <p:sp>
        <p:nvSpPr>
          <p:cNvPr id="7" name="文本框 6"/>
          <p:cNvSpPr txBox="1"/>
          <p:nvPr/>
        </p:nvSpPr>
        <p:spPr>
          <a:xfrm>
            <a:off x="2243095" y="4401920"/>
            <a:ext cx="5569817" cy="523220"/>
          </a:xfrm>
          <a:prstGeom prst="rect">
            <a:avLst/>
          </a:prstGeom>
          <a:noFill/>
        </p:spPr>
        <p:txBody>
          <a:bodyPr wrap="square" rtlCol="0">
            <a:spAutoFit/>
          </a:bodyPr>
          <a:lstStyle/>
          <a:p>
            <a:r>
              <a:rPr lang="en-US" altLang="zh-CN" sz="1400" dirty="0">
                <a:solidFill>
                  <a:schemeClr val="tx1">
                    <a:lumMod val="95000"/>
                    <a:lumOff val="5000"/>
                  </a:schemeClr>
                </a:solidFill>
                <a:cs typeface="+mn-ea"/>
                <a:sym typeface="+mn-lt"/>
              </a:rPr>
              <a:t>Lorem ipsum dolor sit amet, consectetuer adipiscing elit. Maecenas porttitor congue massa. </a:t>
            </a:r>
            <a:r>
              <a:rPr lang="en-US" altLang="zh-CN" sz="1400" dirty="0" err="1">
                <a:solidFill>
                  <a:schemeClr val="tx1">
                    <a:lumMod val="95000"/>
                    <a:lumOff val="5000"/>
                  </a:schemeClr>
                </a:solidFill>
                <a:cs typeface="+mn-ea"/>
                <a:sym typeface="+mn-lt"/>
              </a:rPr>
              <a:t>Fusce</a:t>
            </a:r>
            <a:r>
              <a:rPr lang="en-US" altLang="zh-CN" sz="1400" dirty="0">
                <a:solidFill>
                  <a:schemeClr val="tx1">
                    <a:lumMod val="95000"/>
                    <a:lumOff val="5000"/>
                  </a:schemeClr>
                </a:solidFill>
                <a:cs typeface="+mn-ea"/>
                <a:sym typeface="+mn-lt"/>
              </a:rPr>
              <a:t> </a:t>
            </a:r>
            <a:r>
              <a:rPr lang="en-US" altLang="zh-CN" sz="1400" dirty="0" err="1">
                <a:solidFill>
                  <a:schemeClr val="tx1">
                    <a:lumMod val="95000"/>
                    <a:lumOff val="5000"/>
                  </a:schemeClr>
                </a:solidFill>
                <a:cs typeface="+mn-ea"/>
                <a:sym typeface="+mn-lt"/>
              </a:rPr>
              <a:t>posuere</a:t>
            </a:r>
            <a:endParaRPr lang="en-US" altLang="zh-CN" sz="1400" dirty="0">
              <a:solidFill>
                <a:schemeClr val="tx1">
                  <a:lumMod val="95000"/>
                  <a:lumOff val="5000"/>
                </a:schemeClr>
              </a:solidFill>
              <a:cs typeface="+mn-ea"/>
              <a:sym typeface="+mn-lt"/>
            </a:endParaRPr>
          </a:p>
        </p:txBody>
      </p:sp>
      <p:sp>
        <p:nvSpPr>
          <p:cNvPr id="8" name="文本框 7"/>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03</a:t>
            </a:r>
            <a:endParaRPr lang="zh-CN" altLang="en-US" sz="4400" dirty="0">
              <a:solidFill>
                <a:srgbClr val="92A3B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71975" y="147385"/>
            <a:ext cx="3763010" cy="521970"/>
          </a:xfrm>
          <a:prstGeom prst="rect">
            <a:avLst/>
          </a:prstGeom>
          <a:noFill/>
        </p:spPr>
        <p:txBody>
          <a:bodyPr wrap="none" rtlCol="0">
            <a:spAutoFit/>
          </a:bodyPr>
          <a:lstStyle/>
          <a:p>
            <a:pPr algn="ctr"/>
            <a:r>
              <a:rPr lang="zh-CN" altLang="en-US" sz="2800" dirty="0">
                <a:solidFill>
                  <a:srgbClr val="4A5A69"/>
                </a:solidFill>
                <a:cs typeface="+mn-ea"/>
                <a:sym typeface="+mn-lt"/>
              </a:rPr>
              <a:t>MaprReduce去重流程</a:t>
            </a:r>
            <a:endParaRPr lang="zh-CN" altLang="en-US" sz="2800" dirty="0">
              <a:solidFill>
                <a:srgbClr val="4A5A69"/>
              </a:solidFill>
              <a:cs typeface="+mn-ea"/>
              <a:sym typeface="+mn-lt"/>
            </a:endParaRPr>
          </a:p>
        </p:txBody>
      </p:sp>
      <p:grpSp>
        <p:nvGrpSpPr>
          <p:cNvPr id="31" name="组合 30"/>
          <p:cNvGrpSpPr/>
          <p:nvPr/>
        </p:nvGrpSpPr>
        <p:grpSpPr>
          <a:xfrm>
            <a:off x="518160" y="1609090"/>
            <a:ext cx="4055703" cy="2550570"/>
            <a:chOff x="909" y="2173"/>
            <a:chExt cx="6836" cy="4381"/>
          </a:xfrm>
        </p:grpSpPr>
        <p:sp>
          <p:nvSpPr>
            <p:cNvPr id="2" name="文本框 1"/>
            <p:cNvSpPr txBox="1"/>
            <p:nvPr/>
          </p:nvSpPr>
          <p:spPr>
            <a:xfrm>
              <a:off x="910" y="2274"/>
              <a:ext cx="6835" cy="4280"/>
            </a:xfrm>
            <a:prstGeom prst="rect">
              <a:avLst/>
            </a:prstGeom>
            <a:noFill/>
          </p:spPr>
          <p:txBody>
            <a:bodyPr wrap="square" rtlCol="0" anchor="t">
              <a:spAutoFit/>
            </a:bodyPr>
            <a:p>
              <a:r>
                <a:rPr lang="zh-CN" altLang="en-US" sz="1400"/>
                <a:t>15503	15009	2022-12-11 02:20:17</a:t>
              </a:r>
              <a:endParaRPr lang="zh-CN" altLang="en-US" sz="1400"/>
            </a:p>
            <a:p>
              <a:r>
                <a:rPr lang="zh-CN" altLang="en-US" sz="1400"/>
                <a:t>17463	18440	2022-12-10 07:20:41</a:t>
              </a:r>
              <a:endParaRPr lang="zh-CN" altLang="en-US" sz="1400"/>
            </a:p>
            <a:p>
              <a:r>
                <a:rPr lang="zh-CN" altLang="en-US" sz="1400">
                  <a:sym typeface="+mn-ea"/>
                </a:rPr>
                <a:t>1</a:t>
              </a:r>
              <a:r>
                <a:rPr lang="en-US" altLang="zh-CN" sz="1400">
                  <a:sym typeface="+mn-ea"/>
                </a:rPr>
                <a:t>569</a:t>
              </a:r>
              <a:r>
                <a:rPr lang="zh-CN" altLang="en-US" sz="1400">
                  <a:sym typeface="+mn-ea"/>
                </a:rPr>
                <a:t>3	18440	2022-12-0</a:t>
              </a:r>
              <a:r>
                <a:rPr lang="en-US" altLang="zh-CN" sz="1400">
                  <a:sym typeface="+mn-ea"/>
                </a:rPr>
                <a:t>6</a:t>
              </a:r>
              <a:r>
                <a:rPr lang="zh-CN" altLang="en-US" sz="1400">
                  <a:sym typeface="+mn-ea"/>
                </a:rPr>
                <a:t> 07:2</a:t>
              </a:r>
              <a:r>
                <a:rPr lang="en-US" altLang="zh-CN" sz="1400">
                  <a:sym typeface="+mn-ea"/>
                </a:rPr>
                <a:t>1</a:t>
              </a:r>
              <a:r>
                <a:rPr lang="zh-CN" altLang="en-US" sz="1400">
                  <a:sym typeface="+mn-ea"/>
                </a:rPr>
                <a:t>:41</a:t>
              </a:r>
              <a:endParaRPr lang="zh-CN" altLang="en-US" sz="1400">
                <a:sym typeface="+mn-ea"/>
              </a:endParaRPr>
            </a:p>
            <a:p>
              <a:r>
                <a:rPr lang="zh-CN" altLang="en-US" sz="1400">
                  <a:sym typeface="+mn-ea"/>
                </a:rPr>
                <a:t>1</a:t>
              </a:r>
              <a:r>
                <a:rPr lang="en-US" altLang="zh-CN" sz="1400">
                  <a:sym typeface="+mn-ea"/>
                </a:rPr>
                <a:t>8452</a:t>
              </a:r>
              <a:r>
                <a:rPr lang="zh-CN" altLang="en-US" sz="1400">
                  <a:sym typeface="+mn-ea"/>
                </a:rPr>
                <a:t>	18440	2022-12-10 0</a:t>
              </a:r>
              <a:r>
                <a:rPr lang="en-US" altLang="zh-CN" sz="1400">
                  <a:sym typeface="+mn-ea"/>
                </a:rPr>
                <a:t>8</a:t>
              </a:r>
              <a:r>
                <a:rPr lang="zh-CN" altLang="en-US" sz="1400">
                  <a:sym typeface="+mn-ea"/>
                </a:rPr>
                <a:t>:20:41</a:t>
              </a:r>
              <a:endParaRPr lang="zh-CN" altLang="en-US" sz="1400">
                <a:sym typeface="+mn-ea"/>
              </a:endParaRPr>
            </a:p>
            <a:p>
              <a:r>
                <a:rPr lang="zh-CN" altLang="en-US" sz="1400">
                  <a:sym typeface="+mn-ea"/>
                </a:rPr>
                <a:t>17</a:t>
              </a:r>
              <a:r>
                <a:rPr lang="en-US" altLang="zh-CN" sz="1400">
                  <a:sym typeface="+mn-ea"/>
                </a:rPr>
                <a:t>665</a:t>
              </a:r>
              <a:r>
                <a:rPr lang="zh-CN" altLang="en-US" sz="1400">
                  <a:sym typeface="+mn-ea"/>
                </a:rPr>
                <a:t>	18440	2022-12-1</a:t>
              </a:r>
              <a:r>
                <a:rPr lang="en-US" altLang="zh-CN" sz="1400">
                  <a:sym typeface="+mn-ea"/>
                </a:rPr>
                <a:t>1</a:t>
              </a:r>
              <a:r>
                <a:rPr lang="zh-CN" altLang="en-US" sz="1400">
                  <a:sym typeface="+mn-ea"/>
                </a:rPr>
                <a:t> 07:20:41</a:t>
              </a:r>
              <a:endParaRPr lang="zh-CN" altLang="en-US" sz="1400"/>
            </a:p>
            <a:p>
              <a:r>
                <a:rPr lang="zh-CN" altLang="en-US" sz="1400"/>
                <a:t>14308	19443	2022-12-11 23:01:50</a:t>
              </a:r>
              <a:endParaRPr lang="zh-CN" altLang="en-US" sz="1400"/>
            </a:p>
            <a:p>
              <a:r>
                <a:rPr lang="zh-CN" altLang="en-US" sz="1400"/>
                <a:t>17531	</a:t>
              </a:r>
              <a:r>
                <a:rPr lang="zh-CN" altLang="en-US" sz="1400">
                  <a:sym typeface="+mn-ea"/>
                </a:rPr>
                <a:t>19443</a:t>
              </a:r>
              <a:r>
                <a:rPr lang="zh-CN" altLang="en-US" sz="1400"/>
                <a:t>	2022-12-09 19:39:43</a:t>
              </a:r>
              <a:endParaRPr lang="zh-CN" altLang="en-US" sz="1400"/>
            </a:p>
            <a:p>
              <a:r>
                <a:rPr lang="zh-CN" altLang="en-US" sz="1400"/>
                <a:t>12300	12703	2022-12-11 02:11:59</a:t>
              </a:r>
              <a:endParaRPr lang="zh-CN" altLang="en-US" sz="1400"/>
            </a:p>
            <a:p>
              <a:r>
                <a:rPr lang="zh-CN" altLang="en-US" sz="1400"/>
                <a:t>13219	12333	2022-12-03 18:33:51</a:t>
              </a:r>
              <a:endParaRPr lang="zh-CN" altLang="en-US" sz="1400"/>
            </a:p>
            <a:p>
              <a:r>
                <a:rPr lang="zh-CN" altLang="en-US" sz="1400"/>
                <a:t>17944	14546	2022-12-09 13:23:36</a:t>
              </a:r>
              <a:endParaRPr lang="zh-CN" altLang="en-US" sz="1600"/>
            </a:p>
            <a:p>
              <a:pPr algn="ctr"/>
              <a:r>
                <a:rPr lang="en-US" altLang="zh-CN" sz="1600"/>
                <a:t>......</a:t>
              </a:r>
              <a:endParaRPr lang="en-US" altLang="zh-CN" sz="1600"/>
            </a:p>
          </p:txBody>
        </p:sp>
        <p:sp>
          <p:nvSpPr>
            <p:cNvPr id="3" name="矩形 2"/>
            <p:cNvSpPr/>
            <p:nvPr/>
          </p:nvSpPr>
          <p:spPr>
            <a:xfrm>
              <a:off x="909" y="2173"/>
              <a:ext cx="6545" cy="4381"/>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3" name="文本框 32"/>
          <p:cNvSpPr txBox="1"/>
          <p:nvPr/>
        </p:nvSpPr>
        <p:spPr>
          <a:xfrm>
            <a:off x="1899285" y="1240790"/>
            <a:ext cx="1097280" cy="368300"/>
          </a:xfrm>
          <a:prstGeom prst="rect">
            <a:avLst/>
          </a:prstGeom>
          <a:noFill/>
        </p:spPr>
        <p:txBody>
          <a:bodyPr wrap="none" rtlCol="0">
            <a:spAutoFit/>
          </a:bodyPr>
          <a:p>
            <a:r>
              <a:rPr lang="zh-CN" altLang="en-US"/>
              <a:t>原始数据</a:t>
            </a:r>
            <a:endParaRPr lang="zh-CN" altLang="en-US"/>
          </a:p>
        </p:txBody>
      </p:sp>
      <p:grpSp>
        <p:nvGrpSpPr>
          <p:cNvPr id="38" name="组合 37"/>
          <p:cNvGrpSpPr/>
          <p:nvPr/>
        </p:nvGrpSpPr>
        <p:grpSpPr>
          <a:xfrm>
            <a:off x="4780280" y="941070"/>
            <a:ext cx="4055110" cy="1257528"/>
            <a:chOff x="909" y="2173"/>
            <a:chExt cx="6835" cy="2160"/>
          </a:xfrm>
        </p:grpSpPr>
        <p:sp>
          <p:nvSpPr>
            <p:cNvPr id="39" name="文本框 38"/>
            <p:cNvSpPr txBox="1"/>
            <p:nvPr/>
          </p:nvSpPr>
          <p:spPr>
            <a:xfrm>
              <a:off x="909" y="2274"/>
              <a:ext cx="6835" cy="2059"/>
            </a:xfrm>
            <a:prstGeom prst="rect">
              <a:avLst/>
            </a:prstGeom>
            <a:noFill/>
          </p:spPr>
          <p:txBody>
            <a:bodyPr wrap="square" rtlCol="0" anchor="t">
              <a:spAutoFit/>
            </a:bodyPr>
            <a:p>
              <a:r>
                <a:rPr lang="zh-CN" altLang="en-US" sz="1400"/>
                <a:t>15503	15009	2022-12-11 02:20:17</a:t>
              </a:r>
              <a:endParaRPr lang="zh-CN" altLang="en-US" sz="1400"/>
            </a:p>
            <a:p>
              <a:r>
                <a:rPr lang="zh-CN" altLang="en-US" sz="1400"/>
                <a:t>17463	18440	2022-12-10 07:20:41</a:t>
              </a:r>
              <a:endParaRPr lang="zh-CN" altLang="en-US" sz="1400"/>
            </a:p>
            <a:p>
              <a:r>
                <a:rPr lang="zh-CN" altLang="en-US" sz="1400">
                  <a:sym typeface="+mn-ea"/>
                </a:rPr>
                <a:t>1</a:t>
              </a:r>
              <a:r>
                <a:rPr lang="en-US" altLang="zh-CN" sz="1400">
                  <a:sym typeface="+mn-ea"/>
                </a:rPr>
                <a:t>569</a:t>
              </a:r>
              <a:r>
                <a:rPr lang="zh-CN" altLang="en-US" sz="1400">
                  <a:sym typeface="+mn-ea"/>
                </a:rPr>
                <a:t>3	18440	2022-12-0</a:t>
              </a:r>
              <a:r>
                <a:rPr lang="en-US" altLang="zh-CN" sz="1400">
                  <a:sym typeface="+mn-ea"/>
                </a:rPr>
                <a:t>6</a:t>
              </a:r>
              <a:r>
                <a:rPr lang="zh-CN" altLang="en-US" sz="1400">
                  <a:sym typeface="+mn-ea"/>
                </a:rPr>
                <a:t> 07:2</a:t>
              </a:r>
              <a:r>
                <a:rPr lang="en-US" altLang="zh-CN" sz="1400">
                  <a:sym typeface="+mn-ea"/>
                </a:rPr>
                <a:t>1</a:t>
              </a:r>
              <a:r>
                <a:rPr lang="zh-CN" altLang="en-US" sz="1400">
                  <a:sym typeface="+mn-ea"/>
                </a:rPr>
                <a:t>:41</a:t>
              </a:r>
              <a:endParaRPr lang="zh-CN" altLang="en-US" sz="1400">
                <a:sym typeface="+mn-ea"/>
              </a:endParaRPr>
            </a:p>
            <a:p>
              <a:r>
                <a:rPr lang="zh-CN" altLang="en-US" sz="1400">
                  <a:sym typeface="+mn-ea"/>
                </a:rPr>
                <a:t>1</a:t>
              </a:r>
              <a:r>
                <a:rPr lang="en-US" altLang="zh-CN" sz="1400">
                  <a:sym typeface="+mn-ea"/>
                </a:rPr>
                <a:t>8452</a:t>
              </a:r>
              <a:r>
                <a:rPr lang="zh-CN" altLang="en-US" sz="1400">
                  <a:sym typeface="+mn-ea"/>
                </a:rPr>
                <a:t>	18440	2022-12-10 0</a:t>
              </a:r>
              <a:r>
                <a:rPr lang="en-US" altLang="zh-CN" sz="1400">
                  <a:sym typeface="+mn-ea"/>
                </a:rPr>
                <a:t>8</a:t>
              </a:r>
              <a:r>
                <a:rPr lang="zh-CN" altLang="en-US" sz="1400">
                  <a:sym typeface="+mn-ea"/>
                </a:rPr>
                <a:t>:20:41</a:t>
              </a:r>
              <a:endParaRPr lang="zh-CN" altLang="en-US" sz="1400">
                <a:sym typeface="+mn-ea"/>
              </a:endParaRPr>
            </a:p>
            <a:p>
              <a:pPr algn="ctr">
                <a:buClrTx/>
                <a:buSzTx/>
                <a:buFontTx/>
              </a:pPr>
              <a:r>
                <a:rPr lang="en-US" altLang="zh-CN" sz="1600"/>
                <a:t>......</a:t>
              </a:r>
              <a:endParaRPr lang="en-US" altLang="zh-CN" sz="1600"/>
            </a:p>
          </p:txBody>
        </p:sp>
        <p:sp>
          <p:nvSpPr>
            <p:cNvPr id="40" name="矩形 39"/>
            <p:cNvSpPr/>
            <p:nvPr/>
          </p:nvSpPr>
          <p:spPr>
            <a:xfrm>
              <a:off x="1021" y="2173"/>
              <a:ext cx="6145" cy="2061"/>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1" name="组合 40"/>
          <p:cNvGrpSpPr/>
          <p:nvPr/>
        </p:nvGrpSpPr>
        <p:grpSpPr>
          <a:xfrm>
            <a:off x="4642638" y="2253615"/>
            <a:ext cx="4055110" cy="994379"/>
            <a:chOff x="677" y="2173"/>
            <a:chExt cx="6835" cy="1708"/>
          </a:xfrm>
        </p:grpSpPr>
        <p:sp>
          <p:nvSpPr>
            <p:cNvPr id="42" name="文本框 41"/>
            <p:cNvSpPr txBox="1"/>
            <p:nvPr/>
          </p:nvSpPr>
          <p:spPr>
            <a:xfrm>
              <a:off x="677" y="2179"/>
              <a:ext cx="6835" cy="1690"/>
            </a:xfrm>
            <a:prstGeom prst="rect">
              <a:avLst/>
            </a:prstGeom>
            <a:noFill/>
          </p:spPr>
          <p:txBody>
            <a:bodyPr wrap="square" rtlCol="0" anchor="t">
              <a:spAutoFit/>
            </a:bodyPr>
            <a:p>
              <a:pPr algn="ctr"/>
              <a:r>
                <a:rPr lang="zh-CN" altLang="en-US" sz="1400">
                  <a:sym typeface="+mn-ea"/>
                </a:rPr>
                <a:t>17</a:t>
              </a:r>
              <a:r>
                <a:rPr lang="en-US" altLang="zh-CN" sz="1400">
                  <a:sym typeface="+mn-ea"/>
                </a:rPr>
                <a:t>665</a:t>
              </a:r>
              <a:r>
                <a:rPr lang="zh-CN" altLang="en-US" sz="1400">
                  <a:sym typeface="+mn-ea"/>
                </a:rPr>
                <a:t>	18440	2022-12-1</a:t>
              </a:r>
              <a:r>
                <a:rPr lang="en-US" altLang="zh-CN" sz="1400">
                  <a:sym typeface="+mn-ea"/>
                </a:rPr>
                <a:t>1</a:t>
              </a:r>
              <a:r>
                <a:rPr lang="zh-CN" altLang="en-US" sz="1400">
                  <a:sym typeface="+mn-ea"/>
                </a:rPr>
                <a:t> 07:20:41</a:t>
              </a:r>
              <a:endParaRPr lang="zh-CN" altLang="en-US" sz="1400"/>
            </a:p>
            <a:p>
              <a:pPr algn="ctr"/>
              <a:r>
                <a:rPr lang="zh-CN" altLang="en-US" sz="1400">
                  <a:sym typeface="+mn-ea"/>
                </a:rPr>
                <a:t>14308	19443	2022-12-11 23:01:50</a:t>
              </a:r>
              <a:endParaRPr lang="zh-CN" altLang="en-US" sz="1400"/>
            </a:p>
            <a:p>
              <a:pPr algn="ctr"/>
              <a:r>
                <a:rPr lang="zh-CN" altLang="en-US" sz="1400">
                  <a:sym typeface="+mn-ea"/>
                </a:rPr>
                <a:t>17531	</a:t>
              </a:r>
              <a:r>
                <a:rPr lang="zh-CN" altLang="en-US" sz="1400">
                  <a:sym typeface="+mn-ea"/>
                </a:rPr>
                <a:t>19443</a:t>
              </a:r>
              <a:r>
                <a:rPr lang="zh-CN" altLang="en-US" sz="1400">
                  <a:sym typeface="+mn-ea"/>
                </a:rPr>
                <a:t>	2022-12-09 19:39:43</a:t>
              </a:r>
              <a:endParaRPr lang="zh-CN" altLang="en-US" sz="1400">
                <a:sym typeface="+mn-ea"/>
              </a:endParaRPr>
            </a:p>
            <a:p>
              <a:pPr algn="ctr"/>
              <a:r>
                <a:rPr lang="en-US" altLang="zh-CN" sz="1600"/>
                <a:t>......</a:t>
              </a:r>
              <a:endParaRPr lang="en-US" altLang="zh-CN" sz="1600"/>
            </a:p>
          </p:txBody>
        </p:sp>
        <p:sp>
          <p:nvSpPr>
            <p:cNvPr id="43" name="矩形 42"/>
            <p:cNvSpPr/>
            <p:nvPr/>
          </p:nvSpPr>
          <p:spPr>
            <a:xfrm>
              <a:off x="1021" y="2173"/>
              <a:ext cx="6145" cy="170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7" name="组合 46"/>
          <p:cNvGrpSpPr/>
          <p:nvPr/>
        </p:nvGrpSpPr>
        <p:grpSpPr>
          <a:xfrm>
            <a:off x="4642638" y="3356610"/>
            <a:ext cx="4055110" cy="994379"/>
            <a:chOff x="677" y="2173"/>
            <a:chExt cx="6835" cy="1708"/>
          </a:xfrm>
        </p:grpSpPr>
        <p:sp>
          <p:nvSpPr>
            <p:cNvPr id="48" name="文本框 47"/>
            <p:cNvSpPr txBox="1"/>
            <p:nvPr/>
          </p:nvSpPr>
          <p:spPr>
            <a:xfrm>
              <a:off x="677" y="2179"/>
              <a:ext cx="6835" cy="1690"/>
            </a:xfrm>
            <a:prstGeom prst="rect">
              <a:avLst/>
            </a:prstGeom>
            <a:noFill/>
          </p:spPr>
          <p:txBody>
            <a:bodyPr wrap="square" rtlCol="0" anchor="t">
              <a:spAutoFit/>
            </a:bodyPr>
            <a:p>
              <a:pPr algn="ctr"/>
              <a:r>
                <a:rPr lang="zh-CN" altLang="en-US" sz="1400">
                  <a:sym typeface="+mn-ea"/>
                </a:rPr>
                <a:t>12300	12703	2022-12-11 02:11:59</a:t>
              </a:r>
              <a:endParaRPr lang="zh-CN" altLang="en-US" sz="1400"/>
            </a:p>
            <a:p>
              <a:pPr algn="ctr"/>
              <a:r>
                <a:rPr lang="zh-CN" altLang="en-US" sz="1400">
                  <a:sym typeface="+mn-ea"/>
                </a:rPr>
                <a:t>13219	12333	2022-12-03 18:33:51</a:t>
              </a:r>
              <a:endParaRPr lang="zh-CN" altLang="en-US" sz="1400"/>
            </a:p>
            <a:p>
              <a:pPr algn="ctr"/>
              <a:r>
                <a:rPr lang="zh-CN" altLang="en-US" sz="1400">
                  <a:sym typeface="+mn-ea"/>
                </a:rPr>
                <a:t>17944	14546	2022-12-09 13:23:36</a:t>
              </a:r>
              <a:endParaRPr lang="zh-CN" altLang="en-US" sz="1400"/>
            </a:p>
            <a:p>
              <a:pPr algn="ctr"/>
              <a:r>
                <a:rPr lang="en-US" altLang="zh-CN" sz="1600"/>
                <a:t>......</a:t>
              </a:r>
              <a:endParaRPr lang="en-US" altLang="zh-CN" sz="1600"/>
            </a:p>
          </p:txBody>
        </p:sp>
        <p:sp>
          <p:nvSpPr>
            <p:cNvPr id="49" name="矩形 48"/>
            <p:cNvSpPr/>
            <p:nvPr/>
          </p:nvSpPr>
          <p:spPr>
            <a:xfrm>
              <a:off x="1021" y="2173"/>
              <a:ext cx="6145" cy="170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50" name="直接箭头连接符 49"/>
          <p:cNvCxnSpPr/>
          <p:nvPr/>
        </p:nvCxnSpPr>
        <p:spPr>
          <a:xfrm flipV="1">
            <a:off x="4385945" y="1541145"/>
            <a:ext cx="461010" cy="409575"/>
          </a:xfrm>
          <a:prstGeom prst="straightConnector1">
            <a:avLst/>
          </a:prstGeom>
          <a:ln w="28575" cmpd="sng">
            <a:solidFill>
              <a:srgbClr val="4A5A69"/>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4401185" y="2601595"/>
            <a:ext cx="445770" cy="149225"/>
          </a:xfrm>
          <a:prstGeom prst="straightConnector1">
            <a:avLst/>
          </a:prstGeom>
          <a:ln w="28575" cmpd="sng">
            <a:solidFill>
              <a:srgbClr val="4A5A69"/>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4401185" y="3566795"/>
            <a:ext cx="445770" cy="287020"/>
          </a:xfrm>
          <a:prstGeom prst="straightConnector1">
            <a:avLst/>
          </a:prstGeom>
          <a:ln w="28575" cmpd="sng">
            <a:solidFill>
              <a:srgbClr val="4A5A69"/>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9214485" y="1033145"/>
            <a:ext cx="2097405" cy="2676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文本框 55"/>
          <p:cNvSpPr txBox="1"/>
          <p:nvPr/>
        </p:nvSpPr>
        <p:spPr>
          <a:xfrm>
            <a:off x="9297035" y="1033145"/>
            <a:ext cx="2369820" cy="2891790"/>
          </a:xfrm>
          <a:prstGeom prst="rect">
            <a:avLst/>
          </a:prstGeom>
          <a:noFill/>
        </p:spPr>
        <p:txBody>
          <a:bodyPr wrap="square" rtlCol="0">
            <a:spAutoFit/>
          </a:bodyPr>
          <a:p>
            <a:r>
              <a:rPr lang="en-US" altLang="zh-CN" sz="1400"/>
              <a:t>     key          value</a:t>
            </a:r>
            <a:endParaRPr lang="en-US" altLang="zh-CN" sz="1400"/>
          </a:p>
          <a:p>
            <a:r>
              <a:rPr lang="en-US" altLang="zh-CN" sz="1400"/>
              <a:t>&lt;“15009”  “ ”&gt;</a:t>
            </a:r>
            <a:endParaRPr lang="en-US" altLang="zh-CN" sz="1400"/>
          </a:p>
          <a:p>
            <a:r>
              <a:rPr lang="en-US" altLang="zh-CN" sz="1400">
                <a:sym typeface="+mn-ea"/>
              </a:rPr>
              <a:t>&lt;“18440”  “ ”&gt;</a:t>
            </a:r>
            <a:endParaRPr lang="en-US" altLang="zh-CN" sz="1400">
              <a:sym typeface="+mn-ea"/>
            </a:endParaRPr>
          </a:p>
          <a:p>
            <a:r>
              <a:rPr lang="en-US" altLang="zh-CN" sz="1400">
                <a:sym typeface="+mn-ea"/>
              </a:rPr>
              <a:t>&lt;“18440”  “ ”&gt;</a:t>
            </a:r>
            <a:endParaRPr lang="zh-CN" altLang="en-US" sz="1400"/>
          </a:p>
          <a:p>
            <a:r>
              <a:rPr lang="en-US" altLang="zh-CN" sz="1400">
                <a:sym typeface="+mn-ea"/>
              </a:rPr>
              <a:t>&lt;“18440”  “ ”&gt;</a:t>
            </a:r>
            <a:endParaRPr lang="zh-CN" altLang="en-US" sz="1400"/>
          </a:p>
          <a:p>
            <a:r>
              <a:rPr lang="en-US" altLang="zh-CN" sz="1400">
                <a:sym typeface="+mn-ea"/>
              </a:rPr>
              <a:t>&lt;“18440”  “ ”&gt;</a:t>
            </a:r>
            <a:endParaRPr lang="zh-CN" altLang="en-US" sz="1400"/>
          </a:p>
          <a:p>
            <a:r>
              <a:rPr lang="en-US" altLang="zh-CN" sz="1400">
                <a:sym typeface="+mn-ea"/>
              </a:rPr>
              <a:t>&lt;“19443”  “ ”&gt;</a:t>
            </a:r>
            <a:endParaRPr lang="zh-CN" altLang="en-US" sz="1400"/>
          </a:p>
          <a:p>
            <a:r>
              <a:rPr lang="en-US" altLang="zh-CN" sz="1400">
                <a:sym typeface="+mn-ea"/>
              </a:rPr>
              <a:t>&lt;“19443”  “ ”&gt;</a:t>
            </a:r>
            <a:endParaRPr lang="zh-CN" altLang="en-US" sz="1400"/>
          </a:p>
          <a:p>
            <a:r>
              <a:rPr lang="en-US" altLang="zh-CN" sz="1400">
                <a:sym typeface="+mn-ea"/>
              </a:rPr>
              <a:t>&lt;“12703”  “ ”&gt;</a:t>
            </a:r>
            <a:endParaRPr lang="zh-CN" altLang="en-US" sz="1400"/>
          </a:p>
          <a:p>
            <a:r>
              <a:rPr lang="en-US" altLang="zh-CN" sz="1400">
                <a:sym typeface="+mn-ea"/>
              </a:rPr>
              <a:t>&lt;“12333”  “ ”&gt;</a:t>
            </a:r>
            <a:endParaRPr lang="zh-CN" altLang="en-US" sz="1400"/>
          </a:p>
          <a:p>
            <a:r>
              <a:rPr lang="en-US" altLang="zh-CN" sz="1400">
                <a:sym typeface="+mn-ea"/>
              </a:rPr>
              <a:t>&lt;“14546”  “ ”&gt;</a:t>
            </a:r>
            <a:endParaRPr lang="en-US" altLang="zh-CN" sz="1400">
              <a:sym typeface="+mn-ea"/>
            </a:endParaRPr>
          </a:p>
          <a:p>
            <a:pPr algn="ctr"/>
            <a:r>
              <a:rPr lang="en-US" altLang="zh-CN" sz="1400"/>
              <a:t>......</a:t>
            </a:r>
            <a:endParaRPr lang="zh-CN" altLang="en-US" sz="1400"/>
          </a:p>
          <a:p>
            <a:endParaRPr lang="zh-CN" altLang="en-US" sz="1400"/>
          </a:p>
        </p:txBody>
      </p:sp>
      <p:sp>
        <p:nvSpPr>
          <p:cNvPr id="60" name="文本框 59"/>
          <p:cNvSpPr txBox="1"/>
          <p:nvPr/>
        </p:nvSpPr>
        <p:spPr>
          <a:xfrm>
            <a:off x="9467850" y="664845"/>
            <a:ext cx="1530985" cy="368300"/>
          </a:xfrm>
          <a:prstGeom prst="rect">
            <a:avLst/>
          </a:prstGeom>
          <a:noFill/>
        </p:spPr>
        <p:txBody>
          <a:bodyPr wrap="none" rtlCol="0">
            <a:spAutoFit/>
          </a:bodyPr>
          <a:p>
            <a:r>
              <a:rPr lang="en-US" altLang="zh-CN"/>
              <a:t>Map </a:t>
            </a:r>
            <a:r>
              <a:rPr lang="en-US" altLang="zh-CN"/>
              <a:t>Output</a:t>
            </a:r>
            <a:endParaRPr lang="en-US" altLang="zh-CN"/>
          </a:p>
        </p:txBody>
      </p:sp>
      <p:cxnSp>
        <p:nvCxnSpPr>
          <p:cNvPr id="61" name="直接箭头连接符 60"/>
          <p:cNvCxnSpPr/>
          <p:nvPr/>
        </p:nvCxnSpPr>
        <p:spPr>
          <a:xfrm>
            <a:off x="8492490" y="1609090"/>
            <a:ext cx="716915" cy="295275"/>
          </a:xfrm>
          <a:prstGeom prst="straightConnector1">
            <a:avLst/>
          </a:prstGeom>
          <a:ln w="28575" cmpd="sng">
            <a:solidFill>
              <a:srgbClr val="4A5A69"/>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V="1">
            <a:off x="8492490" y="2225675"/>
            <a:ext cx="716915" cy="375920"/>
          </a:xfrm>
          <a:prstGeom prst="straightConnector1">
            <a:avLst/>
          </a:prstGeom>
          <a:ln w="28575" cmpd="sng">
            <a:solidFill>
              <a:srgbClr val="4A5A69"/>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8492490" y="2809240"/>
            <a:ext cx="728345" cy="900430"/>
          </a:xfrm>
          <a:prstGeom prst="straightConnector1">
            <a:avLst/>
          </a:prstGeom>
          <a:ln w="28575" cmpd="sng">
            <a:solidFill>
              <a:srgbClr val="4A5A69"/>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8492490" y="1950720"/>
            <a:ext cx="678815" cy="368300"/>
          </a:xfrm>
          <a:prstGeom prst="rect">
            <a:avLst/>
          </a:prstGeom>
          <a:noFill/>
        </p:spPr>
        <p:txBody>
          <a:bodyPr wrap="none" rtlCol="0">
            <a:spAutoFit/>
          </a:bodyPr>
          <a:p>
            <a:r>
              <a:rPr lang="en-US" altLang="zh-CN"/>
              <a:t>Map</a:t>
            </a:r>
            <a:endParaRPr lang="en-US" altLang="zh-CN"/>
          </a:p>
        </p:txBody>
      </p:sp>
      <p:sp>
        <p:nvSpPr>
          <p:cNvPr id="65" name="文本框 64"/>
          <p:cNvSpPr txBox="1"/>
          <p:nvPr/>
        </p:nvSpPr>
        <p:spPr>
          <a:xfrm>
            <a:off x="5526405" y="1866265"/>
            <a:ext cx="1036955" cy="275590"/>
          </a:xfrm>
          <a:prstGeom prst="rect">
            <a:avLst/>
          </a:prstGeom>
          <a:noFill/>
        </p:spPr>
        <p:txBody>
          <a:bodyPr wrap="none" rtlCol="0">
            <a:spAutoFit/>
          </a:bodyPr>
          <a:p>
            <a:r>
              <a:rPr lang="en-US" altLang="zh-CN" sz="1200" b="1"/>
              <a:t>InputSplit1</a:t>
            </a:r>
            <a:endParaRPr lang="en-US" altLang="zh-CN" sz="1200" b="1"/>
          </a:p>
        </p:txBody>
      </p:sp>
      <p:sp>
        <p:nvSpPr>
          <p:cNvPr id="66" name="文本框 65"/>
          <p:cNvSpPr txBox="1"/>
          <p:nvPr/>
        </p:nvSpPr>
        <p:spPr>
          <a:xfrm>
            <a:off x="5526405" y="2965450"/>
            <a:ext cx="1036955" cy="275590"/>
          </a:xfrm>
          <a:prstGeom prst="rect">
            <a:avLst/>
          </a:prstGeom>
          <a:noFill/>
        </p:spPr>
        <p:txBody>
          <a:bodyPr wrap="none" rtlCol="0">
            <a:spAutoFit/>
          </a:bodyPr>
          <a:p>
            <a:r>
              <a:rPr lang="en-US" altLang="zh-CN" sz="1200" b="1"/>
              <a:t>InputSplit2</a:t>
            </a:r>
            <a:endParaRPr lang="en-US" altLang="zh-CN" sz="1200" b="1"/>
          </a:p>
        </p:txBody>
      </p:sp>
      <p:sp>
        <p:nvSpPr>
          <p:cNvPr id="67" name="文本框 66"/>
          <p:cNvSpPr txBox="1"/>
          <p:nvPr/>
        </p:nvSpPr>
        <p:spPr>
          <a:xfrm>
            <a:off x="5526405" y="4064635"/>
            <a:ext cx="1036955" cy="275590"/>
          </a:xfrm>
          <a:prstGeom prst="rect">
            <a:avLst/>
          </a:prstGeom>
          <a:noFill/>
        </p:spPr>
        <p:txBody>
          <a:bodyPr wrap="none" rtlCol="0">
            <a:spAutoFit/>
          </a:bodyPr>
          <a:p>
            <a:r>
              <a:rPr lang="en-US" altLang="zh-CN" sz="1200" b="1"/>
              <a:t>InputSplit3</a:t>
            </a:r>
            <a:endParaRPr lang="en-US" altLang="zh-CN" sz="1200" b="1"/>
          </a:p>
        </p:txBody>
      </p:sp>
      <p:grpSp>
        <p:nvGrpSpPr>
          <p:cNvPr id="72" name="组合 71"/>
          <p:cNvGrpSpPr/>
          <p:nvPr/>
        </p:nvGrpSpPr>
        <p:grpSpPr>
          <a:xfrm>
            <a:off x="8623935" y="4696460"/>
            <a:ext cx="3373120" cy="2245360"/>
            <a:chOff x="13374" y="7377"/>
            <a:chExt cx="5312" cy="3536"/>
          </a:xfrm>
        </p:grpSpPr>
        <p:sp>
          <p:nvSpPr>
            <p:cNvPr id="69" name="矩形 68"/>
            <p:cNvSpPr/>
            <p:nvPr/>
          </p:nvSpPr>
          <p:spPr>
            <a:xfrm>
              <a:off x="13374" y="7377"/>
              <a:ext cx="4999" cy="2882"/>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13914" y="7377"/>
              <a:ext cx="4772" cy="3536"/>
            </a:xfrm>
            <a:prstGeom prst="rect">
              <a:avLst/>
            </a:prstGeom>
            <a:noFill/>
          </p:spPr>
          <p:txBody>
            <a:bodyPr wrap="square" rtlCol="0">
              <a:spAutoFit/>
            </a:bodyPr>
            <a:p>
              <a:r>
                <a:rPr lang="en-US" altLang="zh-CN" sz="1400"/>
                <a:t>     key          value</a:t>
              </a:r>
              <a:endParaRPr lang="en-US" altLang="zh-CN" sz="1400"/>
            </a:p>
            <a:p>
              <a:r>
                <a:rPr lang="en-US" altLang="zh-CN" sz="1400"/>
                <a:t>&lt;“15009”  {</a:t>
              </a:r>
              <a:r>
                <a:rPr lang="en-US" altLang="zh-CN" sz="1400">
                  <a:sym typeface="+mn-ea"/>
                </a:rPr>
                <a:t>“ ”</a:t>
              </a:r>
              <a:r>
                <a:rPr lang="en-US" altLang="zh-CN" sz="1400"/>
                <a:t>} &gt;</a:t>
              </a:r>
              <a:endParaRPr lang="en-US" altLang="zh-CN" sz="1400"/>
            </a:p>
            <a:p>
              <a:r>
                <a:rPr lang="en-US" altLang="zh-CN" sz="1400">
                  <a:sym typeface="+mn-ea"/>
                </a:rPr>
                <a:t>&lt;“18440”  </a:t>
              </a:r>
              <a:r>
                <a:rPr lang="en-US" altLang="zh-CN" sz="1400">
                  <a:sym typeface="+mn-ea"/>
                </a:rPr>
                <a:t>{</a:t>
              </a:r>
              <a:r>
                <a:rPr lang="en-US" altLang="zh-CN" sz="1400">
                  <a:sym typeface="+mn-ea"/>
                </a:rPr>
                <a:t>“ ”,“ ”,“ ”</a:t>
              </a:r>
              <a:r>
                <a:rPr lang="en-US" altLang="zh-CN" sz="1400">
                  <a:sym typeface="+mn-ea"/>
                </a:rPr>
                <a:t>} </a:t>
              </a:r>
              <a:r>
                <a:rPr lang="en-US" altLang="zh-CN" sz="1400">
                  <a:sym typeface="+mn-ea"/>
                </a:rPr>
                <a:t>&gt;</a:t>
              </a:r>
              <a:endParaRPr lang="zh-CN" altLang="en-US" sz="1400"/>
            </a:p>
            <a:p>
              <a:r>
                <a:rPr lang="en-US" altLang="zh-CN" sz="1400">
                  <a:sym typeface="+mn-ea"/>
                </a:rPr>
                <a:t>&lt;“19443”  </a:t>
              </a:r>
              <a:r>
                <a:rPr lang="en-US" altLang="zh-CN" sz="1400">
                  <a:sym typeface="+mn-ea"/>
                </a:rPr>
                <a:t>{“ ”,“ ”} </a:t>
              </a:r>
              <a:r>
                <a:rPr lang="en-US" altLang="zh-CN" sz="1400">
                  <a:sym typeface="+mn-ea"/>
                </a:rPr>
                <a:t>&gt;</a:t>
              </a:r>
              <a:endParaRPr lang="zh-CN" altLang="en-US" sz="1400"/>
            </a:p>
            <a:p>
              <a:r>
                <a:rPr lang="en-US" altLang="zh-CN" sz="1400">
                  <a:sym typeface="+mn-ea"/>
                </a:rPr>
                <a:t>&lt;“12703”  </a:t>
              </a:r>
              <a:r>
                <a:rPr lang="en-US" altLang="zh-CN" sz="1400">
                  <a:sym typeface="+mn-ea"/>
                </a:rPr>
                <a:t>{“ ”} </a:t>
              </a:r>
              <a:r>
                <a:rPr lang="en-US" altLang="zh-CN" sz="1400">
                  <a:sym typeface="+mn-ea"/>
                </a:rPr>
                <a:t>&gt;</a:t>
              </a:r>
              <a:endParaRPr lang="zh-CN" altLang="en-US" sz="1400"/>
            </a:p>
            <a:p>
              <a:r>
                <a:rPr lang="en-US" altLang="zh-CN" sz="1400">
                  <a:sym typeface="+mn-ea"/>
                </a:rPr>
                <a:t>&lt;“12333”  </a:t>
              </a:r>
              <a:r>
                <a:rPr lang="en-US" altLang="zh-CN" sz="1400">
                  <a:sym typeface="+mn-ea"/>
                </a:rPr>
                <a:t>{“ ”} </a:t>
              </a:r>
              <a:r>
                <a:rPr lang="en-US" altLang="zh-CN" sz="1400">
                  <a:sym typeface="+mn-ea"/>
                </a:rPr>
                <a:t>&gt;</a:t>
              </a:r>
              <a:endParaRPr lang="zh-CN" altLang="en-US" sz="1400"/>
            </a:p>
            <a:p>
              <a:r>
                <a:rPr lang="en-US" altLang="zh-CN" sz="1400">
                  <a:sym typeface="+mn-ea"/>
                </a:rPr>
                <a:t>&lt;“14546”  </a:t>
              </a:r>
              <a:r>
                <a:rPr lang="en-US" altLang="zh-CN" sz="1400">
                  <a:sym typeface="+mn-ea"/>
                </a:rPr>
                <a:t>{“ ”} </a:t>
              </a:r>
              <a:r>
                <a:rPr lang="en-US" altLang="zh-CN" sz="1400">
                  <a:sym typeface="+mn-ea"/>
                </a:rPr>
                <a:t>&gt;</a:t>
              </a:r>
              <a:endParaRPr lang="en-US" altLang="zh-CN" sz="1400">
                <a:sym typeface="+mn-ea"/>
              </a:endParaRPr>
            </a:p>
            <a:p>
              <a:pPr algn="ctr"/>
              <a:r>
                <a:rPr lang="en-US" altLang="zh-CN" sz="1400">
                  <a:sym typeface="+mn-ea"/>
                </a:rPr>
                <a:t>......</a:t>
              </a:r>
              <a:endParaRPr lang="zh-CN" altLang="en-US" sz="1400"/>
            </a:p>
            <a:p>
              <a:endParaRPr lang="zh-CN" altLang="en-US" sz="1400"/>
            </a:p>
            <a:p>
              <a:endParaRPr lang="zh-CN" altLang="en-US" sz="1400"/>
            </a:p>
          </p:txBody>
        </p:sp>
      </p:grpSp>
      <p:sp>
        <p:nvSpPr>
          <p:cNvPr id="73" name="下箭头 72"/>
          <p:cNvSpPr/>
          <p:nvPr/>
        </p:nvSpPr>
        <p:spPr>
          <a:xfrm>
            <a:off x="10085705" y="3798570"/>
            <a:ext cx="345440" cy="809625"/>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0286365" y="3924935"/>
            <a:ext cx="946150" cy="368300"/>
          </a:xfrm>
          <a:prstGeom prst="rect">
            <a:avLst/>
          </a:prstGeom>
          <a:noFill/>
        </p:spPr>
        <p:txBody>
          <a:bodyPr wrap="none" rtlCol="0">
            <a:spAutoFit/>
          </a:bodyPr>
          <a:p>
            <a:r>
              <a:rPr lang="en-US" altLang="zh-CN"/>
              <a:t>S</a:t>
            </a:r>
            <a:r>
              <a:rPr lang="en-US" altLang="zh-CN"/>
              <a:t>huffle</a:t>
            </a:r>
            <a:endParaRPr lang="en-US" altLang="zh-CN"/>
          </a:p>
        </p:txBody>
      </p:sp>
      <p:sp>
        <p:nvSpPr>
          <p:cNvPr id="75" name="下箭头 74"/>
          <p:cNvSpPr/>
          <p:nvPr/>
        </p:nvSpPr>
        <p:spPr>
          <a:xfrm rot="5400000">
            <a:off x="7821930" y="4978400"/>
            <a:ext cx="332740" cy="1153160"/>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6" name="组合 75"/>
          <p:cNvGrpSpPr/>
          <p:nvPr/>
        </p:nvGrpSpPr>
        <p:grpSpPr>
          <a:xfrm>
            <a:off x="4178300" y="4752340"/>
            <a:ext cx="3504565" cy="2325370"/>
            <a:chOff x="13374" y="7377"/>
            <a:chExt cx="5519" cy="3662"/>
          </a:xfrm>
        </p:grpSpPr>
        <p:sp>
          <p:nvSpPr>
            <p:cNvPr id="77" name="矩形 76"/>
            <p:cNvSpPr/>
            <p:nvPr/>
          </p:nvSpPr>
          <p:spPr>
            <a:xfrm>
              <a:off x="13374" y="7377"/>
              <a:ext cx="4999" cy="303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文本框 77"/>
            <p:cNvSpPr txBox="1"/>
            <p:nvPr/>
          </p:nvSpPr>
          <p:spPr>
            <a:xfrm>
              <a:off x="14121" y="7503"/>
              <a:ext cx="4772" cy="3536"/>
            </a:xfrm>
            <a:prstGeom prst="rect">
              <a:avLst/>
            </a:prstGeom>
            <a:noFill/>
          </p:spPr>
          <p:txBody>
            <a:bodyPr wrap="square" rtlCol="0">
              <a:spAutoFit/>
            </a:bodyPr>
            <a:p>
              <a:r>
                <a:rPr lang="en-US" altLang="zh-CN" sz="1400"/>
                <a:t>     key          value</a:t>
              </a:r>
              <a:endParaRPr lang="en-US" altLang="zh-CN" sz="1400"/>
            </a:p>
            <a:p>
              <a:r>
                <a:rPr lang="en-US" altLang="zh-CN" sz="1400"/>
                <a:t>&lt;“15009”  {</a:t>
              </a:r>
              <a:r>
                <a:rPr lang="en-US" altLang="zh-CN" sz="1400">
                  <a:sym typeface="+mn-ea"/>
                </a:rPr>
                <a:t>“ ”</a:t>
              </a:r>
              <a:r>
                <a:rPr lang="en-US" altLang="zh-CN" sz="1400"/>
                <a:t>} &gt;</a:t>
              </a:r>
              <a:endParaRPr lang="en-US" altLang="zh-CN" sz="1400"/>
            </a:p>
            <a:p>
              <a:r>
                <a:rPr lang="en-US" altLang="zh-CN" sz="1400">
                  <a:sym typeface="+mn-ea"/>
                </a:rPr>
                <a:t>&lt;“18440”  </a:t>
              </a:r>
              <a:r>
                <a:rPr lang="en-US" altLang="zh-CN" sz="1400">
                  <a:sym typeface="+mn-ea"/>
                </a:rPr>
                <a:t>{</a:t>
              </a:r>
              <a:r>
                <a:rPr lang="en-US" altLang="zh-CN" sz="1400">
                  <a:sym typeface="+mn-ea"/>
                </a:rPr>
                <a:t>“ ”} </a:t>
              </a:r>
              <a:r>
                <a:rPr lang="en-US" altLang="zh-CN" sz="1400">
                  <a:sym typeface="+mn-ea"/>
                </a:rPr>
                <a:t>&gt;</a:t>
              </a:r>
              <a:endParaRPr lang="zh-CN" altLang="en-US" sz="1400"/>
            </a:p>
            <a:p>
              <a:r>
                <a:rPr lang="en-US" altLang="zh-CN" sz="1400">
                  <a:sym typeface="+mn-ea"/>
                </a:rPr>
                <a:t>&lt;“19443”  </a:t>
              </a:r>
              <a:r>
                <a:rPr lang="en-US" altLang="zh-CN" sz="1400">
                  <a:sym typeface="+mn-ea"/>
                </a:rPr>
                <a:t>{“ ”} </a:t>
              </a:r>
              <a:r>
                <a:rPr lang="en-US" altLang="zh-CN" sz="1400">
                  <a:sym typeface="+mn-ea"/>
                </a:rPr>
                <a:t>&gt;</a:t>
              </a:r>
              <a:endParaRPr lang="zh-CN" altLang="en-US" sz="1400"/>
            </a:p>
            <a:p>
              <a:r>
                <a:rPr lang="en-US" altLang="zh-CN" sz="1400">
                  <a:sym typeface="+mn-ea"/>
                </a:rPr>
                <a:t>&lt;“12703”  </a:t>
              </a:r>
              <a:r>
                <a:rPr lang="en-US" altLang="zh-CN" sz="1400">
                  <a:sym typeface="+mn-ea"/>
                </a:rPr>
                <a:t>{“ ”} </a:t>
              </a:r>
              <a:r>
                <a:rPr lang="en-US" altLang="zh-CN" sz="1400">
                  <a:sym typeface="+mn-ea"/>
                </a:rPr>
                <a:t>&gt;</a:t>
              </a:r>
              <a:endParaRPr lang="zh-CN" altLang="en-US" sz="1400"/>
            </a:p>
            <a:p>
              <a:r>
                <a:rPr lang="en-US" altLang="zh-CN" sz="1400">
                  <a:sym typeface="+mn-ea"/>
                </a:rPr>
                <a:t>&lt;“12333”  </a:t>
              </a:r>
              <a:r>
                <a:rPr lang="en-US" altLang="zh-CN" sz="1400">
                  <a:sym typeface="+mn-ea"/>
                </a:rPr>
                <a:t>{“ ”} </a:t>
              </a:r>
              <a:r>
                <a:rPr lang="en-US" altLang="zh-CN" sz="1400">
                  <a:sym typeface="+mn-ea"/>
                </a:rPr>
                <a:t>&gt;</a:t>
              </a:r>
              <a:endParaRPr lang="zh-CN" altLang="en-US" sz="1400"/>
            </a:p>
            <a:p>
              <a:r>
                <a:rPr lang="en-US" altLang="zh-CN" sz="1400">
                  <a:sym typeface="+mn-ea"/>
                </a:rPr>
                <a:t>&lt;“14546”  </a:t>
              </a:r>
              <a:r>
                <a:rPr lang="en-US" altLang="zh-CN" sz="1400">
                  <a:sym typeface="+mn-ea"/>
                </a:rPr>
                <a:t>{“ ”} </a:t>
              </a:r>
              <a:r>
                <a:rPr lang="en-US" altLang="zh-CN" sz="1400">
                  <a:sym typeface="+mn-ea"/>
                </a:rPr>
                <a:t>&gt;</a:t>
              </a:r>
              <a:endParaRPr lang="en-US" altLang="zh-CN" sz="1400">
                <a:sym typeface="+mn-ea"/>
              </a:endParaRPr>
            </a:p>
            <a:p>
              <a:r>
                <a:rPr lang="en-US" altLang="zh-CN" sz="1400">
                  <a:sym typeface="+mn-ea"/>
                </a:rPr>
                <a:t>                ......</a:t>
              </a:r>
              <a:endParaRPr lang="zh-CN" altLang="en-US" sz="1400"/>
            </a:p>
            <a:p>
              <a:endParaRPr lang="zh-CN" altLang="en-US" sz="1400"/>
            </a:p>
            <a:p>
              <a:endParaRPr lang="zh-CN" altLang="en-US" sz="1400"/>
            </a:p>
          </p:txBody>
        </p:sp>
      </p:grpSp>
      <p:sp>
        <p:nvSpPr>
          <p:cNvPr id="79" name="文本框 78"/>
          <p:cNvSpPr txBox="1"/>
          <p:nvPr/>
        </p:nvSpPr>
        <p:spPr>
          <a:xfrm>
            <a:off x="7578725" y="5102860"/>
            <a:ext cx="986155" cy="368300"/>
          </a:xfrm>
          <a:prstGeom prst="rect">
            <a:avLst/>
          </a:prstGeom>
          <a:noFill/>
        </p:spPr>
        <p:txBody>
          <a:bodyPr wrap="none" rtlCol="0">
            <a:spAutoFit/>
          </a:bodyPr>
          <a:p>
            <a:r>
              <a:rPr lang="en-US" altLang="zh-CN"/>
              <a:t>Reduce</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tags/tag1.xml><?xml version="1.0" encoding="utf-8"?>
<p:tagLst xmlns:p="http://schemas.openxmlformats.org/presentationml/2006/main">
  <p:tag name="KSO_WPP_MARK_KEY" val="2858f6c1-069f-414f-9aaa-305c8a28797b"/>
  <p:tag name="COMMONDATA" val="eyJoZGlkIjoiN2I4Nzc0OGQzMDJmMGVjMTYzMWM2MjAyYjE1MTQ4ZTA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2510</Words>
  <Application>WPS 演示</Application>
  <PresentationFormat>自定义</PresentationFormat>
  <Paragraphs>186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7</vt:i4>
      </vt:variant>
      <vt:variant>
        <vt:lpstr>幻灯片标题</vt:lpstr>
      </vt:variant>
      <vt:variant>
        <vt:i4>17</vt:i4>
      </vt:variant>
    </vt:vector>
  </HeadingPairs>
  <TitlesOfParts>
    <vt:vector size="31" baseType="lpstr">
      <vt:lpstr>Arial</vt:lpstr>
      <vt:lpstr>宋体</vt:lpstr>
      <vt:lpstr>Wingdings</vt:lpstr>
      <vt:lpstr>包图简圆体</vt:lpstr>
      <vt:lpstr>微软雅黑</vt:lpstr>
      <vt:lpstr>Arial Unicode MS</vt:lpstr>
      <vt:lpstr>Calibri</vt:lpstr>
      <vt:lpstr>第一PPT，www.1ppt.com</vt:lpstr>
      <vt:lpstr>自定义设计方案</vt:lpstr>
      <vt:lpstr>1_第一PPT，www.1ppt.com</vt:lpstr>
      <vt:lpstr>2_第一PPT，www.1ppt.com</vt:lpstr>
      <vt:lpstr>3_第一PPT，www.1ppt.com</vt:lpstr>
      <vt:lpstr>4_第一PPT，www.1ppt.com</vt:lpstr>
      <vt:lpstr>5_第一PPT，www.1ppt.com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dc:title>
  <dc:creator>第一PPT</dc:creator>
  <cp:keywords>www.1ppt.com</cp:keywords>
  <dc:description>www.1ppt.com</dc:description>
  <cp:lastModifiedBy>诀</cp:lastModifiedBy>
  <cp:revision>45</cp:revision>
  <dcterms:created xsi:type="dcterms:W3CDTF">2020-01-03T06:53:00Z</dcterms:created>
  <dcterms:modified xsi:type="dcterms:W3CDTF">2023-01-08T03:24:28Z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1E0A90FC11B54455851DE57A71E64B8C</vt:lpwstr>
  </property>
  <property fmtid="{D5CDD505-2E9C-101B-9397-08002B2CF9AE}" pid="3" name="KSOProductBuildVer">
    <vt:lpwstr>2052-11.1.0.12980</vt:lpwstr>
  </property>
</Properties>
</file>