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60" r:id="rId5"/>
    <p:sldId id="262" r:id="rId6"/>
    <p:sldId id="268" r:id="rId7"/>
    <p:sldId id="263" r:id="rId8"/>
    <p:sldId id="264" r:id="rId9"/>
    <p:sldId id="265" r:id="rId10"/>
    <p:sldId id="261" r:id="rId11"/>
    <p:sldId id="273" r:id="rId12"/>
    <p:sldId id="274" r:id="rId13"/>
    <p:sldId id="275" r:id="rId14"/>
    <p:sldId id="272" r:id="rId15"/>
    <p:sldId id="266" r:id="rId16"/>
    <p:sldId id="267" r:id="rId17"/>
    <p:sldId id="269" r:id="rId18"/>
    <p:sldId id="270" r:id="rId19"/>
    <p:sldId id="271" r:id="rId20"/>
    <p:sldId id="276" r:id="rId21"/>
    <p:sldId id="25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312C"/>
    <a:srgbClr val="F79325"/>
    <a:srgbClr val="DEDFE1"/>
    <a:srgbClr val="0A4C52"/>
    <a:srgbClr val="86470F"/>
    <a:srgbClr val="30757B"/>
    <a:srgbClr val="0C6817"/>
    <a:srgbClr val="97A0A5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59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elbfeng\Desktop\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b="0" i="0">
                <a:effectLst/>
              </a:rPr>
              <a:t>Schedule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667258529022807"/>
          <c:y val="0.21743830060825617"/>
          <c:w val="0.78103987890161142"/>
          <c:h val="0.679410109211518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start time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Sheet1!$A$11:$A$17</c:f>
              <c:strCache>
                <c:ptCount val="7"/>
                <c:pt idx="0">
                  <c:v>背景调研</c:v>
                </c:pt>
                <c:pt idx="1">
                  <c:v>需求分析</c:v>
                </c:pt>
                <c:pt idx="2">
                  <c:v>软件架构</c:v>
                </c:pt>
                <c:pt idx="3">
                  <c:v>算法可行性验证</c:v>
                </c:pt>
                <c:pt idx="4">
                  <c:v>算法设计</c:v>
                </c:pt>
                <c:pt idx="5">
                  <c:v>上位系统交互设计</c:v>
                </c:pt>
                <c:pt idx="6">
                  <c:v>软件开发和测试</c:v>
                </c:pt>
              </c:strCache>
            </c:strRef>
          </c:cat>
          <c:val>
            <c:numRef>
              <c:f>Sheet1!$B$11:$B$17</c:f>
              <c:numCache>
                <c:formatCode>m/d/yyyy</c:formatCode>
                <c:ptCount val="7"/>
                <c:pt idx="0">
                  <c:v>43678</c:v>
                </c:pt>
                <c:pt idx="1">
                  <c:v>43709</c:v>
                </c:pt>
                <c:pt idx="2">
                  <c:v>43718</c:v>
                </c:pt>
                <c:pt idx="3">
                  <c:v>43753</c:v>
                </c:pt>
                <c:pt idx="4">
                  <c:v>43784</c:v>
                </c:pt>
                <c:pt idx="5">
                  <c:v>43864</c:v>
                </c:pt>
                <c:pt idx="6">
                  <c:v>43866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E04-4B97-8917-DEB1DCFEB6AE}"/>
            </c:ext>
          </c:extLst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time-consuming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Sheet1!$A$11:$A$17</c:f>
              <c:strCache>
                <c:ptCount val="7"/>
                <c:pt idx="0">
                  <c:v>背景调研</c:v>
                </c:pt>
                <c:pt idx="1">
                  <c:v>需求分析</c:v>
                </c:pt>
                <c:pt idx="2">
                  <c:v>软件架构</c:v>
                </c:pt>
                <c:pt idx="3">
                  <c:v>算法可行性验证</c:v>
                </c:pt>
                <c:pt idx="4">
                  <c:v>算法设计</c:v>
                </c:pt>
                <c:pt idx="5">
                  <c:v>上位系统交互设计</c:v>
                </c:pt>
                <c:pt idx="6">
                  <c:v>软件开发和测试</c:v>
                </c:pt>
              </c:strCache>
            </c:strRef>
          </c:cat>
          <c:val>
            <c:numRef>
              <c:f>Sheet1!$C$11:$C$17</c:f>
              <c:numCache>
                <c:formatCode>General</c:formatCode>
                <c:ptCount val="7"/>
                <c:pt idx="0">
                  <c:v>31</c:v>
                </c:pt>
                <c:pt idx="1">
                  <c:v>40</c:v>
                </c:pt>
                <c:pt idx="2">
                  <c:v>85</c:v>
                </c:pt>
                <c:pt idx="3">
                  <c:v>50</c:v>
                </c:pt>
                <c:pt idx="4">
                  <c:v>78</c:v>
                </c:pt>
                <c:pt idx="5">
                  <c:v>30</c:v>
                </c:pt>
                <c:pt idx="6">
                  <c:v>120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E04-4B97-8917-DEB1DCFEB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8065472"/>
        <c:axId val="408052960"/>
      </c:barChart>
      <c:catAx>
        <c:axId val="40806547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8052960"/>
        <c:crosses val="autoZero"/>
        <c:auto val="1"/>
        <c:lblAlgn val="ctr"/>
        <c:lblOffset val="100"/>
        <c:noMultiLvlLbl val="0"/>
      </c:catAx>
      <c:valAx>
        <c:axId val="408052960"/>
        <c:scaling>
          <c:orientation val="minMax"/>
          <c:min val="43679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806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2CF277-A06B-4B28-8EA0-59AD6C8407C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1E1FA9D-1037-4AA4-9C3F-3D69D649332D}">
      <dgm:prSet phldrT="[Text]"/>
      <dgm:spPr/>
      <dgm:t>
        <a:bodyPr/>
        <a:lstStyle/>
        <a:p>
          <a:r>
            <a:rPr lang="zh-CN" altLang="en-US" dirty="0" smtClean="0"/>
            <a:t>路径规划</a:t>
          </a:r>
          <a:endParaRPr lang="en-US" dirty="0"/>
        </a:p>
      </dgm:t>
    </dgm:pt>
    <dgm:pt modelId="{017F0652-1BF5-401F-A4BF-54E14FC6DC09}" type="parTrans" cxnId="{F96AFB7D-F8C4-4326-9991-7235F462C8F8}">
      <dgm:prSet/>
      <dgm:spPr/>
      <dgm:t>
        <a:bodyPr/>
        <a:lstStyle/>
        <a:p>
          <a:endParaRPr lang="en-US"/>
        </a:p>
      </dgm:t>
    </dgm:pt>
    <dgm:pt modelId="{02E3527B-E2AC-488A-858A-52205F7A174C}" type="sibTrans" cxnId="{F96AFB7D-F8C4-4326-9991-7235F462C8F8}">
      <dgm:prSet/>
      <dgm:spPr/>
      <dgm:t>
        <a:bodyPr/>
        <a:lstStyle/>
        <a:p>
          <a:endParaRPr lang="en-US"/>
        </a:p>
      </dgm:t>
    </dgm:pt>
    <dgm:pt modelId="{C80671F7-981E-47C5-864A-F2E33DABC111}">
      <dgm:prSet phldrT="[Text]"/>
      <dgm:spPr>
        <a:solidFill>
          <a:srgbClr val="92D050"/>
        </a:solidFill>
      </dgm:spPr>
      <dgm:t>
        <a:bodyPr/>
        <a:lstStyle/>
        <a:p>
          <a:r>
            <a:rPr lang="zh-CN" altLang="en-US" dirty="0" smtClean="0"/>
            <a:t>环境建模</a:t>
          </a:r>
          <a:endParaRPr lang="en-US" dirty="0"/>
        </a:p>
      </dgm:t>
    </dgm:pt>
    <dgm:pt modelId="{9F170F78-D801-4F01-BB8D-B0B1681DEDF1}" type="parTrans" cxnId="{0506FC72-C542-48B6-BDF7-D72A444F7FE5}">
      <dgm:prSet/>
      <dgm:spPr/>
      <dgm:t>
        <a:bodyPr/>
        <a:lstStyle/>
        <a:p>
          <a:endParaRPr lang="en-US"/>
        </a:p>
      </dgm:t>
    </dgm:pt>
    <dgm:pt modelId="{4B5E7A08-3A2D-4E7B-A0F8-9AF6E78E1B8B}" type="sibTrans" cxnId="{0506FC72-C542-48B6-BDF7-D72A444F7FE5}">
      <dgm:prSet/>
      <dgm:spPr/>
      <dgm:t>
        <a:bodyPr/>
        <a:lstStyle/>
        <a:p>
          <a:endParaRPr lang="en-US"/>
        </a:p>
      </dgm:t>
    </dgm:pt>
    <dgm:pt modelId="{B62199E8-2335-4411-9EB4-21F34235EF7E}">
      <dgm:prSet phldrT="[Text]"/>
      <dgm:spPr/>
      <dgm:t>
        <a:bodyPr/>
        <a:lstStyle/>
        <a:p>
          <a:r>
            <a:rPr lang="zh-CN" altLang="en-US" dirty="0" smtClean="0"/>
            <a:t>栅格法</a:t>
          </a:r>
          <a:endParaRPr lang="en-US" dirty="0"/>
        </a:p>
      </dgm:t>
    </dgm:pt>
    <dgm:pt modelId="{95697C87-4C94-4835-9473-9F238D8A3039}" type="parTrans" cxnId="{FE2E0ECC-DD6A-4489-915B-C37826DC9CDE}">
      <dgm:prSet/>
      <dgm:spPr/>
      <dgm:t>
        <a:bodyPr/>
        <a:lstStyle/>
        <a:p>
          <a:endParaRPr lang="en-US"/>
        </a:p>
      </dgm:t>
    </dgm:pt>
    <dgm:pt modelId="{30BA83D8-4A29-421E-990D-E34E72DBCB71}" type="sibTrans" cxnId="{FE2E0ECC-DD6A-4489-915B-C37826DC9CDE}">
      <dgm:prSet/>
      <dgm:spPr/>
      <dgm:t>
        <a:bodyPr/>
        <a:lstStyle/>
        <a:p>
          <a:endParaRPr lang="en-US"/>
        </a:p>
      </dgm:t>
    </dgm:pt>
    <dgm:pt modelId="{1F5F7AE5-701C-48F6-981A-5F4046E92829}">
      <dgm:prSet phldrT="[Text]"/>
      <dgm:spPr/>
      <dgm:t>
        <a:bodyPr/>
        <a:lstStyle/>
        <a:p>
          <a:r>
            <a:rPr lang="zh-CN" altLang="en-US" dirty="0" smtClean="0"/>
            <a:t>拓扑地图法</a:t>
          </a:r>
          <a:endParaRPr lang="en-US" dirty="0"/>
        </a:p>
      </dgm:t>
    </dgm:pt>
    <dgm:pt modelId="{2937964D-3082-40CA-9222-AF466250B7AD}" type="parTrans" cxnId="{BE473C43-55B0-46BB-BBD8-98DF099B116F}">
      <dgm:prSet/>
      <dgm:spPr/>
      <dgm:t>
        <a:bodyPr/>
        <a:lstStyle/>
        <a:p>
          <a:endParaRPr lang="en-US"/>
        </a:p>
      </dgm:t>
    </dgm:pt>
    <dgm:pt modelId="{9632BC8E-CB56-4192-834B-123B95BA250D}" type="sibTrans" cxnId="{BE473C43-55B0-46BB-BBD8-98DF099B116F}">
      <dgm:prSet/>
      <dgm:spPr/>
      <dgm:t>
        <a:bodyPr/>
        <a:lstStyle/>
        <a:p>
          <a:endParaRPr lang="en-US"/>
        </a:p>
      </dgm:t>
    </dgm:pt>
    <dgm:pt modelId="{4808237C-E2CA-493E-BFE1-746698C25383}">
      <dgm:prSet phldrT="[Text]"/>
      <dgm:spPr/>
      <dgm:t>
        <a:bodyPr/>
        <a:lstStyle/>
        <a:p>
          <a:r>
            <a:rPr lang="zh-CN" altLang="en-US" dirty="0" smtClean="0"/>
            <a:t>路径规划算法</a:t>
          </a:r>
          <a:endParaRPr lang="en-US" dirty="0"/>
        </a:p>
      </dgm:t>
    </dgm:pt>
    <dgm:pt modelId="{F6FD664C-7D75-4BA2-9D8D-419E85D1804E}" type="parTrans" cxnId="{286A88D7-F73A-40F0-9D10-E0523740E958}">
      <dgm:prSet/>
      <dgm:spPr/>
      <dgm:t>
        <a:bodyPr/>
        <a:lstStyle/>
        <a:p>
          <a:endParaRPr lang="en-US"/>
        </a:p>
      </dgm:t>
    </dgm:pt>
    <dgm:pt modelId="{CF840455-0DDF-46F2-BC8E-C53A0C63D42F}" type="sibTrans" cxnId="{286A88D7-F73A-40F0-9D10-E0523740E958}">
      <dgm:prSet/>
      <dgm:spPr/>
      <dgm:t>
        <a:bodyPr/>
        <a:lstStyle/>
        <a:p>
          <a:endParaRPr lang="en-US"/>
        </a:p>
      </dgm:t>
    </dgm:pt>
    <dgm:pt modelId="{F501492D-0D65-43FC-8437-B5CF3DCD03CC}">
      <dgm:prSet phldrT="[Text]"/>
      <dgm:spPr/>
      <dgm:t>
        <a:bodyPr/>
        <a:lstStyle/>
        <a:p>
          <a:r>
            <a:rPr lang="zh-CN" altLang="en-US" dirty="0" smtClean="0"/>
            <a:t>传统算法</a:t>
          </a:r>
          <a:endParaRPr lang="en-US" altLang="zh-CN" dirty="0" smtClean="0"/>
        </a:p>
      </dgm:t>
    </dgm:pt>
    <dgm:pt modelId="{2F1FEE3E-7AF3-4939-A559-C080ACDA94A7}" type="parTrans" cxnId="{C4314642-8DB6-4C8E-BD19-9C29338477B5}">
      <dgm:prSet/>
      <dgm:spPr/>
      <dgm:t>
        <a:bodyPr/>
        <a:lstStyle/>
        <a:p>
          <a:endParaRPr lang="en-US"/>
        </a:p>
      </dgm:t>
    </dgm:pt>
    <dgm:pt modelId="{A0D9299B-362C-485C-8C66-961220A1A49F}" type="sibTrans" cxnId="{C4314642-8DB6-4C8E-BD19-9C29338477B5}">
      <dgm:prSet/>
      <dgm:spPr/>
      <dgm:t>
        <a:bodyPr/>
        <a:lstStyle/>
        <a:p>
          <a:endParaRPr lang="en-US"/>
        </a:p>
      </dgm:t>
    </dgm:pt>
    <dgm:pt modelId="{ADAD7F6D-904C-4046-ADE9-737F19ED3552}">
      <dgm:prSet phldrT="[Text]"/>
      <dgm:spPr/>
      <dgm:t>
        <a:bodyPr/>
        <a:lstStyle/>
        <a:p>
          <a:r>
            <a:rPr lang="zh-CN" altLang="en-US" dirty="0" smtClean="0"/>
            <a:t>自由空间法</a:t>
          </a:r>
          <a:endParaRPr lang="en-US" dirty="0"/>
        </a:p>
      </dgm:t>
    </dgm:pt>
    <dgm:pt modelId="{4BBABD20-3802-411C-93C3-BD2CA37093AE}" type="parTrans" cxnId="{7288E3EB-9F9C-4E47-9DDE-628EED6F0E52}">
      <dgm:prSet/>
      <dgm:spPr/>
      <dgm:t>
        <a:bodyPr/>
        <a:lstStyle/>
        <a:p>
          <a:endParaRPr lang="en-US"/>
        </a:p>
      </dgm:t>
    </dgm:pt>
    <dgm:pt modelId="{3A41FA7B-F6CA-480A-92FA-E57F8E0BF97B}" type="sibTrans" cxnId="{7288E3EB-9F9C-4E47-9DDE-628EED6F0E52}">
      <dgm:prSet/>
      <dgm:spPr/>
      <dgm:t>
        <a:bodyPr/>
        <a:lstStyle/>
        <a:p>
          <a:endParaRPr lang="en-US"/>
        </a:p>
      </dgm:t>
    </dgm:pt>
    <dgm:pt modelId="{DA04C166-E60E-4E1D-ADAA-C404318B51CC}">
      <dgm:prSet phldrT="[Text]"/>
      <dgm:spPr/>
      <dgm:t>
        <a:bodyPr/>
        <a:lstStyle/>
        <a:p>
          <a:r>
            <a:rPr lang="zh-CN" altLang="en-US" dirty="0" smtClean="0"/>
            <a:t>可视图法</a:t>
          </a:r>
          <a:endParaRPr lang="en-US" dirty="0"/>
        </a:p>
      </dgm:t>
    </dgm:pt>
    <dgm:pt modelId="{313ADA73-8066-4205-ABDD-FE7EFB475BFF}" type="parTrans" cxnId="{5B63AFBD-A286-4778-8FE6-FD5A0FF1DAD7}">
      <dgm:prSet/>
      <dgm:spPr/>
      <dgm:t>
        <a:bodyPr/>
        <a:lstStyle/>
        <a:p>
          <a:endParaRPr lang="en-US"/>
        </a:p>
      </dgm:t>
    </dgm:pt>
    <dgm:pt modelId="{2730602E-0699-484B-AEED-23238CC2A492}" type="sibTrans" cxnId="{5B63AFBD-A286-4778-8FE6-FD5A0FF1DAD7}">
      <dgm:prSet/>
      <dgm:spPr/>
      <dgm:t>
        <a:bodyPr/>
        <a:lstStyle/>
        <a:p>
          <a:endParaRPr lang="en-US"/>
        </a:p>
      </dgm:t>
    </dgm:pt>
    <dgm:pt modelId="{FEBA3B81-A84D-45A0-A378-F9BEDBCA5CC7}">
      <dgm:prSet phldrT="[Text]"/>
      <dgm:spPr/>
      <dgm:t>
        <a:bodyPr/>
        <a:lstStyle/>
        <a:p>
          <a:r>
            <a:rPr lang="zh-CN" altLang="en-US" dirty="0" smtClean="0"/>
            <a:t>智能仿生算法 </a:t>
          </a:r>
          <a:endParaRPr lang="en-US" altLang="zh-CN" dirty="0" smtClean="0"/>
        </a:p>
      </dgm:t>
    </dgm:pt>
    <dgm:pt modelId="{3B4D2716-7A53-42C9-97A0-8F340FE4A020}" type="parTrans" cxnId="{2BB2753E-DE9C-431E-96A5-4A7EFA12518D}">
      <dgm:prSet/>
      <dgm:spPr/>
      <dgm:t>
        <a:bodyPr/>
        <a:lstStyle/>
        <a:p>
          <a:endParaRPr lang="en-US"/>
        </a:p>
      </dgm:t>
    </dgm:pt>
    <dgm:pt modelId="{77DDE671-9417-4C37-A688-2CDBEB34F498}" type="sibTrans" cxnId="{2BB2753E-DE9C-431E-96A5-4A7EFA12518D}">
      <dgm:prSet/>
      <dgm:spPr/>
      <dgm:t>
        <a:bodyPr/>
        <a:lstStyle/>
        <a:p>
          <a:endParaRPr lang="en-US"/>
        </a:p>
      </dgm:t>
    </dgm:pt>
    <dgm:pt modelId="{128DA27B-3784-41FF-ADBD-A411F25C6AA6}">
      <dgm:prSet phldrT="[Text]"/>
      <dgm:spPr/>
      <dgm:t>
        <a:bodyPr/>
        <a:lstStyle/>
        <a:p>
          <a:r>
            <a:rPr lang="zh-CN" altLang="en-US" dirty="0" smtClean="0"/>
            <a:t>蚁群算法</a:t>
          </a:r>
          <a:r>
            <a:rPr lang="en-US" altLang="zh-CN" dirty="0" smtClean="0"/>
            <a:t>(1992)</a:t>
          </a:r>
        </a:p>
      </dgm:t>
    </dgm:pt>
    <dgm:pt modelId="{C414D354-9A3B-4D00-B26F-2C8F8370FEAC}" type="parTrans" cxnId="{C20BB19E-B4DD-4ABA-A115-0F94B824AA2D}">
      <dgm:prSet/>
      <dgm:spPr/>
      <dgm:t>
        <a:bodyPr/>
        <a:lstStyle/>
        <a:p>
          <a:endParaRPr lang="en-US"/>
        </a:p>
      </dgm:t>
    </dgm:pt>
    <dgm:pt modelId="{64E34BB6-7371-416A-AFDC-B83EE7BACAA2}" type="sibTrans" cxnId="{C20BB19E-B4DD-4ABA-A115-0F94B824AA2D}">
      <dgm:prSet/>
      <dgm:spPr/>
      <dgm:t>
        <a:bodyPr/>
        <a:lstStyle/>
        <a:p>
          <a:endParaRPr lang="en-US"/>
        </a:p>
      </dgm:t>
    </dgm:pt>
    <dgm:pt modelId="{F926BEA8-6CB3-413C-B301-7536701EA039}">
      <dgm:prSet phldrT="[Text]"/>
      <dgm:spPr/>
      <dgm:t>
        <a:bodyPr/>
        <a:lstStyle/>
        <a:p>
          <a:r>
            <a:rPr lang="en-US" altLang="zh-CN" dirty="0" err="1" smtClean="0"/>
            <a:t>Floyed</a:t>
          </a:r>
          <a:r>
            <a:rPr lang="zh-CN" altLang="zh-CN" dirty="0" smtClean="0"/>
            <a:t>算法</a:t>
          </a:r>
          <a:endParaRPr lang="en-US" altLang="zh-CN" dirty="0" smtClean="0"/>
        </a:p>
      </dgm:t>
    </dgm:pt>
    <dgm:pt modelId="{97D280C1-0D98-41F1-B7D6-D6F9DE4CF75A}" type="parTrans" cxnId="{4B332098-2769-4B2C-B5C4-EFACF5235A0A}">
      <dgm:prSet/>
      <dgm:spPr/>
      <dgm:t>
        <a:bodyPr/>
        <a:lstStyle/>
        <a:p>
          <a:endParaRPr lang="en-US"/>
        </a:p>
      </dgm:t>
    </dgm:pt>
    <dgm:pt modelId="{5BE94ACB-312D-4DC9-8D3D-701D6AC61DE4}" type="sibTrans" cxnId="{4B332098-2769-4B2C-B5C4-EFACF5235A0A}">
      <dgm:prSet/>
      <dgm:spPr/>
      <dgm:t>
        <a:bodyPr/>
        <a:lstStyle/>
        <a:p>
          <a:endParaRPr lang="en-US"/>
        </a:p>
      </dgm:t>
    </dgm:pt>
    <dgm:pt modelId="{A7AD4BD0-A1DC-40D2-9BD0-608987723EE9}">
      <dgm:prSet/>
      <dgm:spPr/>
      <dgm:t>
        <a:bodyPr/>
        <a:lstStyle/>
        <a:p>
          <a:r>
            <a:rPr lang="en-US" altLang="zh-CN" dirty="0" err="1" smtClean="0"/>
            <a:t>dijstra</a:t>
          </a:r>
          <a:r>
            <a:rPr lang="zh-CN" altLang="zh-CN" dirty="0" smtClean="0"/>
            <a:t>算法</a:t>
          </a:r>
          <a:endParaRPr lang="en-US" altLang="zh-CN" dirty="0" smtClean="0"/>
        </a:p>
      </dgm:t>
    </dgm:pt>
    <dgm:pt modelId="{D1148AF0-F643-4D15-ADD9-F1066C3FC1BA}" type="parTrans" cxnId="{EFE8E67C-11C3-490D-9EC4-E284D05D459E}">
      <dgm:prSet/>
      <dgm:spPr/>
      <dgm:t>
        <a:bodyPr/>
        <a:lstStyle/>
        <a:p>
          <a:endParaRPr lang="en-US"/>
        </a:p>
      </dgm:t>
    </dgm:pt>
    <dgm:pt modelId="{745E59A7-FC4C-452F-9F7C-DE160759D4F9}" type="sibTrans" cxnId="{EFE8E67C-11C3-490D-9EC4-E284D05D459E}">
      <dgm:prSet/>
      <dgm:spPr/>
      <dgm:t>
        <a:bodyPr/>
        <a:lstStyle/>
        <a:p>
          <a:endParaRPr lang="en-US"/>
        </a:p>
      </dgm:t>
    </dgm:pt>
    <dgm:pt modelId="{56E4A143-4910-41F3-9BF7-B40CAA675434}">
      <dgm:prSet/>
      <dgm:spPr/>
      <dgm:t>
        <a:bodyPr/>
        <a:lstStyle/>
        <a:p>
          <a:r>
            <a:rPr lang="en-US" altLang="zh-CN" dirty="0" smtClean="0"/>
            <a:t>A*</a:t>
          </a:r>
          <a:r>
            <a:rPr lang="zh-CN" altLang="zh-CN" dirty="0" smtClean="0"/>
            <a:t>算法</a:t>
          </a:r>
          <a:endParaRPr lang="en-US" altLang="zh-CN" dirty="0" smtClean="0"/>
        </a:p>
      </dgm:t>
    </dgm:pt>
    <dgm:pt modelId="{F0209D7B-9CF0-4E1E-B5F9-A7AFFFC6B806}" type="parTrans" cxnId="{BE102571-9111-4797-8459-98792F45FB52}">
      <dgm:prSet/>
      <dgm:spPr/>
      <dgm:t>
        <a:bodyPr/>
        <a:lstStyle/>
        <a:p>
          <a:endParaRPr lang="en-US"/>
        </a:p>
      </dgm:t>
    </dgm:pt>
    <dgm:pt modelId="{00E94572-43C5-4B1F-8AFB-0F38A6374156}" type="sibTrans" cxnId="{BE102571-9111-4797-8459-98792F45FB52}">
      <dgm:prSet/>
      <dgm:spPr/>
      <dgm:t>
        <a:bodyPr/>
        <a:lstStyle/>
        <a:p>
          <a:endParaRPr lang="en-US"/>
        </a:p>
      </dgm:t>
    </dgm:pt>
    <dgm:pt modelId="{63A32EF8-BD5E-421A-9472-E35CB6BB6B84}">
      <dgm:prSet/>
      <dgm:spPr/>
      <dgm:t>
        <a:bodyPr/>
        <a:lstStyle/>
        <a:p>
          <a:r>
            <a:rPr lang="zh-CN" altLang="en-US" dirty="0" smtClean="0"/>
            <a:t>模糊逻辑算法</a:t>
          </a:r>
          <a:endParaRPr lang="en-US" altLang="zh-CN" dirty="0" smtClean="0"/>
        </a:p>
      </dgm:t>
    </dgm:pt>
    <dgm:pt modelId="{5244CA13-0EA3-4665-9162-7F37D3758FE9}" type="parTrans" cxnId="{9EB4C8EB-5F38-4E2E-902A-A9DE842E2D62}">
      <dgm:prSet/>
      <dgm:spPr/>
      <dgm:t>
        <a:bodyPr/>
        <a:lstStyle/>
        <a:p>
          <a:endParaRPr lang="en-US"/>
        </a:p>
      </dgm:t>
    </dgm:pt>
    <dgm:pt modelId="{39D79AC1-7296-40D8-A0FD-1E26A2C241DC}" type="sibTrans" cxnId="{9EB4C8EB-5F38-4E2E-902A-A9DE842E2D62}">
      <dgm:prSet/>
      <dgm:spPr/>
      <dgm:t>
        <a:bodyPr/>
        <a:lstStyle/>
        <a:p>
          <a:endParaRPr lang="en-US"/>
        </a:p>
      </dgm:t>
    </dgm:pt>
    <dgm:pt modelId="{00B3EFE2-D6FE-495D-93D8-B046D85BB207}">
      <dgm:prSet phldrT="[Text]"/>
      <dgm:spPr/>
      <dgm:t>
        <a:bodyPr/>
        <a:lstStyle/>
        <a:p>
          <a:r>
            <a:rPr lang="zh-CN" altLang="en-US" dirty="0" smtClean="0"/>
            <a:t>遗传算法</a:t>
          </a:r>
          <a:r>
            <a:rPr lang="en-US" altLang="zh-CN" dirty="0" smtClean="0"/>
            <a:t>(1975)</a:t>
          </a:r>
        </a:p>
      </dgm:t>
    </dgm:pt>
    <dgm:pt modelId="{A8B971C6-77A9-41C6-B23C-8720077FA6F2}" type="parTrans" cxnId="{3F2A7E13-C1E4-4D45-8390-6452028FCC09}">
      <dgm:prSet/>
      <dgm:spPr/>
      <dgm:t>
        <a:bodyPr/>
        <a:lstStyle/>
        <a:p>
          <a:endParaRPr lang="en-US"/>
        </a:p>
      </dgm:t>
    </dgm:pt>
    <dgm:pt modelId="{81F21BE4-CBF3-474E-829F-F6A68C0444FC}" type="sibTrans" cxnId="{3F2A7E13-C1E4-4D45-8390-6452028FCC09}">
      <dgm:prSet/>
      <dgm:spPr/>
      <dgm:t>
        <a:bodyPr/>
        <a:lstStyle/>
        <a:p>
          <a:endParaRPr lang="en-US"/>
        </a:p>
      </dgm:t>
    </dgm:pt>
    <dgm:pt modelId="{768C9CB9-DD90-4191-A294-8EF451429C90}">
      <dgm:prSet phldrT="[Text]"/>
      <dgm:spPr/>
      <dgm:t>
        <a:bodyPr/>
        <a:lstStyle/>
        <a:p>
          <a:r>
            <a:rPr lang="zh-CN" altLang="en-US" dirty="0" smtClean="0"/>
            <a:t>粒子群算法</a:t>
          </a:r>
          <a:endParaRPr lang="en-US" altLang="zh-CN" dirty="0" smtClean="0"/>
        </a:p>
      </dgm:t>
    </dgm:pt>
    <dgm:pt modelId="{A3FF27A3-4174-4813-AB61-944E3AF070AA}" type="parTrans" cxnId="{01B4C5A4-5B07-423D-AC5E-86A3953BE188}">
      <dgm:prSet/>
      <dgm:spPr/>
      <dgm:t>
        <a:bodyPr/>
        <a:lstStyle/>
        <a:p>
          <a:endParaRPr lang="en-US"/>
        </a:p>
      </dgm:t>
    </dgm:pt>
    <dgm:pt modelId="{FB25A3DA-40DE-48C9-AEE7-415BB0CAF5E3}" type="sibTrans" cxnId="{01B4C5A4-5B07-423D-AC5E-86A3953BE188}">
      <dgm:prSet/>
      <dgm:spPr/>
      <dgm:t>
        <a:bodyPr/>
        <a:lstStyle/>
        <a:p>
          <a:endParaRPr lang="en-US"/>
        </a:p>
      </dgm:t>
    </dgm:pt>
    <dgm:pt modelId="{D14EEBA9-00ED-4C0E-A1E9-82640F646D44}">
      <dgm:prSet phldrT="[Text]"/>
      <dgm:spPr/>
      <dgm:t>
        <a:bodyPr/>
        <a:lstStyle/>
        <a:p>
          <a:r>
            <a:rPr lang="zh-CN" altLang="en-US" dirty="0" smtClean="0"/>
            <a:t>人工神经网络</a:t>
          </a:r>
          <a:r>
            <a:rPr lang="en-US" altLang="zh-CN" dirty="0" smtClean="0"/>
            <a:t>(ANN)</a:t>
          </a:r>
        </a:p>
      </dgm:t>
    </dgm:pt>
    <dgm:pt modelId="{0BB1DC89-BFDC-4B00-B900-2890A9097E6A}" type="parTrans" cxnId="{9CD623E3-3844-409A-A68F-1FE9F3BA10F2}">
      <dgm:prSet/>
      <dgm:spPr/>
      <dgm:t>
        <a:bodyPr/>
        <a:lstStyle/>
        <a:p>
          <a:endParaRPr lang="en-US"/>
        </a:p>
      </dgm:t>
    </dgm:pt>
    <dgm:pt modelId="{ACB42596-B0E5-49F8-BC50-6093F594F42C}" type="sibTrans" cxnId="{9CD623E3-3844-409A-A68F-1FE9F3BA10F2}">
      <dgm:prSet/>
      <dgm:spPr/>
      <dgm:t>
        <a:bodyPr/>
        <a:lstStyle/>
        <a:p>
          <a:endParaRPr lang="en-US"/>
        </a:p>
      </dgm:t>
    </dgm:pt>
    <dgm:pt modelId="{72AF0A23-93EB-42FD-BF65-2DE157D1EEC3}">
      <dgm:prSet phldrT="[Text]"/>
      <dgm:spPr/>
      <dgm:t>
        <a:bodyPr/>
        <a:lstStyle/>
        <a:p>
          <a:r>
            <a:rPr lang="zh-CN" altLang="en-US" dirty="0" smtClean="0"/>
            <a:t>调度算法（碰撞检测）</a:t>
          </a:r>
          <a:endParaRPr lang="en-US" altLang="zh-CN" dirty="0" smtClean="0"/>
        </a:p>
      </dgm:t>
    </dgm:pt>
    <dgm:pt modelId="{F95EED5C-588E-4CF6-AD5A-A6DE30E64132}" type="parTrans" cxnId="{E0BC393C-A61F-477C-B540-C0E39C1806EC}">
      <dgm:prSet/>
      <dgm:spPr/>
      <dgm:t>
        <a:bodyPr/>
        <a:lstStyle/>
        <a:p>
          <a:endParaRPr lang="zh-CN" altLang="en-US"/>
        </a:p>
      </dgm:t>
    </dgm:pt>
    <dgm:pt modelId="{6D9D5D66-754F-425B-BE29-46A2776C3B09}" type="sibTrans" cxnId="{E0BC393C-A61F-477C-B540-C0E39C1806EC}">
      <dgm:prSet/>
      <dgm:spPr/>
      <dgm:t>
        <a:bodyPr/>
        <a:lstStyle/>
        <a:p>
          <a:endParaRPr lang="zh-CN" altLang="en-US"/>
        </a:p>
      </dgm:t>
    </dgm:pt>
    <dgm:pt modelId="{23390739-9309-4CD6-9EFD-D6AB7A2D63D5}" type="pres">
      <dgm:prSet presAssocID="{AA2CF277-A06B-4B28-8EA0-59AD6C8407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8B0AAEE-182F-437B-8A9E-A0F34C7EFCC3}" type="pres">
      <dgm:prSet presAssocID="{C1E1FA9D-1037-4AA4-9C3F-3D69D649332D}" presName="hierRoot1" presStyleCnt="0">
        <dgm:presLayoutVars>
          <dgm:hierBranch val="init"/>
        </dgm:presLayoutVars>
      </dgm:prSet>
      <dgm:spPr/>
    </dgm:pt>
    <dgm:pt modelId="{A3FE512B-1680-47FC-8313-424F4D498BC8}" type="pres">
      <dgm:prSet presAssocID="{C1E1FA9D-1037-4AA4-9C3F-3D69D649332D}" presName="rootComposite1" presStyleCnt="0"/>
      <dgm:spPr/>
    </dgm:pt>
    <dgm:pt modelId="{8D53D04D-A69F-4CFD-B485-7665F41E05BA}" type="pres">
      <dgm:prSet presAssocID="{C1E1FA9D-1037-4AA4-9C3F-3D69D649332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FB5994-A477-4E8C-8AB0-B110142EB161}" type="pres">
      <dgm:prSet presAssocID="{C1E1FA9D-1037-4AA4-9C3F-3D69D649332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4D5360E-4A27-4E63-9518-EC8EA49385D4}" type="pres">
      <dgm:prSet presAssocID="{C1E1FA9D-1037-4AA4-9C3F-3D69D649332D}" presName="hierChild2" presStyleCnt="0"/>
      <dgm:spPr/>
    </dgm:pt>
    <dgm:pt modelId="{3006A7E4-DA1F-405B-B796-31B3D59295AF}" type="pres">
      <dgm:prSet presAssocID="{9F170F78-D801-4F01-BB8D-B0B1681DEDF1}" presName="Name64" presStyleLbl="parChTrans1D2" presStyleIdx="0" presStyleCnt="3"/>
      <dgm:spPr/>
      <dgm:t>
        <a:bodyPr/>
        <a:lstStyle/>
        <a:p>
          <a:endParaRPr lang="en-US"/>
        </a:p>
      </dgm:t>
    </dgm:pt>
    <dgm:pt modelId="{756EF2C1-759C-4B2C-B1BB-0D0B7ADBD6A4}" type="pres">
      <dgm:prSet presAssocID="{C80671F7-981E-47C5-864A-F2E33DABC111}" presName="hierRoot2" presStyleCnt="0">
        <dgm:presLayoutVars>
          <dgm:hierBranch val="init"/>
        </dgm:presLayoutVars>
      </dgm:prSet>
      <dgm:spPr/>
    </dgm:pt>
    <dgm:pt modelId="{B346D400-131B-448B-909F-BC5DC712A3B7}" type="pres">
      <dgm:prSet presAssocID="{C80671F7-981E-47C5-864A-F2E33DABC111}" presName="rootComposite" presStyleCnt="0"/>
      <dgm:spPr/>
    </dgm:pt>
    <dgm:pt modelId="{0A04836E-7549-4404-AB23-CEA6309A2143}" type="pres">
      <dgm:prSet presAssocID="{C80671F7-981E-47C5-864A-F2E33DABC11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427427-4979-494A-B23B-6A74F5296B65}" type="pres">
      <dgm:prSet presAssocID="{C80671F7-981E-47C5-864A-F2E33DABC111}" presName="rootConnector" presStyleLbl="node2" presStyleIdx="0" presStyleCnt="3"/>
      <dgm:spPr/>
      <dgm:t>
        <a:bodyPr/>
        <a:lstStyle/>
        <a:p>
          <a:endParaRPr lang="en-US"/>
        </a:p>
      </dgm:t>
    </dgm:pt>
    <dgm:pt modelId="{945A7E7C-3459-45D5-9E3C-DA73531FCCA3}" type="pres">
      <dgm:prSet presAssocID="{C80671F7-981E-47C5-864A-F2E33DABC111}" presName="hierChild4" presStyleCnt="0"/>
      <dgm:spPr/>
    </dgm:pt>
    <dgm:pt modelId="{EBC0E544-BD8A-49F2-BE96-4D5757BF972A}" type="pres">
      <dgm:prSet presAssocID="{95697C87-4C94-4835-9473-9F238D8A3039}" presName="Name64" presStyleLbl="parChTrans1D3" presStyleIdx="0" presStyleCnt="6"/>
      <dgm:spPr/>
      <dgm:t>
        <a:bodyPr/>
        <a:lstStyle/>
        <a:p>
          <a:endParaRPr lang="en-US"/>
        </a:p>
      </dgm:t>
    </dgm:pt>
    <dgm:pt modelId="{A633866D-E317-49DF-BC87-57944407B837}" type="pres">
      <dgm:prSet presAssocID="{B62199E8-2335-4411-9EB4-21F34235EF7E}" presName="hierRoot2" presStyleCnt="0">
        <dgm:presLayoutVars>
          <dgm:hierBranch val="init"/>
        </dgm:presLayoutVars>
      </dgm:prSet>
      <dgm:spPr/>
    </dgm:pt>
    <dgm:pt modelId="{FBAAC7C8-6A0F-4399-8DCE-3D20FEC80728}" type="pres">
      <dgm:prSet presAssocID="{B62199E8-2335-4411-9EB4-21F34235EF7E}" presName="rootComposite" presStyleCnt="0"/>
      <dgm:spPr/>
    </dgm:pt>
    <dgm:pt modelId="{A4AFD93C-7604-4DA3-827B-881C6AF814F9}" type="pres">
      <dgm:prSet presAssocID="{B62199E8-2335-4411-9EB4-21F34235EF7E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C8B444-3218-413B-B8F3-71CF27381B28}" type="pres">
      <dgm:prSet presAssocID="{B62199E8-2335-4411-9EB4-21F34235EF7E}" presName="rootConnector" presStyleLbl="node3" presStyleIdx="0" presStyleCnt="6"/>
      <dgm:spPr/>
      <dgm:t>
        <a:bodyPr/>
        <a:lstStyle/>
        <a:p>
          <a:endParaRPr lang="en-US"/>
        </a:p>
      </dgm:t>
    </dgm:pt>
    <dgm:pt modelId="{65BDAB4A-2595-480D-AF34-68D52E623705}" type="pres">
      <dgm:prSet presAssocID="{B62199E8-2335-4411-9EB4-21F34235EF7E}" presName="hierChild4" presStyleCnt="0"/>
      <dgm:spPr/>
    </dgm:pt>
    <dgm:pt modelId="{9170AA42-E8AF-432F-867E-B93DC82C5BBC}" type="pres">
      <dgm:prSet presAssocID="{B62199E8-2335-4411-9EB4-21F34235EF7E}" presName="hierChild5" presStyleCnt="0"/>
      <dgm:spPr/>
    </dgm:pt>
    <dgm:pt modelId="{C95DD201-A00D-4B71-96E6-10D90B7F9724}" type="pres">
      <dgm:prSet presAssocID="{2937964D-3082-40CA-9222-AF466250B7AD}" presName="Name64" presStyleLbl="parChTrans1D3" presStyleIdx="1" presStyleCnt="6"/>
      <dgm:spPr/>
      <dgm:t>
        <a:bodyPr/>
        <a:lstStyle/>
        <a:p>
          <a:endParaRPr lang="en-US"/>
        </a:p>
      </dgm:t>
    </dgm:pt>
    <dgm:pt modelId="{D6BAFB2D-6C6A-47E2-9DBF-1A12D985CC7B}" type="pres">
      <dgm:prSet presAssocID="{1F5F7AE5-701C-48F6-981A-5F4046E92829}" presName="hierRoot2" presStyleCnt="0">
        <dgm:presLayoutVars>
          <dgm:hierBranch val="init"/>
        </dgm:presLayoutVars>
      </dgm:prSet>
      <dgm:spPr/>
    </dgm:pt>
    <dgm:pt modelId="{18407AA4-0511-4C85-9364-30D034CD9911}" type="pres">
      <dgm:prSet presAssocID="{1F5F7AE5-701C-48F6-981A-5F4046E92829}" presName="rootComposite" presStyleCnt="0"/>
      <dgm:spPr/>
    </dgm:pt>
    <dgm:pt modelId="{88CF547E-5730-4E97-AE0F-65420F07DFA9}" type="pres">
      <dgm:prSet presAssocID="{1F5F7AE5-701C-48F6-981A-5F4046E92829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10C543-4559-477D-9F66-8EF6129013CD}" type="pres">
      <dgm:prSet presAssocID="{1F5F7AE5-701C-48F6-981A-5F4046E92829}" presName="rootConnector" presStyleLbl="node3" presStyleIdx="1" presStyleCnt="6"/>
      <dgm:spPr/>
      <dgm:t>
        <a:bodyPr/>
        <a:lstStyle/>
        <a:p>
          <a:endParaRPr lang="en-US"/>
        </a:p>
      </dgm:t>
    </dgm:pt>
    <dgm:pt modelId="{69149D30-8EAC-4A3D-AA7C-E8916D266A1F}" type="pres">
      <dgm:prSet presAssocID="{1F5F7AE5-701C-48F6-981A-5F4046E92829}" presName="hierChild4" presStyleCnt="0"/>
      <dgm:spPr/>
    </dgm:pt>
    <dgm:pt modelId="{D8B42F2B-178E-4457-89E8-4EDEFEF7601A}" type="pres">
      <dgm:prSet presAssocID="{1F5F7AE5-701C-48F6-981A-5F4046E92829}" presName="hierChild5" presStyleCnt="0"/>
      <dgm:spPr/>
    </dgm:pt>
    <dgm:pt modelId="{922F718D-378F-44A8-BB55-9094D6ECB11E}" type="pres">
      <dgm:prSet presAssocID="{4BBABD20-3802-411C-93C3-BD2CA37093AE}" presName="Name64" presStyleLbl="parChTrans1D3" presStyleIdx="2" presStyleCnt="6"/>
      <dgm:spPr/>
      <dgm:t>
        <a:bodyPr/>
        <a:lstStyle/>
        <a:p>
          <a:endParaRPr lang="en-US"/>
        </a:p>
      </dgm:t>
    </dgm:pt>
    <dgm:pt modelId="{C889A2B6-9AC5-4F5C-A429-5D6F84ED4E6B}" type="pres">
      <dgm:prSet presAssocID="{ADAD7F6D-904C-4046-ADE9-737F19ED3552}" presName="hierRoot2" presStyleCnt="0">
        <dgm:presLayoutVars>
          <dgm:hierBranch val="init"/>
        </dgm:presLayoutVars>
      </dgm:prSet>
      <dgm:spPr/>
    </dgm:pt>
    <dgm:pt modelId="{69634218-788D-4C52-AFF8-66832AAEDFA4}" type="pres">
      <dgm:prSet presAssocID="{ADAD7F6D-904C-4046-ADE9-737F19ED3552}" presName="rootComposite" presStyleCnt="0"/>
      <dgm:spPr/>
    </dgm:pt>
    <dgm:pt modelId="{263932ED-C50E-41BE-8C46-2F51FC3301D8}" type="pres">
      <dgm:prSet presAssocID="{ADAD7F6D-904C-4046-ADE9-737F19ED355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3B1CF-E451-48CD-83EB-84C67F383050}" type="pres">
      <dgm:prSet presAssocID="{ADAD7F6D-904C-4046-ADE9-737F19ED3552}" presName="rootConnector" presStyleLbl="node3" presStyleIdx="2" presStyleCnt="6"/>
      <dgm:spPr/>
      <dgm:t>
        <a:bodyPr/>
        <a:lstStyle/>
        <a:p>
          <a:endParaRPr lang="en-US"/>
        </a:p>
      </dgm:t>
    </dgm:pt>
    <dgm:pt modelId="{9CFCE5D8-1EB1-40B5-A760-08E13A59132F}" type="pres">
      <dgm:prSet presAssocID="{ADAD7F6D-904C-4046-ADE9-737F19ED3552}" presName="hierChild4" presStyleCnt="0"/>
      <dgm:spPr/>
    </dgm:pt>
    <dgm:pt modelId="{86B50FDC-A6B3-4C8F-93C8-9A751048774E}" type="pres">
      <dgm:prSet presAssocID="{ADAD7F6D-904C-4046-ADE9-737F19ED3552}" presName="hierChild5" presStyleCnt="0"/>
      <dgm:spPr/>
    </dgm:pt>
    <dgm:pt modelId="{2C8B98BC-0332-4AC6-8D5F-5784CA573C2C}" type="pres">
      <dgm:prSet presAssocID="{313ADA73-8066-4205-ABDD-FE7EFB475BFF}" presName="Name64" presStyleLbl="parChTrans1D3" presStyleIdx="3" presStyleCnt="6"/>
      <dgm:spPr/>
      <dgm:t>
        <a:bodyPr/>
        <a:lstStyle/>
        <a:p>
          <a:endParaRPr lang="en-US"/>
        </a:p>
      </dgm:t>
    </dgm:pt>
    <dgm:pt modelId="{876EDD19-8AE3-4C13-9257-5E7CDC3C5BF3}" type="pres">
      <dgm:prSet presAssocID="{DA04C166-E60E-4E1D-ADAA-C404318B51CC}" presName="hierRoot2" presStyleCnt="0">
        <dgm:presLayoutVars>
          <dgm:hierBranch val="init"/>
        </dgm:presLayoutVars>
      </dgm:prSet>
      <dgm:spPr/>
    </dgm:pt>
    <dgm:pt modelId="{28A81187-4205-465D-9AC4-F07E4E83BF2C}" type="pres">
      <dgm:prSet presAssocID="{DA04C166-E60E-4E1D-ADAA-C404318B51CC}" presName="rootComposite" presStyleCnt="0"/>
      <dgm:spPr/>
    </dgm:pt>
    <dgm:pt modelId="{A131206B-D3EE-4A76-A729-BAC841892400}" type="pres">
      <dgm:prSet presAssocID="{DA04C166-E60E-4E1D-ADAA-C404318B51CC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D3DDDA-DD3B-4A8C-9F1E-84C5D40AFAE8}" type="pres">
      <dgm:prSet presAssocID="{DA04C166-E60E-4E1D-ADAA-C404318B51CC}" presName="rootConnector" presStyleLbl="node3" presStyleIdx="3" presStyleCnt="6"/>
      <dgm:spPr/>
      <dgm:t>
        <a:bodyPr/>
        <a:lstStyle/>
        <a:p>
          <a:endParaRPr lang="en-US"/>
        </a:p>
      </dgm:t>
    </dgm:pt>
    <dgm:pt modelId="{3AD79AEF-F966-4873-BE9C-77B6ADD4CBD5}" type="pres">
      <dgm:prSet presAssocID="{DA04C166-E60E-4E1D-ADAA-C404318B51CC}" presName="hierChild4" presStyleCnt="0"/>
      <dgm:spPr/>
    </dgm:pt>
    <dgm:pt modelId="{FAC6E5D2-B5E7-4CFA-80A1-F93FF1B8142E}" type="pres">
      <dgm:prSet presAssocID="{DA04C166-E60E-4E1D-ADAA-C404318B51CC}" presName="hierChild5" presStyleCnt="0"/>
      <dgm:spPr/>
    </dgm:pt>
    <dgm:pt modelId="{1E87A36D-C69F-406D-834B-B604EB37AE51}" type="pres">
      <dgm:prSet presAssocID="{C80671F7-981E-47C5-864A-F2E33DABC111}" presName="hierChild5" presStyleCnt="0"/>
      <dgm:spPr/>
    </dgm:pt>
    <dgm:pt modelId="{77CDBC9E-40FC-4AF0-BD2B-E307FD89F06B}" type="pres">
      <dgm:prSet presAssocID="{F6FD664C-7D75-4BA2-9D8D-419E85D1804E}" presName="Name64" presStyleLbl="parChTrans1D2" presStyleIdx="1" presStyleCnt="3"/>
      <dgm:spPr/>
      <dgm:t>
        <a:bodyPr/>
        <a:lstStyle/>
        <a:p>
          <a:endParaRPr lang="en-US"/>
        </a:p>
      </dgm:t>
    </dgm:pt>
    <dgm:pt modelId="{8C76CF11-476A-456F-B6A4-28FB5EC79993}" type="pres">
      <dgm:prSet presAssocID="{4808237C-E2CA-493E-BFE1-746698C25383}" presName="hierRoot2" presStyleCnt="0">
        <dgm:presLayoutVars>
          <dgm:hierBranch val="init"/>
        </dgm:presLayoutVars>
      </dgm:prSet>
      <dgm:spPr/>
    </dgm:pt>
    <dgm:pt modelId="{9A096759-D76A-4321-AEBB-572F83867A36}" type="pres">
      <dgm:prSet presAssocID="{4808237C-E2CA-493E-BFE1-746698C25383}" presName="rootComposite" presStyleCnt="0"/>
      <dgm:spPr/>
    </dgm:pt>
    <dgm:pt modelId="{C656A3B1-AB3E-4253-AFE2-F95A19BE6C9A}" type="pres">
      <dgm:prSet presAssocID="{4808237C-E2CA-493E-BFE1-746698C2538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F04D2A-B049-4735-BB2A-1ACB5F2C7B87}" type="pres">
      <dgm:prSet presAssocID="{4808237C-E2CA-493E-BFE1-746698C253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F8957A49-66A0-4FCB-B671-8EF728A18A87}" type="pres">
      <dgm:prSet presAssocID="{4808237C-E2CA-493E-BFE1-746698C25383}" presName="hierChild4" presStyleCnt="0"/>
      <dgm:spPr/>
    </dgm:pt>
    <dgm:pt modelId="{0729BA11-D1DC-4677-BB85-6BD1C2FD90B3}" type="pres">
      <dgm:prSet presAssocID="{2F1FEE3E-7AF3-4939-A559-C080ACDA94A7}" presName="Name64" presStyleLbl="parChTrans1D3" presStyleIdx="4" presStyleCnt="6"/>
      <dgm:spPr/>
      <dgm:t>
        <a:bodyPr/>
        <a:lstStyle/>
        <a:p>
          <a:endParaRPr lang="en-US"/>
        </a:p>
      </dgm:t>
    </dgm:pt>
    <dgm:pt modelId="{F0CB3EF3-CFFA-47D6-B9F3-1FA094C2CCB2}" type="pres">
      <dgm:prSet presAssocID="{F501492D-0D65-43FC-8437-B5CF3DCD03CC}" presName="hierRoot2" presStyleCnt="0">
        <dgm:presLayoutVars>
          <dgm:hierBranch val="init"/>
        </dgm:presLayoutVars>
      </dgm:prSet>
      <dgm:spPr/>
    </dgm:pt>
    <dgm:pt modelId="{4B19F105-9D0B-4760-82FB-317BA031427D}" type="pres">
      <dgm:prSet presAssocID="{F501492D-0D65-43FC-8437-B5CF3DCD03CC}" presName="rootComposite" presStyleCnt="0"/>
      <dgm:spPr/>
    </dgm:pt>
    <dgm:pt modelId="{775BC7E5-8A6F-4DCF-AFF5-101E85493F7C}" type="pres">
      <dgm:prSet presAssocID="{F501492D-0D65-43FC-8437-B5CF3DCD03CC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57F4D6-A08E-4B26-9650-B08362E1103F}" type="pres">
      <dgm:prSet presAssocID="{F501492D-0D65-43FC-8437-B5CF3DCD03CC}" presName="rootConnector" presStyleLbl="node3" presStyleIdx="4" presStyleCnt="6"/>
      <dgm:spPr/>
      <dgm:t>
        <a:bodyPr/>
        <a:lstStyle/>
        <a:p>
          <a:endParaRPr lang="en-US"/>
        </a:p>
      </dgm:t>
    </dgm:pt>
    <dgm:pt modelId="{F6249A3A-04B9-4EFD-A640-2B6A7B5EB650}" type="pres">
      <dgm:prSet presAssocID="{F501492D-0D65-43FC-8437-B5CF3DCD03CC}" presName="hierChild4" presStyleCnt="0"/>
      <dgm:spPr/>
    </dgm:pt>
    <dgm:pt modelId="{5E9171B6-1224-4A7E-ABEC-44682B4F6E7A}" type="pres">
      <dgm:prSet presAssocID="{D1148AF0-F643-4D15-ADD9-F1066C3FC1BA}" presName="Name64" presStyleLbl="parChTrans1D4" presStyleIdx="0" presStyleCnt="8"/>
      <dgm:spPr/>
      <dgm:t>
        <a:bodyPr/>
        <a:lstStyle/>
        <a:p>
          <a:endParaRPr lang="en-US"/>
        </a:p>
      </dgm:t>
    </dgm:pt>
    <dgm:pt modelId="{A32D1981-CCD3-4836-A4EC-CF38CB4910E2}" type="pres">
      <dgm:prSet presAssocID="{A7AD4BD0-A1DC-40D2-9BD0-608987723EE9}" presName="hierRoot2" presStyleCnt="0">
        <dgm:presLayoutVars>
          <dgm:hierBranch val="init"/>
        </dgm:presLayoutVars>
      </dgm:prSet>
      <dgm:spPr/>
    </dgm:pt>
    <dgm:pt modelId="{AF40E805-4F52-4FCA-8927-2D3AC71D0921}" type="pres">
      <dgm:prSet presAssocID="{A7AD4BD0-A1DC-40D2-9BD0-608987723EE9}" presName="rootComposite" presStyleCnt="0"/>
      <dgm:spPr/>
    </dgm:pt>
    <dgm:pt modelId="{0A5E64D8-54F1-4CEC-9429-787BAEACD6DC}" type="pres">
      <dgm:prSet presAssocID="{A7AD4BD0-A1DC-40D2-9BD0-608987723EE9}" presName="rootText" presStyleLbl="node4" presStyleIdx="0" presStyleCnt="8" custScale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213387-4968-40C9-84BA-E4C31DFAC1D5}" type="pres">
      <dgm:prSet presAssocID="{A7AD4BD0-A1DC-40D2-9BD0-608987723EE9}" presName="rootConnector" presStyleLbl="node4" presStyleIdx="0" presStyleCnt="8"/>
      <dgm:spPr/>
      <dgm:t>
        <a:bodyPr/>
        <a:lstStyle/>
        <a:p>
          <a:endParaRPr lang="en-US"/>
        </a:p>
      </dgm:t>
    </dgm:pt>
    <dgm:pt modelId="{55D78DEE-B53D-4648-921F-1F4E35EA912D}" type="pres">
      <dgm:prSet presAssocID="{A7AD4BD0-A1DC-40D2-9BD0-608987723EE9}" presName="hierChild4" presStyleCnt="0"/>
      <dgm:spPr/>
    </dgm:pt>
    <dgm:pt modelId="{B114E848-E1FB-449E-AEB1-4667D0C576D2}" type="pres">
      <dgm:prSet presAssocID="{A7AD4BD0-A1DC-40D2-9BD0-608987723EE9}" presName="hierChild5" presStyleCnt="0"/>
      <dgm:spPr/>
    </dgm:pt>
    <dgm:pt modelId="{C89F7BAC-5AD4-47BE-8375-8E719FEA3C69}" type="pres">
      <dgm:prSet presAssocID="{97D280C1-0D98-41F1-B7D6-D6F9DE4CF75A}" presName="Name64" presStyleLbl="parChTrans1D4" presStyleIdx="1" presStyleCnt="8"/>
      <dgm:spPr/>
      <dgm:t>
        <a:bodyPr/>
        <a:lstStyle/>
        <a:p>
          <a:endParaRPr lang="en-US"/>
        </a:p>
      </dgm:t>
    </dgm:pt>
    <dgm:pt modelId="{53BB0D88-4FD5-4205-8ABF-7782FB9AE65F}" type="pres">
      <dgm:prSet presAssocID="{F926BEA8-6CB3-413C-B301-7536701EA039}" presName="hierRoot2" presStyleCnt="0">
        <dgm:presLayoutVars>
          <dgm:hierBranch val="init"/>
        </dgm:presLayoutVars>
      </dgm:prSet>
      <dgm:spPr/>
    </dgm:pt>
    <dgm:pt modelId="{53B2D248-BED2-4FEF-B7AE-0FB3DFF7C4D1}" type="pres">
      <dgm:prSet presAssocID="{F926BEA8-6CB3-413C-B301-7536701EA039}" presName="rootComposite" presStyleCnt="0"/>
      <dgm:spPr/>
    </dgm:pt>
    <dgm:pt modelId="{21F0ED03-D582-4737-BC27-EC37FD58D90D}" type="pres">
      <dgm:prSet presAssocID="{F926BEA8-6CB3-413C-B301-7536701EA039}" presName="rootText" presStyleLbl="node4" presStyleIdx="1" presStyleCnt="8" custScaleX="993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BA390F-CF80-4540-A28D-A8C1B669F00F}" type="pres">
      <dgm:prSet presAssocID="{F926BEA8-6CB3-413C-B301-7536701EA039}" presName="rootConnector" presStyleLbl="node4" presStyleIdx="1" presStyleCnt="8"/>
      <dgm:spPr/>
      <dgm:t>
        <a:bodyPr/>
        <a:lstStyle/>
        <a:p>
          <a:endParaRPr lang="en-US"/>
        </a:p>
      </dgm:t>
    </dgm:pt>
    <dgm:pt modelId="{88926F5A-017F-4EEF-88D7-04D3A84C675A}" type="pres">
      <dgm:prSet presAssocID="{F926BEA8-6CB3-413C-B301-7536701EA039}" presName="hierChild4" presStyleCnt="0"/>
      <dgm:spPr/>
    </dgm:pt>
    <dgm:pt modelId="{AD998486-4129-4DE7-B07F-1675103E4C3F}" type="pres">
      <dgm:prSet presAssocID="{F926BEA8-6CB3-413C-B301-7536701EA039}" presName="hierChild5" presStyleCnt="0"/>
      <dgm:spPr/>
    </dgm:pt>
    <dgm:pt modelId="{F11C2CC7-293A-454B-828F-51D25CFE6F10}" type="pres">
      <dgm:prSet presAssocID="{F0209D7B-9CF0-4E1E-B5F9-A7AFFFC6B806}" presName="Name64" presStyleLbl="parChTrans1D4" presStyleIdx="2" presStyleCnt="8"/>
      <dgm:spPr/>
      <dgm:t>
        <a:bodyPr/>
        <a:lstStyle/>
        <a:p>
          <a:endParaRPr lang="en-US"/>
        </a:p>
      </dgm:t>
    </dgm:pt>
    <dgm:pt modelId="{B0E1DFED-23DC-4145-A9A2-7C428696709B}" type="pres">
      <dgm:prSet presAssocID="{56E4A143-4910-41F3-9BF7-B40CAA675434}" presName="hierRoot2" presStyleCnt="0">
        <dgm:presLayoutVars>
          <dgm:hierBranch val="init"/>
        </dgm:presLayoutVars>
      </dgm:prSet>
      <dgm:spPr/>
    </dgm:pt>
    <dgm:pt modelId="{2850EA1D-BCBA-4940-94A0-00910FAD9C1D}" type="pres">
      <dgm:prSet presAssocID="{56E4A143-4910-41F3-9BF7-B40CAA675434}" presName="rootComposite" presStyleCnt="0"/>
      <dgm:spPr/>
    </dgm:pt>
    <dgm:pt modelId="{9B9C4D83-8195-472A-BDB1-110A426E8DFE}" type="pres">
      <dgm:prSet presAssocID="{56E4A143-4910-41F3-9BF7-B40CAA675434}" presName="rootText" presStyleLbl="node4" presStyleIdx="2" presStyleCnt="8" custScale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5706E6-96E9-41A6-83DF-BAA28B10A650}" type="pres">
      <dgm:prSet presAssocID="{56E4A143-4910-41F3-9BF7-B40CAA675434}" presName="rootConnector" presStyleLbl="node4" presStyleIdx="2" presStyleCnt="8"/>
      <dgm:spPr/>
      <dgm:t>
        <a:bodyPr/>
        <a:lstStyle/>
        <a:p>
          <a:endParaRPr lang="en-US"/>
        </a:p>
      </dgm:t>
    </dgm:pt>
    <dgm:pt modelId="{B97649AE-C776-4686-822F-A2184C775D1A}" type="pres">
      <dgm:prSet presAssocID="{56E4A143-4910-41F3-9BF7-B40CAA675434}" presName="hierChild4" presStyleCnt="0"/>
      <dgm:spPr/>
    </dgm:pt>
    <dgm:pt modelId="{05A12C0A-639E-464A-8C93-16320E8E701E}" type="pres">
      <dgm:prSet presAssocID="{56E4A143-4910-41F3-9BF7-B40CAA675434}" presName="hierChild5" presStyleCnt="0"/>
      <dgm:spPr/>
    </dgm:pt>
    <dgm:pt modelId="{BE27F031-CB0F-4161-A6D7-306EE9F27B9B}" type="pres">
      <dgm:prSet presAssocID="{5244CA13-0EA3-4665-9162-7F37D3758FE9}" presName="Name64" presStyleLbl="parChTrans1D4" presStyleIdx="3" presStyleCnt="8"/>
      <dgm:spPr/>
      <dgm:t>
        <a:bodyPr/>
        <a:lstStyle/>
        <a:p>
          <a:endParaRPr lang="en-US"/>
        </a:p>
      </dgm:t>
    </dgm:pt>
    <dgm:pt modelId="{0AE60AC0-DFE7-4F4A-A1DC-A3D052773FFD}" type="pres">
      <dgm:prSet presAssocID="{63A32EF8-BD5E-421A-9472-E35CB6BB6B84}" presName="hierRoot2" presStyleCnt="0">
        <dgm:presLayoutVars>
          <dgm:hierBranch val="init"/>
        </dgm:presLayoutVars>
      </dgm:prSet>
      <dgm:spPr/>
    </dgm:pt>
    <dgm:pt modelId="{EB1A242F-7B6A-4A05-84C1-BBBDC35FDD71}" type="pres">
      <dgm:prSet presAssocID="{63A32EF8-BD5E-421A-9472-E35CB6BB6B84}" presName="rootComposite" presStyleCnt="0"/>
      <dgm:spPr/>
    </dgm:pt>
    <dgm:pt modelId="{5CDB0004-C906-40AB-80B6-4D122F8A699E}" type="pres">
      <dgm:prSet presAssocID="{63A32EF8-BD5E-421A-9472-E35CB6BB6B84}" presName="rootText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55B2F1-08E7-4D72-AB41-7D08D1AC08B1}" type="pres">
      <dgm:prSet presAssocID="{63A32EF8-BD5E-421A-9472-E35CB6BB6B84}" presName="rootConnector" presStyleLbl="node4" presStyleIdx="3" presStyleCnt="8"/>
      <dgm:spPr/>
      <dgm:t>
        <a:bodyPr/>
        <a:lstStyle/>
        <a:p>
          <a:endParaRPr lang="en-US"/>
        </a:p>
      </dgm:t>
    </dgm:pt>
    <dgm:pt modelId="{7569F6A3-163C-4B96-82DF-1EFF62535756}" type="pres">
      <dgm:prSet presAssocID="{63A32EF8-BD5E-421A-9472-E35CB6BB6B84}" presName="hierChild4" presStyleCnt="0"/>
      <dgm:spPr/>
    </dgm:pt>
    <dgm:pt modelId="{26B6DB16-28C5-49FA-BD67-6F64C4E3E776}" type="pres">
      <dgm:prSet presAssocID="{63A32EF8-BD5E-421A-9472-E35CB6BB6B84}" presName="hierChild5" presStyleCnt="0"/>
      <dgm:spPr/>
    </dgm:pt>
    <dgm:pt modelId="{8AEE10A0-7CAE-4F65-96B4-215A90AF8660}" type="pres">
      <dgm:prSet presAssocID="{F501492D-0D65-43FC-8437-B5CF3DCD03CC}" presName="hierChild5" presStyleCnt="0"/>
      <dgm:spPr/>
    </dgm:pt>
    <dgm:pt modelId="{A8FBA3EB-1D32-48A8-A70F-C1C85B4115F6}" type="pres">
      <dgm:prSet presAssocID="{3B4D2716-7A53-42C9-97A0-8F340FE4A020}" presName="Name64" presStyleLbl="parChTrans1D3" presStyleIdx="5" presStyleCnt="6"/>
      <dgm:spPr/>
      <dgm:t>
        <a:bodyPr/>
        <a:lstStyle/>
        <a:p>
          <a:endParaRPr lang="en-US"/>
        </a:p>
      </dgm:t>
    </dgm:pt>
    <dgm:pt modelId="{1588DC9E-DDFF-42D6-9AF5-0A5193D6F839}" type="pres">
      <dgm:prSet presAssocID="{FEBA3B81-A84D-45A0-A378-F9BEDBCA5CC7}" presName="hierRoot2" presStyleCnt="0">
        <dgm:presLayoutVars>
          <dgm:hierBranch val="init"/>
        </dgm:presLayoutVars>
      </dgm:prSet>
      <dgm:spPr/>
    </dgm:pt>
    <dgm:pt modelId="{4A2DFA09-48A6-42B6-8ED6-5AC1B06514A1}" type="pres">
      <dgm:prSet presAssocID="{FEBA3B81-A84D-45A0-A378-F9BEDBCA5CC7}" presName="rootComposite" presStyleCnt="0"/>
      <dgm:spPr/>
    </dgm:pt>
    <dgm:pt modelId="{1D8EB0E9-E8D8-481A-8D41-94AFFCCA49F2}" type="pres">
      <dgm:prSet presAssocID="{FEBA3B81-A84D-45A0-A378-F9BEDBCA5CC7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618022-8A48-4F63-ABE0-B245623D385C}" type="pres">
      <dgm:prSet presAssocID="{FEBA3B81-A84D-45A0-A378-F9BEDBCA5CC7}" presName="rootConnector" presStyleLbl="node3" presStyleIdx="5" presStyleCnt="6"/>
      <dgm:spPr/>
      <dgm:t>
        <a:bodyPr/>
        <a:lstStyle/>
        <a:p>
          <a:endParaRPr lang="en-US"/>
        </a:p>
      </dgm:t>
    </dgm:pt>
    <dgm:pt modelId="{65AB6AE2-CAE5-4F1C-B317-CD552F5F8627}" type="pres">
      <dgm:prSet presAssocID="{FEBA3B81-A84D-45A0-A378-F9BEDBCA5CC7}" presName="hierChild4" presStyleCnt="0"/>
      <dgm:spPr/>
    </dgm:pt>
    <dgm:pt modelId="{B787E77D-FA86-4063-A83F-18C95B0EAC25}" type="pres">
      <dgm:prSet presAssocID="{C414D354-9A3B-4D00-B26F-2C8F8370FEAC}" presName="Name64" presStyleLbl="parChTrans1D4" presStyleIdx="4" presStyleCnt="8"/>
      <dgm:spPr/>
      <dgm:t>
        <a:bodyPr/>
        <a:lstStyle/>
        <a:p>
          <a:endParaRPr lang="en-US"/>
        </a:p>
      </dgm:t>
    </dgm:pt>
    <dgm:pt modelId="{01D3374C-C1E9-4269-85DD-88195B47F425}" type="pres">
      <dgm:prSet presAssocID="{128DA27B-3784-41FF-ADBD-A411F25C6AA6}" presName="hierRoot2" presStyleCnt="0">
        <dgm:presLayoutVars>
          <dgm:hierBranch val="init"/>
        </dgm:presLayoutVars>
      </dgm:prSet>
      <dgm:spPr/>
    </dgm:pt>
    <dgm:pt modelId="{788298A4-DFFF-477B-BB29-1CEFF30D4620}" type="pres">
      <dgm:prSet presAssocID="{128DA27B-3784-41FF-ADBD-A411F25C6AA6}" presName="rootComposite" presStyleCnt="0"/>
      <dgm:spPr/>
    </dgm:pt>
    <dgm:pt modelId="{2E9D1FF1-6D29-434F-9B9E-D8A778896117}" type="pres">
      <dgm:prSet presAssocID="{128DA27B-3784-41FF-ADBD-A411F25C6AA6}" presName="rootText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D6F6E7-8CAB-45E6-B719-7141608F039F}" type="pres">
      <dgm:prSet presAssocID="{128DA27B-3784-41FF-ADBD-A411F25C6AA6}" presName="rootConnector" presStyleLbl="node4" presStyleIdx="4" presStyleCnt="8"/>
      <dgm:spPr/>
      <dgm:t>
        <a:bodyPr/>
        <a:lstStyle/>
        <a:p>
          <a:endParaRPr lang="en-US"/>
        </a:p>
      </dgm:t>
    </dgm:pt>
    <dgm:pt modelId="{6808503A-A053-406F-A323-C6F543D2C0F3}" type="pres">
      <dgm:prSet presAssocID="{128DA27B-3784-41FF-ADBD-A411F25C6AA6}" presName="hierChild4" presStyleCnt="0"/>
      <dgm:spPr/>
    </dgm:pt>
    <dgm:pt modelId="{84465686-1CF7-4E1D-83B0-20520FB15ECF}" type="pres">
      <dgm:prSet presAssocID="{128DA27B-3784-41FF-ADBD-A411F25C6AA6}" presName="hierChild5" presStyleCnt="0"/>
      <dgm:spPr/>
    </dgm:pt>
    <dgm:pt modelId="{F7BD5EAB-CB70-46B0-8F92-10A140BD59D0}" type="pres">
      <dgm:prSet presAssocID="{A8B971C6-77A9-41C6-B23C-8720077FA6F2}" presName="Name64" presStyleLbl="parChTrans1D4" presStyleIdx="5" presStyleCnt="8"/>
      <dgm:spPr/>
      <dgm:t>
        <a:bodyPr/>
        <a:lstStyle/>
        <a:p>
          <a:endParaRPr lang="en-US"/>
        </a:p>
      </dgm:t>
    </dgm:pt>
    <dgm:pt modelId="{7BB18A7F-5653-488B-B71E-3CD01AACEB1D}" type="pres">
      <dgm:prSet presAssocID="{00B3EFE2-D6FE-495D-93D8-B046D85BB207}" presName="hierRoot2" presStyleCnt="0">
        <dgm:presLayoutVars>
          <dgm:hierBranch val="init"/>
        </dgm:presLayoutVars>
      </dgm:prSet>
      <dgm:spPr/>
    </dgm:pt>
    <dgm:pt modelId="{F9284E73-FA6A-4D37-96D2-ABBA33572B34}" type="pres">
      <dgm:prSet presAssocID="{00B3EFE2-D6FE-495D-93D8-B046D85BB207}" presName="rootComposite" presStyleCnt="0"/>
      <dgm:spPr/>
    </dgm:pt>
    <dgm:pt modelId="{6BF7E112-8F7B-453F-A840-0CEBF144FD84}" type="pres">
      <dgm:prSet presAssocID="{00B3EFE2-D6FE-495D-93D8-B046D85BB207}" presName="rootText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0938D-17CD-4999-A060-E0538F71E69B}" type="pres">
      <dgm:prSet presAssocID="{00B3EFE2-D6FE-495D-93D8-B046D85BB207}" presName="rootConnector" presStyleLbl="node4" presStyleIdx="5" presStyleCnt="8"/>
      <dgm:spPr/>
      <dgm:t>
        <a:bodyPr/>
        <a:lstStyle/>
        <a:p>
          <a:endParaRPr lang="en-US"/>
        </a:p>
      </dgm:t>
    </dgm:pt>
    <dgm:pt modelId="{511DBB6E-A286-48D0-9A87-8DF7FD3E29CE}" type="pres">
      <dgm:prSet presAssocID="{00B3EFE2-D6FE-495D-93D8-B046D85BB207}" presName="hierChild4" presStyleCnt="0"/>
      <dgm:spPr/>
    </dgm:pt>
    <dgm:pt modelId="{C7016D02-4003-45F9-AFE8-DC948A1163A6}" type="pres">
      <dgm:prSet presAssocID="{00B3EFE2-D6FE-495D-93D8-B046D85BB207}" presName="hierChild5" presStyleCnt="0"/>
      <dgm:spPr/>
    </dgm:pt>
    <dgm:pt modelId="{A3C6AAF6-2F87-4EFB-83D4-EFB2FA064063}" type="pres">
      <dgm:prSet presAssocID="{A3FF27A3-4174-4813-AB61-944E3AF070AA}" presName="Name64" presStyleLbl="parChTrans1D4" presStyleIdx="6" presStyleCnt="8"/>
      <dgm:spPr/>
      <dgm:t>
        <a:bodyPr/>
        <a:lstStyle/>
        <a:p>
          <a:endParaRPr lang="en-US"/>
        </a:p>
      </dgm:t>
    </dgm:pt>
    <dgm:pt modelId="{0806DD24-F43D-4F50-9C32-05F4915A5058}" type="pres">
      <dgm:prSet presAssocID="{768C9CB9-DD90-4191-A294-8EF451429C90}" presName="hierRoot2" presStyleCnt="0">
        <dgm:presLayoutVars>
          <dgm:hierBranch val="init"/>
        </dgm:presLayoutVars>
      </dgm:prSet>
      <dgm:spPr/>
    </dgm:pt>
    <dgm:pt modelId="{57E5E644-AE0F-4B49-90CB-209EF7953080}" type="pres">
      <dgm:prSet presAssocID="{768C9CB9-DD90-4191-A294-8EF451429C90}" presName="rootComposite" presStyleCnt="0"/>
      <dgm:spPr/>
    </dgm:pt>
    <dgm:pt modelId="{B24540A2-00E6-4216-B3E0-452FB0E7584E}" type="pres">
      <dgm:prSet presAssocID="{768C9CB9-DD90-4191-A294-8EF451429C90}" presName="rootText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6F84E3-C270-4E05-9512-14B5261C4D29}" type="pres">
      <dgm:prSet presAssocID="{768C9CB9-DD90-4191-A294-8EF451429C90}" presName="rootConnector" presStyleLbl="node4" presStyleIdx="6" presStyleCnt="8"/>
      <dgm:spPr/>
      <dgm:t>
        <a:bodyPr/>
        <a:lstStyle/>
        <a:p>
          <a:endParaRPr lang="en-US"/>
        </a:p>
      </dgm:t>
    </dgm:pt>
    <dgm:pt modelId="{B8FBCF12-08C4-4B01-8B49-69D897DA1762}" type="pres">
      <dgm:prSet presAssocID="{768C9CB9-DD90-4191-A294-8EF451429C90}" presName="hierChild4" presStyleCnt="0"/>
      <dgm:spPr/>
    </dgm:pt>
    <dgm:pt modelId="{7F69043B-403A-49E7-9A48-A380BAF5B017}" type="pres">
      <dgm:prSet presAssocID="{768C9CB9-DD90-4191-A294-8EF451429C90}" presName="hierChild5" presStyleCnt="0"/>
      <dgm:spPr/>
    </dgm:pt>
    <dgm:pt modelId="{4BB0757C-E0B5-4118-98C6-008532F07A8E}" type="pres">
      <dgm:prSet presAssocID="{0BB1DC89-BFDC-4B00-B900-2890A9097E6A}" presName="Name64" presStyleLbl="parChTrans1D4" presStyleIdx="7" presStyleCnt="8"/>
      <dgm:spPr/>
      <dgm:t>
        <a:bodyPr/>
        <a:lstStyle/>
        <a:p>
          <a:endParaRPr lang="en-US"/>
        </a:p>
      </dgm:t>
    </dgm:pt>
    <dgm:pt modelId="{0767E44E-76B2-4F6D-B5C0-FAD657475FB5}" type="pres">
      <dgm:prSet presAssocID="{D14EEBA9-00ED-4C0E-A1E9-82640F646D44}" presName="hierRoot2" presStyleCnt="0">
        <dgm:presLayoutVars>
          <dgm:hierBranch val="init"/>
        </dgm:presLayoutVars>
      </dgm:prSet>
      <dgm:spPr/>
    </dgm:pt>
    <dgm:pt modelId="{DB1E96E7-1B4D-4495-99CC-C0CA8AA04D69}" type="pres">
      <dgm:prSet presAssocID="{D14EEBA9-00ED-4C0E-A1E9-82640F646D44}" presName="rootComposite" presStyleCnt="0"/>
      <dgm:spPr/>
    </dgm:pt>
    <dgm:pt modelId="{2E0E964E-7D8F-444B-A041-293B8DC97AA3}" type="pres">
      <dgm:prSet presAssocID="{D14EEBA9-00ED-4C0E-A1E9-82640F646D44}" presName="rootText" presStyleLbl="node4" presStyleIdx="7" presStyleCnt="8" custScaleX="1259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C1F048-311F-45BA-9F0A-720EDA3C572B}" type="pres">
      <dgm:prSet presAssocID="{D14EEBA9-00ED-4C0E-A1E9-82640F646D44}" presName="rootConnector" presStyleLbl="node4" presStyleIdx="7" presStyleCnt="8"/>
      <dgm:spPr/>
      <dgm:t>
        <a:bodyPr/>
        <a:lstStyle/>
        <a:p>
          <a:endParaRPr lang="en-US"/>
        </a:p>
      </dgm:t>
    </dgm:pt>
    <dgm:pt modelId="{96AFAB47-79EE-48DA-A3D1-F968407349C0}" type="pres">
      <dgm:prSet presAssocID="{D14EEBA9-00ED-4C0E-A1E9-82640F646D44}" presName="hierChild4" presStyleCnt="0"/>
      <dgm:spPr/>
    </dgm:pt>
    <dgm:pt modelId="{3DA13415-DD18-4739-8DD9-388CFFEF7366}" type="pres">
      <dgm:prSet presAssocID="{D14EEBA9-00ED-4C0E-A1E9-82640F646D44}" presName="hierChild5" presStyleCnt="0"/>
      <dgm:spPr/>
    </dgm:pt>
    <dgm:pt modelId="{FB3C1364-14FB-4335-A535-8704EE8971D0}" type="pres">
      <dgm:prSet presAssocID="{FEBA3B81-A84D-45A0-A378-F9BEDBCA5CC7}" presName="hierChild5" presStyleCnt="0"/>
      <dgm:spPr/>
    </dgm:pt>
    <dgm:pt modelId="{4D00DDA6-3EA6-4490-8038-6ABDDC55FE3A}" type="pres">
      <dgm:prSet presAssocID="{4808237C-E2CA-493E-BFE1-746698C25383}" presName="hierChild5" presStyleCnt="0"/>
      <dgm:spPr/>
    </dgm:pt>
    <dgm:pt modelId="{F1622CE6-8DD5-4F81-AEF5-976379BB52C2}" type="pres">
      <dgm:prSet presAssocID="{F95EED5C-588E-4CF6-AD5A-A6DE30E64132}" presName="Name64" presStyleLbl="parChTrans1D2" presStyleIdx="2" presStyleCnt="3"/>
      <dgm:spPr/>
    </dgm:pt>
    <dgm:pt modelId="{27C59D36-12BF-4747-A9D7-DC89446AF1AB}" type="pres">
      <dgm:prSet presAssocID="{72AF0A23-93EB-42FD-BF65-2DE157D1EEC3}" presName="hierRoot2" presStyleCnt="0">
        <dgm:presLayoutVars>
          <dgm:hierBranch val="init"/>
        </dgm:presLayoutVars>
      </dgm:prSet>
      <dgm:spPr/>
    </dgm:pt>
    <dgm:pt modelId="{F3880A07-FD33-476C-B914-98A8DEF1853B}" type="pres">
      <dgm:prSet presAssocID="{72AF0A23-93EB-42FD-BF65-2DE157D1EEC3}" presName="rootComposite" presStyleCnt="0"/>
      <dgm:spPr/>
    </dgm:pt>
    <dgm:pt modelId="{8BECE588-481D-4919-B2A0-F0E1F0E3E560}" type="pres">
      <dgm:prSet presAssocID="{72AF0A23-93EB-42FD-BF65-2DE157D1EEC3}" presName="rootText" presStyleLbl="node2" presStyleIdx="2" presStyleCnt="3" custScaleX="86078" custScaleY="1873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47589D-DE5D-455A-8E4E-671BC9BDBE59}" type="pres">
      <dgm:prSet presAssocID="{72AF0A23-93EB-42FD-BF65-2DE157D1EEC3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6F7BFAC3-1879-44D0-BB2E-6E28A91E572B}" type="pres">
      <dgm:prSet presAssocID="{72AF0A23-93EB-42FD-BF65-2DE157D1EEC3}" presName="hierChild4" presStyleCnt="0"/>
      <dgm:spPr/>
    </dgm:pt>
    <dgm:pt modelId="{FD94BDC3-D6BD-4718-AF0D-369369FB4985}" type="pres">
      <dgm:prSet presAssocID="{72AF0A23-93EB-42FD-BF65-2DE157D1EEC3}" presName="hierChild5" presStyleCnt="0"/>
      <dgm:spPr/>
    </dgm:pt>
    <dgm:pt modelId="{B08DDEBB-1437-4F11-9305-01AC290DA26B}" type="pres">
      <dgm:prSet presAssocID="{C1E1FA9D-1037-4AA4-9C3F-3D69D649332D}" presName="hierChild3" presStyleCnt="0"/>
      <dgm:spPr/>
    </dgm:pt>
  </dgm:ptLst>
  <dgm:cxnLst>
    <dgm:cxn modelId="{0C7DA584-E195-4F9A-BECA-006CBBF567D1}" type="presOf" srcId="{DA04C166-E60E-4E1D-ADAA-C404318B51CC}" destId="{A131206B-D3EE-4A76-A729-BAC841892400}" srcOrd="0" destOrd="0" presId="urn:microsoft.com/office/officeart/2009/3/layout/HorizontalOrganizationChart"/>
    <dgm:cxn modelId="{9F15E8C5-00D7-43F8-A7AD-ACAA720DF758}" type="presOf" srcId="{3B4D2716-7A53-42C9-97A0-8F340FE4A020}" destId="{A8FBA3EB-1D32-48A8-A70F-C1C85B4115F6}" srcOrd="0" destOrd="0" presId="urn:microsoft.com/office/officeart/2009/3/layout/HorizontalOrganizationChart"/>
    <dgm:cxn modelId="{2BB2753E-DE9C-431E-96A5-4A7EFA12518D}" srcId="{4808237C-E2CA-493E-BFE1-746698C25383}" destId="{FEBA3B81-A84D-45A0-A378-F9BEDBCA5CC7}" srcOrd="1" destOrd="0" parTransId="{3B4D2716-7A53-42C9-97A0-8F340FE4A020}" sibTransId="{77DDE671-9417-4C37-A688-2CDBEB34F498}"/>
    <dgm:cxn modelId="{70CC7631-8CBC-411A-9939-32D7C06D74FC}" type="presOf" srcId="{313ADA73-8066-4205-ABDD-FE7EFB475BFF}" destId="{2C8B98BC-0332-4AC6-8D5F-5784CA573C2C}" srcOrd="0" destOrd="0" presId="urn:microsoft.com/office/officeart/2009/3/layout/HorizontalOrganizationChart"/>
    <dgm:cxn modelId="{BE102571-9111-4797-8459-98792F45FB52}" srcId="{F501492D-0D65-43FC-8437-B5CF3DCD03CC}" destId="{56E4A143-4910-41F3-9BF7-B40CAA675434}" srcOrd="2" destOrd="0" parTransId="{F0209D7B-9CF0-4E1E-B5F9-A7AFFFC6B806}" sibTransId="{00E94572-43C5-4B1F-8AFB-0F38A6374156}"/>
    <dgm:cxn modelId="{BE473C43-55B0-46BB-BBD8-98DF099B116F}" srcId="{C80671F7-981E-47C5-864A-F2E33DABC111}" destId="{1F5F7AE5-701C-48F6-981A-5F4046E92829}" srcOrd="1" destOrd="0" parTransId="{2937964D-3082-40CA-9222-AF466250B7AD}" sibTransId="{9632BC8E-CB56-4192-834B-123B95BA250D}"/>
    <dgm:cxn modelId="{9DB1411D-B50D-4FB2-9148-A552D8DB6513}" type="presOf" srcId="{C80671F7-981E-47C5-864A-F2E33DABC111}" destId="{0A04836E-7549-4404-AB23-CEA6309A2143}" srcOrd="0" destOrd="0" presId="urn:microsoft.com/office/officeart/2009/3/layout/HorizontalOrganizationChart"/>
    <dgm:cxn modelId="{8E510196-42DC-4F66-BD51-B5B2DC04F8E3}" type="presOf" srcId="{1F5F7AE5-701C-48F6-981A-5F4046E92829}" destId="{AA10C543-4559-477D-9F66-8EF6129013CD}" srcOrd="1" destOrd="0" presId="urn:microsoft.com/office/officeart/2009/3/layout/HorizontalOrganizationChart"/>
    <dgm:cxn modelId="{D74D238D-5EA4-4B49-9B3E-AB467E1C7F24}" type="presOf" srcId="{00B3EFE2-D6FE-495D-93D8-B046D85BB207}" destId="{6BF7E112-8F7B-453F-A840-0CEBF144FD84}" srcOrd="0" destOrd="0" presId="urn:microsoft.com/office/officeart/2009/3/layout/HorizontalOrganizationChart"/>
    <dgm:cxn modelId="{5737E5FD-BF05-4072-A45A-6D64510952E9}" type="presOf" srcId="{DA04C166-E60E-4E1D-ADAA-C404318B51CC}" destId="{B8D3DDDA-DD3B-4A8C-9F1E-84C5D40AFAE8}" srcOrd="1" destOrd="0" presId="urn:microsoft.com/office/officeart/2009/3/layout/HorizontalOrganizationChart"/>
    <dgm:cxn modelId="{40BE8C52-00DE-4E8E-859D-5E19B1D7D0F5}" type="presOf" srcId="{1F5F7AE5-701C-48F6-981A-5F4046E92829}" destId="{88CF547E-5730-4E97-AE0F-65420F07DFA9}" srcOrd="0" destOrd="0" presId="urn:microsoft.com/office/officeart/2009/3/layout/HorizontalOrganizationChart"/>
    <dgm:cxn modelId="{8E82C620-6DF3-47B0-9754-143C0BD25D22}" type="presOf" srcId="{768C9CB9-DD90-4191-A294-8EF451429C90}" destId="{B24540A2-00E6-4216-B3E0-452FB0E7584E}" srcOrd="0" destOrd="0" presId="urn:microsoft.com/office/officeart/2009/3/layout/HorizontalOrganizationChart"/>
    <dgm:cxn modelId="{954C3195-E158-49AF-B949-C6FA539FE8F5}" type="presOf" srcId="{4BBABD20-3802-411C-93C3-BD2CA37093AE}" destId="{922F718D-378F-44A8-BB55-9094D6ECB11E}" srcOrd="0" destOrd="0" presId="urn:microsoft.com/office/officeart/2009/3/layout/HorizontalOrganizationChart"/>
    <dgm:cxn modelId="{C1C7C9AD-FD57-4018-B3BF-DB0D3A0F0964}" type="presOf" srcId="{C80671F7-981E-47C5-864A-F2E33DABC111}" destId="{ED427427-4979-494A-B23B-6A74F5296B65}" srcOrd="1" destOrd="0" presId="urn:microsoft.com/office/officeart/2009/3/layout/HorizontalOrganizationChart"/>
    <dgm:cxn modelId="{A6D5E416-D60C-457E-B6C3-37F528067FD5}" type="presOf" srcId="{2F1FEE3E-7AF3-4939-A559-C080ACDA94A7}" destId="{0729BA11-D1DC-4677-BB85-6BD1C2FD90B3}" srcOrd="0" destOrd="0" presId="urn:microsoft.com/office/officeart/2009/3/layout/HorizontalOrganizationChart"/>
    <dgm:cxn modelId="{8C69EAFB-0C2F-4D87-AF62-ABB9D0CBE56A}" type="presOf" srcId="{C1E1FA9D-1037-4AA4-9C3F-3D69D649332D}" destId="{8D53D04D-A69F-4CFD-B485-7665F41E05BA}" srcOrd="0" destOrd="0" presId="urn:microsoft.com/office/officeart/2009/3/layout/HorizontalOrganizationChart"/>
    <dgm:cxn modelId="{C20BB19E-B4DD-4ABA-A115-0F94B824AA2D}" srcId="{FEBA3B81-A84D-45A0-A378-F9BEDBCA5CC7}" destId="{128DA27B-3784-41FF-ADBD-A411F25C6AA6}" srcOrd="0" destOrd="0" parTransId="{C414D354-9A3B-4D00-B26F-2C8F8370FEAC}" sibTransId="{64E34BB6-7371-416A-AFDC-B83EE7BACAA2}"/>
    <dgm:cxn modelId="{B173E0DE-3744-4A75-823B-8D5F6E1E4E8C}" type="presOf" srcId="{9F170F78-D801-4F01-BB8D-B0B1681DEDF1}" destId="{3006A7E4-DA1F-405B-B796-31B3D59295AF}" srcOrd="0" destOrd="0" presId="urn:microsoft.com/office/officeart/2009/3/layout/HorizontalOrganizationChart"/>
    <dgm:cxn modelId="{7288E3EB-9F9C-4E47-9DDE-628EED6F0E52}" srcId="{C80671F7-981E-47C5-864A-F2E33DABC111}" destId="{ADAD7F6D-904C-4046-ADE9-737F19ED3552}" srcOrd="2" destOrd="0" parTransId="{4BBABD20-3802-411C-93C3-BD2CA37093AE}" sibTransId="{3A41FA7B-F6CA-480A-92FA-E57F8E0BF97B}"/>
    <dgm:cxn modelId="{9CD623E3-3844-409A-A68F-1FE9F3BA10F2}" srcId="{FEBA3B81-A84D-45A0-A378-F9BEDBCA5CC7}" destId="{D14EEBA9-00ED-4C0E-A1E9-82640F646D44}" srcOrd="3" destOrd="0" parTransId="{0BB1DC89-BFDC-4B00-B900-2890A9097E6A}" sibTransId="{ACB42596-B0E5-49F8-BC50-6093F594F42C}"/>
    <dgm:cxn modelId="{5B85188C-64A6-4702-B12E-A3A80573D0AF}" type="presOf" srcId="{5244CA13-0EA3-4665-9162-7F37D3758FE9}" destId="{BE27F031-CB0F-4161-A6D7-306EE9F27B9B}" srcOrd="0" destOrd="0" presId="urn:microsoft.com/office/officeart/2009/3/layout/HorizontalOrganizationChart"/>
    <dgm:cxn modelId="{5B63AFBD-A286-4778-8FE6-FD5A0FF1DAD7}" srcId="{C80671F7-981E-47C5-864A-F2E33DABC111}" destId="{DA04C166-E60E-4E1D-ADAA-C404318B51CC}" srcOrd="3" destOrd="0" parTransId="{313ADA73-8066-4205-ABDD-FE7EFB475BFF}" sibTransId="{2730602E-0699-484B-AEED-23238CC2A492}"/>
    <dgm:cxn modelId="{25395BE9-F6A2-44B7-9844-9F886F5EDEC8}" type="presOf" srcId="{56E4A143-4910-41F3-9BF7-B40CAA675434}" destId="{525706E6-96E9-41A6-83DF-BAA28B10A650}" srcOrd="1" destOrd="0" presId="urn:microsoft.com/office/officeart/2009/3/layout/HorizontalOrganizationChart"/>
    <dgm:cxn modelId="{37C5D0CD-69E6-4825-B0CD-B8C3E697943E}" type="presOf" srcId="{F926BEA8-6CB3-413C-B301-7536701EA039}" destId="{B9BA390F-CF80-4540-A28D-A8C1B669F00F}" srcOrd="1" destOrd="0" presId="urn:microsoft.com/office/officeart/2009/3/layout/HorizontalOrganizationChart"/>
    <dgm:cxn modelId="{A4EE4729-539A-4883-A867-009B023FED59}" type="presOf" srcId="{FEBA3B81-A84D-45A0-A378-F9BEDBCA5CC7}" destId="{FE618022-8A48-4F63-ABE0-B245623D385C}" srcOrd="1" destOrd="0" presId="urn:microsoft.com/office/officeart/2009/3/layout/HorizontalOrganizationChart"/>
    <dgm:cxn modelId="{540F9444-0972-4A2A-91FA-7AD9B3A87EDF}" type="presOf" srcId="{F926BEA8-6CB3-413C-B301-7536701EA039}" destId="{21F0ED03-D582-4737-BC27-EC37FD58D90D}" srcOrd="0" destOrd="0" presId="urn:microsoft.com/office/officeart/2009/3/layout/HorizontalOrganizationChart"/>
    <dgm:cxn modelId="{60FB4115-AB9B-4280-B234-A803DAB7DE5D}" type="presOf" srcId="{768C9CB9-DD90-4191-A294-8EF451429C90}" destId="{526F84E3-C270-4E05-9512-14B5261C4D29}" srcOrd="1" destOrd="0" presId="urn:microsoft.com/office/officeart/2009/3/layout/HorizontalOrganizationChart"/>
    <dgm:cxn modelId="{F0766476-61FD-4ECC-8DD2-B1640324EC68}" type="presOf" srcId="{F501492D-0D65-43FC-8437-B5CF3DCD03CC}" destId="{8F57F4D6-A08E-4B26-9650-B08362E1103F}" srcOrd="1" destOrd="0" presId="urn:microsoft.com/office/officeart/2009/3/layout/HorizontalOrganizationChart"/>
    <dgm:cxn modelId="{47D28212-4E55-4E41-8D43-85799070DA1B}" type="presOf" srcId="{72AF0A23-93EB-42FD-BF65-2DE157D1EEC3}" destId="{8BECE588-481D-4919-B2A0-F0E1F0E3E560}" srcOrd="0" destOrd="0" presId="urn:microsoft.com/office/officeart/2009/3/layout/HorizontalOrganizationChart"/>
    <dgm:cxn modelId="{6DE2EDC2-B803-4CD8-A1D4-B668CD0E6044}" type="presOf" srcId="{A3FF27A3-4174-4813-AB61-944E3AF070AA}" destId="{A3C6AAF6-2F87-4EFB-83D4-EFB2FA064063}" srcOrd="0" destOrd="0" presId="urn:microsoft.com/office/officeart/2009/3/layout/HorizontalOrganizationChart"/>
    <dgm:cxn modelId="{3F2A7E13-C1E4-4D45-8390-6452028FCC09}" srcId="{FEBA3B81-A84D-45A0-A378-F9BEDBCA5CC7}" destId="{00B3EFE2-D6FE-495D-93D8-B046D85BB207}" srcOrd="1" destOrd="0" parTransId="{A8B971C6-77A9-41C6-B23C-8720077FA6F2}" sibTransId="{81F21BE4-CBF3-474E-829F-F6A68C0444FC}"/>
    <dgm:cxn modelId="{9948E282-CCCA-4E8C-8213-AFFECA4D2A06}" type="presOf" srcId="{72AF0A23-93EB-42FD-BF65-2DE157D1EEC3}" destId="{6E47589D-DE5D-455A-8E4E-671BC9BDBE59}" srcOrd="1" destOrd="0" presId="urn:microsoft.com/office/officeart/2009/3/layout/HorizontalOrganizationChart"/>
    <dgm:cxn modelId="{1AC72740-22F9-4C66-A286-BF8F1532DEDB}" type="presOf" srcId="{ADAD7F6D-904C-4046-ADE9-737F19ED3552}" destId="{E943B1CF-E451-48CD-83EB-84C67F383050}" srcOrd="1" destOrd="0" presId="urn:microsoft.com/office/officeart/2009/3/layout/HorizontalOrganizationChart"/>
    <dgm:cxn modelId="{818C9B80-1059-4E08-83D1-A7F442013CD2}" type="presOf" srcId="{A8B971C6-77A9-41C6-B23C-8720077FA6F2}" destId="{F7BD5EAB-CB70-46B0-8F92-10A140BD59D0}" srcOrd="0" destOrd="0" presId="urn:microsoft.com/office/officeart/2009/3/layout/HorizontalOrganizationChart"/>
    <dgm:cxn modelId="{4533DACD-D24A-4FF7-A4F4-B1B519C76B9E}" type="presOf" srcId="{D14EEBA9-00ED-4C0E-A1E9-82640F646D44}" destId="{E5C1F048-311F-45BA-9F0A-720EDA3C572B}" srcOrd="1" destOrd="0" presId="urn:microsoft.com/office/officeart/2009/3/layout/HorizontalOrganizationChart"/>
    <dgm:cxn modelId="{12B81CF9-355F-4066-812B-6D9BBFD5E612}" type="presOf" srcId="{A7AD4BD0-A1DC-40D2-9BD0-608987723EE9}" destId="{43213387-4968-40C9-84BA-E4C31DFAC1D5}" srcOrd="1" destOrd="0" presId="urn:microsoft.com/office/officeart/2009/3/layout/HorizontalOrganizationChart"/>
    <dgm:cxn modelId="{C4314642-8DB6-4C8E-BD19-9C29338477B5}" srcId="{4808237C-E2CA-493E-BFE1-746698C25383}" destId="{F501492D-0D65-43FC-8437-B5CF3DCD03CC}" srcOrd="0" destOrd="0" parTransId="{2F1FEE3E-7AF3-4939-A559-C080ACDA94A7}" sibTransId="{A0D9299B-362C-485C-8C66-961220A1A49F}"/>
    <dgm:cxn modelId="{2A343A53-7F95-4872-B225-AAECBA7B67B7}" type="presOf" srcId="{128DA27B-3784-41FF-ADBD-A411F25C6AA6}" destId="{3AD6F6E7-8CAB-45E6-B719-7141608F039F}" srcOrd="1" destOrd="0" presId="urn:microsoft.com/office/officeart/2009/3/layout/HorizontalOrganizationChart"/>
    <dgm:cxn modelId="{B94D62DB-24CC-4658-AE9E-8DBA85C636EA}" type="presOf" srcId="{FEBA3B81-A84D-45A0-A378-F9BEDBCA5CC7}" destId="{1D8EB0E9-E8D8-481A-8D41-94AFFCCA49F2}" srcOrd="0" destOrd="0" presId="urn:microsoft.com/office/officeart/2009/3/layout/HorizontalOrganizationChart"/>
    <dgm:cxn modelId="{E485FA5E-0AE8-4A57-9FA4-21846DD56BC9}" type="presOf" srcId="{A7AD4BD0-A1DC-40D2-9BD0-608987723EE9}" destId="{0A5E64D8-54F1-4CEC-9429-787BAEACD6DC}" srcOrd="0" destOrd="0" presId="urn:microsoft.com/office/officeart/2009/3/layout/HorizontalOrganizationChart"/>
    <dgm:cxn modelId="{5C693D3D-EA2D-497C-8A62-308705F255D1}" type="presOf" srcId="{4808237C-E2CA-493E-BFE1-746698C25383}" destId="{25F04D2A-B049-4735-BB2A-1ACB5F2C7B87}" srcOrd="1" destOrd="0" presId="urn:microsoft.com/office/officeart/2009/3/layout/HorizontalOrganizationChart"/>
    <dgm:cxn modelId="{4F46CC69-B56B-452B-9304-5E6061A0894D}" type="presOf" srcId="{ADAD7F6D-904C-4046-ADE9-737F19ED3552}" destId="{263932ED-C50E-41BE-8C46-2F51FC3301D8}" srcOrd="0" destOrd="0" presId="urn:microsoft.com/office/officeart/2009/3/layout/HorizontalOrganizationChart"/>
    <dgm:cxn modelId="{3B3C07B3-3336-440A-958F-CB271EB1D258}" type="presOf" srcId="{0BB1DC89-BFDC-4B00-B900-2890A9097E6A}" destId="{4BB0757C-E0B5-4118-98C6-008532F07A8E}" srcOrd="0" destOrd="0" presId="urn:microsoft.com/office/officeart/2009/3/layout/HorizontalOrganizationChart"/>
    <dgm:cxn modelId="{7F383185-D7B6-4F8E-8363-0FCBA31FE0A0}" type="presOf" srcId="{00B3EFE2-D6FE-495D-93D8-B046D85BB207}" destId="{44B0938D-17CD-4999-A060-E0538F71E69B}" srcOrd="1" destOrd="0" presId="urn:microsoft.com/office/officeart/2009/3/layout/HorizontalOrganizationChart"/>
    <dgm:cxn modelId="{D641D18D-6905-46D5-83D0-02002D704108}" type="presOf" srcId="{63A32EF8-BD5E-421A-9472-E35CB6BB6B84}" destId="{5CDB0004-C906-40AB-80B6-4D122F8A699E}" srcOrd="0" destOrd="0" presId="urn:microsoft.com/office/officeart/2009/3/layout/HorizontalOrganizationChart"/>
    <dgm:cxn modelId="{03240247-BBB7-4197-9526-AE9C8252019F}" type="presOf" srcId="{56E4A143-4910-41F3-9BF7-B40CAA675434}" destId="{9B9C4D83-8195-472A-BDB1-110A426E8DFE}" srcOrd="0" destOrd="0" presId="urn:microsoft.com/office/officeart/2009/3/layout/HorizontalOrganizationChart"/>
    <dgm:cxn modelId="{286A88D7-F73A-40F0-9D10-E0523740E958}" srcId="{C1E1FA9D-1037-4AA4-9C3F-3D69D649332D}" destId="{4808237C-E2CA-493E-BFE1-746698C25383}" srcOrd="1" destOrd="0" parTransId="{F6FD664C-7D75-4BA2-9D8D-419E85D1804E}" sibTransId="{CF840455-0DDF-46F2-BC8E-C53A0C63D42F}"/>
    <dgm:cxn modelId="{9EB4C8EB-5F38-4E2E-902A-A9DE842E2D62}" srcId="{F501492D-0D65-43FC-8437-B5CF3DCD03CC}" destId="{63A32EF8-BD5E-421A-9472-E35CB6BB6B84}" srcOrd="3" destOrd="0" parTransId="{5244CA13-0EA3-4665-9162-7F37D3758FE9}" sibTransId="{39D79AC1-7296-40D8-A0FD-1E26A2C241DC}"/>
    <dgm:cxn modelId="{4B332098-2769-4B2C-B5C4-EFACF5235A0A}" srcId="{F501492D-0D65-43FC-8437-B5CF3DCD03CC}" destId="{F926BEA8-6CB3-413C-B301-7536701EA039}" srcOrd="1" destOrd="0" parTransId="{97D280C1-0D98-41F1-B7D6-D6F9DE4CF75A}" sibTransId="{5BE94ACB-312D-4DC9-8D3D-701D6AC61DE4}"/>
    <dgm:cxn modelId="{FE2E0ECC-DD6A-4489-915B-C37826DC9CDE}" srcId="{C80671F7-981E-47C5-864A-F2E33DABC111}" destId="{B62199E8-2335-4411-9EB4-21F34235EF7E}" srcOrd="0" destOrd="0" parTransId="{95697C87-4C94-4835-9473-9F238D8A3039}" sibTransId="{30BA83D8-4A29-421E-990D-E34E72DBCB71}"/>
    <dgm:cxn modelId="{48C6236E-BE06-4279-A8EE-B24F30039050}" type="presOf" srcId="{AA2CF277-A06B-4B28-8EA0-59AD6C8407CD}" destId="{23390739-9309-4CD6-9EFD-D6AB7A2D63D5}" srcOrd="0" destOrd="0" presId="urn:microsoft.com/office/officeart/2009/3/layout/HorizontalOrganizationChart"/>
    <dgm:cxn modelId="{01B4C5A4-5B07-423D-AC5E-86A3953BE188}" srcId="{FEBA3B81-A84D-45A0-A378-F9BEDBCA5CC7}" destId="{768C9CB9-DD90-4191-A294-8EF451429C90}" srcOrd="2" destOrd="0" parTransId="{A3FF27A3-4174-4813-AB61-944E3AF070AA}" sibTransId="{FB25A3DA-40DE-48C9-AEE7-415BB0CAF5E3}"/>
    <dgm:cxn modelId="{D12EC18E-D4B3-4468-B640-3B4C5FFE4B3E}" type="presOf" srcId="{C414D354-9A3B-4D00-B26F-2C8F8370FEAC}" destId="{B787E77D-FA86-4063-A83F-18C95B0EAC25}" srcOrd="0" destOrd="0" presId="urn:microsoft.com/office/officeart/2009/3/layout/HorizontalOrganizationChart"/>
    <dgm:cxn modelId="{EFE8E67C-11C3-490D-9EC4-E284D05D459E}" srcId="{F501492D-0D65-43FC-8437-B5CF3DCD03CC}" destId="{A7AD4BD0-A1DC-40D2-9BD0-608987723EE9}" srcOrd="0" destOrd="0" parTransId="{D1148AF0-F643-4D15-ADD9-F1066C3FC1BA}" sibTransId="{745E59A7-FC4C-452F-9F7C-DE160759D4F9}"/>
    <dgm:cxn modelId="{B479221F-AECD-401D-A1A5-BE63584463D2}" type="presOf" srcId="{63A32EF8-BD5E-421A-9472-E35CB6BB6B84}" destId="{D355B2F1-08E7-4D72-AB41-7D08D1AC08B1}" srcOrd="1" destOrd="0" presId="urn:microsoft.com/office/officeart/2009/3/layout/HorizontalOrganizationChart"/>
    <dgm:cxn modelId="{B9F1EB50-E1E2-4E2D-973E-90FD2F5CAFC8}" type="presOf" srcId="{C1E1FA9D-1037-4AA4-9C3F-3D69D649332D}" destId="{14FB5994-A477-4E8C-8AB0-B110142EB161}" srcOrd="1" destOrd="0" presId="urn:microsoft.com/office/officeart/2009/3/layout/HorizontalOrganizationChart"/>
    <dgm:cxn modelId="{6814056A-67DC-41AF-BFC6-8F155ED21EC5}" type="presOf" srcId="{F0209D7B-9CF0-4E1E-B5F9-A7AFFFC6B806}" destId="{F11C2CC7-293A-454B-828F-51D25CFE6F10}" srcOrd="0" destOrd="0" presId="urn:microsoft.com/office/officeart/2009/3/layout/HorizontalOrganizationChart"/>
    <dgm:cxn modelId="{5D650D8C-38CD-4FFE-99CB-3944EC14935B}" type="presOf" srcId="{4808237C-E2CA-493E-BFE1-746698C25383}" destId="{C656A3B1-AB3E-4253-AFE2-F95A19BE6C9A}" srcOrd="0" destOrd="0" presId="urn:microsoft.com/office/officeart/2009/3/layout/HorizontalOrganizationChart"/>
    <dgm:cxn modelId="{E0BC393C-A61F-477C-B540-C0E39C1806EC}" srcId="{C1E1FA9D-1037-4AA4-9C3F-3D69D649332D}" destId="{72AF0A23-93EB-42FD-BF65-2DE157D1EEC3}" srcOrd="2" destOrd="0" parTransId="{F95EED5C-588E-4CF6-AD5A-A6DE30E64132}" sibTransId="{6D9D5D66-754F-425B-BE29-46A2776C3B09}"/>
    <dgm:cxn modelId="{CFBBAC62-72FB-4282-BD2D-EA2B1329381A}" type="presOf" srcId="{97D280C1-0D98-41F1-B7D6-D6F9DE4CF75A}" destId="{C89F7BAC-5AD4-47BE-8375-8E719FEA3C69}" srcOrd="0" destOrd="0" presId="urn:microsoft.com/office/officeart/2009/3/layout/HorizontalOrganizationChart"/>
    <dgm:cxn modelId="{29F8C514-4EBF-471F-9E91-A51137972D9E}" type="presOf" srcId="{D14EEBA9-00ED-4C0E-A1E9-82640F646D44}" destId="{2E0E964E-7D8F-444B-A041-293B8DC97AA3}" srcOrd="0" destOrd="0" presId="urn:microsoft.com/office/officeart/2009/3/layout/HorizontalOrganizationChart"/>
    <dgm:cxn modelId="{F063DA86-48D8-499A-8E1C-305DE5772712}" type="presOf" srcId="{2937964D-3082-40CA-9222-AF466250B7AD}" destId="{C95DD201-A00D-4B71-96E6-10D90B7F9724}" srcOrd="0" destOrd="0" presId="urn:microsoft.com/office/officeart/2009/3/layout/HorizontalOrganizationChart"/>
    <dgm:cxn modelId="{F96AFB7D-F8C4-4326-9991-7235F462C8F8}" srcId="{AA2CF277-A06B-4B28-8EA0-59AD6C8407CD}" destId="{C1E1FA9D-1037-4AA4-9C3F-3D69D649332D}" srcOrd="0" destOrd="0" parTransId="{017F0652-1BF5-401F-A4BF-54E14FC6DC09}" sibTransId="{02E3527B-E2AC-488A-858A-52205F7A174C}"/>
    <dgm:cxn modelId="{FACB252B-B94F-450E-93C5-70855A1B149B}" type="presOf" srcId="{95697C87-4C94-4835-9473-9F238D8A3039}" destId="{EBC0E544-BD8A-49F2-BE96-4D5757BF972A}" srcOrd="0" destOrd="0" presId="urn:microsoft.com/office/officeart/2009/3/layout/HorizontalOrganizationChart"/>
    <dgm:cxn modelId="{A81CC668-9F16-4968-B217-12DDC6E8FC19}" type="presOf" srcId="{F95EED5C-588E-4CF6-AD5A-A6DE30E64132}" destId="{F1622CE6-8DD5-4F81-AEF5-976379BB52C2}" srcOrd="0" destOrd="0" presId="urn:microsoft.com/office/officeart/2009/3/layout/HorizontalOrganizationChart"/>
    <dgm:cxn modelId="{0506FC72-C542-48B6-BDF7-D72A444F7FE5}" srcId="{C1E1FA9D-1037-4AA4-9C3F-3D69D649332D}" destId="{C80671F7-981E-47C5-864A-F2E33DABC111}" srcOrd="0" destOrd="0" parTransId="{9F170F78-D801-4F01-BB8D-B0B1681DEDF1}" sibTransId="{4B5E7A08-3A2D-4E7B-A0F8-9AF6E78E1B8B}"/>
    <dgm:cxn modelId="{025AC8F6-A86D-4CC0-8B18-B785C4AE59E4}" type="presOf" srcId="{F6FD664C-7D75-4BA2-9D8D-419E85D1804E}" destId="{77CDBC9E-40FC-4AF0-BD2B-E307FD89F06B}" srcOrd="0" destOrd="0" presId="urn:microsoft.com/office/officeart/2009/3/layout/HorizontalOrganizationChart"/>
    <dgm:cxn modelId="{F204FD6D-5658-4642-8F2B-B9F8A779003D}" type="presOf" srcId="{F501492D-0D65-43FC-8437-B5CF3DCD03CC}" destId="{775BC7E5-8A6F-4DCF-AFF5-101E85493F7C}" srcOrd="0" destOrd="0" presId="urn:microsoft.com/office/officeart/2009/3/layout/HorizontalOrganizationChart"/>
    <dgm:cxn modelId="{3B37B076-3FDB-45ED-836E-739C8E6A59E9}" type="presOf" srcId="{128DA27B-3784-41FF-ADBD-A411F25C6AA6}" destId="{2E9D1FF1-6D29-434F-9B9E-D8A778896117}" srcOrd="0" destOrd="0" presId="urn:microsoft.com/office/officeart/2009/3/layout/HorizontalOrganizationChart"/>
    <dgm:cxn modelId="{C7CA686B-6AF1-4F05-8DC1-B806A207C54D}" type="presOf" srcId="{B62199E8-2335-4411-9EB4-21F34235EF7E}" destId="{81C8B444-3218-413B-B8F3-71CF27381B28}" srcOrd="1" destOrd="0" presId="urn:microsoft.com/office/officeart/2009/3/layout/HorizontalOrganizationChart"/>
    <dgm:cxn modelId="{6A787048-3EF9-4845-9B80-6094E39C5C5C}" type="presOf" srcId="{D1148AF0-F643-4D15-ADD9-F1066C3FC1BA}" destId="{5E9171B6-1224-4A7E-ABEC-44682B4F6E7A}" srcOrd="0" destOrd="0" presId="urn:microsoft.com/office/officeart/2009/3/layout/HorizontalOrganizationChart"/>
    <dgm:cxn modelId="{57EBE83B-55DF-4808-BFA6-3447FD018534}" type="presOf" srcId="{B62199E8-2335-4411-9EB4-21F34235EF7E}" destId="{A4AFD93C-7604-4DA3-827B-881C6AF814F9}" srcOrd="0" destOrd="0" presId="urn:microsoft.com/office/officeart/2009/3/layout/HorizontalOrganizationChart"/>
    <dgm:cxn modelId="{89244323-909C-4361-88D5-8246C28DDD5D}" type="presParOf" srcId="{23390739-9309-4CD6-9EFD-D6AB7A2D63D5}" destId="{A8B0AAEE-182F-437B-8A9E-A0F34C7EFCC3}" srcOrd="0" destOrd="0" presId="urn:microsoft.com/office/officeart/2009/3/layout/HorizontalOrganizationChart"/>
    <dgm:cxn modelId="{64D256E7-BEAB-4B15-BB5B-E15FE35E360A}" type="presParOf" srcId="{A8B0AAEE-182F-437B-8A9E-A0F34C7EFCC3}" destId="{A3FE512B-1680-47FC-8313-424F4D498BC8}" srcOrd="0" destOrd="0" presId="urn:microsoft.com/office/officeart/2009/3/layout/HorizontalOrganizationChart"/>
    <dgm:cxn modelId="{027D2929-C5CA-4051-AF67-99A966D66ACE}" type="presParOf" srcId="{A3FE512B-1680-47FC-8313-424F4D498BC8}" destId="{8D53D04D-A69F-4CFD-B485-7665F41E05BA}" srcOrd="0" destOrd="0" presId="urn:microsoft.com/office/officeart/2009/3/layout/HorizontalOrganizationChart"/>
    <dgm:cxn modelId="{C6D089E5-7816-44B9-851B-7E9DC3475984}" type="presParOf" srcId="{A3FE512B-1680-47FC-8313-424F4D498BC8}" destId="{14FB5994-A477-4E8C-8AB0-B110142EB161}" srcOrd="1" destOrd="0" presId="urn:microsoft.com/office/officeart/2009/3/layout/HorizontalOrganizationChart"/>
    <dgm:cxn modelId="{8F3E5EEF-F0F3-4428-9611-96E5283D3641}" type="presParOf" srcId="{A8B0AAEE-182F-437B-8A9E-A0F34C7EFCC3}" destId="{24D5360E-4A27-4E63-9518-EC8EA49385D4}" srcOrd="1" destOrd="0" presId="urn:microsoft.com/office/officeart/2009/3/layout/HorizontalOrganizationChart"/>
    <dgm:cxn modelId="{D1F8B314-AB2D-4279-88BB-6ED44A31B2C9}" type="presParOf" srcId="{24D5360E-4A27-4E63-9518-EC8EA49385D4}" destId="{3006A7E4-DA1F-405B-B796-31B3D59295AF}" srcOrd="0" destOrd="0" presId="urn:microsoft.com/office/officeart/2009/3/layout/HorizontalOrganizationChart"/>
    <dgm:cxn modelId="{42C69813-5C54-4642-A26F-2F4967AF50D7}" type="presParOf" srcId="{24D5360E-4A27-4E63-9518-EC8EA49385D4}" destId="{756EF2C1-759C-4B2C-B1BB-0D0B7ADBD6A4}" srcOrd="1" destOrd="0" presId="urn:microsoft.com/office/officeart/2009/3/layout/HorizontalOrganizationChart"/>
    <dgm:cxn modelId="{2BFD51CE-E5BD-43B6-9FE8-7CAEA62104A7}" type="presParOf" srcId="{756EF2C1-759C-4B2C-B1BB-0D0B7ADBD6A4}" destId="{B346D400-131B-448B-909F-BC5DC712A3B7}" srcOrd="0" destOrd="0" presId="urn:microsoft.com/office/officeart/2009/3/layout/HorizontalOrganizationChart"/>
    <dgm:cxn modelId="{78029B45-929F-4E07-8B18-EDC0ADE09A82}" type="presParOf" srcId="{B346D400-131B-448B-909F-BC5DC712A3B7}" destId="{0A04836E-7549-4404-AB23-CEA6309A2143}" srcOrd="0" destOrd="0" presId="urn:microsoft.com/office/officeart/2009/3/layout/HorizontalOrganizationChart"/>
    <dgm:cxn modelId="{D3F5CDEE-054B-40BA-8542-7404C61F8A5D}" type="presParOf" srcId="{B346D400-131B-448B-909F-BC5DC712A3B7}" destId="{ED427427-4979-494A-B23B-6A74F5296B65}" srcOrd="1" destOrd="0" presId="urn:microsoft.com/office/officeart/2009/3/layout/HorizontalOrganizationChart"/>
    <dgm:cxn modelId="{E7429D1A-0146-40A2-8414-A102990CC63E}" type="presParOf" srcId="{756EF2C1-759C-4B2C-B1BB-0D0B7ADBD6A4}" destId="{945A7E7C-3459-45D5-9E3C-DA73531FCCA3}" srcOrd="1" destOrd="0" presId="urn:microsoft.com/office/officeart/2009/3/layout/HorizontalOrganizationChart"/>
    <dgm:cxn modelId="{7ED0588C-98C3-473E-BD14-0CAA505CB996}" type="presParOf" srcId="{945A7E7C-3459-45D5-9E3C-DA73531FCCA3}" destId="{EBC0E544-BD8A-49F2-BE96-4D5757BF972A}" srcOrd="0" destOrd="0" presId="urn:microsoft.com/office/officeart/2009/3/layout/HorizontalOrganizationChart"/>
    <dgm:cxn modelId="{5CDF54C1-A990-4C22-A353-E8CF77341632}" type="presParOf" srcId="{945A7E7C-3459-45D5-9E3C-DA73531FCCA3}" destId="{A633866D-E317-49DF-BC87-57944407B837}" srcOrd="1" destOrd="0" presId="urn:microsoft.com/office/officeart/2009/3/layout/HorizontalOrganizationChart"/>
    <dgm:cxn modelId="{4ABD5594-7C11-4BF2-BD68-887476C9AFE3}" type="presParOf" srcId="{A633866D-E317-49DF-BC87-57944407B837}" destId="{FBAAC7C8-6A0F-4399-8DCE-3D20FEC80728}" srcOrd="0" destOrd="0" presId="urn:microsoft.com/office/officeart/2009/3/layout/HorizontalOrganizationChart"/>
    <dgm:cxn modelId="{FEA62BAF-F96E-4385-9318-2EE0364DC347}" type="presParOf" srcId="{FBAAC7C8-6A0F-4399-8DCE-3D20FEC80728}" destId="{A4AFD93C-7604-4DA3-827B-881C6AF814F9}" srcOrd="0" destOrd="0" presId="urn:microsoft.com/office/officeart/2009/3/layout/HorizontalOrganizationChart"/>
    <dgm:cxn modelId="{1F17F0A5-1A19-4DAF-A025-60CB14F9D6FB}" type="presParOf" srcId="{FBAAC7C8-6A0F-4399-8DCE-3D20FEC80728}" destId="{81C8B444-3218-413B-B8F3-71CF27381B28}" srcOrd="1" destOrd="0" presId="urn:microsoft.com/office/officeart/2009/3/layout/HorizontalOrganizationChart"/>
    <dgm:cxn modelId="{6635A05F-FEC1-4AC5-A5B1-044FAE0C0BD8}" type="presParOf" srcId="{A633866D-E317-49DF-BC87-57944407B837}" destId="{65BDAB4A-2595-480D-AF34-68D52E623705}" srcOrd="1" destOrd="0" presId="urn:microsoft.com/office/officeart/2009/3/layout/HorizontalOrganizationChart"/>
    <dgm:cxn modelId="{82C50931-9A6D-4A7A-B2D3-B75B1C640EC4}" type="presParOf" srcId="{A633866D-E317-49DF-BC87-57944407B837}" destId="{9170AA42-E8AF-432F-867E-B93DC82C5BBC}" srcOrd="2" destOrd="0" presId="urn:microsoft.com/office/officeart/2009/3/layout/HorizontalOrganizationChart"/>
    <dgm:cxn modelId="{D1B5CAC4-09C9-4499-8285-C2DA1C0FA11C}" type="presParOf" srcId="{945A7E7C-3459-45D5-9E3C-DA73531FCCA3}" destId="{C95DD201-A00D-4B71-96E6-10D90B7F9724}" srcOrd="2" destOrd="0" presId="urn:microsoft.com/office/officeart/2009/3/layout/HorizontalOrganizationChart"/>
    <dgm:cxn modelId="{0F6D35BE-1245-4F16-A898-269AC51EB519}" type="presParOf" srcId="{945A7E7C-3459-45D5-9E3C-DA73531FCCA3}" destId="{D6BAFB2D-6C6A-47E2-9DBF-1A12D985CC7B}" srcOrd="3" destOrd="0" presId="urn:microsoft.com/office/officeart/2009/3/layout/HorizontalOrganizationChart"/>
    <dgm:cxn modelId="{7F2FD204-C8B7-45A7-89EC-A95716B590C6}" type="presParOf" srcId="{D6BAFB2D-6C6A-47E2-9DBF-1A12D985CC7B}" destId="{18407AA4-0511-4C85-9364-30D034CD9911}" srcOrd="0" destOrd="0" presId="urn:microsoft.com/office/officeart/2009/3/layout/HorizontalOrganizationChart"/>
    <dgm:cxn modelId="{38576CE1-86F6-4CA6-BACC-41C950C9E9DC}" type="presParOf" srcId="{18407AA4-0511-4C85-9364-30D034CD9911}" destId="{88CF547E-5730-4E97-AE0F-65420F07DFA9}" srcOrd="0" destOrd="0" presId="urn:microsoft.com/office/officeart/2009/3/layout/HorizontalOrganizationChart"/>
    <dgm:cxn modelId="{22CE2557-7ED4-4D9A-B38F-35AF7E02423E}" type="presParOf" srcId="{18407AA4-0511-4C85-9364-30D034CD9911}" destId="{AA10C543-4559-477D-9F66-8EF6129013CD}" srcOrd="1" destOrd="0" presId="urn:microsoft.com/office/officeart/2009/3/layout/HorizontalOrganizationChart"/>
    <dgm:cxn modelId="{5F04C2DE-9557-4364-A972-FEE6EBBBD799}" type="presParOf" srcId="{D6BAFB2D-6C6A-47E2-9DBF-1A12D985CC7B}" destId="{69149D30-8EAC-4A3D-AA7C-E8916D266A1F}" srcOrd="1" destOrd="0" presId="urn:microsoft.com/office/officeart/2009/3/layout/HorizontalOrganizationChart"/>
    <dgm:cxn modelId="{BB07951E-7B03-4302-839A-20AD6F48E728}" type="presParOf" srcId="{D6BAFB2D-6C6A-47E2-9DBF-1A12D985CC7B}" destId="{D8B42F2B-178E-4457-89E8-4EDEFEF7601A}" srcOrd="2" destOrd="0" presId="urn:microsoft.com/office/officeart/2009/3/layout/HorizontalOrganizationChart"/>
    <dgm:cxn modelId="{465643BA-CF25-4F19-81C6-F59A65FE13AE}" type="presParOf" srcId="{945A7E7C-3459-45D5-9E3C-DA73531FCCA3}" destId="{922F718D-378F-44A8-BB55-9094D6ECB11E}" srcOrd="4" destOrd="0" presId="urn:microsoft.com/office/officeart/2009/3/layout/HorizontalOrganizationChart"/>
    <dgm:cxn modelId="{26C75961-CA7E-4579-8D76-8B2E2F1D4A42}" type="presParOf" srcId="{945A7E7C-3459-45D5-9E3C-DA73531FCCA3}" destId="{C889A2B6-9AC5-4F5C-A429-5D6F84ED4E6B}" srcOrd="5" destOrd="0" presId="urn:microsoft.com/office/officeart/2009/3/layout/HorizontalOrganizationChart"/>
    <dgm:cxn modelId="{B9393FFE-5FFE-4927-9EBB-AF5411299AAD}" type="presParOf" srcId="{C889A2B6-9AC5-4F5C-A429-5D6F84ED4E6B}" destId="{69634218-788D-4C52-AFF8-66832AAEDFA4}" srcOrd="0" destOrd="0" presId="urn:microsoft.com/office/officeart/2009/3/layout/HorizontalOrganizationChart"/>
    <dgm:cxn modelId="{13AF73D1-5BE8-48F4-91F5-AE00E5A40A6E}" type="presParOf" srcId="{69634218-788D-4C52-AFF8-66832AAEDFA4}" destId="{263932ED-C50E-41BE-8C46-2F51FC3301D8}" srcOrd="0" destOrd="0" presId="urn:microsoft.com/office/officeart/2009/3/layout/HorizontalOrganizationChart"/>
    <dgm:cxn modelId="{CEC556D0-EA1C-46E0-9473-F19B8C2CCC42}" type="presParOf" srcId="{69634218-788D-4C52-AFF8-66832AAEDFA4}" destId="{E943B1CF-E451-48CD-83EB-84C67F383050}" srcOrd="1" destOrd="0" presId="urn:microsoft.com/office/officeart/2009/3/layout/HorizontalOrganizationChart"/>
    <dgm:cxn modelId="{4CE921D1-1F26-4957-A5B2-E40620AEC0B6}" type="presParOf" srcId="{C889A2B6-9AC5-4F5C-A429-5D6F84ED4E6B}" destId="{9CFCE5D8-1EB1-40B5-A760-08E13A59132F}" srcOrd="1" destOrd="0" presId="urn:microsoft.com/office/officeart/2009/3/layout/HorizontalOrganizationChart"/>
    <dgm:cxn modelId="{E9215A4F-6A7B-496B-84BA-5D06B8B0A589}" type="presParOf" srcId="{C889A2B6-9AC5-4F5C-A429-5D6F84ED4E6B}" destId="{86B50FDC-A6B3-4C8F-93C8-9A751048774E}" srcOrd="2" destOrd="0" presId="urn:microsoft.com/office/officeart/2009/3/layout/HorizontalOrganizationChart"/>
    <dgm:cxn modelId="{D43BF671-0668-4E87-92B8-16C700509105}" type="presParOf" srcId="{945A7E7C-3459-45D5-9E3C-DA73531FCCA3}" destId="{2C8B98BC-0332-4AC6-8D5F-5784CA573C2C}" srcOrd="6" destOrd="0" presId="urn:microsoft.com/office/officeart/2009/3/layout/HorizontalOrganizationChart"/>
    <dgm:cxn modelId="{98B5BB2C-3FD5-4E92-9B5B-D89D46F797BC}" type="presParOf" srcId="{945A7E7C-3459-45D5-9E3C-DA73531FCCA3}" destId="{876EDD19-8AE3-4C13-9257-5E7CDC3C5BF3}" srcOrd="7" destOrd="0" presId="urn:microsoft.com/office/officeart/2009/3/layout/HorizontalOrganizationChart"/>
    <dgm:cxn modelId="{BAA5FCAE-6E47-451B-9933-29F8635375A2}" type="presParOf" srcId="{876EDD19-8AE3-4C13-9257-5E7CDC3C5BF3}" destId="{28A81187-4205-465D-9AC4-F07E4E83BF2C}" srcOrd="0" destOrd="0" presId="urn:microsoft.com/office/officeart/2009/3/layout/HorizontalOrganizationChart"/>
    <dgm:cxn modelId="{EF0634E2-A6C7-400A-A27E-3ED5C2B2010E}" type="presParOf" srcId="{28A81187-4205-465D-9AC4-F07E4E83BF2C}" destId="{A131206B-D3EE-4A76-A729-BAC841892400}" srcOrd="0" destOrd="0" presId="urn:microsoft.com/office/officeart/2009/3/layout/HorizontalOrganizationChart"/>
    <dgm:cxn modelId="{B249F361-C64A-447C-A6E8-AF86D636F704}" type="presParOf" srcId="{28A81187-4205-465D-9AC4-F07E4E83BF2C}" destId="{B8D3DDDA-DD3B-4A8C-9F1E-84C5D40AFAE8}" srcOrd="1" destOrd="0" presId="urn:microsoft.com/office/officeart/2009/3/layout/HorizontalOrganizationChart"/>
    <dgm:cxn modelId="{9D6B0E08-7733-4751-B6E2-5D7CDBC0AD8E}" type="presParOf" srcId="{876EDD19-8AE3-4C13-9257-5E7CDC3C5BF3}" destId="{3AD79AEF-F966-4873-BE9C-77B6ADD4CBD5}" srcOrd="1" destOrd="0" presId="urn:microsoft.com/office/officeart/2009/3/layout/HorizontalOrganizationChart"/>
    <dgm:cxn modelId="{693F8ECF-D178-4363-839E-F77DB5573287}" type="presParOf" srcId="{876EDD19-8AE3-4C13-9257-5E7CDC3C5BF3}" destId="{FAC6E5D2-B5E7-4CFA-80A1-F93FF1B8142E}" srcOrd="2" destOrd="0" presId="urn:microsoft.com/office/officeart/2009/3/layout/HorizontalOrganizationChart"/>
    <dgm:cxn modelId="{E5AEF1A0-36E8-4F18-B319-80F45458A26C}" type="presParOf" srcId="{756EF2C1-759C-4B2C-B1BB-0D0B7ADBD6A4}" destId="{1E87A36D-C69F-406D-834B-B604EB37AE51}" srcOrd="2" destOrd="0" presId="urn:microsoft.com/office/officeart/2009/3/layout/HorizontalOrganizationChart"/>
    <dgm:cxn modelId="{2E04A5B7-A249-4214-BA4B-B0CEBDC16257}" type="presParOf" srcId="{24D5360E-4A27-4E63-9518-EC8EA49385D4}" destId="{77CDBC9E-40FC-4AF0-BD2B-E307FD89F06B}" srcOrd="2" destOrd="0" presId="urn:microsoft.com/office/officeart/2009/3/layout/HorizontalOrganizationChart"/>
    <dgm:cxn modelId="{CB275EDC-769F-42FA-9E04-E822F5853FD0}" type="presParOf" srcId="{24D5360E-4A27-4E63-9518-EC8EA49385D4}" destId="{8C76CF11-476A-456F-B6A4-28FB5EC79993}" srcOrd="3" destOrd="0" presId="urn:microsoft.com/office/officeart/2009/3/layout/HorizontalOrganizationChart"/>
    <dgm:cxn modelId="{68B475E5-E8A6-436E-A355-B957F894F6D2}" type="presParOf" srcId="{8C76CF11-476A-456F-B6A4-28FB5EC79993}" destId="{9A096759-D76A-4321-AEBB-572F83867A36}" srcOrd="0" destOrd="0" presId="urn:microsoft.com/office/officeart/2009/3/layout/HorizontalOrganizationChart"/>
    <dgm:cxn modelId="{9BEEC5CB-BC0B-4F79-B098-60D709F07D5F}" type="presParOf" srcId="{9A096759-D76A-4321-AEBB-572F83867A36}" destId="{C656A3B1-AB3E-4253-AFE2-F95A19BE6C9A}" srcOrd="0" destOrd="0" presId="urn:microsoft.com/office/officeart/2009/3/layout/HorizontalOrganizationChart"/>
    <dgm:cxn modelId="{8778079A-8AE1-4B4A-83C0-8EF9E6CD6740}" type="presParOf" srcId="{9A096759-D76A-4321-AEBB-572F83867A36}" destId="{25F04D2A-B049-4735-BB2A-1ACB5F2C7B87}" srcOrd="1" destOrd="0" presId="urn:microsoft.com/office/officeart/2009/3/layout/HorizontalOrganizationChart"/>
    <dgm:cxn modelId="{BAEF3226-3297-466C-BEEA-2139A1203CF6}" type="presParOf" srcId="{8C76CF11-476A-456F-B6A4-28FB5EC79993}" destId="{F8957A49-66A0-4FCB-B671-8EF728A18A87}" srcOrd="1" destOrd="0" presId="urn:microsoft.com/office/officeart/2009/3/layout/HorizontalOrganizationChart"/>
    <dgm:cxn modelId="{B04A56E0-AA45-4F3E-BD31-6CC463B6DB7F}" type="presParOf" srcId="{F8957A49-66A0-4FCB-B671-8EF728A18A87}" destId="{0729BA11-D1DC-4677-BB85-6BD1C2FD90B3}" srcOrd="0" destOrd="0" presId="urn:microsoft.com/office/officeart/2009/3/layout/HorizontalOrganizationChart"/>
    <dgm:cxn modelId="{F9FEA9A5-F4E6-4700-B40B-32256059D7B0}" type="presParOf" srcId="{F8957A49-66A0-4FCB-B671-8EF728A18A87}" destId="{F0CB3EF3-CFFA-47D6-B9F3-1FA094C2CCB2}" srcOrd="1" destOrd="0" presId="urn:microsoft.com/office/officeart/2009/3/layout/HorizontalOrganizationChart"/>
    <dgm:cxn modelId="{4F6422C8-E7E1-44AD-87AE-BBB0705C367E}" type="presParOf" srcId="{F0CB3EF3-CFFA-47D6-B9F3-1FA094C2CCB2}" destId="{4B19F105-9D0B-4760-82FB-317BA031427D}" srcOrd="0" destOrd="0" presId="urn:microsoft.com/office/officeart/2009/3/layout/HorizontalOrganizationChart"/>
    <dgm:cxn modelId="{DAAD3E08-7C9B-4EF8-B8E9-0A57D8D915E5}" type="presParOf" srcId="{4B19F105-9D0B-4760-82FB-317BA031427D}" destId="{775BC7E5-8A6F-4DCF-AFF5-101E85493F7C}" srcOrd="0" destOrd="0" presId="urn:microsoft.com/office/officeart/2009/3/layout/HorizontalOrganizationChart"/>
    <dgm:cxn modelId="{A21F785F-441E-4981-98B8-214CA6813C9E}" type="presParOf" srcId="{4B19F105-9D0B-4760-82FB-317BA031427D}" destId="{8F57F4D6-A08E-4B26-9650-B08362E1103F}" srcOrd="1" destOrd="0" presId="urn:microsoft.com/office/officeart/2009/3/layout/HorizontalOrganizationChart"/>
    <dgm:cxn modelId="{64898F92-6270-45C9-AD51-8FECE8E669B6}" type="presParOf" srcId="{F0CB3EF3-CFFA-47D6-B9F3-1FA094C2CCB2}" destId="{F6249A3A-04B9-4EFD-A640-2B6A7B5EB650}" srcOrd="1" destOrd="0" presId="urn:microsoft.com/office/officeart/2009/3/layout/HorizontalOrganizationChart"/>
    <dgm:cxn modelId="{BCA1F9B7-B382-4627-A990-A9E183DFAAAF}" type="presParOf" srcId="{F6249A3A-04B9-4EFD-A640-2B6A7B5EB650}" destId="{5E9171B6-1224-4A7E-ABEC-44682B4F6E7A}" srcOrd="0" destOrd="0" presId="urn:microsoft.com/office/officeart/2009/3/layout/HorizontalOrganizationChart"/>
    <dgm:cxn modelId="{5EFD36BC-DC0C-4B8A-A0FB-D2C9C75700F3}" type="presParOf" srcId="{F6249A3A-04B9-4EFD-A640-2B6A7B5EB650}" destId="{A32D1981-CCD3-4836-A4EC-CF38CB4910E2}" srcOrd="1" destOrd="0" presId="urn:microsoft.com/office/officeart/2009/3/layout/HorizontalOrganizationChart"/>
    <dgm:cxn modelId="{9E9376B3-A48B-4570-938E-1D6C59451490}" type="presParOf" srcId="{A32D1981-CCD3-4836-A4EC-CF38CB4910E2}" destId="{AF40E805-4F52-4FCA-8927-2D3AC71D0921}" srcOrd="0" destOrd="0" presId="urn:microsoft.com/office/officeart/2009/3/layout/HorizontalOrganizationChart"/>
    <dgm:cxn modelId="{BB6A8262-923C-4650-AE08-F16B1A57F9D7}" type="presParOf" srcId="{AF40E805-4F52-4FCA-8927-2D3AC71D0921}" destId="{0A5E64D8-54F1-4CEC-9429-787BAEACD6DC}" srcOrd="0" destOrd="0" presId="urn:microsoft.com/office/officeart/2009/3/layout/HorizontalOrganizationChart"/>
    <dgm:cxn modelId="{CC6AA4E9-D351-45C7-8ECB-BDAC71311DEA}" type="presParOf" srcId="{AF40E805-4F52-4FCA-8927-2D3AC71D0921}" destId="{43213387-4968-40C9-84BA-E4C31DFAC1D5}" srcOrd="1" destOrd="0" presId="urn:microsoft.com/office/officeart/2009/3/layout/HorizontalOrganizationChart"/>
    <dgm:cxn modelId="{C8E6C4F4-A98D-4FB6-B08B-6D84A4E9CAF5}" type="presParOf" srcId="{A32D1981-CCD3-4836-A4EC-CF38CB4910E2}" destId="{55D78DEE-B53D-4648-921F-1F4E35EA912D}" srcOrd="1" destOrd="0" presId="urn:microsoft.com/office/officeart/2009/3/layout/HorizontalOrganizationChart"/>
    <dgm:cxn modelId="{87A86B20-6F70-4687-AB00-0497A0CC5017}" type="presParOf" srcId="{A32D1981-CCD3-4836-A4EC-CF38CB4910E2}" destId="{B114E848-E1FB-449E-AEB1-4667D0C576D2}" srcOrd="2" destOrd="0" presId="urn:microsoft.com/office/officeart/2009/3/layout/HorizontalOrganizationChart"/>
    <dgm:cxn modelId="{1B31BC3D-ED06-4F73-98C9-7531C5680C09}" type="presParOf" srcId="{F6249A3A-04B9-4EFD-A640-2B6A7B5EB650}" destId="{C89F7BAC-5AD4-47BE-8375-8E719FEA3C69}" srcOrd="2" destOrd="0" presId="urn:microsoft.com/office/officeart/2009/3/layout/HorizontalOrganizationChart"/>
    <dgm:cxn modelId="{98D32990-B01D-4C61-891B-BFF90DF61BFE}" type="presParOf" srcId="{F6249A3A-04B9-4EFD-A640-2B6A7B5EB650}" destId="{53BB0D88-4FD5-4205-8ABF-7782FB9AE65F}" srcOrd="3" destOrd="0" presId="urn:microsoft.com/office/officeart/2009/3/layout/HorizontalOrganizationChart"/>
    <dgm:cxn modelId="{EF2BD927-1328-417A-9138-F4C572296784}" type="presParOf" srcId="{53BB0D88-4FD5-4205-8ABF-7782FB9AE65F}" destId="{53B2D248-BED2-4FEF-B7AE-0FB3DFF7C4D1}" srcOrd="0" destOrd="0" presId="urn:microsoft.com/office/officeart/2009/3/layout/HorizontalOrganizationChart"/>
    <dgm:cxn modelId="{1823C854-F2B7-4422-AA9B-49EFF9568676}" type="presParOf" srcId="{53B2D248-BED2-4FEF-B7AE-0FB3DFF7C4D1}" destId="{21F0ED03-D582-4737-BC27-EC37FD58D90D}" srcOrd="0" destOrd="0" presId="urn:microsoft.com/office/officeart/2009/3/layout/HorizontalOrganizationChart"/>
    <dgm:cxn modelId="{5306E95A-B646-4719-B084-B3A2A8D2FBA4}" type="presParOf" srcId="{53B2D248-BED2-4FEF-B7AE-0FB3DFF7C4D1}" destId="{B9BA390F-CF80-4540-A28D-A8C1B669F00F}" srcOrd="1" destOrd="0" presId="urn:microsoft.com/office/officeart/2009/3/layout/HorizontalOrganizationChart"/>
    <dgm:cxn modelId="{BC09775A-C29F-4D72-9E73-ACF00FEBFD9E}" type="presParOf" srcId="{53BB0D88-4FD5-4205-8ABF-7782FB9AE65F}" destId="{88926F5A-017F-4EEF-88D7-04D3A84C675A}" srcOrd="1" destOrd="0" presId="urn:microsoft.com/office/officeart/2009/3/layout/HorizontalOrganizationChart"/>
    <dgm:cxn modelId="{B2B98EE9-605C-4154-8708-F4FF5DE81781}" type="presParOf" srcId="{53BB0D88-4FD5-4205-8ABF-7782FB9AE65F}" destId="{AD998486-4129-4DE7-B07F-1675103E4C3F}" srcOrd="2" destOrd="0" presId="urn:microsoft.com/office/officeart/2009/3/layout/HorizontalOrganizationChart"/>
    <dgm:cxn modelId="{827F63C8-3D22-40F5-BE58-28C087A7D930}" type="presParOf" srcId="{F6249A3A-04B9-4EFD-A640-2B6A7B5EB650}" destId="{F11C2CC7-293A-454B-828F-51D25CFE6F10}" srcOrd="4" destOrd="0" presId="urn:microsoft.com/office/officeart/2009/3/layout/HorizontalOrganizationChart"/>
    <dgm:cxn modelId="{03EA0143-D94D-4E31-9095-2B966947FCEE}" type="presParOf" srcId="{F6249A3A-04B9-4EFD-A640-2B6A7B5EB650}" destId="{B0E1DFED-23DC-4145-A9A2-7C428696709B}" srcOrd="5" destOrd="0" presId="urn:microsoft.com/office/officeart/2009/3/layout/HorizontalOrganizationChart"/>
    <dgm:cxn modelId="{054FED9A-C633-48FA-9AD9-48E358A78628}" type="presParOf" srcId="{B0E1DFED-23DC-4145-A9A2-7C428696709B}" destId="{2850EA1D-BCBA-4940-94A0-00910FAD9C1D}" srcOrd="0" destOrd="0" presId="urn:microsoft.com/office/officeart/2009/3/layout/HorizontalOrganizationChart"/>
    <dgm:cxn modelId="{1C6142B8-6E8F-4E45-9D37-80957A1E53D4}" type="presParOf" srcId="{2850EA1D-BCBA-4940-94A0-00910FAD9C1D}" destId="{9B9C4D83-8195-472A-BDB1-110A426E8DFE}" srcOrd="0" destOrd="0" presId="urn:microsoft.com/office/officeart/2009/3/layout/HorizontalOrganizationChart"/>
    <dgm:cxn modelId="{EBE93E58-B4F7-4DB5-B2C8-B3CBDA7F10DF}" type="presParOf" srcId="{2850EA1D-BCBA-4940-94A0-00910FAD9C1D}" destId="{525706E6-96E9-41A6-83DF-BAA28B10A650}" srcOrd="1" destOrd="0" presId="urn:microsoft.com/office/officeart/2009/3/layout/HorizontalOrganizationChart"/>
    <dgm:cxn modelId="{0003E39B-49C6-43A4-8714-2C4BB949D523}" type="presParOf" srcId="{B0E1DFED-23DC-4145-A9A2-7C428696709B}" destId="{B97649AE-C776-4686-822F-A2184C775D1A}" srcOrd="1" destOrd="0" presId="urn:microsoft.com/office/officeart/2009/3/layout/HorizontalOrganizationChart"/>
    <dgm:cxn modelId="{65F066F5-A82C-4FAE-8337-1DF5B7A0D412}" type="presParOf" srcId="{B0E1DFED-23DC-4145-A9A2-7C428696709B}" destId="{05A12C0A-639E-464A-8C93-16320E8E701E}" srcOrd="2" destOrd="0" presId="urn:microsoft.com/office/officeart/2009/3/layout/HorizontalOrganizationChart"/>
    <dgm:cxn modelId="{6F24EDA4-84CC-4B0A-BADB-2043FF8D89E7}" type="presParOf" srcId="{F6249A3A-04B9-4EFD-A640-2B6A7B5EB650}" destId="{BE27F031-CB0F-4161-A6D7-306EE9F27B9B}" srcOrd="6" destOrd="0" presId="urn:microsoft.com/office/officeart/2009/3/layout/HorizontalOrganizationChart"/>
    <dgm:cxn modelId="{D141A449-A364-4FED-865E-460A2C881F62}" type="presParOf" srcId="{F6249A3A-04B9-4EFD-A640-2B6A7B5EB650}" destId="{0AE60AC0-DFE7-4F4A-A1DC-A3D052773FFD}" srcOrd="7" destOrd="0" presId="urn:microsoft.com/office/officeart/2009/3/layout/HorizontalOrganizationChart"/>
    <dgm:cxn modelId="{928097D9-5237-4035-8D07-E2BD3C52C309}" type="presParOf" srcId="{0AE60AC0-DFE7-4F4A-A1DC-A3D052773FFD}" destId="{EB1A242F-7B6A-4A05-84C1-BBBDC35FDD71}" srcOrd="0" destOrd="0" presId="urn:microsoft.com/office/officeart/2009/3/layout/HorizontalOrganizationChart"/>
    <dgm:cxn modelId="{01BC71BF-F772-4CA6-8546-5938C4C197DA}" type="presParOf" srcId="{EB1A242F-7B6A-4A05-84C1-BBBDC35FDD71}" destId="{5CDB0004-C906-40AB-80B6-4D122F8A699E}" srcOrd="0" destOrd="0" presId="urn:microsoft.com/office/officeart/2009/3/layout/HorizontalOrganizationChart"/>
    <dgm:cxn modelId="{39FA6C18-FCC8-4356-A788-46D76F3E1D63}" type="presParOf" srcId="{EB1A242F-7B6A-4A05-84C1-BBBDC35FDD71}" destId="{D355B2F1-08E7-4D72-AB41-7D08D1AC08B1}" srcOrd="1" destOrd="0" presId="urn:microsoft.com/office/officeart/2009/3/layout/HorizontalOrganizationChart"/>
    <dgm:cxn modelId="{7560B0CE-201B-4C1F-A8EB-EBC2E61A18FA}" type="presParOf" srcId="{0AE60AC0-DFE7-4F4A-A1DC-A3D052773FFD}" destId="{7569F6A3-163C-4B96-82DF-1EFF62535756}" srcOrd="1" destOrd="0" presId="urn:microsoft.com/office/officeart/2009/3/layout/HorizontalOrganizationChart"/>
    <dgm:cxn modelId="{43046A83-F602-4FAD-B35A-58D57B1947F7}" type="presParOf" srcId="{0AE60AC0-DFE7-4F4A-A1DC-A3D052773FFD}" destId="{26B6DB16-28C5-49FA-BD67-6F64C4E3E776}" srcOrd="2" destOrd="0" presId="urn:microsoft.com/office/officeart/2009/3/layout/HorizontalOrganizationChart"/>
    <dgm:cxn modelId="{5CDCBE88-98FF-43DD-9448-BB59D8EDF023}" type="presParOf" srcId="{F0CB3EF3-CFFA-47D6-B9F3-1FA094C2CCB2}" destId="{8AEE10A0-7CAE-4F65-96B4-215A90AF8660}" srcOrd="2" destOrd="0" presId="urn:microsoft.com/office/officeart/2009/3/layout/HorizontalOrganizationChart"/>
    <dgm:cxn modelId="{CA9AEB47-1C5F-4C10-880D-CF1DAD90B991}" type="presParOf" srcId="{F8957A49-66A0-4FCB-B671-8EF728A18A87}" destId="{A8FBA3EB-1D32-48A8-A70F-C1C85B4115F6}" srcOrd="2" destOrd="0" presId="urn:microsoft.com/office/officeart/2009/3/layout/HorizontalOrganizationChart"/>
    <dgm:cxn modelId="{EDF4D24F-8D67-4058-8079-AB427DDBAA17}" type="presParOf" srcId="{F8957A49-66A0-4FCB-B671-8EF728A18A87}" destId="{1588DC9E-DDFF-42D6-9AF5-0A5193D6F839}" srcOrd="3" destOrd="0" presId="urn:microsoft.com/office/officeart/2009/3/layout/HorizontalOrganizationChart"/>
    <dgm:cxn modelId="{79940949-241E-4E2B-8E00-2E0D17D714E2}" type="presParOf" srcId="{1588DC9E-DDFF-42D6-9AF5-0A5193D6F839}" destId="{4A2DFA09-48A6-42B6-8ED6-5AC1B06514A1}" srcOrd="0" destOrd="0" presId="urn:microsoft.com/office/officeart/2009/3/layout/HorizontalOrganizationChart"/>
    <dgm:cxn modelId="{DA060247-C987-4C80-BDF6-DF9BECFBC5E9}" type="presParOf" srcId="{4A2DFA09-48A6-42B6-8ED6-5AC1B06514A1}" destId="{1D8EB0E9-E8D8-481A-8D41-94AFFCCA49F2}" srcOrd="0" destOrd="0" presId="urn:microsoft.com/office/officeart/2009/3/layout/HorizontalOrganizationChart"/>
    <dgm:cxn modelId="{DDAEC3AB-FE4D-42B9-B83D-743CDC4089BB}" type="presParOf" srcId="{4A2DFA09-48A6-42B6-8ED6-5AC1B06514A1}" destId="{FE618022-8A48-4F63-ABE0-B245623D385C}" srcOrd="1" destOrd="0" presId="urn:microsoft.com/office/officeart/2009/3/layout/HorizontalOrganizationChart"/>
    <dgm:cxn modelId="{4ABBA99C-AD85-4D35-936A-B00CFE7D38B1}" type="presParOf" srcId="{1588DC9E-DDFF-42D6-9AF5-0A5193D6F839}" destId="{65AB6AE2-CAE5-4F1C-B317-CD552F5F8627}" srcOrd="1" destOrd="0" presId="urn:microsoft.com/office/officeart/2009/3/layout/HorizontalOrganizationChart"/>
    <dgm:cxn modelId="{B96D9810-385B-4A15-885C-E9C263E36BFB}" type="presParOf" srcId="{65AB6AE2-CAE5-4F1C-B317-CD552F5F8627}" destId="{B787E77D-FA86-4063-A83F-18C95B0EAC25}" srcOrd="0" destOrd="0" presId="urn:microsoft.com/office/officeart/2009/3/layout/HorizontalOrganizationChart"/>
    <dgm:cxn modelId="{1778536B-262F-42FC-9324-FCBB79BE3995}" type="presParOf" srcId="{65AB6AE2-CAE5-4F1C-B317-CD552F5F8627}" destId="{01D3374C-C1E9-4269-85DD-88195B47F425}" srcOrd="1" destOrd="0" presId="urn:microsoft.com/office/officeart/2009/3/layout/HorizontalOrganizationChart"/>
    <dgm:cxn modelId="{28B403C8-85D2-4230-83F1-9BC6E677D915}" type="presParOf" srcId="{01D3374C-C1E9-4269-85DD-88195B47F425}" destId="{788298A4-DFFF-477B-BB29-1CEFF30D4620}" srcOrd="0" destOrd="0" presId="urn:microsoft.com/office/officeart/2009/3/layout/HorizontalOrganizationChart"/>
    <dgm:cxn modelId="{28C3AA88-AB41-4B38-8958-8BD0C5CF9DFD}" type="presParOf" srcId="{788298A4-DFFF-477B-BB29-1CEFF30D4620}" destId="{2E9D1FF1-6D29-434F-9B9E-D8A778896117}" srcOrd="0" destOrd="0" presId="urn:microsoft.com/office/officeart/2009/3/layout/HorizontalOrganizationChart"/>
    <dgm:cxn modelId="{61928FD2-D240-48D5-B3BA-9844FBB7441F}" type="presParOf" srcId="{788298A4-DFFF-477B-BB29-1CEFF30D4620}" destId="{3AD6F6E7-8CAB-45E6-B719-7141608F039F}" srcOrd="1" destOrd="0" presId="urn:microsoft.com/office/officeart/2009/3/layout/HorizontalOrganizationChart"/>
    <dgm:cxn modelId="{10054C1E-05CE-49A8-893A-4B07C0BE46EF}" type="presParOf" srcId="{01D3374C-C1E9-4269-85DD-88195B47F425}" destId="{6808503A-A053-406F-A323-C6F543D2C0F3}" srcOrd="1" destOrd="0" presId="urn:microsoft.com/office/officeart/2009/3/layout/HorizontalOrganizationChart"/>
    <dgm:cxn modelId="{92231792-18AC-415F-82C8-96F767B4ED29}" type="presParOf" srcId="{01D3374C-C1E9-4269-85DD-88195B47F425}" destId="{84465686-1CF7-4E1D-83B0-20520FB15ECF}" srcOrd="2" destOrd="0" presId="urn:microsoft.com/office/officeart/2009/3/layout/HorizontalOrganizationChart"/>
    <dgm:cxn modelId="{9B3C6465-EFB4-4A0B-BFE8-F7AD3328E906}" type="presParOf" srcId="{65AB6AE2-CAE5-4F1C-B317-CD552F5F8627}" destId="{F7BD5EAB-CB70-46B0-8F92-10A140BD59D0}" srcOrd="2" destOrd="0" presId="urn:microsoft.com/office/officeart/2009/3/layout/HorizontalOrganizationChart"/>
    <dgm:cxn modelId="{0EAF0963-1F2C-41D8-A448-256D9907B976}" type="presParOf" srcId="{65AB6AE2-CAE5-4F1C-B317-CD552F5F8627}" destId="{7BB18A7F-5653-488B-B71E-3CD01AACEB1D}" srcOrd="3" destOrd="0" presId="urn:microsoft.com/office/officeart/2009/3/layout/HorizontalOrganizationChart"/>
    <dgm:cxn modelId="{980AC2D0-E389-47BB-80B1-B04B912F64C4}" type="presParOf" srcId="{7BB18A7F-5653-488B-B71E-3CD01AACEB1D}" destId="{F9284E73-FA6A-4D37-96D2-ABBA33572B34}" srcOrd="0" destOrd="0" presId="urn:microsoft.com/office/officeart/2009/3/layout/HorizontalOrganizationChart"/>
    <dgm:cxn modelId="{71342A2A-4B14-45A9-9E4F-57AAE8143D10}" type="presParOf" srcId="{F9284E73-FA6A-4D37-96D2-ABBA33572B34}" destId="{6BF7E112-8F7B-453F-A840-0CEBF144FD84}" srcOrd="0" destOrd="0" presId="urn:microsoft.com/office/officeart/2009/3/layout/HorizontalOrganizationChart"/>
    <dgm:cxn modelId="{BB6541D8-20F6-4F2C-A25C-BC131676CFD1}" type="presParOf" srcId="{F9284E73-FA6A-4D37-96D2-ABBA33572B34}" destId="{44B0938D-17CD-4999-A060-E0538F71E69B}" srcOrd="1" destOrd="0" presId="urn:microsoft.com/office/officeart/2009/3/layout/HorizontalOrganizationChart"/>
    <dgm:cxn modelId="{C39AADB3-E499-484B-90C0-02E461D15AF3}" type="presParOf" srcId="{7BB18A7F-5653-488B-B71E-3CD01AACEB1D}" destId="{511DBB6E-A286-48D0-9A87-8DF7FD3E29CE}" srcOrd="1" destOrd="0" presId="urn:microsoft.com/office/officeart/2009/3/layout/HorizontalOrganizationChart"/>
    <dgm:cxn modelId="{FA0520A5-61BB-4A69-BF42-7DE5808A7CAE}" type="presParOf" srcId="{7BB18A7F-5653-488B-B71E-3CD01AACEB1D}" destId="{C7016D02-4003-45F9-AFE8-DC948A1163A6}" srcOrd="2" destOrd="0" presId="urn:microsoft.com/office/officeart/2009/3/layout/HorizontalOrganizationChart"/>
    <dgm:cxn modelId="{8AEFDAD6-4640-4886-A45C-6D908ED448E6}" type="presParOf" srcId="{65AB6AE2-CAE5-4F1C-B317-CD552F5F8627}" destId="{A3C6AAF6-2F87-4EFB-83D4-EFB2FA064063}" srcOrd="4" destOrd="0" presId="urn:microsoft.com/office/officeart/2009/3/layout/HorizontalOrganizationChart"/>
    <dgm:cxn modelId="{0F12E91F-07EC-4D00-8F64-D16C9A9AB8EC}" type="presParOf" srcId="{65AB6AE2-CAE5-4F1C-B317-CD552F5F8627}" destId="{0806DD24-F43D-4F50-9C32-05F4915A5058}" srcOrd="5" destOrd="0" presId="urn:microsoft.com/office/officeart/2009/3/layout/HorizontalOrganizationChart"/>
    <dgm:cxn modelId="{E466D8D6-6CC6-4AE9-9FD3-AB8000824343}" type="presParOf" srcId="{0806DD24-F43D-4F50-9C32-05F4915A5058}" destId="{57E5E644-AE0F-4B49-90CB-209EF7953080}" srcOrd="0" destOrd="0" presId="urn:microsoft.com/office/officeart/2009/3/layout/HorizontalOrganizationChart"/>
    <dgm:cxn modelId="{5BA4F6A8-07FE-46A9-BB18-561A7ECEA34B}" type="presParOf" srcId="{57E5E644-AE0F-4B49-90CB-209EF7953080}" destId="{B24540A2-00E6-4216-B3E0-452FB0E7584E}" srcOrd="0" destOrd="0" presId="urn:microsoft.com/office/officeart/2009/3/layout/HorizontalOrganizationChart"/>
    <dgm:cxn modelId="{F5C1EF9F-9628-4292-B9A4-12A00AA6EA4D}" type="presParOf" srcId="{57E5E644-AE0F-4B49-90CB-209EF7953080}" destId="{526F84E3-C270-4E05-9512-14B5261C4D29}" srcOrd="1" destOrd="0" presId="urn:microsoft.com/office/officeart/2009/3/layout/HorizontalOrganizationChart"/>
    <dgm:cxn modelId="{C357F6BB-5583-4D2C-B796-5A8B82E025CC}" type="presParOf" srcId="{0806DD24-F43D-4F50-9C32-05F4915A5058}" destId="{B8FBCF12-08C4-4B01-8B49-69D897DA1762}" srcOrd="1" destOrd="0" presId="urn:microsoft.com/office/officeart/2009/3/layout/HorizontalOrganizationChart"/>
    <dgm:cxn modelId="{E6C08175-B9DE-4212-BDA6-9C25D776FB73}" type="presParOf" srcId="{0806DD24-F43D-4F50-9C32-05F4915A5058}" destId="{7F69043B-403A-49E7-9A48-A380BAF5B017}" srcOrd="2" destOrd="0" presId="urn:microsoft.com/office/officeart/2009/3/layout/HorizontalOrganizationChart"/>
    <dgm:cxn modelId="{FB428805-5A50-43ED-AEAB-B0642DDFE1CC}" type="presParOf" srcId="{65AB6AE2-CAE5-4F1C-B317-CD552F5F8627}" destId="{4BB0757C-E0B5-4118-98C6-008532F07A8E}" srcOrd="6" destOrd="0" presId="urn:microsoft.com/office/officeart/2009/3/layout/HorizontalOrganizationChart"/>
    <dgm:cxn modelId="{2621368B-911E-4499-A945-6BFA816A72EA}" type="presParOf" srcId="{65AB6AE2-CAE5-4F1C-B317-CD552F5F8627}" destId="{0767E44E-76B2-4F6D-B5C0-FAD657475FB5}" srcOrd="7" destOrd="0" presId="urn:microsoft.com/office/officeart/2009/3/layout/HorizontalOrganizationChart"/>
    <dgm:cxn modelId="{8DCC5527-71E2-494F-972F-DABC77262C8E}" type="presParOf" srcId="{0767E44E-76B2-4F6D-B5C0-FAD657475FB5}" destId="{DB1E96E7-1B4D-4495-99CC-C0CA8AA04D69}" srcOrd="0" destOrd="0" presId="urn:microsoft.com/office/officeart/2009/3/layout/HorizontalOrganizationChart"/>
    <dgm:cxn modelId="{3437B702-C651-4FE6-B3BE-401DA46F7AF3}" type="presParOf" srcId="{DB1E96E7-1B4D-4495-99CC-C0CA8AA04D69}" destId="{2E0E964E-7D8F-444B-A041-293B8DC97AA3}" srcOrd="0" destOrd="0" presId="urn:microsoft.com/office/officeart/2009/3/layout/HorizontalOrganizationChart"/>
    <dgm:cxn modelId="{E30315FF-DCF9-49E5-AACF-B38F619382FA}" type="presParOf" srcId="{DB1E96E7-1B4D-4495-99CC-C0CA8AA04D69}" destId="{E5C1F048-311F-45BA-9F0A-720EDA3C572B}" srcOrd="1" destOrd="0" presId="urn:microsoft.com/office/officeart/2009/3/layout/HorizontalOrganizationChart"/>
    <dgm:cxn modelId="{FC0EAFF1-F507-43F0-9A9E-CA1C9D34CA5D}" type="presParOf" srcId="{0767E44E-76B2-4F6D-B5C0-FAD657475FB5}" destId="{96AFAB47-79EE-48DA-A3D1-F968407349C0}" srcOrd="1" destOrd="0" presId="urn:microsoft.com/office/officeart/2009/3/layout/HorizontalOrganizationChart"/>
    <dgm:cxn modelId="{A6F24F3C-A0EA-4530-A5FE-C7113D503CFE}" type="presParOf" srcId="{0767E44E-76B2-4F6D-B5C0-FAD657475FB5}" destId="{3DA13415-DD18-4739-8DD9-388CFFEF7366}" srcOrd="2" destOrd="0" presId="urn:microsoft.com/office/officeart/2009/3/layout/HorizontalOrganizationChart"/>
    <dgm:cxn modelId="{805FE67F-E4C2-4AA6-9E65-079F5B567FF8}" type="presParOf" srcId="{1588DC9E-DDFF-42D6-9AF5-0A5193D6F839}" destId="{FB3C1364-14FB-4335-A535-8704EE8971D0}" srcOrd="2" destOrd="0" presId="urn:microsoft.com/office/officeart/2009/3/layout/HorizontalOrganizationChart"/>
    <dgm:cxn modelId="{D27F07A5-D2DD-4B8F-BE71-51CA2B0635D5}" type="presParOf" srcId="{8C76CF11-476A-456F-B6A4-28FB5EC79993}" destId="{4D00DDA6-3EA6-4490-8038-6ABDDC55FE3A}" srcOrd="2" destOrd="0" presId="urn:microsoft.com/office/officeart/2009/3/layout/HorizontalOrganizationChart"/>
    <dgm:cxn modelId="{AF52C676-0279-4088-9B17-F8B43669657F}" type="presParOf" srcId="{24D5360E-4A27-4E63-9518-EC8EA49385D4}" destId="{F1622CE6-8DD5-4F81-AEF5-976379BB52C2}" srcOrd="4" destOrd="0" presId="urn:microsoft.com/office/officeart/2009/3/layout/HorizontalOrganizationChart"/>
    <dgm:cxn modelId="{C1FA5608-0D9A-42A8-BAB4-BC44388BB186}" type="presParOf" srcId="{24D5360E-4A27-4E63-9518-EC8EA49385D4}" destId="{27C59D36-12BF-4747-A9D7-DC89446AF1AB}" srcOrd="5" destOrd="0" presId="urn:microsoft.com/office/officeart/2009/3/layout/HorizontalOrganizationChart"/>
    <dgm:cxn modelId="{A6BB99C8-6589-4D0F-A500-A025E56A1816}" type="presParOf" srcId="{27C59D36-12BF-4747-A9D7-DC89446AF1AB}" destId="{F3880A07-FD33-476C-B914-98A8DEF1853B}" srcOrd="0" destOrd="0" presId="urn:microsoft.com/office/officeart/2009/3/layout/HorizontalOrganizationChart"/>
    <dgm:cxn modelId="{7F9BE43C-DCBD-4BA2-AECB-50F5AB3AC380}" type="presParOf" srcId="{F3880A07-FD33-476C-B914-98A8DEF1853B}" destId="{8BECE588-481D-4919-B2A0-F0E1F0E3E560}" srcOrd="0" destOrd="0" presId="urn:microsoft.com/office/officeart/2009/3/layout/HorizontalOrganizationChart"/>
    <dgm:cxn modelId="{113F2444-5BF0-4DC5-865D-B611E344589C}" type="presParOf" srcId="{F3880A07-FD33-476C-B914-98A8DEF1853B}" destId="{6E47589D-DE5D-455A-8E4E-671BC9BDBE59}" srcOrd="1" destOrd="0" presId="urn:microsoft.com/office/officeart/2009/3/layout/HorizontalOrganizationChart"/>
    <dgm:cxn modelId="{50886F17-6CA1-4223-BBAA-495397D9C643}" type="presParOf" srcId="{27C59D36-12BF-4747-A9D7-DC89446AF1AB}" destId="{6F7BFAC3-1879-44D0-BB2E-6E28A91E572B}" srcOrd="1" destOrd="0" presId="urn:microsoft.com/office/officeart/2009/3/layout/HorizontalOrganizationChart"/>
    <dgm:cxn modelId="{2F4CCBCB-207C-4C4E-894F-C4B3CBD39E97}" type="presParOf" srcId="{27C59D36-12BF-4747-A9D7-DC89446AF1AB}" destId="{FD94BDC3-D6BD-4718-AF0D-369369FB4985}" srcOrd="2" destOrd="0" presId="urn:microsoft.com/office/officeart/2009/3/layout/HorizontalOrganizationChart"/>
    <dgm:cxn modelId="{2ABFE2DE-83C1-4751-994B-838D8BD0C62A}" type="presParOf" srcId="{A8B0AAEE-182F-437B-8A9E-A0F34C7EFCC3}" destId="{B08DDEBB-1437-4F11-9305-01AC290DA26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FF8F1C-42BD-43C7-9AF6-99FC26B844A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4909F8-FFD9-4463-82E6-958BE7C36DD7}">
      <dgm:prSet phldrT="[文本]"/>
      <dgm:spPr/>
      <dgm:t>
        <a:bodyPr/>
        <a:lstStyle/>
        <a:p>
          <a:r>
            <a:rPr lang="en-US" altLang="zh-CN" dirty="0" smtClean="0"/>
            <a:t>AGV</a:t>
          </a:r>
          <a:r>
            <a:rPr lang="zh-CN" altLang="en-US" dirty="0" smtClean="0"/>
            <a:t>调度算法</a:t>
          </a:r>
          <a:endParaRPr lang="zh-CN" altLang="en-US" dirty="0"/>
        </a:p>
      </dgm:t>
    </dgm:pt>
    <dgm:pt modelId="{E23E5AD8-D6DC-4D87-838B-8E893992E69B}" type="parTrans" cxnId="{04F1EDC2-D92B-4D78-928F-2FD2ACDB6E0A}">
      <dgm:prSet/>
      <dgm:spPr/>
      <dgm:t>
        <a:bodyPr/>
        <a:lstStyle/>
        <a:p>
          <a:endParaRPr lang="zh-CN" altLang="en-US"/>
        </a:p>
      </dgm:t>
    </dgm:pt>
    <dgm:pt modelId="{04A53BC3-84B9-4783-8935-37130CE069C8}" type="sibTrans" cxnId="{04F1EDC2-D92B-4D78-928F-2FD2ACDB6E0A}">
      <dgm:prSet/>
      <dgm:spPr/>
      <dgm:t>
        <a:bodyPr/>
        <a:lstStyle/>
        <a:p>
          <a:endParaRPr lang="zh-CN" altLang="en-US"/>
        </a:p>
      </dgm:t>
    </dgm:pt>
    <dgm:pt modelId="{8F9395DD-B108-4596-B032-C61C5D510EB1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 smtClean="0"/>
            <a:t>路径</a:t>
          </a:r>
          <a:r>
            <a:rPr lang="zh-CN" altLang="en-US" dirty="0" smtClean="0"/>
            <a:t>规划</a:t>
          </a:r>
          <a:endParaRPr lang="zh-CN" altLang="en-US" dirty="0"/>
        </a:p>
      </dgm:t>
    </dgm:pt>
    <dgm:pt modelId="{6EBF2AB4-CE82-401C-91CA-A77149D92813}" type="parTrans" cxnId="{6086649C-EF82-4623-8568-9E21229EA4B7}">
      <dgm:prSet/>
      <dgm:spPr/>
      <dgm:t>
        <a:bodyPr/>
        <a:lstStyle/>
        <a:p>
          <a:endParaRPr lang="zh-CN" altLang="en-US"/>
        </a:p>
      </dgm:t>
    </dgm:pt>
    <dgm:pt modelId="{6FA70D62-95A9-4D87-953C-012C274D06CF}" type="sibTrans" cxnId="{6086649C-EF82-4623-8568-9E21229EA4B7}">
      <dgm:prSet/>
      <dgm:spPr/>
      <dgm:t>
        <a:bodyPr/>
        <a:lstStyle/>
        <a:p>
          <a:endParaRPr lang="zh-CN" altLang="en-US"/>
        </a:p>
      </dgm:t>
    </dgm:pt>
    <dgm:pt modelId="{2D332156-6826-4105-A1D4-C367D6ED413E}">
      <dgm:prSet phldrT="[文本]"/>
      <dgm:spPr/>
      <dgm:t>
        <a:bodyPr/>
        <a:lstStyle/>
        <a:p>
          <a:r>
            <a:rPr lang="zh-CN" altLang="en-US" dirty="0" smtClean="0"/>
            <a:t>碰撞检测</a:t>
          </a:r>
          <a:endParaRPr lang="zh-CN" altLang="en-US" dirty="0"/>
        </a:p>
      </dgm:t>
    </dgm:pt>
    <dgm:pt modelId="{1E5D711D-9724-4E31-B6CC-C330DE1B5E71}" type="parTrans" cxnId="{C00DE539-36C6-4BA0-B0DE-E922613A6C37}">
      <dgm:prSet/>
      <dgm:spPr/>
      <dgm:t>
        <a:bodyPr/>
        <a:lstStyle/>
        <a:p>
          <a:endParaRPr lang="zh-CN" altLang="en-US"/>
        </a:p>
      </dgm:t>
    </dgm:pt>
    <dgm:pt modelId="{BA339EBC-D1B9-4018-89E7-26DA938E801A}" type="sibTrans" cxnId="{C00DE539-36C6-4BA0-B0DE-E922613A6C37}">
      <dgm:prSet/>
      <dgm:spPr/>
      <dgm:t>
        <a:bodyPr/>
        <a:lstStyle/>
        <a:p>
          <a:endParaRPr lang="zh-CN" altLang="en-US"/>
        </a:p>
      </dgm:t>
    </dgm:pt>
    <dgm:pt modelId="{2926C559-4A73-4A1D-A0AE-7BFBFC1EF858}">
      <dgm:prSet phldrT="[文本]"/>
      <dgm:spPr/>
      <dgm:t>
        <a:bodyPr/>
        <a:lstStyle/>
        <a:p>
          <a:r>
            <a:rPr lang="zh-CN" altLang="en-US" dirty="0" smtClean="0"/>
            <a:t>多</a:t>
          </a:r>
          <a:r>
            <a:rPr lang="en-US" altLang="zh-CN" dirty="0" smtClean="0"/>
            <a:t>AGV</a:t>
          </a:r>
          <a:r>
            <a:rPr lang="zh-CN" altLang="en-US" dirty="0" smtClean="0"/>
            <a:t>协调</a:t>
          </a:r>
          <a:endParaRPr lang="zh-CN" altLang="en-US" dirty="0"/>
        </a:p>
      </dgm:t>
    </dgm:pt>
    <dgm:pt modelId="{16F31E8C-4591-402F-8B0D-6A4AA301CC6E}" type="parTrans" cxnId="{24DAC9B7-12D5-4E0E-898F-53A505573F77}">
      <dgm:prSet/>
      <dgm:spPr/>
      <dgm:t>
        <a:bodyPr/>
        <a:lstStyle/>
        <a:p>
          <a:endParaRPr lang="zh-CN" altLang="en-US"/>
        </a:p>
      </dgm:t>
    </dgm:pt>
    <dgm:pt modelId="{4BC549A1-CB2E-4FDC-8891-F6B962597DE7}" type="sibTrans" cxnId="{24DAC9B7-12D5-4E0E-898F-53A505573F77}">
      <dgm:prSet/>
      <dgm:spPr/>
      <dgm:t>
        <a:bodyPr/>
        <a:lstStyle/>
        <a:p>
          <a:endParaRPr lang="zh-CN" altLang="en-US"/>
        </a:p>
      </dgm:t>
    </dgm:pt>
    <dgm:pt modelId="{76C7E5E2-21F8-4C3A-8590-33FA74C867D7}">
      <dgm:prSet phldrT="[文本]"/>
      <dgm:spPr/>
      <dgm:t>
        <a:bodyPr/>
        <a:lstStyle/>
        <a:p>
          <a:r>
            <a:rPr lang="zh-CN" altLang="en-US" dirty="0" smtClean="0"/>
            <a:t>车辆位置预测</a:t>
          </a:r>
          <a:endParaRPr lang="zh-CN" altLang="en-US" dirty="0"/>
        </a:p>
      </dgm:t>
    </dgm:pt>
    <dgm:pt modelId="{0AF01CC1-3F77-473F-8177-C673EB4B4F23}" type="parTrans" cxnId="{9247B749-1459-44C0-9AB1-AB86A182EABD}">
      <dgm:prSet/>
      <dgm:spPr/>
      <dgm:t>
        <a:bodyPr/>
        <a:lstStyle/>
        <a:p>
          <a:endParaRPr lang="zh-CN" altLang="en-US"/>
        </a:p>
      </dgm:t>
    </dgm:pt>
    <dgm:pt modelId="{843B8B4E-B1CE-4B45-AF8B-E82AE2FC7273}" type="sibTrans" cxnId="{9247B749-1459-44C0-9AB1-AB86A182EABD}">
      <dgm:prSet/>
      <dgm:spPr/>
      <dgm:t>
        <a:bodyPr/>
        <a:lstStyle/>
        <a:p>
          <a:endParaRPr lang="zh-CN" altLang="en-US"/>
        </a:p>
      </dgm:t>
    </dgm:pt>
    <dgm:pt modelId="{F4FEE702-26B6-4EAE-B9D7-F82A469CC85C}">
      <dgm:prSet phldrT="[文本]"/>
      <dgm:spPr/>
      <dgm:t>
        <a:bodyPr/>
        <a:lstStyle/>
        <a:p>
          <a:r>
            <a:rPr lang="zh-CN" altLang="en-US" dirty="0" smtClean="0"/>
            <a:t>区域分割</a:t>
          </a:r>
          <a:endParaRPr lang="zh-CN" altLang="en-US" dirty="0"/>
        </a:p>
      </dgm:t>
    </dgm:pt>
    <dgm:pt modelId="{DA99FA41-7D6F-4062-8EED-77DF48D23043}" type="parTrans" cxnId="{1439BB28-FF68-4356-8BDD-1349BCD2A23E}">
      <dgm:prSet/>
      <dgm:spPr/>
      <dgm:t>
        <a:bodyPr/>
        <a:lstStyle/>
        <a:p>
          <a:endParaRPr lang="zh-CN" altLang="en-US"/>
        </a:p>
      </dgm:t>
    </dgm:pt>
    <dgm:pt modelId="{FE93C9A8-F61A-44DC-B4D0-2457045D626F}" type="sibTrans" cxnId="{1439BB28-FF68-4356-8BDD-1349BCD2A23E}">
      <dgm:prSet/>
      <dgm:spPr/>
      <dgm:t>
        <a:bodyPr/>
        <a:lstStyle/>
        <a:p>
          <a:endParaRPr lang="zh-CN" altLang="en-US"/>
        </a:p>
      </dgm:t>
    </dgm:pt>
    <dgm:pt modelId="{6AE703EC-FB07-4EE2-85FD-301CEFE474DE}">
      <dgm:prSet phldrT="[文本]"/>
      <dgm:spPr/>
      <dgm:t>
        <a:bodyPr/>
        <a:lstStyle/>
        <a:p>
          <a:r>
            <a:rPr lang="zh-CN" altLang="en-US" dirty="0" smtClean="0"/>
            <a:t>优先级</a:t>
          </a:r>
          <a:endParaRPr lang="zh-CN" altLang="en-US" dirty="0"/>
        </a:p>
      </dgm:t>
    </dgm:pt>
    <dgm:pt modelId="{C331FFF2-BB35-4BB5-AF1B-4572DCD18D0D}" type="parTrans" cxnId="{4C670447-19BD-4A41-86D8-8C573D9BE002}">
      <dgm:prSet/>
      <dgm:spPr/>
      <dgm:t>
        <a:bodyPr/>
        <a:lstStyle/>
        <a:p>
          <a:endParaRPr lang="zh-CN" altLang="en-US"/>
        </a:p>
      </dgm:t>
    </dgm:pt>
    <dgm:pt modelId="{E3E5F7E4-CDF0-4202-8A3A-8760D6FA33BD}" type="sibTrans" cxnId="{4C670447-19BD-4A41-86D8-8C573D9BE002}">
      <dgm:prSet/>
      <dgm:spPr/>
      <dgm:t>
        <a:bodyPr/>
        <a:lstStyle/>
        <a:p>
          <a:endParaRPr lang="zh-CN" altLang="en-US"/>
        </a:p>
      </dgm:t>
    </dgm:pt>
    <dgm:pt modelId="{D60AA3BE-064D-4A16-8AFF-E37996A36288}">
      <dgm:prSet/>
      <dgm:spPr/>
      <dgm:t>
        <a:bodyPr/>
        <a:lstStyle/>
        <a:p>
          <a:r>
            <a:rPr lang="zh-CN" altLang="en-US" dirty="0" smtClean="0"/>
            <a:t>单向图</a:t>
          </a:r>
          <a:endParaRPr lang="en-US" dirty="0"/>
        </a:p>
      </dgm:t>
    </dgm:pt>
    <dgm:pt modelId="{1FCA7B88-267E-411D-9819-34AC22D1003A}" type="parTrans" cxnId="{37D8C16D-6CA2-4DB1-A545-7C859330BBEB}">
      <dgm:prSet/>
      <dgm:spPr/>
      <dgm:t>
        <a:bodyPr/>
        <a:lstStyle/>
        <a:p>
          <a:endParaRPr lang="en-US"/>
        </a:p>
      </dgm:t>
    </dgm:pt>
    <dgm:pt modelId="{8B2F0EEA-9C5F-4A87-8BD7-871FB3E7E543}" type="sibTrans" cxnId="{37D8C16D-6CA2-4DB1-A545-7C859330BBEB}">
      <dgm:prSet/>
      <dgm:spPr/>
      <dgm:t>
        <a:bodyPr/>
        <a:lstStyle/>
        <a:p>
          <a:endParaRPr lang="en-US"/>
        </a:p>
      </dgm:t>
    </dgm:pt>
    <dgm:pt modelId="{30A15A83-499C-4EA0-875B-433B8DCFCF9F}">
      <dgm:prSet/>
      <dgm:spPr/>
      <dgm:t>
        <a:bodyPr/>
        <a:lstStyle/>
        <a:p>
          <a:r>
            <a:rPr lang="zh-CN" altLang="en-US" dirty="0" smtClean="0"/>
            <a:t>时间窗</a:t>
          </a:r>
          <a:endParaRPr lang="en-US" dirty="0"/>
        </a:p>
      </dgm:t>
    </dgm:pt>
    <dgm:pt modelId="{F6BBB640-1F09-465F-9259-17FA1C3A89FC}" type="parTrans" cxnId="{22E4ABFC-3705-402A-9335-099D741EAC29}">
      <dgm:prSet/>
      <dgm:spPr/>
      <dgm:t>
        <a:bodyPr/>
        <a:lstStyle/>
        <a:p>
          <a:endParaRPr lang="en-US"/>
        </a:p>
      </dgm:t>
    </dgm:pt>
    <dgm:pt modelId="{B2A70BB1-F466-428E-959B-3D702A2A4A69}" type="sibTrans" cxnId="{22E4ABFC-3705-402A-9335-099D741EAC29}">
      <dgm:prSet/>
      <dgm:spPr/>
      <dgm:t>
        <a:bodyPr/>
        <a:lstStyle/>
        <a:p>
          <a:endParaRPr lang="en-US"/>
        </a:p>
      </dgm:t>
    </dgm:pt>
    <dgm:pt modelId="{C26C2736-E62E-4093-89F8-FA7E4328FB50}">
      <dgm:prSet/>
      <dgm:spPr/>
      <dgm:t>
        <a:bodyPr/>
        <a:lstStyle/>
        <a:p>
          <a:r>
            <a:rPr lang="zh-CN" altLang="en-US" dirty="0" smtClean="0"/>
            <a:t>重新规划路径</a:t>
          </a:r>
          <a:endParaRPr lang="en-US" dirty="0"/>
        </a:p>
      </dgm:t>
    </dgm:pt>
    <dgm:pt modelId="{C447B8A4-0F26-462C-A729-688642F2E35E}" type="parTrans" cxnId="{05CF8BE7-3183-4A71-9281-5D1763FEB717}">
      <dgm:prSet/>
      <dgm:spPr/>
      <dgm:t>
        <a:bodyPr/>
        <a:lstStyle/>
        <a:p>
          <a:endParaRPr lang="en-US"/>
        </a:p>
      </dgm:t>
    </dgm:pt>
    <dgm:pt modelId="{D5A26720-8299-4474-97DA-F28BC75D8504}" type="sibTrans" cxnId="{05CF8BE7-3183-4A71-9281-5D1763FEB717}">
      <dgm:prSet/>
      <dgm:spPr/>
      <dgm:t>
        <a:bodyPr/>
        <a:lstStyle/>
        <a:p>
          <a:endParaRPr lang="en-US"/>
        </a:p>
      </dgm:t>
    </dgm:pt>
    <dgm:pt modelId="{DC1BD1CE-EDB1-48DE-89CB-B2384AD31E2D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 smtClean="0"/>
            <a:t>任务分配</a:t>
          </a:r>
          <a:endParaRPr lang="zh-CN" altLang="en-US" dirty="0"/>
        </a:p>
      </dgm:t>
    </dgm:pt>
    <dgm:pt modelId="{B69E0442-97AC-4F8C-8DE8-AA93A6BB4662}" type="parTrans" cxnId="{6F7F1BD0-B551-49AD-9D0D-9EB8F255ED48}">
      <dgm:prSet/>
      <dgm:spPr/>
    </dgm:pt>
    <dgm:pt modelId="{1FD36132-8321-42C1-81BD-796164B28FDE}" type="sibTrans" cxnId="{6F7F1BD0-B551-49AD-9D0D-9EB8F255ED48}">
      <dgm:prSet/>
      <dgm:spPr/>
    </dgm:pt>
    <dgm:pt modelId="{FB683F55-6BC3-45A5-A6CC-34A16AE8BA57}" type="pres">
      <dgm:prSet presAssocID="{74FF8F1C-42BD-43C7-9AF6-99FC26B844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2D53DD2-16C9-4AAB-BD91-5B984F28F2F8}" type="pres">
      <dgm:prSet presAssocID="{814909F8-FFD9-4463-82E6-958BE7C36DD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26DCFE6-F870-4EF1-A4D2-71A4669E5CE5}" type="pres">
      <dgm:prSet presAssocID="{814909F8-FFD9-4463-82E6-958BE7C36DD7}" presName="rootComposite1" presStyleCnt="0"/>
      <dgm:spPr/>
      <dgm:t>
        <a:bodyPr/>
        <a:lstStyle/>
        <a:p>
          <a:endParaRPr lang="en-US"/>
        </a:p>
      </dgm:t>
    </dgm:pt>
    <dgm:pt modelId="{95B4BE4E-FF4E-4215-8C25-7AA0FE52B8EB}" type="pres">
      <dgm:prSet presAssocID="{814909F8-FFD9-4463-82E6-958BE7C36DD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2FCE9E-8F07-40F1-BCD1-61EF2073E7AC}" type="pres">
      <dgm:prSet presAssocID="{814909F8-FFD9-4463-82E6-958BE7C36DD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E7E8E4D-DC59-4D05-A81F-77C2ABFA4EC2}" type="pres">
      <dgm:prSet presAssocID="{814909F8-FFD9-4463-82E6-958BE7C36DD7}" presName="hierChild2" presStyleCnt="0"/>
      <dgm:spPr/>
      <dgm:t>
        <a:bodyPr/>
        <a:lstStyle/>
        <a:p>
          <a:endParaRPr lang="en-US"/>
        </a:p>
      </dgm:t>
    </dgm:pt>
    <dgm:pt modelId="{6753298F-3842-4B67-AA29-4E67A1CD28D0}" type="pres">
      <dgm:prSet presAssocID="{6EBF2AB4-CE82-401C-91CA-A77149D92813}" presName="Name64" presStyleLbl="parChTrans1D2" presStyleIdx="0" presStyleCnt="6"/>
      <dgm:spPr/>
      <dgm:t>
        <a:bodyPr/>
        <a:lstStyle/>
        <a:p>
          <a:endParaRPr lang="en-US"/>
        </a:p>
      </dgm:t>
    </dgm:pt>
    <dgm:pt modelId="{AC0BE67C-7709-4700-947D-D938195C9604}" type="pres">
      <dgm:prSet presAssocID="{8F9395DD-B108-4596-B032-C61C5D510EB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755C5CF-975B-4EB7-B44A-7D5C4F1143AD}" type="pres">
      <dgm:prSet presAssocID="{8F9395DD-B108-4596-B032-C61C5D510EB1}" presName="rootComposite" presStyleCnt="0"/>
      <dgm:spPr/>
      <dgm:t>
        <a:bodyPr/>
        <a:lstStyle/>
        <a:p>
          <a:endParaRPr lang="en-US"/>
        </a:p>
      </dgm:t>
    </dgm:pt>
    <dgm:pt modelId="{5252611A-56FD-4535-B608-EC20E31259E6}" type="pres">
      <dgm:prSet presAssocID="{8F9395DD-B108-4596-B032-C61C5D510EB1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E3FC81-2711-46EC-8DD8-A94D387387EA}" type="pres">
      <dgm:prSet presAssocID="{8F9395DD-B108-4596-B032-C61C5D510EB1}" presName="rootConnector" presStyleLbl="node2" presStyleIdx="0" presStyleCnt="6"/>
      <dgm:spPr/>
      <dgm:t>
        <a:bodyPr/>
        <a:lstStyle/>
        <a:p>
          <a:endParaRPr lang="en-US"/>
        </a:p>
      </dgm:t>
    </dgm:pt>
    <dgm:pt modelId="{D14EE601-83C0-44AB-95DE-B919DCFB8841}" type="pres">
      <dgm:prSet presAssocID="{8F9395DD-B108-4596-B032-C61C5D510EB1}" presName="hierChild4" presStyleCnt="0"/>
      <dgm:spPr/>
      <dgm:t>
        <a:bodyPr/>
        <a:lstStyle/>
        <a:p>
          <a:endParaRPr lang="en-US"/>
        </a:p>
      </dgm:t>
    </dgm:pt>
    <dgm:pt modelId="{9D161EDB-4EC7-4A1F-BCEA-A79058B613A7}" type="pres">
      <dgm:prSet presAssocID="{8F9395DD-B108-4596-B032-C61C5D510EB1}" presName="hierChild5" presStyleCnt="0"/>
      <dgm:spPr/>
      <dgm:t>
        <a:bodyPr/>
        <a:lstStyle/>
        <a:p>
          <a:endParaRPr lang="en-US"/>
        </a:p>
      </dgm:t>
    </dgm:pt>
    <dgm:pt modelId="{CF52AD2D-B123-4DF5-AA09-F0F7B14869DB}" type="pres">
      <dgm:prSet presAssocID="{B69E0442-97AC-4F8C-8DE8-AA93A6BB4662}" presName="Name64" presStyleLbl="parChTrans1D2" presStyleIdx="1" presStyleCnt="6"/>
      <dgm:spPr/>
    </dgm:pt>
    <dgm:pt modelId="{14DE522F-4F56-49E3-B58E-0AFDE622D1A7}" type="pres">
      <dgm:prSet presAssocID="{DC1BD1CE-EDB1-48DE-89CB-B2384AD31E2D}" presName="hierRoot2" presStyleCnt="0">
        <dgm:presLayoutVars>
          <dgm:hierBranch val="init"/>
        </dgm:presLayoutVars>
      </dgm:prSet>
      <dgm:spPr/>
    </dgm:pt>
    <dgm:pt modelId="{C7118B27-3112-4B01-8A06-AAA0A8DDBCB7}" type="pres">
      <dgm:prSet presAssocID="{DC1BD1CE-EDB1-48DE-89CB-B2384AD31E2D}" presName="rootComposite" presStyleCnt="0"/>
      <dgm:spPr/>
    </dgm:pt>
    <dgm:pt modelId="{9B4AB838-01C9-4EC7-9C2A-6DF0FC1CD3A4}" type="pres">
      <dgm:prSet presAssocID="{DC1BD1CE-EDB1-48DE-89CB-B2384AD31E2D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214966-6ACA-4706-B5E6-6CD4AA3FF579}" type="pres">
      <dgm:prSet presAssocID="{DC1BD1CE-EDB1-48DE-89CB-B2384AD31E2D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3C291E09-099B-4CF3-8657-2B87325868F8}" type="pres">
      <dgm:prSet presAssocID="{DC1BD1CE-EDB1-48DE-89CB-B2384AD31E2D}" presName="hierChild4" presStyleCnt="0"/>
      <dgm:spPr/>
    </dgm:pt>
    <dgm:pt modelId="{D7D8AB99-9F32-412D-B2A5-D352B65DC604}" type="pres">
      <dgm:prSet presAssocID="{DC1BD1CE-EDB1-48DE-89CB-B2384AD31E2D}" presName="hierChild5" presStyleCnt="0"/>
      <dgm:spPr/>
    </dgm:pt>
    <dgm:pt modelId="{B12E2616-DDCF-4025-8CCE-107494EFE769}" type="pres">
      <dgm:prSet presAssocID="{16F31E8C-4591-402F-8B0D-6A4AA301CC6E}" presName="Name64" presStyleLbl="parChTrans1D2" presStyleIdx="2" presStyleCnt="6"/>
      <dgm:spPr/>
      <dgm:t>
        <a:bodyPr/>
        <a:lstStyle/>
        <a:p>
          <a:endParaRPr lang="en-US"/>
        </a:p>
      </dgm:t>
    </dgm:pt>
    <dgm:pt modelId="{AAC2D72C-F514-4BBC-893A-683CDA84DF96}" type="pres">
      <dgm:prSet presAssocID="{2926C559-4A73-4A1D-A0AE-7BFBFC1EF85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93E666E-FDC3-4EB1-A444-6763322BA010}" type="pres">
      <dgm:prSet presAssocID="{2926C559-4A73-4A1D-A0AE-7BFBFC1EF858}" presName="rootComposite" presStyleCnt="0"/>
      <dgm:spPr/>
      <dgm:t>
        <a:bodyPr/>
        <a:lstStyle/>
        <a:p>
          <a:endParaRPr lang="en-US"/>
        </a:p>
      </dgm:t>
    </dgm:pt>
    <dgm:pt modelId="{14A8C755-8190-44D9-A0EF-EC740678A68C}" type="pres">
      <dgm:prSet presAssocID="{2926C559-4A73-4A1D-A0AE-7BFBFC1EF858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F049E-2C81-4E8E-A5A4-6D4CB20A9259}" type="pres">
      <dgm:prSet presAssocID="{2926C559-4A73-4A1D-A0AE-7BFBFC1EF858}" presName="rootConnector" presStyleLbl="node2" presStyleIdx="2" presStyleCnt="6"/>
      <dgm:spPr/>
      <dgm:t>
        <a:bodyPr/>
        <a:lstStyle/>
        <a:p>
          <a:endParaRPr lang="en-US"/>
        </a:p>
      </dgm:t>
    </dgm:pt>
    <dgm:pt modelId="{F89104B1-DAA4-4013-9A1F-A6B6F4D1B922}" type="pres">
      <dgm:prSet presAssocID="{2926C559-4A73-4A1D-A0AE-7BFBFC1EF858}" presName="hierChild4" presStyleCnt="0"/>
      <dgm:spPr/>
      <dgm:t>
        <a:bodyPr/>
        <a:lstStyle/>
        <a:p>
          <a:endParaRPr lang="en-US"/>
        </a:p>
      </dgm:t>
    </dgm:pt>
    <dgm:pt modelId="{A6A76402-03F1-4F50-9A48-733F744DF171}" type="pres">
      <dgm:prSet presAssocID="{2926C559-4A73-4A1D-A0AE-7BFBFC1EF858}" presName="hierChild5" presStyleCnt="0"/>
      <dgm:spPr/>
      <dgm:t>
        <a:bodyPr/>
        <a:lstStyle/>
        <a:p>
          <a:endParaRPr lang="en-US"/>
        </a:p>
      </dgm:t>
    </dgm:pt>
    <dgm:pt modelId="{C3BD332E-A115-47CB-BAE1-73A2E0253746}" type="pres">
      <dgm:prSet presAssocID="{1E5D711D-9724-4E31-B6CC-C330DE1B5E71}" presName="Name64" presStyleLbl="parChTrans1D2" presStyleIdx="3" presStyleCnt="6"/>
      <dgm:spPr/>
      <dgm:t>
        <a:bodyPr/>
        <a:lstStyle/>
        <a:p>
          <a:endParaRPr lang="en-US"/>
        </a:p>
      </dgm:t>
    </dgm:pt>
    <dgm:pt modelId="{DF30D61F-D358-4E86-B6B0-B7E3402B50DA}" type="pres">
      <dgm:prSet presAssocID="{2D332156-6826-4105-A1D4-C367D6ED413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669CC71-D98E-4897-8216-C833227A7EEA}" type="pres">
      <dgm:prSet presAssocID="{2D332156-6826-4105-A1D4-C367D6ED413E}" presName="rootComposite" presStyleCnt="0"/>
      <dgm:spPr/>
      <dgm:t>
        <a:bodyPr/>
        <a:lstStyle/>
        <a:p>
          <a:endParaRPr lang="en-US"/>
        </a:p>
      </dgm:t>
    </dgm:pt>
    <dgm:pt modelId="{893038D5-3C28-47F4-9D84-F7283FE41B71}" type="pres">
      <dgm:prSet presAssocID="{2D332156-6826-4105-A1D4-C367D6ED413E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9B87E5-27F9-4805-A5E8-F46F2359A26C}" type="pres">
      <dgm:prSet presAssocID="{2D332156-6826-4105-A1D4-C367D6ED413E}" presName="rootConnector" presStyleLbl="node2" presStyleIdx="3" presStyleCnt="6"/>
      <dgm:spPr/>
      <dgm:t>
        <a:bodyPr/>
        <a:lstStyle/>
        <a:p>
          <a:endParaRPr lang="en-US"/>
        </a:p>
      </dgm:t>
    </dgm:pt>
    <dgm:pt modelId="{1BE055C8-808D-41D7-BCED-F2FD36F142E2}" type="pres">
      <dgm:prSet presAssocID="{2D332156-6826-4105-A1D4-C367D6ED413E}" presName="hierChild4" presStyleCnt="0"/>
      <dgm:spPr/>
      <dgm:t>
        <a:bodyPr/>
        <a:lstStyle/>
        <a:p>
          <a:endParaRPr lang="en-US"/>
        </a:p>
      </dgm:t>
    </dgm:pt>
    <dgm:pt modelId="{62A9705E-12FA-4A8E-B0ED-7207036835DA}" type="pres">
      <dgm:prSet presAssocID="{C331FFF2-BB35-4BB5-AF1B-4572DCD18D0D}" presName="Name64" presStyleLbl="parChTrans1D3" presStyleIdx="0" presStyleCnt="4"/>
      <dgm:spPr/>
      <dgm:t>
        <a:bodyPr/>
        <a:lstStyle/>
        <a:p>
          <a:endParaRPr lang="en-US"/>
        </a:p>
      </dgm:t>
    </dgm:pt>
    <dgm:pt modelId="{1C1E0A37-060A-4383-9CA3-15F1B5D5031B}" type="pres">
      <dgm:prSet presAssocID="{6AE703EC-FB07-4EE2-85FD-301CEFE474D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921738C-3843-44A6-B1FD-0906169AB4E3}" type="pres">
      <dgm:prSet presAssocID="{6AE703EC-FB07-4EE2-85FD-301CEFE474DE}" presName="rootComposite" presStyleCnt="0"/>
      <dgm:spPr/>
      <dgm:t>
        <a:bodyPr/>
        <a:lstStyle/>
        <a:p>
          <a:endParaRPr lang="en-US"/>
        </a:p>
      </dgm:t>
    </dgm:pt>
    <dgm:pt modelId="{14D3907D-A098-47A3-B5E8-19B87B45AF59}" type="pres">
      <dgm:prSet presAssocID="{6AE703EC-FB07-4EE2-85FD-301CEFE474DE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8312D0-6C55-4F7A-9F3F-C3F3D6C3085E}" type="pres">
      <dgm:prSet presAssocID="{6AE703EC-FB07-4EE2-85FD-301CEFE474DE}" presName="rootConnector" presStyleLbl="node3" presStyleIdx="0" presStyleCnt="4"/>
      <dgm:spPr/>
      <dgm:t>
        <a:bodyPr/>
        <a:lstStyle/>
        <a:p>
          <a:endParaRPr lang="en-US"/>
        </a:p>
      </dgm:t>
    </dgm:pt>
    <dgm:pt modelId="{B8D57FC9-7D22-48EC-B289-97B2787AF72D}" type="pres">
      <dgm:prSet presAssocID="{6AE703EC-FB07-4EE2-85FD-301CEFE474DE}" presName="hierChild4" presStyleCnt="0"/>
      <dgm:spPr/>
      <dgm:t>
        <a:bodyPr/>
        <a:lstStyle/>
        <a:p>
          <a:endParaRPr lang="en-US"/>
        </a:p>
      </dgm:t>
    </dgm:pt>
    <dgm:pt modelId="{6616F29E-C355-4254-9A57-B4595592CB5C}" type="pres">
      <dgm:prSet presAssocID="{6AE703EC-FB07-4EE2-85FD-301CEFE474DE}" presName="hierChild5" presStyleCnt="0"/>
      <dgm:spPr/>
      <dgm:t>
        <a:bodyPr/>
        <a:lstStyle/>
        <a:p>
          <a:endParaRPr lang="en-US"/>
        </a:p>
      </dgm:t>
    </dgm:pt>
    <dgm:pt modelId="{D1C7B055-783A-4911-9FA6-BF37725FD1C7}" type="pres">
      <dgm:prSet presAssocID="{1FCA7B88-267E-411D-9819-34AC22D1003A}" presName="Name64" presStyleLbl="parChTrans1D3" presStyleIdx="1" presStyleCnt="4"/>
      <dgm:spPr/>
      <dgm:t>
        <a:bodyPr/>
        <a:lstStyle/>
        <a:p>
          <a:endParaRPr lang="en-US"/>
        </a:p>
      </dgm:t>
    </dgm:pt>
    <dgm:pt modelId="{A70D526B-CB94-4096-9FAB-E541CA1545CC}" type="pres">
      <dgm:prSet presAssocID="{D60AA3BE-064D-4A16-8AFF-E37996A36288}" presName="hierRoot2" presStyleCnt="0">
        <dgm:presLayoutVars>
          <dgm:hierBranch val="init"/>
        </dgm:presLayoutVars>
      </dgm:prSet>
      <dgm:spPr/>
    </dgm:pt>
    <dgm:pt modelId="{C7794052-0FEC-4B9A-981D-BA2712ACD76C}" type="pres">
      <dgm:prSet presAssocID="{D60AA3BE-064D-4A16-8AFF-E37996A36288}" presName="rootComposite" presStyleCnt="0"/>
      <dgm:spPr/>
    </dgm:pt>
    <dgm:pt modelId="{A8027733-2353-422F-A00C-AACCA5BC973E}" type="pres">
      <dgm:prSet presAssocID="{D60AA3BE-064D-4A16-8AFF-E37996A3628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E9798-5654-4ADA-94AD-33880EF40CBA}" type="pres">
      <dgm:prSet presAssocID="{D60AA3BE-064D-4A16-8AFF-E37996A36288}" presName="rootConnector" presStyleLbl="node3" presStyleIdx="1" presStyleCnt="4"/>
      <dgm:spPr/>
      <dgm:t>
        <a:bodyPr/>
        <a:lstStyle/>
        <a:p>
          <a:endParaRPr lang="en-US"/>
        </a:p>
      </dgm:t>
    </dgm:pt>
    <dgm:pt modelId="{BA085936-4A8D-4845-9DDB-0FB97B095EB1}" type="pres">
      <dgm:prSet presAssocID="{D60AA3BE-064D-4A16-8AFF-E37996A36288}" presName="hierChild4" presStyleCnt="0"/>
      <dgm:spPr/>
    </dgm:pt>
    <dgm:pt modelId="{09989FD2-8102-41FD-8FA6-7515BA295FEB}" type="pres">
      <dgm:prSet presAssocID="{D60AA3BE-064D-4A16-8AFF-E37996A36288}" presName="hierChild5" presStyleCnt="0"/>
      <dgm:spPr/>
    </dgm:pt>
    <dgm:pt modelId="{1945CB79-AC9D-4393-B691-1AAFCE3E3E6F}" type="pres">
      <dgm:prSet presAssocID="{F6BBB640-1F09-465F-9259-17FA1C3A89FC}" presName="Name64" presStyleLbl="parChTrans1D3" presStyleIdx="2" presStyleCnt="4"/>
      <dgm:spPr/>
      <dgm:t>
        <a:bodyPr/>
        <a:lstStyle/>
        <a:p>
          <a:endParaRPr lang="en-US"/>
        </a:p>
      </dgm:t>
    </dgm:pt>
    <dgm:pt modelId="{05BBDE68-5DFF-4BF5-9F45-9F71522C5B35}" type="pres">
      <dgm:prSet presAssocID="{30A15A83-499C-4EA0-875B-433B8DCFCF9F}" presName="hierRoot2" presStyleCnt="0">
        <dgm:presLayoutVars>
          <dgm:hierBranch val="init"/>
        </dgm:presLayoutVars>
      </dgm:prSet>
      <dgm:spPr/>
    </dgm:pt>
    <dgm:pt modelId="{56554022-BCE7-4E7D-8D65-52254810B26F}" type="pres">
      <dgm:prSet presAssocID="{30A15A83-499C-4EA0-875B-433B8DCFCF9F}" presName="rootComposite" presStyleCnt="0"/>
      <dgm:spPr/>
    </dgm:pt>
    <dgm:pt modelId="{6BD7D902-6CFE-41F0-9CD9-80EB4CD7AFAF}" type="pres">
      <dgm:prSet presAssocID="{30A15A83-499C-4EA0-875B-433B8DCFCF9F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4D712E-F3CF-4F28-A7F5-BEBF92F415C1}" type="pres">
      <dgm:prSet presAssocID="{30A15A83-499C-4EA0-875B-433B8DCFCF9F}" presName="rootConnector" presStyleLbl="node3" presStyleIdx="2" presStyleCnt="4"/>
      <dgm:spPr/>
      <dgm:t>
        <a:bodyPr/>
        <a:lstStyle/>
        <a:p>
          <a:endParaRPr lang="en-US"/>
        </a:p>
      </dgm:t>
    </dgm:pt>
    <dgm:pt modelId="{69D1A975-3BC0-4E66-9FD1-4EA490168EFE}" type="pres">
      <dgm:prSet presAssocID="{30A15A83-499C-4EA0-875B-433B8DCFCF9F}" presName="hierChild4" presStyleCnt="0"/>
      <dgm:spPr/>
    </dgm:pt>
    <dgm:pt modelId="{854DEE0D-3696-42FB-9F76-AA8721A24264}" type="pres">
      <dgm:prSet presAssocID="{30A15A83-499C-4EA0-875B-433B8DCFCF9F}" presName="hierChild5" presStyleCnt="0"/>
      <dgm:spPr/>
    </dgm:pt>
    <dgm:pt modelId="{58569D84-A380-4D29-B57E-3EB07624D448}" type="pres">
      <dgm:prSet presAssocID="{C447B8A4-0F26-462C-A729-688642F2E35E}" presName="Name64" presStyleLbl="parChTrans1D3" presStyleIdx="3" presStyleCnt="4"/>
      <dgm:spPr/>
      <dgm:t>
        <a:bodyPr/>
        <a:lstStyle/>
        <a:p>
          <a:endParaRPr lang="en-US"/>
        </a:p>
      </dgm:t>
    </dgm:pt>
    <dgm:pt modelId="{2753AAEA-1890-48AB-891F-1D0839D21AC8}" type="pres">
      <dgm:prSet presAssocID="{C26C2736-E62E-4093-89F8-FA7E4328FB50}" presName="hierRoot2" presStyleCnt="0">
        <dgm:presLayoutVars>
          <dgm:hierBranch val="init"/>
        </dgm:presLayoutVars>
      </dgm:prSet>
      <dgm:spPr/>
    </dgm:pt>
    <dgm:pt modelId="{4D42CF24-0EA7-4514-99D5-3BF355C2F617}" type="pres">
      <dgm:prSet presAssocID="{C26C2736-E62E-4093-89F8-FA7E4328FB50}" presName="rootComposite" presStyleCnt="0"/>
      <dgm:spPr/>
    </dgm:pt>
    <dgm:pt modelId="{4B0894AE-5512-4400-8807-D7D709B84290}" type="pres">
      <dgm:prSet presAssocID="{C26C2736-E62E-4093-89F8-FA7E4328FB50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1B3491-2CD3-4395-88C2-E8DF5F701FC3}" type="pres">
      <dgm:prSet presAssocID="{C26C2736-E62E-4093-89F8-FA7E4328FB50}" presName="rootConnector" presStyleLbl="node3" presStyleIdx="3" presStyleCnt="4"/>
      <dgm:spPr/>
      <dgm:t>
        <a:bodyPr/>
        <a:lstStyle/>
        <a:p>
          <a:endParaRPr lang="en-US"/>
        </a:p>
      </dgm:t>
    </dgm:pt>
    <dgm:pt modelId="{048B8FDA-D0D9-4DD5-A32E-BBE1ED8E31A2}" type="pres">
      <dgm:prSet presAssocID="{C26C2736-E62E-4093-89F8-FA7E4328FB50}" presName="hierChild4" presStyleCnt="0"/>
      <dgm:spPr/>
    </dgm:pt>
    <dgm:pt modelId="{6F042640-D1C4-40F3-941D-8D22D8F92DFA}" type="pres">
      <dgm:prSet presAssocID="{C26C2736-E62E-4093-89F8-FA7E4328FB50}" presName="hierChild5" presStyleCnt="0"/>
      <dgm:spPr/>
    </dgm:pt>
    <dgm:pt modelId="{2DE69D28-2742-4EA5-82E1-9C7A08E53D5F}" type="pres">
      <dgm:prSet presAssocID="{2D332156-6826-4105-A1D4-C367D6ED413E}" presName="hierChild5" presStyleCnt="0"/>
      <dgm:spPr/>
      <dgm:t>
        <a:bodyPr/>
        <a:lstStyle/>
        <a:p>
          <a:endParaRPr lang="en-US"/>
        </a:p>
      </dgm:t>
    </dgm:pt>
    <dgm:pt modelId="{825B6BF6-3C55-4AFD-AC9E-FB1CB6F9EB62}" type="pres">
      <dgm:prSet presAssocID="{0AF01CC1-3F77-473F-8177-C673EB4B4F23}" presName="Name64" presStyleLbl="parChTrans1D2" presStyleIdx="4" presStyleCnt="6"/>
      <dgm:spPr/>
      <dgm:t>
        <a:bodyPr/>
        <a:lstStyle/>
        <a:p>
          <a:endParaRPr lang="en-US"/>
        </a:p>
      </dgm:t>
    </dgm:pt>
    <dgm:pt modelId="{BFA28EBC-9B1F-49BE-860C-6520D5550A4F}" type="pres">
      <dgm:prSet presAssocID="{76C7E5E2-21F8-4C3A-8590-33FA74C867D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F399BD4-5434-475D-B4EC-7DAF9603BC8A}" type="pres">
      <dgm:prSet presAssocID="{76C7E5E2-21F8-4C3A-8590-33FA74C867D7}" presName="rootComposite" presStyleCnt="0"/>
      <dgm:spPr/>
      <dgm:t>
        <a:bodyPr/>
        <a:lstStyle/>
        <a:p>
          <a:endParaRPr lang="en-US"/>
        </a:p>
      </dgm:t>
    </dgm:pt>
    <dgm:pt modelId="{0695229B-0F8F-4CA4-874E-6C427AF5C7C3}" type="pres">
      <dgm:prSet presAssocID="{76C7E5E2-21F8-4C3A-8590-33FA74C867D7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DCFE2C-C175-475A-BAF0-3A8BAE27BFAF}" type="pres">
      <dgm:prSet presAssocID="{76C7E5E2-21F8-4C3A-8590-33FA74C867D7}" presName="rootConnector" presStyleLbl="node2" presStyleIdx="4" presStyleCnt="6"/>
      <dgm:spPr/>
      <dgm:t>
        <a:bodyPr/>
        <a:lstStyle/>
        <a:p>
          <a:endParaRPr lang="en-US"/>
        </a:p>
      </dgm:t>
    </dgm:pt>
    <dgm:pt modelId="{FF6D8B3F-27A2-44C8-92A7-F0134D6DA6BF}" type="pres">
      <dgm:prSet presAssocID="{76C7E5E2-21F8-4C3A-8590-33FA74C867D7}" presName="hierChild4" presStyleCnt="0"/>
      <dgm:spPr/>
      <dgm:t>
        <a:bodyPr/>
        <a:lstStyle/>
        <a:p>
          <a:endParaRPr lang="en-US"/>
        </a:p>
      </dgm:t>
    </dgm:pt>
    <dgm:pt modelId="{E2A50A77-AF6A-4728-8DEF-A3EEB7A1896E}" type="pres">
      <dgm:prSet presAssocID="{76C7E5E2-21F8-4C3A-8590-33FA74C867D7}" presName="hierChild5" presStyleCnt="0"/>
      <dgm:spPr/>
      <dgm:t>
        <a:bodyPr/>
        <a:lstStyle/>
        <a:p>
          <a:endParaRPr lang="en-US"/>
        </a:p>
      </dgm:t>
    </dgm:pt>
    <dgm:pt modelId="{4F83429F-E28C-434F-9243-397B122D91C5}" type="pres">
      <dgm:prSet presAssocID="{DA99FA41-7D6F-4062-8EED-77DF48D23043}" presName="Name64" presStyleLbl="parChTrans1D2" presStyleIdx="5" presStyleCnt="6"/>
      <dgm:spPr/>
      <dgm:t>
        <a:bodyPr/>
        <a:lstStyle/>
        <a:p>
          <a:endParaRPr lang="en-US"/>
        </a:p>
      </dgm:t>
    </dgm:pt>
    <dgm:pt modelId="{940EC254-5D1C-4597-B10E-A09E3CDE8FE7}" type="pres">
      <dgm:prSet presAssocID="{F4FEE702-26B6-4EAE-B9D7-F82A469CC85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AB98B5D-984C-4B95-8F6E-DF60629539CA}" type="pres">
      <dgm:prSet presAssocID="{F4FEE702-26B6-4EAE-B9D7-F82A469CC85C}" presName="rootComposite" presStyleCnt="0"/>
      <dgm:spPr/>
      <dgm:t>
        <a:bodyPr/>
        <a:lstStyle/>
        <a:p>
          <a:endParaRPr lang="en-US"/>
        </a:p>
      </dgm:t>
    </dgm:pt>
    <dgm:pt modelId="{E9C661B3-F865-44BB-87E4-890C8AC26F0E}" type="pres">
      <dgm:prSet presAssocID="{F4FEE702-26B6-4EAE-B9D7-F82A469CC85C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1447F3-E840-4460-8F79-E591E66C12D5}" type="pres">
      <dgm:prSet presAssocID="{F4FEE702-26B6-4EAE-B9D7-F82A469CC85C}" presName="rootConnector" presStyleLbl="node2" presStyleIdx="5" presStyleCnt="6"/>
      <dgm:spPr/>
      <dgm:t>
        <a:bodyPr/>
        <a:lstStyle/>
        <a:p>
          <a:endParaRPr lang="en-US"/>
        </a:p>
      </dgm:t>
    </dgm:pt>
    <dgm:pt modelId="{2AF1A839-9DF6-4512-B60E-B799AEB9B73B}" type="pres">
      <dgm:prSet presAssocID="{F4FEE702-26B6-4EAE-B9D7-F82A469CC85C}" presName="hierChild4" presStyleCnt="0"/>
      <dgm:spPr/>
      <dgm:t>
        <a:bodyPr/>
        <a:lstStyle/>
        <a:p>
          <a:endParaRPr lang="en-US"/>
        </a:p>
      </dgm:t>
    </dgm:pt>
    <dgm:pt modelId="{344AF2AB-C69B-49AA-8C32-DBFEF82DD218}" type="pres">
      <dgm:prSet presAssocID="{F4FEE702-26B6-4EAE-B9D7-F82A469CC85C}" presName="hierChild5" presStyleCnt="0"/>
      <dgm:spPr/>
      <dgm:t>
        <a:bodyPr/>
        <a:lstStyle/>
        <a:p>
          <a:endParaRPr lang="en-US"/>
        </a:p>
      </dgm:t>
    </dgm:pt>
    <dgm:pt modelId="{FD013983-26D2-4794-90BB-AFEBA56E529D}" type="pres">
      <dgm:prSet presAssocID="{814909F8-FFD9-4463-82E6-958BE7C36DD7}" presName="hierChild3" presStyleCnt="0"/>
      <dgm:spPr/>
      <dgm:t>
        <a:bodyPr/>
        <a:lstStyle/>
        <a:p>
          <a:endParaRPr lang="en-US"/>
        </a:p>
      </dgm:t>
    </dgm:pt>
  </dgm:ptLst>
  <dgm:cxnLst>
    <dgm:cxn modelId="{5569C2E3-69F2-450C-B6F4-A6FCE1B8FC8C}" type="presOf" srcId="{16F31E8C-4591-402F-8B0D-6A4AA301CC6E}" destId="{B12E2616-DDCF-4025-8CCE-107494EFE769}" srcOrd="0" destOrd="0" presId="urn:microsoft.com/office/officeart/2009/3/layout/HorizontalOrganizationChart"/>
    <dgm:cxn modelId="{882806B3-F746-40BF-910C-50121DB253D4}" type="presOf" srcId="{6AE703EC-FB07-4EE2-85FD-301CEFE474DE}" destId="{058312D0-6C55-4F7A-9F3F-C3F3D6C3085E}" srcOrd="1" destOrd="0" presId="urn:microsoft.com/office/officeart/2009/3/layout/HorizontalOrganizationChart"/>
    <dgm:cxn modelId="{CEE94686-7183-4512-A506-AB2D992638FB}" type="presOf" srcId="{76C7E5E2-21F8-4C3A-8590-33FA74C867D7}" destId="{0695229B-0F8F-4CA4-874E-6C427AF5C7C3}" srcOrd="0" destOrd="0" presId="urn:microsoft.com/office/officeart/2009/3/layout/HorizontalOrganizationChart"/>
    <dgm:cxn modelId="{911D4E83-6470-4D41-B2A5-F86149A15AC1}" type="presOf" srcId="{1FCA7B88-267E-411D-9819-34AC22D1003A}" destId="{D1C7B055-783A-4911-9FA6-BF37725FD1C7}" srcOrd="0" destOrd="0" presId="urn:microsoft.com/office/officeart/2009/3/layout/HorizontalOrganizationChart"/>
    <dgm:cxn modelId="{4287D259-0E28-4EA5-907A-EAB88D5372AE}" type="presOf" srcId="{814909F8-FFD9-4463-82E6-958BE7C36DD7}" destId="{202FCE9E-8F07-40F1-BCD1-61EF2073E7AC}" srcOrd="1" destOrd="0" presId="urn:microsoft.com/office/officeart/2009/3/layout/HorizontalOrganizationChart"/>
    <dgm:cxn modelId="{6F7F1BD0-B551-49AD-9D0D-9EB8F255ED48}" srcId="{814909F8-FFD9-4463-82E6-958BE7C36DD7}" destId="{DC1BD1CE-EDB1-48DE-89CB-B2384AD31E2D}" srcOrd="1" destOrd="0" parTransId="{B69E0442-97AC-4F8C-8DE8-AA93A6BB4662}" sibTransId="{1FD36132-8321-42C1-81BD-796164B28FDE}"/>
    <dgm:cxn modelId="{6BE0622E-6D64-489B-AF19-F60000F3B4BF}" type="presOf" srcId="{2926C559-4A73-4A1D-A0AE-7BFBFC1EF858}" destId="{7C4F049E-2C81-4E8E-A5A4-6D4CB20A9259}" srcOrd="1" destOrd="0" presId="urn:microsoft.com/office/officeart/2009/3/layout/HorizontalOrganizationChart"/>
    <dgm:cxn modelId="{37D8C16D-6CA2-4DB1-A545-7C859330BBEB}" srcId="{2D332156-6826-4105-A1D4-C367D6ED413E}" destId="{D60AA3BE-064D-4A16-8AFF-E37996A36288}" srcOrd="1" destOrd="0" parTransId="{1FCA7B88-267E-411D-9819-34AC22D1003A}" sibTransId="{8B2F0EEA-9C5F-4A87-8BD7-871FB3E7E543}"/>
    <dgm:cxn modelId="{AE274320-E85D-49D1-BCA0-E89971CF3159}" type="presOf" srcId="{B69E0442-97AC-4F8C-8DE8-AA93A6BB4662}" destId="{CF52AD2D-B123-4DF5-AA09-F0F7B14869DB}" srcOrd="0" destOrd="0" presId="urn:microsoft.com/office/officeart/2009/3/layout/HorizontalOrganizationChart"/>
    <dgm:cxn modelId="{4C670447-19BD-4A41-86D8-8C573D9BE002}" srcId="{2D332156-6826-4105-A1D4-C367D6ED413E}" destId="{6AE703EC-FB07-4EE2-85FD-301CEFE474DE}" srcOrd="0" destOrd="0" parTransId="{C331FFF2-BB35-4BB5-AF1B-4572DCD18D0D}" sibTransId="{E3E5F7E4-CDF0-4202-8A3A-8760D6FA33BD}"/>
    <dgm:cxn modelId="{8F987184-A1F9-441E-B180-AF8048121F20}" type="presOf" srcId="{8F9395DD-B108-4596-B032-C61C5D510EB1}" destId="{4AE3FC81-2711-46EC-8DD8-A94D387387EA}" srcOrd="1" destOrd="0" presId="urn:microsoft.com/office/officeart/2009/3/layout/HorizontalOrganizationChart"/>
    <dgm:cxn modelId="{57E02270-713D-4F73-966A-6E42C33289DC}" type="presOf" srcId="{1E5D711D-9724-4E31-B6CC-C330DE1B5E71}" destId="{C3BD332E-A115-47CB-BAE1-73A2E0253746}" srcOrd="0" destOrd="0" presId="urn:microsoft.com/office/officeart/2009/3/layout/HorizontalOrganizationChart"/>
    <dgm:cxn modelId="{CEEFCBE7-C2C4-4B94-8AF7-C15A5A697978}" type="presOf" srcId="{74FF8F1C-42BD-43C7-9AF6-99FC26B844AF}" destId="{FB683F55-6BC3-45A5-A6CC-34A16AE8BA57}" srcOrd="0" destOrd="0" presId="urn:microsoft.com/office/officeart/2009/3/layout/HorizontalOrganizationChart"/>
    <dgm:cxn modelId="{D0ADA344-D8AE-4C69-B6FA-243D5F6EBBA1}" type="presOf" srcId="{C26C2736-E62E-4093-89F8-FA7E4328FB50}" destId="{A71B3491-2CD3-4395-88C2-E8DF5F701FC3}" srcOrd="1" destOrd="0" presId="urn:microsoft.com/office/officeart/2009/3/layout/HorizontalOrganizationChart"/>
    <dgm:cxn modelId="{FAA5D53F-B644-4967-8177-743D9F1F5989}" type="presOf" srcId="{2926C559-4A73-4A1D-A0AE-7BFBFC1EF858}" destId="{14A8C755-8190-44D9-A0EF-EC740678A68C}" srcOrd="0" destOrd="0" presId="urn:microsoft.com/office/officeart/2009/3/layout/HorizontalOrganizationChart"/>
    <dgm:cxn modelId="{9CE99572-6405-4CA1-AB5F-6C8BC789FC49}" type="presOf" srcId="{6EBF2AB4-CE82-401C-91CA-A77149D92813}" destId="{6753298F-3842-4B67-AA29-4E67A1CD28D0}" srcOrd="0" destOrd="0" presId="urn:microsoft.com/office/officeart/2009/3/layout/HorizontalOrganizationChart"/>
    <dgm:cxn modelId="{54E66CDF-9F86-4E7A-B998-052757926035}" type="presOf" srcId="{D60AA3BE-064D-4A16-8AFF-E37996A36288}" destId="{879E9798-5654-4ADA-94AD-33880EF40CBA}" srcOrd="1" destOrd="0" presId="urn:microsoft.com/office/officeart/2009/3/layout/HorizontalOrganizationChart"/>
    <dgm:cxn modelId="{8BD5CB1E-04F8-4AA4-B697-0E657B55587A}" type="presOf" srcId="{2D332156-6826-4105-A1D4-C367D6ED413E}" destId="{569B87E5-27F9-4805-A5E8-F46F2359A26C}" srcOrd="1" destOrd="0" presId="urn:microsoft.com/office/officeart/2009/3/layout/HorizontalOrganizationChart"/>
    <dgm:cxn modelId="{D5890175-F4A5-413B-B3D3-1CBB40EC79CD}" type="presOf" srcId="{0AF01CC1-3F77-473F-8177-C673EB4B4F23}" destId="{825B6BF6-3C55-4AFD-AC9E-FB1CB6F9EB62}" srcOrd="0" destOrd="0" presId="urn:microsoft.com/office/officeart/2009/3/layout/HorizontalOrganizationChart"/>
    <dgm:cxn modelId="{FB03DF33-7614-4821-BD43-6CC3F9FCBA23}" type="presOf" srcId="{8F9395DD-B108-4596-B032-C61C5D510EB1}" destId="{5252611A-56FD-4535-B608-EC20E31259E6}" srcOrd="0" destOrd="0" presId="urn:microsoft.com/office/officeart/2009/3/layout/HorizontalOrganizationChart"/>
    <dgm:cxn modelId="{EB392F31-E2CB-4492-ADB5-D0BFE55CD7F4}" type="presOf" srcId="{814909F8-FFD9-4463-82E6-958BE7C36DD7}" destId="{95B4BE4E-FF4E-4215-8C25-7AA0FE52B8EB}" srcOrd="0" destOrd="0" presId="urn:microsoft.com/office/officeart/2009/3/layout/HorizontalOrganizationChart"/>
    <dgm:cxn modelId="{FB68DB82-2D44-4BB2-8711-238E8DAB692D}" type="presOf" srcId="{C447B8A4-0F26-462C-A729-688642F2E35E}" destId="{58569D84-A380-4D29-B57E-3EB07624D448}" srcOrd="0" destOrd="0" presId="urn:microsoft.com/office/officeart/2009/3/layout/HorizontalOrganizationChart"/>
    <dgm:cxn modelId="{24EFA985-67F5-4337-A782-37772BF30F03}" type="presOf" srcId="{F6BBB640-1F09-465F-9259-17FA1C3A89FC}" destId="{1945CB79-AC9D-4393-B691-1AAFCE3E3E6F}" srcOrd="0" destOrd="0" presId="urn:microsoft.com/office/officeart/2009/3/layout/HorizontalOrganizationChart"/>
    <dgm:cxn modelId="{A35C6844-F38C-4721-8F7B-F6CEE36E8120}" type="presOf" srcId="{30A15A83-499C-4EA0-875B-433B8DCFCF9F}" destId="{6BD7D902-6CFE-41F0-9CD9-80EB4CD7AFAF}" srcOrd="0" destOrd="0" presId="urn:microsoft.com/office/officeart/2009/3/layout/HorizontalOrganizationChart"/>
    <dgm:cxn modelId="{31EA507B-B216-4177-8C31-C3BF8BBAAA4B}" type="presOf" srcId="{76C7E5E2-21F8-4C3A-8590-33FA74C867D7}" destId="{DADCFE2C-C175-475A-BAF0-3A8BAE27BFAF}" srcOrd="1" destOrd="0" presId="urn:microsoft.com/office/officeart/2009/3/layout/HorizontalOrganizationChart"/>
    <dgm:cxn modelId="{9247B749-1459-44C0-9AB1-AB86A182EABD}" srcId="{814909F8-FFD9-4463-82E6-958BE7C36DD7}" destId="{76C7E5E2-21F8-4C3A-8590-33FA74C867D7}" srcOrd="4" destOrd="0" parTransId="{0AF01CC1-3F77-473F-8177-C673EB4B4F23}" sibTransId="{843B8B4E-B1CE-4B45-AF8B-E82AE2FC7273}"/>
    <dgm:cxn modelId="{AA25FCF4-8A44-4932-9114-B7FBE2EF31DC}" type="presOf" srcId="{D60AA3BE-064D-4A16-8AFF-E37996A36288}" destId="{A8027733-2353-422F-A00C-AACCA5BC973E}" srcOrd="0" destOrd="0" presId="urn:microsoft.com/office/officeart/2009/3/layout/HorizontalOrganizationChart"/>
    <dgm:cxn modelId="{494D1725-A5A1-4435-95A0-49C27BDF59FF}" type="presOf" srcId="{30A15A83-499C-4EA0-875B-433B8DCFCF9F}" destId="{9A4D712E-F3CF-4F28-A7F5-BEBF92F415C1}" srcOrd="1" destOrd="0" presId="urn:microsoft.com/office/officeart/2009/3/layout/HorizontalOrganizationChart"/>
    <dgm:cxn modelId="{7EBC0ECA-0543-44A5-B71C-054F70539630}" type="presOf" srcId="{DC1BD1CE-EDB1-48DE-89CB-B2384AD31E2D}" destId="{60214966-6ACA-4706-B5E6-6CD4AA3FF579}" srcOrd="1" destOrd="0" presId="urn:microsoft.com/office/officeart/2009/3/layout/HorizontalOrganizationChart"/>
    <dgm:cxn modelId="{C00DE539-36C6-4BA0-B0DE-E922613A6C37}" srcId="{814909F8-FFD9-4463-82E6-958BE7C36DD7}" destId="{2D332156-6826-4105-A1D4-C367D6ED413E}" srcOrd="3" destOrd="0" parTransId="{1E5D711D-9724-4E31-B6CC-C330DE1B5E71}" sibTransId="{BA339EBC-D1B9-4018-89E7-26DA938E801A}"/>
    <dgm:cxn modelId="{423DFEF1-7992-44AD-9600-2F8EE3BF99AA}" type="presOf" srcId="{DC1BD1CE-EDB1-48DE-89CB-B2384AD31E2D}" destId="{9B4AB838-01C9-4EC7-9C2A-6DF0FC1CD3A4}" srcOrd="0" destOrd="0" presId="urn:microsoft.com/office/officeart/2009/3/layout/HorizontalOrganizationChart"/>
    <dgm:cxn modelId="{04F1EDC2-D92B-4D78-928F-2FD2ACDB6E0A}" srcId="{74FF8F1C-42BD-43C7-9AF6-99FC26B844AF}" destId="{814909F8-FFD9-4463-82E6-958BE7C36DD7}" srcOrd="0" destOrd="0" parTransId="{E23E5AD8-D6DC-4D87-838B-8E893992E69B}" sibTransId="{04A53BC3-84B9-4783-8935-37130CE069C8}"/>
    <dgm:cxn modelId="{73E0E56C-CC1C-44B2-A626-A45BB88EDA1E}" type="presOf" srcId="{2D332156-6826-4105-A1D4-C367D6ED413E}" destId="{893038D5-3C28-47F4-9D84-F7283FE41B71}" srcOrd="0" destOrd="0" presId="urn:microsoft.com/office/officeart/2009/3/layout/HorizontalOrganizationChart"/>
    <dgm:cxn modelId="{6086649C-EF82-4623-8568-9E21229EA4B7}" srcId="{814909F8-FFD9-4463-82E6-958BE7C36DD7}" destId="{8F9395DD-B108-4596-B032-C61C5D510EB1}" srcOrd="0" destOrd="0" parTransId="{6EBF2AB4-CE82-401C-91CA-A77149D92813}" sibTransId="{6FA70D62-95A9-4D87-953C-012C274D06CF}"/>
    <dgm:cxn modelId="{1439BB28-FF68-4356-8BDD-1349BCD2A23E}" srcId="{814909F8-FFD9-4463-82E6-958BE7C36DD7}" destId="{F4FEE702-26B6-4EAE-B9D7-F82A469CC85C}" srcOrd="5" destOrd="0" parTransId="{DA99FA41-7D6F-4062-8EED-77DF48D23043}" sibTransId="{FE93C9A8-F61A-44DC-B4D0-2457045D626F}"/>
    <dgm:cxn modelId="{ED138EC0-A15E-4D78-80A2-1EEC580C3035}" type="presOf" srcId="{6AE703EC-FB07-4EE2-85FD-301CEFE474DE}" destId="{14D3907D-A098-47A3-B5E8-19B87B45AF59}" srcOrd="0" destOrd="0" presId="urn:microsoft.com/office/officeart/2009/3/layout/HorizontalOrganizationChart"/>
    <dgm:cxn modelId="{22E4ABFC-3705-402A-9335-099D741EAC29}" srcId="{2D332156-6826-4105-A1D4-C367D6ED413E}" destId="{30A15A83-499C-4EA0-875B-433B8DCFCF9F}" srcOrd="2" destOrd="0" parTransId="{F6BBB640-1F09-465F-9259-17FA1C3A89FC}" sibTransId="{B2A70BB1-F466-428E-959B-3D702A2A4A69}"/>
    <dgm:cxn modelId="{05CF8BE7-3183-4A71-9281-5D1763FEB717}" srcId="{2D332156-6826-4105-A1D4-C367D6ED413E}" destId="{C26C2736-E62E-4093-89F8-FA7E4328FB50}" srcOrd="3" destOrd="0" parTransId="{C447B8A4-0F26-462C-A729-688642F2E35E}" sibTransId="{D5A26720-8299-4474-97DA-F28BC75D8504}"/>
    <dgm:cxn modelId="{0A74AF77-E7B6-4F06-AAD1-955974A75416}" type="presOf" srcId="{F4FEE702-26B6-4EAE-B9D7-F82A469CC85C}" destId="{E9C661B3-F865-44BB-87E4-890C8AC26F0E}" srcOrd="0" destOrd="0" presId="urn:microsoft.com/office/officeart/2009/3/layout/HorizontalOrganizationChart"/>
    <dgm:cxn modelId="{9E23F664-9F68-4352-AEAA-EC73D128D640}" type="presOf" srcId="{DA99FA41-7D6F-4062-8EED-77DF48D23043}" destId="{4F83429F-E28C-434F-9243-397B122D91C5}" srcOrd="0" destOrd="0" presId="urn:microsoft.com/office/officeart/2009/3/layout/HorizontalOrganizationChart"/>
    <dgm:cxn modelId="{24DAC9B7-12D5-4E0E-898F-53A505573F77}" srcId="{814909F8-FFD9-4463-82E6-958BE7C36DD7}" destId="{2926C559-4A73-4A1D-A0AE-7BFBFC1EF858}" srcOrd="2" destOrd="0" parTransId="{16F31E8C-4591-402F-8B0D-6A4AA301CC6E}" sibTransId="{4BC549A1-CB2E-4FDC-8891-F6B962597DE7}"/>
    <dgm:cxn modelId="{164928EC-1869-4138-BE59-4FD98F6388BD}" type="presOf" srcId="{C26C2736-E62E-4093-89F8-FA7E4328FB50}" destId="{4B0894AE-5512-4400-8807-D7D709B84290}" srcOrd="0" destOrd="0" presId="urn:microsoft.com/office/officeart/2009/3/layout/HorizontalOrganizationChart"/>
    <dgm:cxn modelId="{63FBB6D5-196C-4F24-83C6-4759C0A8FDA2}" type="presOf" srcId="{C331FFF2-BB35-4BB5-AF1B-4572DCD18D0D}" destId="{62A9705E-12FA-4A8E-B0ED-7207036835DA}" srcOrd="0" destOrd="0" presId="urn:microsoft.com/office/officeart/2009/3/layout/HorizontalOrganizationChart"/>
    <dgm:cxn modelId="{EC8323FF-5BDF-4593-B0F2-9930354BE963}" type="presOf" srcId="{F4FEE702-26B6-4EAE-B9D7-F82A469CC85C}" destId="{291447F3-E840-4460-8F79-E591E66C12D5}" srcOrd="1" destOrd="0" presId="urn:microsoft.com/office/officeart/2009/3/layout/HorizontalOrganizationChart"/>
    <dgm:cxn modelId="{17547C11-F10B-40C3-9504-C7C4CFAFE8AA}" type="presParOf" srcId="{FB683F55-6BC3-45A5-A6CC-34A16AE8BA57}" destId="{A2D53DD2-16C9-4AAB-BD91-5B984F28F2F8}" srcOrd="0" destOrd="0" presId="urn:microsoft.com/office/officeart/2009/3/layout/HorizontalOrganizationChart"/>
    <dgm:cxn modelId="{EE5109D0-8BE7-438C-94D2-DE20D40E3C74}" type="presParOf" srcId="{A2D53DD2-16C9-4AAB-BD91-5B984F28F2F8}" destId="{226DCFE6-F870-4EF1-A4D2-71A4669E5CE5}" srcOrd="0" destOrd="0" presId="urn:microsoft.com/office/officeart/2009/3/layout/HorizontalOrganizationChart"/>
    <dgm:cxn modelId="{6590112B-44E8-488B-95E9-05884C363209}" type="presParOf" srcId="{226DCFE6-F870-4EF1-A4D2-71A4669E5CE5}" destId="{95B4BE4E-FF4E-4215-8C25-7AA0FE52B8EB}" srcOrd="0" destOrd="0" presId="urn:microsoft.com/office/officeart/2009/3/layout/HorizontalOrganizationChart"/>
    <dgm:cxn modelId="{02953550-E92A-4345-8627-D7C58596DC91}" type="presParOf" srcId="{226DCFE6-F870-4EF1-A4D2-71A4669E5CE5}" destId="{202FCE9E-8F07-40F1-BCD1-61EF2073E7AC}" srcOrd="1" destOrd="0" presId="urn:microsoft.com/office/officeart/2009/3/layout/HorizontalOrganizationChart"/>
    <dgm:cxn modelId="{836A6711-6DCB-49AF-9C70-A9C05D6AB6AA}" type="presParOf" srcId="{A2D53DD2-16C9-4AAB-BD91-5B984F28F2F8}" destId="{BE7E8E4D-DC59-4D05-A81F-77C2ABFA4EC2}" srcOrd="1" destOrd="0" presId="urn:microsoft.com/office/officeart/2009/3/layout/HorizontalOrganizationChart"/>
    <dgm:cxn modelId="{C4512B16-E3C5-4378-BACD-F656A993CC66}" type="presParOf" srcId="{BE7E8E4D-DC59-4D05-A81F-77C2ABFA4EC2}" destId="{6753298F-3842-4B67-AA29-4E67A1CD28D0}" srcOrd="0" destOrd="0" presId="urn:microsoft.com/office/officeart/2009/3/layout/HorizontalOrganizationChart"/>
    <dgm:cxn modelId="{D7B1BFF3-2B35-411B-AB9A-865338D93334}" type="presParOf" srcId="{BE7E8E4D-DC59-4D05-A81F-77C2ABFA4EC2}" destId="{AC0BE67C-7709-4700-947D-D938195C9604}" srcOrd="1" destOrd="0" presId="urn:microsoft.com/office/officeart/2009/3/layout/HorizontalOrganizationChart"/>
    <dgm:cxn modelId="{0BB43D8C-AE86-4DE5-94DC-15540C882967}" type="presParOf" srcId="{AC0BE67C-7709-4700-947D-D938195C9604}" destId="{7755C5CF-975B-4EB7-B44A-7D5C4F1143AD}" srcOrd="0" destOrd="0" presId="urn:microsoft.com/office/officeart/2009/3/layout/HorizontalOrganizationChart"/>
    <dgm:cxn modelId="{56B3F385-2A07-4673-8B39-B2AB898CA067}" type="presParOf" srcId="{7755C5CF-975B-4EB7-B44A-7D5C4F1143AD}" destId="{5252611A-56FD-4535-B608-EC20E31259E6}" srcOrd="0" destOrd="0" presId="urn:microsoft.com/office/officeart/2009/3/layout/HorizontalOrganizationChart"/>
    <dgm:cxn modelId="{24DD70B1-2357-402E-87C7-2063FB307C42}" type="presParOf" srcId="{7755C5CF-975B-4EB7-B44A-7D5C4F1143AD}" destId="{4AE3FC81-2711-46EC-8DD8-A94D387387EA}" srcOrd="1" destOrd="0" presId="urn:microsoft.com/office/officeart/2009/3/layout/HorizontalOrganizationChart"/>
    <dgm:cxn modelId="{C39605A2-4362-44AB-BDC1-1E53CAAB4567}" type="presParOf" srcId="{AC0BE67C-7709-4700-947D-D938195C9604}" destId="{D14EE601-83C0-44AB-95DE-B919DCFB8841}" srcOrd="1" destOrd="0" presId="urn:microsoft.com/office/officeart/2009/3/layout/HorizontalOrganizationChart"/>
    <dgm:cxn modelId="{946E265D-57B1-4C23-A54C-3EC599FBB94C}" type="presParOf" srcId="{AC0BE67C-7709-4700-947D-D938195C9604}" destId="{9D161EDB-4EC7-4A1F-BCEA-A79058B613A7}" srcOrd="2" destOrd="0" presId="urn:microsoft.com/office/officeart/2009/3/layout/HorizontalOrganizationChart"/>
    <dgm:cxn modelId="{328DF5A4-215F-4106-8ECC-41EDF5914B7A}" type="presParOf" srcId="{BE7E8E4D-DC59-4D05-A81F-77C2ABFA4EC2}" destId="{CF52AD2D-B123-4DF5-AA09-F0F7B14869DB}" srcOrd="2" destOrd="0" presId="urn:microsoft.com/office/officeart/2009/3/layout/HorizontalOrganizationChart"/>
    <dgm:cxn modelId="{58164E19-2CDE-465B-A800-351A906616CB}" type="presParOf" srcId="{BE7E8E4D-DC59-4D05-A81F-77C2ABFA4EC2}" destId="{14DE522F-4F56-49E3-B58E-0AFDE622D1A7}" srcOrd="3" destOrd="0" presId="urn:microsoft.com/office/officeart/2009/3/layout/HorizontalOrganizationChart"/>
    <dgm:cxn modelId="{8C36F2BA-0BE6-4A2C-B4D0-67CE1D081571}" type="presParOf" srcId="{14DE522F-4F56-49E3-B58E-0AFDE622D1A7}" destId="{C7118B27-3112-4B01-8A06-AAA0A8DDBCB7}" srcOrd="0" destOrd="0" presId="urn:microsoft.com/office/officeart/2009/3/layout/HorizontalOrganizationChart"/>
    <dgm:cxn modelId="{C097F470-ED35-4F53-A92E-17492495C3B4}" type="presParOf" srcId="{C7118B27-3112-4B01-8A06-AAA0A8DDBCB7}" destId="{9B4AB838-01C9-4EC7-9C2A-6DF0FC1CD3A4}" srcOrd="0" destOrd="0" presId="urn:microsoft.com/office/officeart/2009/3/layout/HorizontalOrganizationChart"/>
    <dgm:cxn modelId="{7A6C7FE2-CA68-4791-8761-D8612292C18C}" type="presParOf" srcId="{C7118B27-3112-4B01-8A06-AAA0A8DDBCB7}" destId="{60214966-6ACA-4706-B5E6-6CD4AA3FF579}" srcOrd="1" destOrd="0" presId="urn:microsoft.com/office/officeart/2009/3/layout/HorizontalOrganizationChart"/>
    <dgm:cxn modelId="{2BA3A044-EDD9-4F4E-80C6-3B16119A02E9}" type="presParOf" srcId="{14DE522F-4F56-49E3-B58E-0AFDE622D1A7}" destId="{3C291E09-099B-4CF3-8657-2B87325868F8}" srcOrd="1" destOrd="0" presId="urn:microsoft.com/office/officeart/2009/3/layout/HorizontalOrganizationChart"/>
    <dgm:cxn modelId="{1303EE00-A923-435A-8D1B-68D041490987}" type="presParOf" srcId="{14DE522F-4F56-49E3-B58E-0AFDE622D1A7}" destId="{D7D8AB99-9F32-412D-B2A5-D352B65DC604}" srcOrd="2" destOrd="0" presId="urn:microsoft.com/office/officeart/2009/3/layout/HorizontalOrganizationChart"/>
    <dgm:cxn modelId="{43EF3CE4-E95F-434C-8BE0-59FF46E2F4EE}" type="presParOf" srcId="{BE7E8E4D-DC59-4D05-A81F-77C2ABFA4EC2}" destId="{B12E2616-DDCF-4025-8CCE-107494EFE769}" srcOrd="4" destOrd="0" presId="urn:microsoft.com/office/officeart/2009/3/layout/HorizontalOrganizationChart"/>
    <dgm:cxn modelId="{EDF1C74C-5078-4ABE-B56A-97491796402B}" type="presParOf" srcId="{BE7E8E4D-DC59-4D05-A81F-77C2ABFA4EC2}" destId="{AAC2D72C-F514-4BBC-893A-683CDA84DF96}" srcOrd="5" destOrd="0" presId="urn:microsoft.com/office/officeart/2009/3/layout/HorizontalOrganizationChart"/>
    <dgm:cxn modelId="{11A5312B-DD33-4A23-9504-2CD705ADC695}" type="presParOf" srcId="{AAC2D72C-F514-4BBC-893A-683CDA84DF96}" destId="{A93E666E-FDC3-4EB1-A444-6763322BA010}" srcOrd="0" destOrd="0" presId="urn:microsoft.com/office/officeart/2009/3/layout/HorizontalOrganizationChart"/>
    <dgm:cxn modelId="{0B815F38-07ED-43B5-BCC5-DBEA33150DD7}" type="presParOf" srcId="{A93E666E-FDC3-4EB1-A444-6763322BA010}" destId="{14A8C755-8190-44D9-A0EF-EC740678A68C}" srcOrd="0" destOrd="0" presId="urn:microsoft.com/office/officeart/2009/3/layout/HorizontalOrganizationChart"/>
    <dgm:cxn modelId="{5D423F9A-F666-49BC-B2F2-680DF61F7DDD}" type="presParOf" srcId="{A93E666E-FDC3-4EB1-A444-6763322BA010}" destId="{7C4F049E-2C81-4E8E-A5A4-6D4CB20A9259}" srcOrd="1" destOrd="0" presId="urn:microsoft.com/office/officeart/2009/3/layout/HorizontalOrganizationChart"/>
    <dgm:cxn modelId="{C737CBDB-6871-4811-9C62-EC61EB551482}" type="presParOf" srcId="{AAC2D72C-F514-4BBC-893A-683CDA84DF96}" destId="{F89104B1-DAA4-4013-9A1F-A6B6F4D1B922}" srcOrd="1" destOrd="0" presId="urn:microsoft.com/office/officeart/2009/3/layout/HorizontalOrganizationChart"/>
    <dgm:cxn modelId="{3C75C281-911E-4CA3-87C5-CDC7AFE593F4}" type="presParOf" srcId="{AAC2D72C-F514-4BBC-893A-683CDA84DF96}" destId="{A6A76402-03F1-4F50-9A48-733F744DF171}" srcOrd="2" destOrd="0" presId="urn:microsoft.com/office/officeart/2009/3/layout/HorizontalOrganizationChart"/>
    <dgm:cxn modelId="{8711CBCB-E889-4686-BC43-3D5156C444DA}" type="presParOf" srcId="{BE7E8E4D-DC59-4D05-A81F-77C2ABFA4EC2}" destId="{C3BD332E-A115-47CB-BAE1-73A2E0253746}" srcOrd="6" destOrd="0" presId="urn:microsoft.com/office/officeart/2009/3/layout/HorizontalOrganizationChart"/>
    <dgm:cxn modelId="{FB937B7E-DCB6-4CD6-BED7-2B3541DD65E6}" type="presParOf" srcId="{BE7E8E4D-DC59-4D05-A81F-77C2ABFA4EC2}" destId="{DF30D61F-D358-4E86-B6B0-B7E3402B50DA}" srcOrd="7" destOrd="0" presId="urn:microsoft.com/office/officeart/2009/3/layout/HorizontalOrganizationChart"/>
    <dgm:cxn modelId="{55B599D0-18F3-425C-BF9C-7684420A1ACB}" type="presParOf" srcId="{DF30D61F-D358-4E86-B6B0-B7E3402B50DA}" destId="{7669CC71-D98E-4897-8216-C833227A7EEA}" srcOrd="0" destOrd="0" presId="urn:microsoft.com/office/officeart/2009/3/layout/HorizontalOrganizationChart"/>
    <dgm:cxn modelId="{F21EBCA9-86DE-4DDF-BCF3-FF35DCD8CB11}" type="presParOf" srcId="{7669CC71-D98E-4897-8216-C833227A7EEA}" destId="{893038D5-3C28-47F4-9D84-F7283FE41B71}" srcOrd="0" destOrd="0" presId="urn:microsoft.com/office/officeart/2009/3/layout/HorizontalOrganizationChart"/>
    <dgm:cxn modelId="{A170F010-0046-4895-B8D0-9EBE3C86D45E}" type="presParOf" srcId="{7669CC71-D98E-4897-8216-C833227A7EEA}" destId="{569B87E5-27F9-4805-A5E8-F46F2359A26C}" srcOrd="1" destOrd="0" presId="urn:microsoft.com/office/officeart/2009/3/layout/HorizontalOrganizationChart"/>
    <dgm:cxn modelId="{3D50CE36-A51D-4F97-BD57-61C24FCC4CF7}" type="presParOf" srcId="{DF30D61F-D358-4E86-B6B0-B7E3402B50DA}" destId="{1BE055C8-808D-41D7-BCED-F2FD36F142E2}" srcOrd="1" destOrd="0" presId="urn:microsoft.com/office/officeart/2009/3/layout/HorizontalOrganizationChart"/>
    <dgm:cxn modelId="{DDF81D61-7AA5-4693-A1D3-84B8F7AFAEE1}" type="presParOf" srcId="{1BE055C8-808D-41D7-BCED-F2FD36F142E2}" destId="{62A9705E-12FA-4A8E-B0ED-7207036835DA}" srcOrd="0" destOrd="0" presId="urn:microsoft.com/office/officeart/2009/3/layout/HorizontalOrganizationChart"/>
    <dgm:cxn modelId="{6240D901-E234-4D07-AF37-6FA3096D0C21}" type="presParOf" srcId="{1BE055C8-808D-41D7-BCED-F2FD36F142E2}" destId="{1C1E0A37-060A-4383-9CA3-15F1B5D5031B}" srcOrd="1" destOrd="0" presId="urn:microsoft.com/office/officeart/2009/3/layout/HorizontalOrganizationChart"/>
    <dgm:cxn modelId="{CCE8C70E-3BF9-45F9-867B-9C2454D08466}" type="presParOf" srcId="{1C1E0A37-060A-4383-9CA3-15F1B5D5031B}" destId="{5921738C-3843-44A6-B1FD-0906169AB4E3}" srcOrd="0" destOrd="0" presId="urn:microsoft.com/office/officeart/2009/3/layout/HorizontalOrganizationChart"/>
    <dgm:cxn modelId="{E97B931C-2308-440B-AC47-B24BD92DBA3C}" type="presParOf" srcId="{5921738C-3843-44A6-B1FD-0906169AB4E3}" destId="{14D3907D-A098-47A3-B5E8-19B87B45AF59}" srcOrd="0" destOrd="0" presId="urn:microsoft.com/office/officeart/2009/3/layout/HorizontalOrganizationChart"/>
    <dgm:cxn modelId="{A7DA72EF-B28A-4018-84DD-DA6E8F8D6936}" type="presParOf" srcId="{5921738C-3843-44A6-B1FD-0906169AB4E3}" destId="{058312D0-6C55-4F7A-9F3F-C3F3D6C3085E}" srcOrd="1" destOrd="0" presId="urn:microsoft.com/office/officeart/2009/3/layout/HorizontalOrganizationChart"/>
    <dgm:cxn modelId="{D035932A-049C-46BA-8157-CECB5E0192E0}" type="presParOf" srcId="{1C1E0A37-060A-4383-9CA3-15F1B5D5031B}" destId="{B8D57FC9-7D22-48EC-B289-97B2787AF72D}" srcOrd="1" destOrd="0" presId="urn:microsoft.com/office/officeart/2009/3/layout/HorizontalOrganizationChart"/>
    <dgm:cxn modelId="{9EF74BBC-894C-4CBA-9287-DE91DF043018}" type="presParOf" srcId="{1C1E0A37-060A-4383-9CA3-15F1B5D5031B}" destId="{6616F29E-C355-4254-9A57-B4595592CB5C}" srcOrd="2" destOrd="0" presId="urn:microsoft.com/office/officeart/2009/3/layout/HorizontalOrganizationChart"/>
    <dgm:cxn modelId="{0A88773E-7409-4F19-ADE1-120F308FA84F}" type="presParOf" srcId="{1BE055C8-808D-41D7-BCED-F2FD36F142E2}" destId="{D1C7B055-783A-4911-9FA6-BF37725FD1C7}" srcOrd="2" destOrd="0" presId="urn:microsoft.com/office/officeart/2009/3/layout/HorizontalOrganizationChart"/>
    <dgm:cxn modelId="{0FA7E82D-10FD-41FB-B808-AD8EB2CDE5D5}" type="presParOf" srcId="{1BE055C8-808D-41D7-BCED-F2FD36F142E2}" destId="{A70D526B-CB94-4096-9FAB-E541CA1545CC}" srcOrd="3" destOrd="0" presId="urn:microsoft.com/office/officeart/2009/3/layout/HorizontalOrganizationChart"/>
    <dgm:cxn modelId="{31256B34-5E1F-4A34-8A1A-ECCD374BADBA}" type="presParOf" srcId="{A70D526B-CB94-4096-9FAB-E541CA1545CC}" destId="{C7794052-0FEC-4B9A-981D-BA2712ACD76C}" srcOrd="0" destOrd="0" presId="urn:microsoft.com/office/officeart/2009/3/layout/HorizontalOrganizationChart"/>
    <dgm:cxn modelId="{A6D388F9-CBEE-4644-A1C0-9F96033AF657}" type="presParOf" srcId="{C7794052-0FEC-4B9A-981D-BA2712ACD76C}" destId="{A8027733-2353-422F-A00C-AACCA5BC973E}" srcOrd="0" destOrd="0" presId="urn:microsoft.com/office/officeart/2009/3/layout/HorizontalOrganizationChart"/>
    <dgm:cxn modelId="{BD7B0146-DD6A-46C5-92FB-6C86C0512D16}" type="presParOf" srcId="{C7794052-0FEC-4B9A-981D-BA2712ACD76C}" destId="{879E9798-5654-4ADA-94AD-33880EF40CBA}" srcOrd="1" destOrd="0" presId="urn:microsoft.com/office/officeart/2009/3/layout/HorizontalOrganizationChart"/>
    <dgm:cxn modelId="{BC602998-DDB6-4650-BBC5-34F63D431EC7}" type="presParOf" srcId="{A70D526B-CB94-4096-9FAB-E541CA1545CC}" destId="{BA085936-4A8D-4845-9DDB-0FB97B095EB1}" srcOrd="1" destOrd="0" presId="urn:microsoft.com/office/officeart/2009/3/layout/HorizontalOrganizationChart"/>
    <dgm:cxn modelId="{59F8BA28-896D-4F4D-8FF2-DE442F8A9522}" type="presParOf" srcId="{A70D526B-CB94-4096-9FAB-E541CA1545CC}" destId="{09989FD2-8102-41FD-8FA6-7515BA295FEB}" srcOrd="2" destOrd="0" presId="urn:microsoft.com/office/officeart/2009/3/layout/HorizontalOrganizationChart"/>
    <dgm:cxn modelId="{E7B6B0E9-678F-42EB-8E65-CF586DAA30DF}" type="presParOf" srcId="{1BE055C8-808D-41D7-BCED-F2FD36F142E2}" destId="{1945CB79-AC9D-4393-B691-1AAFCE3E3E6F}" srcOrd="4" destOrd="0" presId="urn:microsoft.com/office/officeart/2009/3/layout/HorizontalOrganizationChart"/>
    <dgm:cxn modelId="{07616718-AC31-4689-B29C-7E376AEEB912}" type="presParOf" srcId="{1BE055C8-808D-41D7-BCED-F2FD36F142E2}" destId="{05BBDE68-5DFF-4BF5-9F45-9F71522C5B35}" srcOrd="5" destOrd="0" presId="urn:microsoft.com/office/officeart/2009/3/layout/HorizontalOrganizationChart"/>
    <dgm:cxn modelId="{07EAE718-52E8-4D43-948B-B5AA56759077}" type="presParOf" srcId="{05BBDE68-5DFF-4BF5-9F45-9F71522C5B35}" destId="{56554022-BCE7-4E7D-8D65-52254810B26F}" srcOrd="0" destOrd="0" presId="urn:microsoft.com/office/officeart/2009/3/layout/HorizontalOrganizationChart"/>
    <dgm:cxn modelId="{F136AE2F-C9F0-4550-ABE0-4A2723A58B0E}" type="presParOf" srcId="{56554022-BCE7-4E7D-8D65-52254810B26F}" destId="{6BD7D902-6CFE-41F0-9CD9-80EB4CD7AFAF}" srcOrd="0" destOrd="0" presId="urn:microsoft.com/office/officeart/2009/3/layout/HorizontalOrganizationChart"/>
    <dgm:cxn modelId="{011052C3-4DDE-4E66-98B0-51B8E2525D59}" type="presParOf" srcId="{56554022-BCE7-4E7D-8D65-52254810B26F}" destId="{9A4D712E-F3CF-4F28-A7F5-BEBF92F415C1}" srcOrd="1" destOrd="0" presId="urn:microsoft.com/office/officeart/2009/3/layout/HorizontalOrganizationChart"/>
    <dgm:cxn modelId="{A7413BF5-D003-4918-A716-FA7E0CCB0E4D}" type="presParOf" srcId="{05BBDE68-5DFF-4BF5-9F45-9F71522C5B35}" destId="{69D1A975-3BC0-4E66-9FD1-4EA490168EFE}" srcOrd="1" destOrd="0" presId="urn:microsoft.com/office/officeart/2009/3/layout/HorizontalOrganizationChart"/>
    <dgm:cxn modelId="{73F5D436-A977-4C12-A0BE-8EA6393FBC52}" type="presParOf" srcId="{05BBDE68-5DFF-4BF5-9F45-9F71522C5B35}" destId="{854DEE0D-3696-42FB-9F76-AA8721A24264}" srcOrd="2" destOrd="0" presId="urn:microsoft.com/office/officeart/2009/3/layout/HorizontalOrganizationChart"/>
    <dgm:cxn modelId="{79F6D942-B56D-47F8-8E7D-CF038F3DE143}" type="presParOf" srcId="{1BE055C8-808D-41D7-BCED-F2FD36F142E2}" destId="{58569D84-A380-4D29-B57E-3EB07624D448}" srcOrd="6" destOrd="0" presId="urn:microsoft.com/office/officeart/2009/3/layout/HorizontalOrganizationChart"/>
    <dgm:cxn modelId="{F84CF419-C391-4B89-BE71-076C9D2C0004}" type="presParOf" srcId="{1BE055C8-808D-41D7-BCED-F2FD36F142E2}" destId="{2753AAEA-1890-48AB-891F-1D0839D21AC8}" srcOrd="7" destOrd="0" presId="urn:microsoft.com/office/officeart/2009/3/layout/HorizontalOrganizationChart"/>
    <dgm:cxn modelId="{23BC9B47-5442-4AFF-A9CA-B5CF1A69C302}" type="presParOf" srcId="{2753AAEA-1890-48AB-891F-1D0839D21AC8}" destId="{4D42CF24-0EA7-4514-99D5-3BF355C2F617}" srcOrd="0" destOrd="0" presId="urn:microsoft.com/office/officeart/2009/3/layout/HorizontalOrganizationChart"/>
    <dgm:cxn modelId="{A647D579-047C-4DCB-B5C1-09AE3BD4DFA7}" type="presParOf" srcId="{4D42CF24-0EA7-4514-99D5-3BF355C2F617}" destId="{4B0894AE-5512-4400-8807-D7D709B84290}" srcOrd="0" destOrd="0" presId="urn:microsoft.com/office/officeart/2009/3/layout/HorizontalOrganizationChart"/>
    <dgm:cxn modelId="{967EAA49-B343-49B5-846F-6BC54EFF09EC}" type="presParOf" srcId="{4D42CF24-0EA7-4514-99D5-3BF355C2F617}" destId="{A71B3491-2CD3-4395-88C2-E8DF5F701FC3}" srcOrd="1" destOrd="0" presId="urn:microsoft.com/office/officeart/2009/3/layout/HorizontalOrganizationChart"/>
    <dgm:cxn modelId="{6CC69E70-C86D-4787-BDCE-08667B123525}" type="presParOf" srcId="{2753AAEA-1890-48AB-891F-1D0839D21AC8}" destId="{048B8FDA-D0D9-4DD5-A32E-BBE1ED8E31A2}" srcOrd="1" destOrd="0" presId="urn:microsoft.com/office/officeart/2009/3/layout/HorizontalOrganizationChart"/>
    <dgm:cxn modelId="{8C5D3ED0-A8B3-4B2F-B2A1-C5428569646A}" type="presParOf" srcId="{2753AAEA-1890-48AB-891F-1D0839D21AC8}" destId="{6F042640-D1C4-40F3-941D-8D22D8F92DFA}" srcOrd="2" destOrd="0" presId="urn:microsoft.com/office/officeart/2009/3/layout/HorizontalOrganizationChart"/>
    <dgm:cxn modelId="{4F292DBC-3ED4-4F2A-8F30-F06A009A65E6}" type="presParOf" srcId="{DF30D61F-D358-4E86-B6B0-B7E3402B50DA}" destId="{2DE69D28-2742-4EA5-82E1-9C7A08E53D5F}" srcOrd="2" destOrd="0" presId="urn:microsoft.com/office/officeart/2009/3/layout/HorizontalOrganizationChart"/>
    <dgm:cxn modelId="{6C3990F7-E7BC-47D0-BD35-0F4394E3ACFE}" type="presParOf" srcId="{BE7E8E4D-DC59-4D05-A81F-77C2ABFA4EC2}" destId="{825B6BF6-3C55-4AFD-AC9E-FB1CB6F9EB62}" srcOrd="8" destOrd="0" presId="urn:microsoft.com/office/officeart/2009/3/layout/HorizontalOrganizationChart"/>
    <dgm:cxn modelId="{7A8B7101-A54A-4EBF-9239-6E5EA6A92EF0}" type="presParOf" srcId="{BE7E8E4D-DC59-4D05-A81F-77C2ABFA4EC2}" destId="{BFA28EBC-9B1F-49BE-860C-6520D5550A4F}" srcOrd="9" destOrd="0" presId="urn:microsoft.com/office/officeart/2009/3/layout/HorizontalOrganizationChart"/>
    <dgm:cxn modelId="{168A9610-53F8-47E3-B8B1-13855572B35B}" type="presParOf" srcId="{BFA28EBC-9B1F-49BE-860C-6520D5550A4F}" destId="{4F399BD4-5434-475D-B4EC-7DAF9603BC8A}" srcOrd="0" destOrd="0" presId="urn:microsoft.com/office/officeart/2009/3/layout/HorizontalOrganizationChart"/>
    <dgm:cxn modelId="{8C91EA67-DA26-48AF-B7BA-66E54B5AE2E8}" type="presParOf" srcId="{4F399BD4-5434-475D-B4EC-7DAF9603BC8A}" destId="{0695229B-0F8F-4CA4-874E-6C427AF5C7C3}" srcOrd="0" destOrd="0" presId="urn:microsoft.com/office/officeart/2009/3/layout/HorizontalOrganizationChart"/>
    <dgm:cxn modelId="{AFE065D9-3960-461F-8B6A-01DA980B2EA2}" type="presParOf" srcId="{4F399BD4-5434-475D-B4EC-7DAF9603BC8A}" destId="{DADCFE2C-C175-475A-BAF0-3A8BAE27BFAF}" srcOrd="1" destOrd="0" presId="urn:microsoft.com/office/officeart/2009/3/layout/HorizontalOrganizationChart"/>
    <dgm:cxn modelId="{73F42CEB-3603-4D80-8082-8701DA86A5D8}" type="presParOf" srcId="{BFA28EBC-9B1F-49BE-860C-6520D5550A4F}" destId="{FF6D8B3F-27A2-44C8-92A7-F0134D6DA6BF}" srcOrd="1" destOrd="0" presId="urn:microsoft.com/office/officeart/2009/3/layout/HorizontalOrganizationChart"/>
    <dgm:cxn modelId="{9D49634B-D0D2-4C98-9081-8D1DD536C2B2}" type="presParOf" srcId="{BFA28EBC-9B1F-49BE-860C-6520D5550A4F}" destId="{E2A50A77-AF6A-4728-8DEF-A3EEB7A1896E}" srcOrd="2" destOrd="0" presId="urn:microsoft.com/office/officeart/2009/3/layout/HorizontalOrganizationChart"/>
    <dgm:cxn modelId="{E4F404B6-1592-4E56-830B-4A84ED938537}" type="presParOf" srcId="{BE7E8E4D-DC59-4D05-A81F-77C2ABFA4EC2}" destId="{4F83429F-E28C-434F-9243-397B122D91C5}" srcOrd="10" destOrd="0" presId="urn:microsoft.com/office/officeart/2009/3/layout/HorizontalOrganizationChart"/>
    <dgm:cxn modelId="{BA6760F2-C35F-4FDF-9525-03759D8E9BCC}" type="presParOf" srcId="{BE7E8E4D-DC59-4D05-A81F-77C2ABFA4EC2}" destId="{940EC254-5D1C-4597-B10E-A09E3CDE8FE7}" srcOrd="11" destOrd="0" presId="urn:microsoft.com/office/officeart/2009/3/layout/HorizontalOrganizationChart"/>
    <dgm:cxn modelId="{FFA18A5D-8792-4AB6-B791-E8ACBFCFEE7D}" type="presParOf" srcId="{940EC254-5D1C-4597-B10E-A09E3CDE8FE7}" destId="{AAB98B5D-984C-4B95-8F6E-DF60629539CA}" srcOrd="0" destOrd="0" presId="urn:microsoft.com/office/officeart/2009/3/layout/HorizontalOrganizationChart"/>
    <dgm:cxn modelId="{FAA7EA7B-C1BF-43C5-9601-5095ED807FA4}" type="presParOf" srcId="{AAB98B5D-984C-4B95-8F6E-DF60629539CA}" destId="{E9C661B3-F865-44BB-87E4-890C8AC26F0E}" srcOrd="0" destOrd="0" presId="urn:microsoft.com/office/officeart/2009/3/layout/HorizontalOrganizationChart"/>
    <dgm:cxn modelId="{0248691F-136B-4AB3-8495-7B7B0D598ABD}" type="presParOf" srcId="{AAB98B5D-984C-4B95-8F6E-DF60629539CA}" destId="{291447F3-E840-4460-8F79-E591E66C12D5}" srcOrd="1" destOrd="0" presId="urn:microsoft.com/office/officeart/2009/3/layout/HorizontalOrganizationChart"/>
    <dgm:cxn modelId="{382D8C65-A933-474A-8011-5055778A4585}" type="presParOf" srcId="{940EC254-5D1C-4597-B10E-A09E3CDE8FE7}" destId="{2AF1A839-9DF6-4512-B60E-B799AEB9B73B}" srcOrd="1" destOrd="0" presId="urn:microsoft.com/office/officeart/2009/3/layout/HorizontalOrganizationChart"/>
    <dgm:cxn modelId="{66F6F9AE-55B6-4B60-89E2-8AADF5C484BF}" type="presParOf" srcId="{940EC254-5D1C-4597-B10E-A09E3CDE8FE7}" destId="{344AF2AB-C69B-49AA-8C32-DBFEF82DD218}" srcOrd="2" destOrd="0" presId="urn:microsoft.com/office/officeart/2009/3/layout/HorizontalOrganizationChart"/>
    <dgm:cxn modelId="{5662FBB2-0D90-40C4-8419-194312608A03}" type="presParOf" srcId="{A2D53DD2-16C9-4AAB-BD91-5B984F28F2F8}" destId="{FD013983-26D2-4794-90BB-AFEBA56E529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FF8F1C-42BD-43C7-9AF6-99FC26B844A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4909F8-FFD9-4463-82E6-958BE7C36DD7}">
      <dgm:prSet phldrT="[文本]"/>
      <dgm:spPr/>
      <dgm:t>
        <a:bodyPr/>
        <a:lstStyle/>
        <a:p>
          <a:r>
            <a:rPr lang="en-US" altLang="zh-CN" dirty="0" smtClean="0"/>
            <a:t>AGV</a:t>
          </a:r>
          <a:r>
            <a:rPr lang="zh-CN" altLang="en-US" dirty="0" smtClean="0"/>
            <a:t>调度算法</a:t>
          </a:r>
          <a:endParaRPr lang="zh-CN" altLang="en-US" dirty="0"/>
        </a:p>
      </dgm:t>
    </dgm:pt>
    <dgm:pt modelId="{E23E5AD8-D6DC-4D87-838B-8E893992E69B}" type="parTrans" cxnId="{04F1EDC2-D92B-4D78-928F-2FD2ACDB6E0A}">
      <dgm:prSet/>
      <dgm:spPr/>
      <dgm:t>
        <a:bodyPr/>
        <a:lstStyle/>
        <a:p>
          <a:endParaRPr lang="zh-CN" altLang="en-US"/>
        </a:p>
      </dgm:t>
    </dgm:pt>
    <dgm:pt modelId="{04A53BC3-84B9-4783-8935-37130CE069C8}" type="sibTrans" cxnId="{04F1EDC2-D92B-4D78-928F-2FD2ACDB6E0A}">
      <dgm:prSet/>
      <dgm:spPr/>
      <dgm:t>
        <a:bodyPr/>
        <a:lstStyle/>
        <a:p>
          <a:endParaRPr lang="zh-CN" altLang="en-US"/>
        </a:p>
      </dgm:t>
    </dgm:pt>
    <dgm:pt modelId="{8F9395DD-B108-4596-B032-C61C5D510EB1}">
      <dgm:prSet phldrT="[文本]"/>
      <dgm:spPr/>
      <dgm:t>
        <a:bodyPr/>
        <a:lstStyle/>
        <a:p>
          <a:r>
            <a:rPr lang="zh-CN" altLang="en-US" dirty="0" smtClean="0"/>
            <a:t>路径规划</a:t>
          </a:r>
          <a:endParaRPr lang="zh-CN" altLang="en-US" dirty="0"/>
        </a:p>
      </dgm:t>
    </dgm:pt>
    <dgm:pt modelId="{6EBF2AB4-CE82-401C-91CA-A77149D92813}" type="parTrans" cxnId="{6086649C-EF82-4623-8568-9E21229EA4B7}">
      <dgm:prSet/>
      <dgm:spPr/>
      <dgm:t>
        <a:bodyPr/>
        <a:lstStyle/>
        <a:p>
          <a:endParaRPr lang="zh-CN" altLang="en-US"/>
        </a:p>
      </dgm:t>
    </dgm:pt>
    <dgm:pt modelId="{6FA70D62-95A9-4D87-953C-012C274D06CF}" type="sibTrans" cxnId="{6086649C-EF82-4623-8568-9E21229EA4B7}">
      <dgm:prSet/>
      <dgm:spPr/>
      <dgm:t>
        <a:bodyPr/>
        <a:lstStyle/>
        <a:p>
          <a:endParaRPr lang="zh-CN" altLang="en-US"/>
        </a:p>
      </dgm:t>
    </dgm:pt>
    <dgm:pt modelId="{2D332156-6826-4105-A1D4-C367D6ED413E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 smtClean="0"/>
            <a:t>碰撞检测</a:t>
          </a:r>
          <a:endParaRPr lang="zh-CN" altLang="en-US" dirty="0"/>
        </a:p>
      </dgm:t>
    </dgm:pt>
    <dgm:pt modelId="{1E5D711D-9724-4E31-B6CC-C330DE1B5E71}" type="parTrans" cxnId="{C00DE539-36C6-4BA0-B0DE-E922613A6C37}">
      <dgm:prSet/>
      <dgm:spPr/>
      <dgm:t>
        <a:bodyPr/>
        <a:lstStyle/>
        <a:p>
          <a:endParaRPr lang="zh-CN" altLang="en-US"/>
        </a:p>
      </dgm:t>
    </dgm:pt>
    <dgm:pt modelId="{BA339EBC-D1B9-4018-89E7-26DA938E801A}" type="sibTrans" cxnId="{C00DE539-36C6-4BA0-B0DE-E922613A6C37}">
      <dgm:prSet/>
      <dgm:spPr/>
      <dgm:t>
        <a:bodyPr/>
        <a:lstStyle/>
        <a:p>
          <a:endParaRPr lang="zh-CN" altLang="en-US"/>
        </a:p>
      </dgm:t>
    </dgm:pt>
    <dgm:pt modelId="{2926C559-4A73-4A1D-A0AE-7BFBFC1EF858}">
      <dgm:prSet phldrT="[文本]"/>
      <dgm:spPr/>
      <dgm:t>
        <a:bodyPr/>
        <a:lstStyle/>
        <a:p>
          <a:r>
            <a:rPr lang="zh-CN" altLang="en-US" dirty="0" smtClean="0"/>
            <a:t>多</a:t>
          </a:r>
          <a:r>
            <a:rPr lang="en-US" altLang="zh-CN" dirty="0" smtClean="0"/>
            <a:t>AGV</a:t>
          </a:r>
          <a:r>
            <a:rPr lang="zh-CN" altLang="en-US" dirty="0" smtClean="0"/>
            <a:t>协调</a:t>
          </a:r>
          <a:endParaRPr lang="zh-CN" altLang="en-US" dirty="0"/>
        </a:p>
      </dgm:t>
    </dgm:pt>
    <dgm:pt modelId="{16F31E8C-4591-402F-8B0D-6A4AA301CC6E}" type="parTrans" cxnId="{24DAC9B7-12D5-4E0E-898F-53A505573F77}">
      <dgm:prSet/>
      <dgm:spPr/>
      <dgm:t>
        <a:bodyPr/>
        <a:lstStyle/>
        <a:p>
          <a:endParaRPr lang="zh-CN" altLang="en-US"/>
        </a:p>
      </dgm:t>
    </dgm:pt>
    <dgm:pt modelId="{4BC549A1-CB2E-4FDC-8891-F6B962597DE7}" type="sibTrans" cxnId="{24DAC9B7-12D5-4E0E-898F-53A505573F77}">
      <dgm:prSet/>
      <dgm:spPr/>
      <dgm:t>
        <a:bodyPr/>
        <a:lstStyle/>
        <a:p>
          <a:endParaRPr lang="zh-CN" altLang="en-US"/>
        </a:p>
      </dgm:t>
    </dgm:pt>
    <dgm:pt modelId="{76C7E5E2-21F8-4C3A-8590-33FA74C867D7}">
      <dgm:prSet phldrT="[文本]"/>
      <dgm:spPr/>
      <dgm:t>
        <a:bodyPr/>
        <a:lstStyle/>
        <a:p>
          <a:r>
            <a:rPr lang="zh-CN" altLang="en-US" dirty="0" smtClean="0"/>
            <a:t>车辆位置预测</a:t>
          </a:r>
          <a:endParaRPr lang="zh-CN" altLang="en-US" dirty="0"/>
        </a:p>
      </dgm:t>
    </dgm:pt>
    <dgm:pt modelId="{0AF01CC1-3F77-473F-8177-C673EB4B4F23}" type="parTrans" cxnId="{9247B749-1459-44C0-9AB1-AB86A182EABD}">
      <dgm:prSet/>
      <dgm:spPr/>
      <dgm:t>
        <a:bodyPr/>
        <a:lstStyle/>
        <a:p>
          <a:endParaRPr lang="zh-CN" altLang="en-US"/>
        </a:p>
      </dgm:t>
    </dgm:pt>
    <dgm:pt modelId="{843B8B4E-B1CE-4B45-AF8B-E82AE2FC7273}" type="sibTrans" cxnId="{9247B749-1459-44C0-9AB1-AB86A182EABD}">
      <dgm:prSet/>
      <dgm:spPr/>
      <dgm:t>
        <a:bodyPr/>
        <a:lstStyle/>
        <a:p>
          <a:endParaRPr lang="zh-CN" altLang="en-US"/>
        </a:p>
      </dgm:t>
    </dgm:pt>
    <dgm:pt modelId="{F4FEE702-26B6-4EAE-B9D7-F82A469CC85C}">
      <dgm:prSet phldrT="[文本]"/>
      <dgm:spPr/>
      <dgm:t>
        <a:bodyPr/>
        <a:lstStyle/>
        <a:p>
          <a:r>
            <a:rPr lang="zh-CN" altLang="en-US" dirty="0" smtClean="0"/>
            <a:t>区域分割</a:t>
          </a:r>
          <a:endParaRPr lang="zh-CN" altLang="en-US" dirty="0"/>
        </a:p>
      </dgm:t>
    </dgm:pt>
    <dgm:pt modelId="{DA99FA41-7D6F-4062-8EED-77DF48D23043}" type="parTrans" cxnId="{1439BB28-FF68-4356-8BDD-1349BCD2A23E}">
      <dgm:prSet/>
      <dgm:spPr/>
      <dgm:t>
        <a:bodyPr/>
        <a:lstStyle/>
        <a:p>
          <a:endParaRPr lang="zh-CN" altLang="en-US"/>
        </a:p>
      </dgm:t>
    </dgm:pt>
    <dgm:pt modelId="{FE93C9A8-F61A-44DC-B4D0-2457045D626F}" type="sibTrans" cxnId="{1439BB28-FF68-4356-8BDD-1349BCD2A23E}">
      <dgm:prSet/>
      <dgm:spPr/>
      <dgm:t>
        <a:bodyPr/>
        <a:lstStyle/>
        <a:p>
          <a:endParaRPr lang="zh-CN" altLang="en-US"/>
        </a:p>
      </dgm:t>
    </dgm:pt>
    <dgm:pt modelId="{6AE703EC-FB07-4EE2-85FD-301CEFE474DE}">
      <dgm:prSet phldrT="[文本]"/>
      <dgm:spPr/>
      <dgm:t>
        <a:bodyPr/>
        <a:lstStyle/>
        <a:p>
          <a:r>
            <a:rPr lang="zh-CN" altLang="en-US" dirty="0" smtClean="0"/>
            <a:t>优先级</a:t>
          </a:r>
          <a:endParaRPr lang="zh-CN" altLang="en-US" dirty="0"/>
        </a:p>
      </dgm:t>
    </dgm:pt>
    <dgm:pt modelId="{C331FFF2-BB35-4BB5-AF1B-4572DCD18D0D}" type="parTrans" cxnId="{4C670447-19BD-4A41-86D8-8C573D9BE002}">
      <dgm:prSet/>
      <dgm:spPr/>
      <dgm:t>
        <a:bodyPr/>
        <a:lstStyle/>
        <a:p>
          <a:endParaRPr lang="zh-CN" altLang="en-US"/>
        </a:p>
      </dgm:t>
    </dgm:pt>
    <dgm:pt modelId="{E3E5F7E4-CDF0-4202-8A3A-8760D6FA33BD}" type="sibTrans" cxnId="{4C670447-19BD-4A41-86D8-8C573D9BE002}">
      <dgm:prSet/>
      <dgm:spPr/>
      <dgm:t>
        <a:bodyPr/>
        <a:lstStyle/>
        <a:p>
          <a:endParaRPr lang="zh-CN" altLang="en-US"/>
        </a:p>
      </dgm:t>
    </dgm:pt>
    <dgm:pt modelId="{D60AA3BE-064D-4A16-8AFF-E37996A36288}">
      <dgm:prSet/>
      <dgm:spPr/>
      <dgm:t>
        <a:bodyPr/>
        <a:lstStyle/>
        <a:p>
          <a:r>
            <a:rPr lang="zh-CN" altLang="en-US" dirty="0" smtClean="0"/>
            <a:t>单向图</a:t>
          </a:r>
          <a:endParaRPr lang="en-US" dirty="0"/>
        </a:p>
      </dgm:t>
    </dgm:pt>
    <dgm:pt modelId="{1FCA7B88-267E-411D-9819-34AC22D1003A}" type="parTrans" cxnId="{37D8C16D-6CA2-4DB1-A545-7C859330BBEB}">
      <dgm:prSet/>
      <dgm:spPr/>
      <dgm:t>
        <a:bodyPr/>
        <a:lstStyle/>
        <a:p>
          <a:endParaRPr lang="en-US"/>
        </a:p>
      </dgm:t>
    </dgm:pt>
    <dgm:pt modelId="{8B2F0EEA-9C5F-4A87-8BD7-871FB3E7E543}" type="sibTrans" cxnId="{37D8C16D-6CA2-4DB1-A545-7C859330BBEB}">
      <dgm:prSet/>
      <dgm:spPr/>
      <dgm:t>
        <a:bodyPr/>
        <a:lstStyle/>
        <a:p>
          <a:endParaRPr lang="en-US"/>
        </a:p>
      </dgm:t>
    </dgm:pt>
    <dgm:pt modelId="{30A15A83-499C-4EA0-875B-433B8DCFCF9F}">
      <dgm:prSet/>
      <dgm:spPr/>
      <dgm:t>
        <a:bodyPr/>
        <a:lstStyle/>
        <a:p>
          <a:r>
            <a:rPr lang="zh-CN" altLang="en-US" dirty="0" smtClean="0"/>
            <a:t>时间窗</a:t>
          </a:r>
          <a:endParaRPr lang="en-US" dirty="0"/>
        </a:p>
      </dgm:t>
    </dgm:pt>
    <dgm:pt modelId="{F6BBB640-1F09-465F-9259-17FA1C3A89FC}" type="parTrans" cxnId="{22E4ABFC-3705-402A-9335-099D741EAC29}">
      <dgm:prSet/>
      <dgm:spPr/>
      <dgm:t>
        <a:bodyPr/>
        <a:lstStyle/>
        <a:p>
          <a:endParaRPr lang="en-US"/>
        </a:p>
      </dgm:t>
    </dgm:pt>
    <dgm:pt modelId="{B2A70BB1-F466-428E-959B-3D702A2A4A69}" type="sibTrans" cxnId="{22E4ABFC-3705-402A-9335-099D741EAC29}">
      <dgm:prSet/>
      <dgm:spPr/>
      <dgm:t>
        <a:bodyPr/>
        <a:lstStyle/>
        <a:p>
          <a:endParaRPr lang="en-US"/>
        </a:p>
      </dgm:t>
    </dgm:pt>
    <dgm:pt modelId="{C26C2736-E62E-4093-89F8-FA7E4328FB50}">
      <dgm:prSet/>
      <dgm:spPr/>
      <dgm:t>
        <a:bodyPr/>
        <a:lstStyle/>
        <a:p>
          <a:r>
            <a:rPr lang="zh-CN" altLang="en-US" dirty="0" smtClean="0"/>
            <a:t>重新规划路径</a:t>
          </a:r>
          <a:endParaRPr lang="en-US" dirty="0"/>
        </a:p>
      </dgm:t>
    </dgm:pt>
    <dgm:pt modelId="{C447B8A4-0F26-462C-A729-688642F2E35E}" type="parTrans" cxnId="{05CF8BE7-3183-4A71-9281-5D1763FEB717}">
      <dgm:prSet/>
      <dgm:spPr/>
      <dgm:t>
        <a:bodyPr/>
        <a:lstStyle/>
        <a:p>
          <a:endParaRPr lang="en-US"/>
        </a:p>
      </dgm:t>
    </dgm:pt>
    <dgm:pt modelId="{D5A26720-8299-4474-97DA-F28BC75D8504}" type="sibTrans" cxnId="{05CF8BE7-3183-4A71-9281-5D1763FEB717}">
      <dgm:prSet/>
      <dgm:spPr/>
      <dgm:t>
        <a:bodyPr/>
        <a:lstStyle/>
        <a:p>
          <a:endParaRPr lang="en-US"/>
        </a:p>
      </dgm:t>
    </dgm:pt>
    <dgm:pt modelId="{08733AFB-D462-430E-B8AC-FA4631214E2F}">
      <dgm:prSet phldrT="[文本]"/>
      <dgm:spPr/>
      <dgm:t>
        <a:bodyPr/>
        <a:lstStyle/>
        <a:p>
          <a:r>
            <a:rPr lang="zh-CN" altLang="en-US" dirty="0" smtClean="0"/>
            <a:t>先到先得</a:t>
          </a:r>
          <a:endParaRPr lang="zh-CN" altLang="en-US" dirty="0"/>
        </a:p>
      </dgm:t>
    </dgm:pt>
    <dgm:pt modelId="{92F5674D-F422-4204-8347-DBB3C18A53B6}" type="parTrans" cxnId="{E402EDF7-96E7-4FB7-9615-236ABD9DAAC4}">
      <dgm:prSet/>
      <dgm:spPr/>
      <dgm:t>
        <a:bodyPr/>
        <a:lstStyle/>
        <a:p>
          <a:endParaRPr lang="zh-CN" altLang="en-US"/>
        </a:p>
      </dgm:t>
    </dgm:pt>
    <dgm:pt modelId="{C6BD50B8-2A95-4A19-BDDC-2B29AC489F02}" type="sibTrans" cxnId="{E402EDF7-96E7-4FB7-9615-236ABD9DAAC4}">
      <dgm:prSet/>
      <dgm:spPr/>
      <dgm:t>
        <a:bodyPr/>
        <a:lstStyle/>
        <a:p>
          <a:endParaRPr lang="zh-CN" altLang="en-US"/>
        </a:p>
      </dgm:t>
    </dgm:pt>
    <dgm:pt modelId="{BE26C07E-E464-4C7F-9E49-5D1CE0F3118B}">
      <dgm:prSet phldrT="[文本]"/>
      <dgm:spPr/>
      <dgm:t>
        <a:bodyPr/>
        <a:lstStyle/>
        <a:p>
          <a:r>
            <a:rPr lang="en-US" altLang="zh-CN" dirty="0" smtClean="0"/>
            <a:t>AGV</a:t>
          </a:r>
          <a:r>
            <a:rPr lang="zh-CN" altLang="en-US" dirty="0" smtClean="0"/>
            <a:t>功能划分</a:t>
          </a:r>
          <a:endParaRPr lang="zh-CN" altLang="en-US" dirty="0"/>
        </a:p>
      </dgm:t>
    </dgm:pt>
    <dgm:pt modelId="{7813F98D-5C2D-480B-BF39-901570C4047B}" type="parTrans" cxnId="{D56048BF-65CB-4792-AF83-CC136BAC7C72}">
      <dgm:prSet/>
      <dgm:spPr/>
      <dgm:t>
        <a:bodyPr/>
        <a:lstStyle/>
        <a:p>
          <a:endParaRPr lang="zh-CN" altLang="en-US"/>
        </a:p>
      </dgm:t>
    </dgm:pt>
    <dgm:pt modelId="{E58E7DF3-2C40-4FC1-A18D-22E569E82B79}" type="sibTrans" cxnId="{D56048BF-65CB-4792-AF83-CC136BAC7C72}">
      <dgm:prSet/>
      <dgm:spPr/>
      <dgm:t>
        <a:bodyPr/>
        <a:lstStyle/>
        <a:p>
          <a:endParaRPr lang="zh-CN" altLang="en-US"/>
        </a:p>
      </dgm:t>
    </dgm:pt>
    <dgm:pt modelId="{6BC7C7DA-2A1F-417C-BE98-36D6DF936EE1}">
      <dgm:prSet phldrT="[文本]"/>
      <dgm:spPr/>
      <dgm:t>
        <a:bodyPr/>
        <a:lstStyle/>
        <a:p>
          <a:r>
            <a:rPr lang="zh-CN" altLang="en-US" dirty="0" smtClean="0"/>
            <a:t>充电管理</a:t>
          </a:r>
          <a:endParaRPr lang="zh-CN" altLang="en-US" dirty="0"/>
        </a:p>
      </dgm:t>
    </dgm:pt>
    <dgm:pt modelId="{FD496CB1-03F3-4841-BB3C-64E1B9AF4915}" type="parTrans" cxnId="{267D57F8-EFFA-4BAA-AD1C-1DC9AAE77CBF}">
      <dgm:prSet/>
      <dgm:spPr/>
      <dgm:t>
        <a:bodyPr/>
        <a:lstStyle/>
        <a:p>
          <a:endParaRPr lang="zh-CN" altLang="en-US"/>
        </a:p>
      </dgm:t>
    </dgm:pt>
    <dgm:pt modelId="{27356E6E-80F8-4155-82AC-E5168496E8F3}" type="sibTrans" cxnId="{267D57F8-EFFA-4BAA-AD1C-1DC9AAE77CBF}">
      <dgm:prSet/>
      <dgm:spPr/>
      <dgm:t>
        <a:bodyPr/>
        <a:lstStyle/>
        <a:p>
          <a:endParaRPr lang="zh-CN" altLang="en-US"/>
        </a:p>
      </dgm:t>
    </dgm:pt>
    <dgm:pt modelId="{FB683F55-6BC3-45A5-A6CC-34A16AE8BA57}" type="pres">
      <dgm:prSet presAssocID="{74FF8F1C-42BD-43C7-9AF6-99FC26B844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2D53DD2-16C9-4AAB-BD91-5B984F28F2F8}" type="pres">
      <dgm:prSet presAssocID="{814909F8-FFD9-4463-82E6-958BE7C36DD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26DCFE6-F870-4EF1-A4D2-71A4669E5CE5}" type="pres">
      <dgm:prSet presAssocID="{814909F8-FFD9-4463-82E6-958BE7C36DD7}" presName="rootComposite1" presStyleCnt="0"/>
      <dgm:spPr/>
      <dgm:t>
        <a:bodyPr/>
        <a:lstStyle/>
        <a:p>
          <a:endParaRPr lang="en-US"/>
        </a:p>
      </dgm:t>
    </dgm:pt>
    <dgm:pt modelId="{95B4BE4E-FF4E-4215-8C25-7AA0FE52B8EB}" type="pres">
      <dgm:prSet presAssocID="{814909F8-FFD9-4463-82E6-958BE7C36DD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2FCE9E-8F07-40F1-BCD1-61EF2073E7AC}" type="pres">
      <dgm:prSet presAssocID="{814909F8-FFD9-4463-82E6-958BE7C36DD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E7E8E4D-DC59-4D05-A81F-77C2ABFA4EC2}" type="pres">
      <dgm:prSet presAssocID="{814909F8-FFD9-4463-82E6-958BE7C36DD7}" presName="hierChild2" presStyleCnt="0"/>
      <dgm:spPr/>
      <dgm:t>
        <a:bodyPr/>
        <a:lstStyle/>
        <a:p>
          <a:endParaRPr lang="en-US"/>
        </a:p>
      </dgm:t>
    </dgm:pt>
    <dgm:pt modelId="{6753298F-3842-4B67-AA29-4E67A1CD28D0}" type="pres">
      <dgm:prSet presAssocID="{6EBF2AB4-CE82-401C-91CA-A77149D92813}" presName="Name64" presStyleLbl="parChTrans1D2" presStyleIdx="0" presStyleCnt="7"/>
      <dgm:spPr/>
      <dgm:t>
        <a:bodyPr/>
        <a:lstStyle/>
        <a:p>
          <a:endParaRPr lang="en-US"/>
        </a:p>
      </dgm:t>
    </dgm:pt>
    <dgm:pt modelId="{AC0BE67C-7709-4700-947D-D938195C9604}" type="pres">
      <dgm:prSet presAssocID="{8F9395DD-B108-4596-B032-C61C5D510EB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755C5CF-975B-4EB7-B44A-7D5C4F1143AD}" type="pres">
      <dgm:prSet presAssocID="{8F9395DD-B108-4596-B032-C61C5D510EB1}" presName="rootComposite" presStyleCnt="0"/>
      <dgm:spPr/>
      <dgm:t>
        <a:bodyPr/>
        <a:lstStyle/>
        <a:p>
          <a:endParaRPr lang="en-US"/>
        </a:p>
      </dgm:t>
    </dgm:pt>
    <dgm:pt modelId="{5252611A-56FD-4535-B608-EC20E31259E6}" type="pres">
      <dgm:prSet presAssocID="{8F9395DD-B108-4596-B032-C61C5D510EB1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E3FC81-2711-46EC-8DD8-A94D387387EA}" type="pres">
      <dgm:prSet presAssocID="{8F9395DD-B108-4596-B032-C61C5D510EB1}" presName="rootConnector" presStyleLbl="node2" presStyleIdx="0" presStyleCnt="7"/>
      <dgm:spPr/>
      <dgm:t>
        <a:bodyPr/>
        <a:lstStyle/>
        <a:p>
          <a:endParaRPr lang="en-US"/>
        </a:p>
      </dgm:t>
    </dgm:pt>
    <dgm:pt modelId="{D14EE601-83C0-44AB-95DE-B919DCFB8841}" type="pres">
      <dgm:prSet presAssocID="{8F9395DD-B108-4596-B032-C61C5D510EB1}" presName="hierChild4" presStyleCnt="0"/>
      <dgm:spPr/>
      <dgm:t>
        <a:bodyPr/>
        <a:lstStyle/>
        <a:p>
          <a:endParaRPr lang="en-US"/>
        </a:p>
      </dgm:t>
    </dgm:pt>
    <dgm:pt modelId="{9D161EDB-4EC7-4A1F-BCEA-A79058B613A7}" type="pres">
      <dgm:prSet presAssocID="{8F9395DD-B108-4596-B032-C61C5D510EB1}" presName="hierChild5" presStyleCnt="0"/>
      <dgm:spPr/>
      <dgm:t>
        <a:bodyPr/>
        <a:lstStyle/>
        <a:p>
          <a:endParaRPr lang="en-US"/>
        </a:p>
      </dgm:t>
    </dgm:pt>
    <dgm:pt modelId="{B12E2616-DDCF-4025-8CCE-107494EFE769}" type="pres">
      <dgm:prSet presAssocID="{16F31E8C-4591-402F-8B0D-6A4AA301CC6E}" presName="Name64" presStyleLbl="parChTrans1D2" presStyleIdx="1" presStyleCnt="7"/>
      <dgm:spPr/>
      <dgm:t>
        <a:bodyPr/>
        <a:lstStyle/>
        <a:p>
          <a:endParaRPr lang="en-US"/>
        </a:p>
      </dgm:t>
    </dgm:pt>
    <dgm:pt modelId="{AAC2D72C-F514-4BBC-893A-683CDA84DF96}" type="pres">
      <dgm:prSet presAssocID="{2926C559-4A73-4A1D-A0AE-7BFBFC1EF85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93E666E-FDC3-4EB1-A444-6763322BA010}" type="pres">
      <dgm:prSet presAssocID="{2926C559-4A73-4A1D-A0AE-7BFBFC1EF858}" presName="rootComposite" presStyleCnt="0"/>
      <dgm:spPr/>
      <dgm:t>
        <a:bodyPr/>
        <a:lstStyle/>
        <a:p>
          <a:endParaRPr lang="en-US"/>
        </a:p>
      </dgm:t>
    </dgm:pt>
    <dgm:pt modelId="{14A8C755-8190-44D9-A0EF-EC740678A68C}" type="pres">
      <dgm:prSet presAssocID="{2926C559-4A73-4A1D-A0AE-7BFBFC1EF858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F049E-2C81-4E8E-A5A4-6D4CB20A9259}" type="pres">
      <dgm:prSet presAssocID="{2926C559-4A73-4A1D-A0AE-7BFBFC1EF858}" presName="rootConnector" presStyleLbl="node2" presStyleIdx="1" presStyleCnt="7"/>
      <dgm:spPr/>
      <dgm:t>
        <a:bodyPr/>
        <a:lstStyle/>
        <a:p>
          <a:endParaRPr lang="en-US"/>
        </a:p>
      </dgm:t>
    </dgm:pt>
    <dgm:pt modelId="{F89104B1-DAA4-4013-9A1F-A6B6F4D1B922}" type="pres">
      <dgm:prSet presAssocID="{2926C559-4A73-4A1D-A0AE-7BFBFC1EF858}" presName="hierChild4" presStyleCnt="0"/>
      <dgm:spPr/>
      <dgm:t>
        <a:bodyPr/>
        <a:lstStyle/>
        <a:p>
          <a:endParaRPr lang="en-US"/>
        </a:p>
      </dgm:t>
    </dgm:pt>
    <dgm:pt modelId="{A6A76402-03F1-4F50-9A48-733F744DF171}" type="pres">
      <dgm:prSet presAssocID="{2926C559-4A73-4A1D-A0AE-7BFBFC1EF858}" presName="hierChild5" presStyleCnt="0"/>
      <dgm:spPr/>
      <dgm:t>
        <a:bodyPr/>
        <a:lstStyle/>
        <a:p>
          <a:endParaRPr lang="en-US"/>
        </a:p>
      </dgm:t>
    </dgm:pt>
    <dgm:pt modelId="{C3BD332E-A115-47CB-BAE1-73A2E0253746}" type="pres">
      <dgm:prSet presAssocID="{1E5D711D-9724-4E31-B6CC-C330DE1B5E71}" presName="Name64" presStyleLbl="parChTrans1D2" presStyleIdx="2" presStyleCnt="7"/>
      <dgm:spPr/>
      <dgm:t>
        <a:bodyPr/>
        <a:lstStyle/>
        <a:p>
          <a:endParaRPr lang="en-US"/>
        </a:p>
      </dgm:t>
    </dgm:pt>
    <dgm:pt modelId="{DF30D61F-D358-4E86-B6B0-B7E3402B50DA}" type="pres">
      <dgm:prSet presAssocID="{2D332156-6826-4105-A1D4-C367D6ED413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669CC71-D98E-4897-8216-C833227A7EEA}" type="pres">
      <dgm:prSet presAssocID="{2D332156-6826-4105-A1D4-C367D6ED413E}" presName="rootComposite" presStyleCnt="0"/>
      <dgm:spPr/>
      <dgm:t>
        <a:bodyPr/>
        <a:lstStyle/>
        <a:p>
          <a:endParaRPr lang="en-US"/>
        </a:p>
      </dgm:t>
    </dgm:pt>
    <dgm:pt modelId="{893038D5-3C28-47F4-9D84-F7283FE41B71}" type="pres">
      <dgm:prSet presAssocID="{2D332156-6826-4105-A1D4-C367D6ED413E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9B87E5-27F9-4805-A5E8-F46F2359A26C}" type="pres">
      <dgm:prSet presAssocID="{2D332156-6826-4105-A1D4-C367D6ED413E}" presName="rootConnector" presStyleLbl="node2" presStyleIdx="2" presStyleCnt="7"/>
      <dgm:spPr/>
      <dgm:t>
        <a:bodyPr/>
        <a:lstStyle/>
        <a:p>
          <a:endParaRPr lang="en-US"/>
        </a:p>
      </dgm:t>
    </dgm:pt>
    <dgm:pt modelId="{1BE055C8-808D-41D7-BCED-F2FD36F142E2}" type="pres">
      <dgm:prSet presAssocID="{2D332156-6826-4105-A1D4-C367D6ED413E}" presName="hierChild4" presStyleCnt="0"/>
      <dgm:spPr/>
      <dgm:t>
        <a:bodyPr/>
        <a:lstStyle/>
        <a:p>
          <a:endParaRPr lang="en-US"/>
        </a:p>
      </dgm:t>
    </dgm:pt>
    <dgm:pt modelId="{62A9705E-12FA-4A8E-B0ED-7207036835DA}" type="pres">
      <dgm:prSet presAssocID="{C331FFF2-BB35-4BB5-AF1B-4572DCD18D0D}" presName="Name64" presStyleLbl="parChTrans1D3" presStyleIdx="0" presStyleCnt="5"/>
      <dgm:spPr/>
      <dgm:t>
        <a:bodyPr/>
        <a:lstStyle/>
        <a:p>
          <a:endParaRPr lang="en-US"/>
        </a:p>
      </dgm:t>
    </dgm:pt>
    <dgm:pt modelId="{1C1E0A37-060A-4383-9CA3-15F1B5D5031B}" type="pres">
      <dgm:prSet presAssocID="{6AE703EC-FB07-4EE2-85FD-301CEFE474D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921738C-3843-44A6-B1FD-0906169AB4E3}" type="pres">
      <dgm:prSet presAssocID="{6AE703EC-FB07-4EE2-85FD-301CEFE474DE}" presName="rootComposite" presStyleCnt="0"/>
      <dgm:spPr/>
      <dgm:t>
        <a:bodyPr/>
        <a:lstStyle/>
        <a:p>
          <a:endParaRPr lang="en-US"/>
        </a:p>
      </dgm:t>
    </dgm:pt>
    <dgm:pt modelId="{14D3907D-A098-47A3-B5E8-19B87B45AF59}" type="pres">
      <dgm:prSet presAssocID="{6AE703EC-FB07-4EE2-85FD-301CEFE474DE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8312D0-6C55-4F7A-9F3F-C3F3D6C3085E}" type="pres">
      <dgm:prSet presAssocID="{6AE703EC-FB07-4EE2-85FD-301CEFE474DE}" presName="rootConnector" presStyleLbl="node3" presStyleIdx="0" presStyleCnt="5"/>
      <dgm:spPr/>
      <dgm:t>
        <a:bodyPr/>
        <a:lstStyle/>
        <a:p>
          <a:endParaRPr lang="en-US"/>
        </a:p>
      </dgm:t>
    </dgm:pt>
    <dgm:pt modelId="{B8D57FC9-7D22-48EC-B289-97B2787AF72D}" type="pres">
      <dgm:prSet presAssocID="{6AE703EC-FB07-4EE2-85FD-301CEFE474DE}" presName="hierChild4" presStyleCnt="0"/>
      <dgm:spPr/>
      <dgm:t>
        <a:bodyPr/>
        <a:lstStyle/>
        <a:p>
          <a:endParaRPr lang="en-US"/>
        </a:p>
      </dgm:t>
    </dgm:pt>
    <dgm:pt modelId="{6616F29E-C355-4254-9A57-B4595592CB5C}" type="pres">
      <dgm:prSet presAssocID="{6AE703EC-FB07-4EE2-85FD-301CEFE474DE}" presName="hierChild5" presStyleCnt="0"/>
      <dgm:spPr/>
      <dgm:t>
        <a:bodyPr/>
        <a:lstStyle/>
        <a:p>
          <a:endParaRPr lang="en-US"/>
        </a:p>
      </dgm:t>
    </dgm:pt>
    <dgm:pt modelId="{0B5AEFF9-C3FE-4D00-94E4-57BFD70BBE7D}" type="pres">
      <dgm:prSet presAssocID="{92F5674D-F422-4204-8347-DBB3C18A53B6}" presName="Name64" presStyleLbl="parChTrans1D3" presStyleIdx="1" presStyleCnt="5"/>
      <dgm:spPr/>
    </dgm:pt>
    <dgm:pt modelId="{BE09949E-3324-4E9D-9759-F48AB02D58DC}" type="pres">
      <dgm:prSet presAssocID="{08733AFB-D462-430E-B8AC-FA4631214E2F}" presName="hierRoot2" presStyleCnt="0">
        <dgm:presLayoutVars>
          <dgm:hierBranch val="init"/>
        </dgm:presLayoutVars>
      </dgm:prSet>
      <dgm:spPr/>
    </dgm:pt>
    <dgm:pt modelId="{CA058203-2162-4CF8-A2D4-FB20DB1E9BF4}" type="pres">
      <dgm:prSet presAssocID="{08733AFB-D462-430E-B8AC-FA4631214E2F}" presName="rootComposite" presStyleCnt="0"/>
      <dgm:spPr/>
    </dgm:pt>
    <dgm:pt modelId="{6F810400-FDBD-4BD8-BD27-0213F0DE653D}" type="pres">
      <dgm:prSet presAssocID="{08733AFB-D462-430E-B8AC-FA4631214E2F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8A63DB-3780-47A3-8B08-C2A294058451}" type="pres">
      <dgm:prSet presAssocID="{08733AFB-D462-430E-B8AC-FA4631214E2F}" presName="rootConnector" presStyleLbl="node3" presStyleIdx="1" presStyleCnt="5"/>
      <dgm:spPr/>
      <dgm:t>
        <a:bodyPr/>
        <a:lstStyle/>
        <a:p>
          <a:endParaRPr lang="zh-CN" altLang="en-US"/>
        </a:p>
      </dgm:t>
    </dgm:pt>
    <dgm:pt modelId="{419B8A42-3614-4798-99EC-3A69B856F2A4}" type="pres">
      <dgm:prSet presAssocID="{08733AFB-D462-430E-B8AC-FA4631214E2F}" presName="hierChild4" presStyleCnt="0"/>
      <dgm:spPr/>
    </dgm:pt>
    <dgm:pt modelId="{A01B4926-FBC0-4BBC-A897-40D7587A50CD}" type="pres">
      <dgm:prSet presAssocID="{08733AFB-D462-430E-B8AC-FA4631214E2F}" presName="hierChild5" presStyleCnt="0"/>
      <dgm:spPr/>
    </dgm:pt>
    <dgm:pt modelId="{D1C7B055-783A-4911-9FA6-BF37725FD1C7}" type="pres">
      <dgm:prSet presAssocID="{1FCA7B88-267E-411D-9819-34AC22D1003A}" presName="Name64" presStyleLbl="parChTrans1D3" presStyleIdx="2" presStyleCnt="5"/>
      <dgm:spPr/>
      <dgm:t>
        <a:bodyPr/>
        <a:lstStyle/>
        <a:p>
          <a:endParaRPr lang="en-US"/>
        </a:p>
      </dgm:t>
    </dgm:pt>
    <dgm:pt modelId="{A70D526B-CB94-4096-9FAB-E541CA1545CC}" type="pres">
      <dgm:prSet presAssocID="{D60AA3BE-064D-4A16-8AFF-E37996A36288}" presName="hierRoot2" presStyleCnt="0">
        <dgm:presLayoutVars>
          <dgm:hierBranch val="init"/>
        </dgm:presLayoutVars>
      </dgm:prSet>
      <dgm:spPr/>
    </dgm:pt>
    <dgm:pt modelId="{C7794052-0FEC-4B9A-981D-BA2712ACD76C}" type="pres">
      <dgm:prSet presAssocID="{D60AA3BE-064D-4A16-8AFF-E37996A36288}" presName="rootComposite" presStyleCnt="0"/>
      <dgm:spPr/>
    </dgm:pt>
    <dgm:pt modelId="{A8027733-2353-422F-A00C-AACCA5BC973E}" type="pres">
      <dgm:prSet presAssocID="{D60AA3BE-064D-4A16-8AFF-E37996A36288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E9798-5654-4ADA-94AD-33880EF40CBA}" type="pres">
      <dgm:prSet presAssocID="{D60AA3BE-064D-4A16-8AFF-E37996A36288}" presName="rootConnector" presStyleLbl="node3" presStyleIdx="2" presStyleCnt="5"/>
      <dgm:spPr/>
      <dgm:t>
        <a:bodyPr/>
        <a:lstStyle/>
        <a:p>
          <a:endParaRPr lang="en-US"/>
        </a:p>
      </dgm:t>
    </dgm:pt>
    <dgm:pt modelId="{BA085936-4A8D-4845-9DDB-0FB97B095EB1}" type="pres">
      <dgm:prSet presAssocID="{D60AA3BE-064D-4A16-8AFF-E37996A36288}" presName="hierChild4" presStyleCnt="0"/>
      <dgm:spPr/>
    </dgm:pt>
    <dgm:pt modelId="{09989FD2-8102-41FD-8FA6-7515BA295FEB}" type="pres">
      <dgm:prSet presAssocID="{D60AA3BE-064D-4A16-8AFF-E37996A36288}" presName="hierChild5" presStyleCnt="0"/>
      <dgm:spPr/>
    </dgm:pt>
    <dgm:pt modelId="{1945CB79-AC9D-4393-B691-1AAFCE3E3E6F}" type="pres">
      <dgm:prSet presAssocID="{F6BBB640-1F09-465F-9259-17FA1C3A89FC}" presName="Name64" presStyleLbl="parChTrans1D3" presStyleIdx="3" presStyleCnt="5"/>
      <dgm:spPr/>
      <dgm:t>
        <a:bodyPr/>
        <a:lstStyle/>
        <a:p>
          <a:endParaRPr lang="en-US"/>
        </a:p>
      </dgm:t>
    </dgm:pt>
    <dgm:pt modelId="{05BBDE68-5DFF-4BF5-9F45-9F71522C5B35}" type="pres">
      <dgm:prSet presAssocID="{30A15A83-499C-4EA0-875B-433B8DCFCF9F}" presName="hierRoot2" presStyleCnt="0">
        <dgm:presLayoutVars>
          <dgm:hierBranch val="init"/>
        </dgm:presLayoutVars>
      </dgm:prSet>
      <dgm:spPr/>
    </dgm:pt>
    <dgm:pt modelId="{56554022-BCE7-4E7D-8D65-52254810B26F}" type="pres">
      <dgm:prSet presAssocID="{30A15A83-499C-4EA0-875B-433B8DCFCF9F}" presName="rootComposite" presStyleCnt="0"/>
      <dgm:spPr/>
    </dgm:pt>
    <dgm:pt modelId="{6BD7D902-6CFE-41F0-9CD9-80EB4CD7AFAF}" type="pres">
      <dgm:prSet presAssocID="{30A15A83-499C-4EA0-875B-433B8DCFCF9F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4D712E-F3CF-4F28-A7F5-BEBF92F415C1}" type="pres">
      <dgm:prSet presAssocID="{30A15A83-499C-4EA0-875B-433B8DCFCF9F}" presName="rootConnector" presStyleLbl="node3" presStyleIdx="3" presStyleCnt="5"/>
      <dgm:spPr/>
      <dgm:t>
        <a:bodyPr/>
        <a:lstStyle/>
        <a:p>
          <a:endParaRPr lang="en-US"/>
        </a:p>
      </dgm:t>
    </dgm:pt>
    <dgm:pt modelId="{69D1A975-3BC0-4E66-9FD1-4EA490168EFE}" type="pres">
      <dgm:prSet presAssocID="{30A15A83-499C-4EA0-875B-433B8DCFCF9F}" presName="hierChild4" presStyleCnt="0"/>
      <dgm:spPr/>
    </dgm:pt>
    <dgm:pt modelId="{854DEE0D-3696-42FB-9F76-AA8721A24264}" type="pres">
      <dgm:prSet presAssocID="{30A15A83-499C-4EA0-875B-433B8DCFCF9F}" presName="hierChild5" presStyleCnt="0"/>
      <dgm:spPr/>
    </dgm:pt>
    <dgm:pt modelId="{58569D84-A380-4D29-B57E-3EB07624D448}" type="pres">
      <dgm:prSet presAssocID="{C447B8A4-0F26-462C-A729-688642F2E35E}" presName="Name64" presStyleLbl="parChTrans1D3" presStyleIdx="4" presStyleCnt="5"/>
      <dgm:spPr/>
      <dgm:t>
        <a:bodyPr/>
        <a:lstStyle/>
        <a:p>
          <a:endParaRPr lang="en-US"/>
        </a:p>
      </dgm:t>
    </dgm:pt>
    <dgm:pt modelId="{2753AAEA-1890-48AB-891F-1D0839D21AC8}" type="pres">
      <dgm:prSet presAssocID="{C26C2736-E62E-4093-89F8-FA7E4328FB50}" presName="hierRoot2" presStyleCnt="0">
        <dgm:presLayoutVars>
          <dgm:hierBranch val="init"/>
        </dgm:presLayoutVars>
      </dgm:prSet>
      <dgm:spPr/>
    </dgm:pt>
    <dgm:pt modelId="{4D42CF24-0EA7-4514-99D5-3BF355C2F617}" type="pres">
      <dgm:prSet presAssocID="{C26C2736-E62E-4093-89F8-FA7E4328FB50}" presName="rootComposite" presStyleCnt="0"/>
      <dgm:spPr/>
    </dgm:pt>
    <dgm:pt modelId="{4B0894AE-5512-4400-8807-D7D709B84290}" type="pres">
      <dgm:prSet presAssocID="{C26C2736-E62E-4093-89F8-FA7E4328FB50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1B3491-2CD3-4395-88C2-E8DF5F701FC3}" type="pres">
      <dgm:prSet presAssocID="{C26C2736-E62E-4093-89F8-FA7E4328FB50}" presName="rootConnector" presStyleLbl="node3" presStyleIdx="4" presStyleCnt="5"/>
      <dgm:spPr/>
      <dgm:t>
        <a:bodyPr/>
        <a:lstStyle/>
        <a:p>
          <a:endParaRPr lang="en-US"/>
        </a:p>
      </dgm:t>
    </dgm:pt>
    <dgm:pt modelId="{048B8FDA-D0D9-4DD5-A32E-BBE1ED8E31A2}" type="pres">
      <dgm:prSet presAssocID="{C26C2736-E62E-4093-89F8-FA7E4328FB50}" presName="hierChild4" presStyleCnt="0"/>
      <dgm:spPr/>
    </dgm:pt>
    <dgm:pt modelId="{6F042640-D1C4-40F3-941D-8D22D8F92DFA}" type="pres">
      <dgm:prSet presAssocID="{C26C2736-E62E-4093-89F8-FA7E4328FB50}" presName="hierChild5" presStyleCnt="0"/>
      <dgm:spPr/>
    </dgm:pt>
    <dgm:pt modelId="{2DE69D28-2742-4EA5-82E1-9C7A08E53D5F}" type="pres">
      <dgm:prSet presAssocID="{2D332156-6826-4105-A1D4-C367D6ED413E}" presName="hierChild5" presStyleCnt="0"/>
      <dgm:spPr/>
      <dgm:t>
        <a:bodyPr/>
        <a:lstStyle/>
        <a:p>
          <a:endParaRPr lang="en-US"/>
        </a:p>
      </dgm:t>
    </dgm:pt>
    <dgm:pt modelId="{825B6BF6-3C55-4AFD-AC9E-FB1CB6F9EB62}" type="pres">
      <dgm:prSet presAssocID="{0AF01CC1-3F77-473F-8177-C673EB4B4F23}" presName="Name64" presStyleLbl="parChTrans1D2" presStyleIdx="3" presStyleCnt="7"/>
      <dgm:spPr/>
      <dgm:t>
        <a:bodyPr/>
        <a:lstStyle/>
        <a:p>
          <a:endParaRPr lang="en-US"/>
        </a:p>
      </dgm:t>
    </dgm:pt>
    <dgm:pt modelId="{BFA28EBC-9B1F-49BE-860C-6520D5550A4F}" type="pres">
      <dgm:prSet presAssocID="{76C7E5E2-21F8-4C3A-8590-33FA74C867D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F399BD4-5434-475D-B4EC-7DAF9603BC8A}" type="pres">
      <dgm:prSet presAssocID="{76C7E5E2-21F8-4C3A-8590-33FA74C867D7}" presName="rootComposite" presStyleCnt="0"/>
      <dgm:spPr/>
      <dgm:t>
        <a:bodyPr/>
        <a:lstStyle/>
        <a:p>
          <a:endParaRPr lang="en-US"/>
        </a:p>
      </dgm:t>
    </dgm:pt>
    <dgm:pt modelId="{0695229B-0F8F-4CA4-874E-6C427AF5C7C3}" type="pres">
      <dgm:prSet presAssocID="{76C7E5E2-21F8-4C3A-8590-33FA74C867D7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DCFE2C-C175-475A-BAF0-3A8BAE27BFAF}" type="pres">
      <dgm:prSet presAssocID="{76C7E5E2-21F8-4C3A-8590-33FA74C867D7}" presName="rootConnector" presStyleLbl="node2" presStyleIdx="3" presStyleCnt="7"/>
      <dgm:spPr/>
      <dgm:t>
        <a:bodyPr/>
        <a:lstStyle/>
        <a:p>
          <a:endParaRPr lang="en-US"/>
        </a:p>
      </dgm:t>
    </dgm:pt>
    <dgm:pt modelId="{FF6D8B3F-27A2-44C8-92A7-F0134D6DA6BF}" type="pres">
      <dgm:prSet presAssocID="{76C7E5E2-21F8-4C3A-8590-33FA74C867D7}" presName="hierChild4" presStyleCnt="0"/>
      <dgm:spPr/>
      <dgm:t>
        <a:bodyPr/>
        <a:lstStyle/>
        <a:p>
          <a:endParaRPr lang="en-US"/>
        </a:p>
      </dgm:t>
    </dgm:pt>
    <dgm:pt modelId="{E2A50A77-AF6A-4728-8DEF-A3EEB7A1896E}" type="pres">
      <dgm:prSet presAssocID="{76C7E5E2-21F8-4C3A-8590-33FA74C867D7}" presName="hierChild5" presStyleCnt="0"/>
      <dgm:spPr/>
      <dgm:t>
        <a:bodyPr/>
        <a:lstStyle/>
        <a:p>
          <a:endParaRPr lang="en-US"/>
        </a:p>
      </dgm:t>
    </dgm:pt>
    <dgm:pt modelId="{4F83429F-E28C-434F-9243-397B122D91C5}" type="pres">
      <dgm:prSet presAssocID="{DA99FA41-7D6F-4062-8EED-77DF48D23043}" presName="Name64" presStyleLbl="parChTrans1D2" presStyleIdx="4" presStyleCnt="7"/>
      <dgm:spPr/>
      <dgm:t>
        <a:bodyPr/>
        <a:lstStyle/>
        <a:p>
          <a:endParaRPr lang="en-US"/>
        </a:p>
      </dgm:t>
    </dgm:pt>
    <dgm:pt modelId="{940EC254-5D1C-4597-B10E-A09E3CDE8FE7}" type="pres">
      <dgm:prSet presAssocID="{F4FEE702-26B6-4EAE-B9D7-F82A469CC85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AB98B5D-984C-4B95-8F6E-DF60629539CA}" type="pres">
      <dgm:prSet presAssocID="{F4FEE702-26B6-4EAE-B9D7-F82A469CC85C}" presName="rootComposite" presStyleCnt="0"/>
      <dgm:spPr/>
      <dgm:t>
        <a:bodyPr/>
        <a:lstStyle/>
        <a:p>
          <a:endParaRPr lang="en-US"/>
        </a:p>
      </dgm:t>
    </dgm:pt>
    <dgm:pt modelId="{E9C661B3-F865-44BB-87E4-890C8AC26F0E}" type="pres">
      <dgm:prSet presAssocID="{F4FEE702-26B6-4EAE-B9D7-F82A469CC85C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1447F3-E840-4460-8F79-E591E66C12D5}" type="pres">
      <dgm:prSet presAssocID="{F4FEE702-26B6-4EAE-B9D7-F82A469CC85C}" presName="rootConnector" presStyleLbl="node2" presStyleIdx="4" presStyleCnt="7"/>
      <dgm:spPr/>
      <dgm:t>
        <a:bodyPr/>
        <a:lstStyle/>
        <a:p>
          <a:endParaRPr lang="en-US"/>
        </a:p>
      </dgm:t>
    </dgm:pt>
    <dgm:pt modelId="{2AF1A839-9DF6-4512-B60E-B799AEB9B73B}" type="pres">
      <dgm:prSet presAssocID="{F4FEE702-26B6-4EAE-B9D7-F82A469CC85C}" presName="hierChild4" presStyleCnt="0"/>
      <dgm:spPr/>
      <dgm:t>
        <a:bodyPr/>
        <a:lstStyle/>
        <a:p>
          <a:endParaRPr lang="en-US"/>
        </a:p>
      </dgm:t>
    </dgm:pt>
    <dgm:pt modelId="{344AF2AB-C69B-49AA-8C32-DBFEF82DD218}" type="pres">
      <dgm:prSet presAssocID="{F4FEE702-26B6-4EAE-B9D7-F82A469CC85C}" presName="hierChild5" presStyleCnt="0"/>
      <dgm:spPr/>
      <dgm:t>
        <a:bodyPr/>
        <a:lstStyle/>
        <a:p>
          <a:endParaRPr lang="en-US"/>
        </a:p>
      </dgm:t>
    </dgm:pt>
    <dgm:pt modelId="{59424FD7-EAF2-4681-A915-5F063F391627}" type="pres">
      <dgm:prSet presAssocID="{7813F98D-5C2D-480B-BF39-901570C4047B}" presName="Name64" presStyleLbl="parChTrans1D2" presStyleIdx="5" presStyleCnt="7"/>
      <dgm:spPr/>
    </dgm:pt>
    <dgm:pt modelId="{FFB1A11D-C4A8-4212-8107-AA18BA3F9D74}" type="pres">
      <dgm:prSet presAssocID="{BE26C07E-E464-4C7F-9E49-5D1CE0F3118B}" presName="hierRoot2" presStyleCnt="0">
        <dgm:presLayoutVars>
          <dgm:hierBranch val="init"/>
        </dgm:presLayoutVars>
      </dgm:prSet>
      <dgm:spPr/>
    </dgm:pt>
    <dgm:pt modelId="{8F6D1923-F087-4E97-BB56-7AF80CEE4991}" type="pres">
      <dgm:prSet presAssocID="{BE26C07E-E464-4C7F-9E49-5D1CE0F3118B}" presName="rootComposite" presStyleCnt="0"/>
      <dgm:spPr/>
    </dgm:pt>
    <dgm:pt modelId="{A84BFCAD-D4D1-41E4-9CB1-31B4B6E39A6A}" type="pres">
      <dgm:prSet presAssocID="{BE26C07E-E464-4C7F-9E49-5D1CE0F3118B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0DD04A-B2C2-4BD2-B0EA-81FC6FB5760E}" type="pres">
      <dgm:prSet presAssocID="{BE26C07E-E464-4C7F-9E49-5D1CE0F3118B}" presName="rootConnector" presStyleLbl="node2" presStyleIdx="5" presStyleCnt="7"/>
      <dgm:spPr/>
      <dgm:t>
        <a:bodyPr/>
        <a:lstStyle/>
        <a:p>
          <a:endParaRPr lang="zh-CN" altLang="en-US"/>
        </a:p>
      </dgm:t>
    </dgm:pt>
    <dgm:pt modelId="{29D76DCD-1362-4A04-A7DF-653CF164EE8C}" type="pres">
      <dgm:prSet presAssocID="{BE26C07E-E464-4C7F-9E49-5D1CE0F3118B}" presName="hierChild4" presStyleCnt="0"/>
      <dgm:spPr/>
    </dgm:pt>
    <dgm:pt modelId="{2C3D432C-DD07-4DDB-9D82-4289EB1D4740}" type="pres">
      <dgm:prSet presAssocID="{BE26C07E-E464-4C7F-9E49-5D1CE0F3118B}" presName="hierChild5" presStyleCnt="0"/>
      <dgm:spPr/>
    </dgm:pt>
    <dgm:pt modelId="{84C1EFB5-BF04-4C65-B55B-ED3AEBD0C7F2}" type="pres">
      <dgm:prSet presAssocID="{FD496CB1-03F3-4841-BB3C-64E1B9AF4915}" presName="Name64" presStyleLbl="parChTrans1D2" presStyleIdx="6" presStyleCnt="7"/>
      <dgm:spPr/>
    </dgm:pt>
    <dgm:pt modelId="{51CA4120-F78D-4600-9480-5BDB62492AB5}" type="pres">
      <dgm:prSet presAssocID="{6BC7C7DA-2A1F-417C-BE98-36D6DF936EE1}" presName="hierRoot2" presStyleCnt="0">
        <dgm:presLayoutVars>
          <dgm:hierBranch val="init"/>
        </dgm:presLayoutVars>
      </dgm:prSet>
      <dgm:spPr/>
    </dgm:pt>
    <dgm:pt modelId="{9D3DF60A-3325-4521-903C-667B924676BB}" type="pres">
      <dgm:prSet presAssocID="{6BC7C7DA-2A1F-417C-BE98-36D6DF936EE1}" presName="rootComposite" presStyleCnt="0"/>
      <dgm:spPr/>
    </dgm:pt>
    <dgm:pt modelId="{0D7DB7DC-A9B4-4521-8803-2CC1FD1D2CA9}" type="pres">
      <dgm:prSet presAssocID="{6BC7C7DA-2A1F-417C-BE98-36D6DF936EE1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1F2D84-0C9F-45B8-ACBB-5422A0357FFB}" type="pres">
      <dgm:prSet presAssocID="{6BC7C7DA-2A1F-417C-BE98-36D6DF936EE1}" presName="rootConnector" presStyleLbl="node2" presStyleIdx="6" presStyleCnt="7"/>
      <dgm:spPr/>
      <dgm:t>
        <a:bodyPr/>
        <a:lstStyle/>
        <a:p>
          <a:endParaRPr lang="zh-CN" altLang="en-US"/>
        </a:p>
      </dgm:t>
    </dgm:pt>
    <dgm:pt modelId="{0B0A690C-1719-4388-88DD-A16D73324314}" type="pres">
      <dgm:prSet presAssocID="{6BC7C7DA-2A1F-417C-BE98-36D6DF936EE1}" presName="hierChild4" presStyleCnt="0"/>
      <dgm:spPr/>
    </dgm:pt>
    <dgm:pt modelId="{EEA78468-1BAA-4F5B-A2A6-3EAEA6AFD4BD}" type="pres">
      <dgm:prSet presAssocID="{6BC7C7DA-2A1F-417C-BE98-36D6DF936EE1}" presName="hierChild5" presStyleCnt="0"/>
      <dgm:spPr/>
    </dgm:pt>
    <dgm:pt modelId="{FD013983-26D2-4794-90BB-AFEBA56E529D}" type="pres">
      <dgm:prSet presAssocID="{814909F8-FFD9-4463-82E6-958BE7C36DD7}" presName="hierChild3" presStyleCnt="0"/>
      <dgm:spPr/>
      <dgm:t>
        <a:bodyPr/>
        <a:lstStyle/>
        <a:p>
          <a:endParaRPr lang="en-US"/>
        </a:p>
      </dgm:t>
    </dgm:pt>
  </dgm:ptLst>
  <dgm:cxnLst>
    <dgm:cxn modelId="{5569C2E3-69F2-450C-B6F4-A6FCE1B8FC8C}" type="presOf" srcId="{16F31E8C-4591-402F-8B0D-6A4AA301CC6E}" destId="{B12E2616-DDCF-4025-8CCE-107494EFE769}" srcOrd="0" destOrd="0" presId="urn:microsoft.com/office/officeart/2009/3/layout/HorizontalOrganizationChart"/>
    <dgm:cxn modelId="{882806B3-F746-40BF-910C-50121DB253D4}" type="presOf" srcId="{6AE703EC-FB07-4EE2-85FD-301CEFE474DE}" destId="{058312D0-6C55-4F7A-9F3F-C3F3D6C3085E}" srcOrd="1" destOrd="0" presId="urn:microsoft.com/office/officeart/2009/3/layout/HorizontalOrganizationChart"/>
    <dgm:cxn modelId="{548AA148-28B3-4B1C-9BF3-7D8A4BE99B1A}" type="presOf" srcId="{7813F98D-5C2D-480B-BF39-901570C4047B}" destId="{59424FD7-EAF2-4681-A915-5F063F391627}" srcOrd="0" destOrd="0" presId="urn:microsoft.com/office/officeart/2009/3/layout/HorizontalOrganizationChart"/>
    <dgm:cxn modelId="{CEE94686-7183-4512-A506-AB2D992638FB}" type="presOf" srcId="{76C7E5E2-21F8-4C3A-8590-33FA74C867D7}" destId="{0695229B-0F8F-4CA4-874E-6C427AF5C7C3}" srcOrd="0" destOrd="0" presId="urn:microsoft.com/office/officeart/2009/3/layout/HorizontalOrganizationChart"/>
    <dgm:cxn modelId="{911D4E83-6470-4D41-B2A5-F86149A15AC1}" type="presOf" srcId="{1FCA7B88-267E-411D-9819-34AC22D1003A}" destId="{D1C7B055-783A-4911-9FA6-BF37725FD1C7}" srcOrd="0" destOrd="0" presId="urn:microsoft.com/office/officeart/2009/3/layout/HorizontalOrganizationChart"/>
    <dgm:cxn modelId="{E05A20B7-F744-4B32-AFCD-0A8F0CF51173}" type="presOf" srcId="{08733AFB-D462-430E-B8AC-FA4631214E2F}" destId="{6F810400-FDBD-4BD8-BD27-0213F0DE653D}" srcOrd="0" destOrd="0" presId="urn:microsoft.com/office/officeart/2009/3/layout/HorizontalOrganizationChart"/>
    <dgm:cxn modelId="{4287D259-0E28-4EA5-907A-EAB88D5372AE}" type="presOf" srcId="{814909F8-FFD9-4463-82E6-958BE7C36DD7}" destId="{202FCE9E-8F07-40F1-BCD1-61EF2073E7AC}" srcOrd="1" destOrd="0" presId="urn:microsoft.com/office/officeart/2009/3/layout/HorizontalOrganizationChart"/>
    <dgm:cxn modelId="{6BE0622E-6D64-489B-AF19-F60000F3B4BF}" type="presOf" srcId="{2926C559-4A73-4A1D-A0AE-7BFBFC1EF858}" destId="{7C4F049E-2C81-4E8E-A5A4-6D4CB20A9259}" srcOrd="1" destOrd="0" presId="urn:microsoft.com/office/officeart/2009/3/layout/HorizontalOrganizationChart"/>
    <dgm:cxn modelId="{78786422-1C65-4DD0-9DBB-A1C9BD424A6A}" type="presOf" srcId="{08733AFB-D462-430E-B8AC-FA4631214E2F}" destId="{498A63DB-3780-47A3-8B08-C2A294058451}" srcOrd="1" destOrd="0" presId="urn:microsoft.com/office/officeart/2009/3/layout/HorizontalOrganizationChart"/>
    <dgm:cxn modelId="{37D8C16D-6CA2-4DB1-A545-7C859330BBEB}" srcId="{2D332156-6826-4105-A1D4-C367D6ED413E}" destId="{D60AA3BE-064D-4A16-8AFF-E37996A36288}" srcOrd="2" destOrd="0" parTransId="{1FCA7B88-267E-411D-9819-34AC22D1003A}" sibTransId="{8B2F0EEA-9C5F-4A87-8BD7-871FB3E7E543}"/>
    <dgm:cxn modelId="{4C670447-19BD-4A41-86D8-8C573D9BE002}" srcId="{2D332156-6826-4105-A1D4-C367D6ED413E}" destId="{6AE703EC-FB07-4EE2-85FD-301CEFE474DE}" srcOrd="0" destOrd="0" parTransId="{C331FFF2-BB35-4BB5-AF1B-4572DCD18D0D}" sibTransId="{E3E5F7E4-CDF0-4202-8A3A-8760D6FA33BD}"/>
    <dgm:cxn modelId="{8F987184-A1F9-441E-B180-AF8048121F20}" type="presOf" srcId="{8F9395DD-B108-4596-B032-C61C5D510EB1}" destId="{4AE3FC81-2711-46EC-8DD8-A94D387387EA}" srcOrd="1" destOrd="0" presId="urn:microsoft.com/office/officeart/2009/3/layout/HorizontalOrganizationChart"/>
    <dgm:cxn modelId="{57E02270-713D-4F73-966A-6E42C33289DC}" type="presOf" srcId="{1E5D711D-9724-4E31-B6CC-C330DE1B5E71}" destId="{C3BD332E-A115-47CB-BAE1-73A2E0253746}" srcOrd="0" destOrd="0" presId="urn:microsoft.com/office/officeart/2009/3/layout/HorizontalOrganizationChart"/>
    <dgm:cxn modelId="{CEEFCBE7-C2C4-4B94-8AF7-C15A5A697978}" type="presOf" srcId="{74FF8F1C-42BD-43C7-9AF6-99FC26B844AF}" destId="{FB683F55-6BC3-45A5-A6CC-34A16AE8BA57}" srcOrd="0" destOrd="0" presId="urn:microsoft.com/office/officeart/2009/3/layout/HorizontalOrganizationChart"/>
    <dgm:cxn modelId="{D0ADA344-D8AE-4C69-B6FA-243D5F6EBBA1}" type="presOf" srcId="{C26C2736-E62E-4093-89F8-FA7E4328FB50}" destId="{A71B3491-2CD3-4395-88C2-E8DF5F701FC3}" srcOrd="1" destOrd="0" presId="urn:microsoft.com/office/officeart/2009/3/layout/HorizontalOrganizationChart"/>
    <dgm:cxn modelId="{359AA164-7AF8-4BAE-880C-2DA2B1616A60}" type="presOf" srcId="{6BC7C7DA-2A1F-417C-BE98-36D6DF936EE1}" destId="{491F2D84-0C9F-45B8-ACBB-5422A0357FFB}" srcOrd="1" destOrd="0" presId="urn:microsoft.com/office/officeart/2009/3/layout/HorizontalOrganizationChart"/>
    <dgm:cxn modelId="{FAA5D53F-B644-4967-8177-743D9F1F5989}" type="presOf" srcId="{2926C559-4A73-4A1D-A0AE-7BFBFC1EF858}" destId="{14A8C755-8190-44D9-A0EF-EC740678A68C}" srcOrd="0" destOrd="0" presId="urn:microsoft.com/office/officeart/2009/3/layout/HorizontalOrganizationChart"/>
    <dgm:cxn modelId="{9CE99572-6405-4CA1-AB5F-6C8BC789FC49}" type="presOf" srcId="{6EBF2AB4-CE82-401C-91CA-A77149D92813}" destId="{6753298F-3842-4B67-AA29-4E67A1CD28D0}" srcOrd="0" destOrd="0" presId="urn:microsoft.com/office/officeart/2009/3/layout/HorizontalOrganizationChart"/>
    <dgm:cxn modelId="{EBB9EB70-B634-4C68-8A08-D7DA336033AA}" type="presOf" srcId="{BE26C07E-E464-4C7F-9E49-5D1CE0F3118B}" destId="{A84BFCAD-D4D1-41E4-9CB1-31B4B6E39A6A}" srcOrd="0" destOrd="0" presId="urn:microsoft.com/office/officeart/2009/3/layout/HorizontalOrganizationChart"/>
    <dgm:cxn modelId="{54E66CDF-9F86-4E7A-B998-052757926035}" type="presOf" srcId="{D60AA3BE-064D-4A16-8AFF-E37996A36288}" destId="{879E9798-5654-4ADA-94AD-33880EF40CBA}" srcOrd="1" destOrd="0" presId="urn:microsoft.com/office/officeart/2009/3/layout/HorizontalOrganizationChart"/>
    <dgm:cxn modelId="{8BD5CB1E-04F8-4AA4-B697-0E657B55587A}" type="presOf" srcId="{2D332156-6826-4105-A1D4-C367D6ED413E}" destId="{569B87E5-27F9-4805-A5E8-F46F2359A26C}" srcOrd="1" destOrd="0" presId="urn:microsoft.com/office/officeart/2009/3/layout/HorizontalOrganizationChart"/>
    <dgm:cxn modelId="{D5890175-F4A5-413B-B3D3-1CBB40EC79CD}" type="presOf" srcId="{0AF01CC1-3F77-473F-8177-C673EB4B4F23}" destId="{825B6BF6-3C55-4AFD-AC9E-FB1CB6F9EB62}" srcOrd="0" destOrd="0" presId="urn:microsoft.com/office/officeart/2009/3/layout/HorizontalOrganizationChart"/>
    <dgm:cxn modelId="{FB03DF33-7614-4821-BD43-6CC3F9FCBA23}" type="presOf" srcId="{8F9395DD-B108-4596-B032-C61C5D510EB1}" destId="{5252611A-56FD-4535-B608-EC20E31259E6}" srcOrd="0" destOrd="0" presId="urn:microsoft.com/office/officeart/2009/3/layout/HorizontalOrganizationChart"/>
    <dgm:cxn modelId="{E402EDF7-96E7-4FB7-9615-236ABD9DAAC4}" srcId="{2D332156-6826-4105-A1D4-C367D6ED413E}" destId="{08733AFB-D462-430E-B8AC-FA4631214E2F}" srcOrd="1" destOrd="0" parTransId="{92F5674D-F422-4204-8347-DBB3C18A53B6}" sibTransId="{C6BD50B8-2A95-4A19-BDDC-2B29AC489F02}"/>
    <dgm:cxn modelId="{EB392F31-E2CB-4492-ADB5-D0BFE55CD7F4}" type="presOf" srcId="{814909F8-FFD9-4463-82E6-958BE7C36DD7}" destId="{95B4BE4E-FF4E-4215-8C25-7AA0FE52B8EB}" srcOrd="0" destOrd="0" presId="urn:microsoft.com/office/officeart/2009/3/layout/HorizontalOrganizationChart"/>
    <dgm:cxn modelId="{FB68DB82-2D44-4BB2-8711-238E8DAB692D}" type="presOf" srcId="{C447B8A4-0F26-462C-A729-688642F2E35E}" destId="{58569D84-A380-4D29-B57E-3EB07624D448}" srcOrd="0" destOrd="0" presId="urn:microsoft.com/office/officeart/2009/3/layout/HorizontalOrganizationChart"/>
    <dgm:cxn modelId="{5D670B27-CF74-4BE8-AB62-54ED9C3C87FA}" type="presOf" srcId="{BE26C07E-E464-4C7F-9E49-5D1CE0F3118B}" destId="{EA0DD04A-B2C2-4BD2-B0EA-81FC6FB5760E}" srcOrd="1" destOrd="0" presId="urn:microsoft.com/office/officeart/2009/3/layout/HorizontalOrganizationChart"/>
    <dgm:cxn modelId="{24EFA985-67F5-4337-A782-37772BF30F03}" type="presOf" srcId="{F6BBB640-1F09-465F-9259-17FA1C3A89FC}" destId="{1945CB79-AC9D-4393-B691-1AAFCE3E3E6F}" srcOrd="0" destOrd="0" presId="urn:microsoft.com/office/officeart/2009/3/layout/HorizontalOrganizationChart"/>
    <dgm:cxn modelId="{267D57F8-EFFA-4BAA-AD1C-1DC9AAE77CBF}" srcId="{814909F8-FFD9-4463-82E6-958BE7C36DD7}" destId="{6BC7C7DA-2A1F-417C-BE98-36D6DF936EE1}" srcOrd="6" destOrd="0" parTransId="{FD496CB1-03F3-4841-BB3C-64E1B9AF4915}" sibTransId="{27356E6E-80F8-4155-82AC-E5168496E8F3}"/>
    <dgm:cxn modelId="{A35C6844-F38C-4721-8F7B-F6CEE36E8120}" type="presOf" srcId="{30A15A83-499C-4EA0-875B-433B8DCFCF9F}" destId="{6BD7D902-6CFE-41F0-9CD9-80EB4CD7AFAF}" srcOrd="0" destOrd="0" presId="urn:microsoft.com/office/officeart/2009/3/layout/HorizontalOrganizationChart"/>
    <dgm:cxn modelId="{31EA507B-B216-4177-8C31-C3BF8BBAAA4B}" type="presOf" srcId="{76C7E5E2-21F8-4C3A-8590-33FA74C867D7}" destId="{DADCFE2C-C175-475A-BAF0-3A8BAE27BFAF}" srcOrd="1" destOrd="0" presId="urn:microsoft.com/office/officeart/2009/3/layout/HorizontalOrganizationChart"/>
    <dgm:cxn modelId="{9247B749-1459-44C0-9AB1-AB86A182EABD}" srcId="{814909F8-FFD9-4463-82E6-958BE7C36DD7}" destId="{76C7E5E2-21F8-4C3A-8590-33FA74C867D7}" srcOrd="3" destOrd="0" parTransId="{0AF01CC1-3F77-473F-8177-C673EB4B4F23}" sibTransId="{843B8B4E-B1CE-4B45-AF8B-E82AE2FC7273}"/>
    <dgm:cxn modelId="{7B3446C6-14BC-4F9B-A806-FB255482D8F6}" type="presOf" srcId="{FD496CB1-03F3-4841-BB3C-64E1B9AF4915}" destId="{84C1EFB5-BF04-4C65-B55B-ED3AEBD0C7F2}" srcOrd="0" destOrd="0" presId="urn:microsoft.com/office/officeart/2009/3/layout/HorizontalOrganizationChart"/>
    <dgm:cxn modelId="{AA25FCF4-8A44-4932-9114-B7FBE2EF31DC}" type="presOf" srcId="{D60AA3BE-064D-4A16-8AFF-E37996A36288}" destId="{A8027733-2353-422F-A00C-AACCA5BC973E}" srcOrd="0" destOrd="0" presId="urn:microsoft.com/office/officeart/2009/3/layout/HorizontalOrganizationChart"/>
    <dgm:cxn modelId="{494D1725-A5A1-4435-95A0-49C27BDF59FF}" type="presOf" srcId="{30A15A83-499C-4EA0-875B-433B8DCFCF9F}" destId="{9A4D712E-F3CF-4F28-A7F5-BEBF92F415C1}" srcOrd="1" destOrd="0" presId="urn:microsoft.com/office/officeart/2009/3/layout/HorizontalOrganizationChart"/>
    <dgm:cxn modelId="{C00DE539-36C6-4BA0-B0DE-E922613A6C37}" srcId="{814909F8-FFD9-4463-82E6-958BE7C36DD7}" destId="{2D332156-6826-4105-A1D4-C367D6ED413E}" srcOrd="2" destOrd="0" parTransId="{1E5D711D-9724-4E31-B6CC-C330DE1B5E71}" sibTransId="{BA339EBC-D1B9-4018-89E7-26DA938E801A}"/>
    <dgm:cxn modelId="{D56048BF-65CB-4792-AF83-CC136BAC7C72}" srcId="{814909F8-FFD9-4463-82E6-958BE7C36DD7}" destId="{BE26C07E-E464-4C7F-9E49-5D1CE0F3118B}" srcOrd="5" destOrd="0" parTransId="{7813F98D-5C2D-480B-BF39-901570C4047B}" sibTransId="{E58E7DF3-2C40-4FC1-A18D-22E569E82B79}"/>
    <dgm:cxn modelId="{04F1EDC2-D92B-4D78-928F-2FD2ACDB6E0A}" srcId="{74FF8F1C-42BD-43C7-9AF6-99FC26B844AF}" destId="{814909F8-FFD9-4463-82E6-958BE7C36DD7}" srcOrd="0" destOrd="0" parTransId="{E23E5AD8-D6DC-4D87-838B-8E893992E69B}" sibTransId="{04A53BC3-84B9-4783-8935-37130CE069C8}"/>
    <dgm:cxn modelId="{73E0E56C-CC1C-44B2-A626-A45BB88EDA1E}" type="presOf" srcId="{2D332156-6826-4105-A1D4-C367D6ED413E}" destId="{893038D5-3C28-47F4-9D84-F7283FE41B71}" srcOrd="0" destOrd="0" presId="urn:microsoft.com/office/officeart/2009/3/layout/HorizontalOrganizationChart"/>
    <dgm:cxn modelId="{6086649C-EF82-4623-8568-9E21229EA4B7}" srcId="{814909F8-FFD9-4463-82E6-958BE7C36DD7}" destId="{8F9395DD-B108-4596-B032-C61C5D510EB1}" srcOrd="0" destOrd="0" parTransId="{6EBF2AB4-CE82-401C-91CA-A77149D92813}" sibTransId="{6FA70D62-95A9-4D87-953C-012C274D06CF}"/>
    <dgm:cxn modelId="{1439BB28-FF68-4356-8BDD-1349BCD2A23E}" srcId="{814909F8-FFD9-4463-82E6-958BE7C36DD7}" destId="{F4FEE702-26B6-4EAE-B9D7-F82A469CC85C}" srcOrd="4" destOrd="0" parTransId="{DA99FA41-7D6F-4062-8EED-77DF48D23043}" sibTransId="{FE93C9A8-F61A-44DC-B4D0-2457045D626F}"/>
    <dgm:cxn modelId="{ED138EC0-A15E-4D78-80A2-1EEC580C3035}" type="presOf" srcId="{6AE703EC-FB07-4EE2-85FD-301CEFE474DE}" destId="{14D3907D-A098-47A3-B5E8-19B87B45AF59}" srcOrd="0" destOrd="0" presId="urn:microsoft.com/office/officeart/2009/3/layout/HorizontalOrganizationChart"/>
    <dgm:cxn modelId="{22E4ABFC-3705-402A-9335-099D741EAC29}" srcId="{2D332156-6826-4105-A1D4-C367D6ED413E}" destId="{30A15A83-499C-4EA0-875B-433B8DCFCF9F}" srcOrd="3" destOrd="0" parTransId="{F6BBB640-1F09-465F-9259-17FA1C3A89FC}" sibTransId="{B2A70BB1-F466-428E-959B-3D702A2A4A69}"/>
    <dgm:cxn modelId="{05CF8BE7-3183-4A71-9281-5D1763FEB717}" srcId="{2D332156-6826-4105-A1D4-C367D6ED413E}" destId="{C26C2736-E62E-4093-89F8-FA7E4328FB50}" srcOrd="4" destOrd="0" parTransId="{C447B8A4-0F26-462C-A729-688642F2E35E}" sibTransId="{D5A26720-8299-4474-97DA-F28BC75D8504}"/>
    <dgm:cxn modelId="{7A8106CD-E10A-44EC-9142-1891604C966A}" type="presOf" srcId="{6BC7C7DA-2A1F-417C-BE98-36D6DF936EE1}" destId="{0D7DB7DC-A9B4-4521-8803-2CC1FD1D2CA9}" srcOrd="0" destOrd="0" presId="urn:microsoft.com/office/officeart/2009/3/layout/HorizontalOrganizationChart"/>
    <dgm:cxn modelId="{0A74AF77-E7B6-4F06-AAD1-955974A75416}" type="presOf" srcId="{F4FEE702-26B6-4EAE-B9D7-F82A469CC85C}" destId="{E9C661B3-F865-44BB-87E4-890C8AC26F0E}" srcOrd="0" destOrd="0" presId="urn:microsoft.com/office/officeart/2009/3/layout/HorizontalOrganizationChart"/>
    <dgm:cxn modelId="{9E23F664-9F68-4352-AEAA-EC73D128D640}" type="presOf" srcId="{DA99FA41-7D6F-4062-8EED-77DF48D23043}" destId="{4F83429F-E28C-434F-9243-397B122D91C5}" srcOrd="0" destOrd="0" presId="urn:microsoft.com/office/officeart/2009/3/layout/HorizontalOrganizationChart"/>
    <dgm:cxn modelId="{1C4E0E21-A081-4B77-9D08-876EC1E88EDB}" type="presOf" srcId="{92F5674D-F422-4204-8347-DBB3C18A53B6}" destId="{0B5AEFF9-C3FE-4D00-94E4-57BFD70BBE7D}" srcOrd="0" destOrd="0" presId="urn:microsoft.com/office/officeart/2009/3/layout/HorizontalOrganizationChart"/>
    <dgm:cxn modelId="{24DAC9B7-12D5-4E0E-898F-53A505573F77}" srcId="{814909F8-FFD9-4463-82E6-958BE7C36DD7}" destId="{2926C559-4A73-4A1D-A0AE-7BFBFC1EF858}" srcOrd="1" destOrd="0" parTransId="{16F31E8C-4591-402F-8B0D-6A4AA301CC6E}" sibTransId="{4BC549A1-CB2E-4FDC-8891-F6B962597DE7}"/>
    <dgm:cxn modelId="{164928EC-1869-4138-BE59-4FD98F6388BD}" type="presOf" srcId="{C26C2736-E62E-4093-89F8-FA7E4328FB50}" destId="{4B0894AE-5512-4400-8807-D7D709B84290}" srcOrd="0" destOrd="0" presId="urn:microsoft.com/office/officeart/2009/3/layout/HorizontalOrganizationChart"/>
    <dgm:cxn modelId="{63FBB6D5-196C-4F24-83C6-4759C0A8FDA2}" type="presOf" srcId="{C331FFF2-BB35-4BB5-AF1B-4572DCD18D0D}" destId="{62A9705E-12FA-4A8E-B0ED-7207036835DA}" srcOrd="0" destOrd="0" presId="urn:microsoft.com/office/officeart/2009/3/layout/HorizontalOrganizationChart"/>
    <dgm:cxn modelId="{EC8323FF-5BDF-4593-B0F2-9930354BE963}" type="presOf" srcId="{F4FEE702-26B6-4EAE-B9D7-F82A469CC85C}" destId="{291447F3-E840-4460-8F79-E591E66C12D5}" srcOrd="1" destOrd="0" presId="urn:microsoft.com/office/officeart/2009/3/layout/HorizontalOrganizationChart"/>
    <dgm:cxn modelId="{17547C11-F10B-40C3-9504-C7C4CFAFE8AA}" type="presParOf" srcId="{FB683F55-6BC3-45A5-A6CC-34A16AE8BA57}" destId="{A2D53DD2-16C9-4AAB-BD91-5B984F28F2F8}" srcOrd="0" destOrd="0" presId="urn:microsoft.com/office/officeart/2009/3/layout/HorizontalOrganizationChart"/>
    <dgm:cxn modelId="{EE5109D0-8BE7-438C-94D2-DE20D40E3C74}" type="presParOf" srcId="{A2D53DD2-16C9-4AAB-BD91-5B984F28F2F8}" destId="{226DCFE6-F870-4EF1-A4D2-71A4669E5CE5}" srcOrd="0" destOrd="0" presId="urn:microsoft.com/office/officeart/2009/3/layout/HorizontalOrganizationChart"/>
    <dgm:cxn modelId="{6590112B-44E8-488B-95E9-05884C363209}" type="presParOf" srcId="{226DCFE6-F870-4EF1-A4D2-71A4669E5CE5}" destId="{95B4BE4E-FF4E-4215-8C25-7AA0FE52B8EB}" srcOrd="0" destOrd="0" presId="urn:microsoft.com/office/officeart/2009/3/layout/HorizontalOrganizationChart"/>
    <dgm:cxn modelId="{02953550-E92A-4345-8627-D7C58596DC91}" type="presParOf" srcId="{226DCFE6-F870-4EF1-A4D2-71A4669E5CE5}" destId="{202FCE9E-8F07-40F1-BCD1-61EF2073E7AC}" srcOrd="1" destOrd="0" presId="urn:microsoft.com/office/officeart/2009/3/layout/HorizontalOrganizationChart"/>
    <dgm:cxn modelId="{836A6711-6DCB-49AF-9C70-A9C05D6AB6AA}" type="presParOf" srcId="{A2D53DD2-16C9-4AAB-BD91-5B984F28F2F8}" destId="{BE7E8E4D-DC59-4D05-A81F-77C2ABFA4EC2}" srcOrd="1" destOrd="0" presId="urn:microsoft.com/office/officeart/2009/3/layout/HorizontalOrganizationChart"/>
    <dgm:cxn modelId="{C4512B16-E3C5-4378-BACD-F656A993CC66}" type="presParOf" srcId="{BE7E8E4D-DC59-4D05-A81F-77C2ABFA4EC2}" destId="{6753298F-3842-4B67-AA29-4E67A1CD28D0}" srcOrd="0" destOrd="0" presId="urn:microsoft.com/office/officeart/2009/3/layout/HorizontalOrganizationChart"/>
    <dgm:cxn modelId="{D7B1BFF3-2B35-411B-AB9A-865338D93334}" type="presParOf" srcId="{BE7E8E4D-DC59-4D05-A81F-77C2ABFA4EC2}" destId="{AC0BE67C-7709-4700-947D-D938195C9604}" srcOrd="1" destOrd="0" presId="urn:microsoft.com/office/officeart/2009/3/layout/HorizontalOrganizationChart"/>
    <dgm:cxn modelId="{0BB43D8C-AE86-4DE5-94DC-15540C882967}" type="presParOf" srcId="{AC0BE67C-7709-4700-947D-D938195C9604}" destId="{7755C5CF-975B-4EB7-B44A-7D5C4F1143AD}" srcOrd="0" destOrd="0" presId="urn:microsoft.com/office/officeart/2009/3/layout/HorizontalOrganizationChart"/>
    <dgm:cxn modelId="{56B3F385-2A07-4673-8B39-B2AB898CA067}" type="presParOf" srcId="{7755C5CF-975B-4EB7-B44A-7D5C4F1143AD}" destId="{5252611A-56FD-4535-B608-EC20E31259E6}" srcOrd="0" destOrd="0" presId="urn:microsoft.com/office/officeart/2009/3/layout/HorizontalOrganizationChart"/>
    <dgm:cxn modelId="{24DD70B1-2357-402E-87C7-2063FB307C42}" type="presParOf" srcId="{7755C5CF-975B-4EB7-B44A-7D5C4F1143AD}" destId="{4AE3FC81-2711-46EC-8DD8-A94D387387EA}" srcOrd="1" destOrd="0" presId="urn:microsoft.com/office/officeart/2009/3/layout/HorizontalOrganizationChart"/>
    <dgm:cxn modelId="{C39605A2-4362-44AB-BDC1-1E53CAAB4567}" type="presParOf" srcId="{AC0BE67C-7709-4700-947D-D938195C9604}" destId="{D14EE601-83C0-44AB-95DE-B919DCFB8841}" srcOrd="1" destOrd="0" presId="urn:microsoft.com/office/officeart/2009/3/layout/HorizontalOrganizationChart"/>
    <dgm:cxn modelId="{946E265D-57B1-4C23-A54C-3EC599FBB94C}" type="presParOf" srcId="{AC0BE67C-7709-4700-947D-D938195C9604}" destId="{9D161EDB-4EC7-4A1F-BCEA-A79058B613A7}" srcOrd="2" destOrd="0" presId="urn:microsoft.com/office/officeart/2009/3/layout/HorizontalOrganizationChart"/>
    <dgm:cxn modelId="{43EF3CE4-E95F-434C-8BE0-59FF46E2F4EE}" type="presParOf" srcId="{BE7E8E4D-DC59-4D05-A81F-77C2ABFA4EC2}" destId="{B12E2616-DDCF-4025-8CCE-107494EFE769}" srcOrd="2" destOrd="0" presId="urn:microsoft.com/office/officeart/2009/3/layout/HorizontalOrganizationChart"/>
    <dgm:cxn modelId="{EDF1C74C-5078-4ABE-B56A-97491796402B}" type="presParOf" srcId="{BE7E8E4D-DC59-4D05-A81F-77C2ABFA4EC2}" destId="{AAC2D72C-F514-4BBC-893A-683CDA84DF96}" srcOrd="3" destOrd="0" presId="urn:microsoft.com/office/officeart/2009/3/layout/HorizontalOrganizationChart"/>
    <dgm:cxn modelId="{11A5312B-DD33-4A23-9504-2CD705ADC695}" type="presParOf" srcId="{AAC2D72C-F514-4BBC-893A-683CDA84DF96}" destId="{A93E666E-FDC3-4EB1-A444-6763322BA010}" srcOrd="0" destOrd="0" presId="urn:microsoft.com/office/officeart/2009/3/layout/HorizontalOrganizationChart"/>
    <dgm:cxn modelId="{0B815F38-07ED-43B5-BCC5-DBEA33150DD7}" type="presParOf" srcId="{A93E666E-FDC3-4EB1-A444-6763322BA010}" destId="{14A8C755-8190-44D9-A0EF-EC740678A68C}" srcOrd="0" destOrd="0" presId="urn:microsoft.com/office/officeart/2009/3/layout/HorizontalOrganizationChart"/>
    <dgm:cxn modelId="{5D423F9A-F666-49BC-B2F2-680DF61F7DDD}" type="presParOf" srcId="{A93E666E-FDC3-4EB1-A444-6763322BA010}" destId="{7C4F049E-2C81-4E8E-A5A4-6D4CB20A9259}" srcOrd="1" destOrd="0" presId="urn:microsoft.com/office/officeart/2009/3/layout/HorizontalOrganizationChart"/>
    <dgm:cxn modelId="{C737CBDB-6871-4811-9C62-EC61EB551482}" type="presParOf" srcId="{AAC2D72C-F514-4BBC-893A-683CDA84DF96}" destId="{F89104B1-DAA4-4013-9A1F-A6B6F4D1B922}" srcOrd="1" destOrd="0" presId="urn:microsoft.com/office/officeart/2009/3/layout/HorizontalOrganizationChart"/>
    <dgm:cxn modelId="{3C75C281-911E-4CA3-87C5-CDC7AFE593F4}" type="presParOf" srcId="{AAC2D72C-F514-4BBC-893A-683CDA84DF96}" destId="{A6A76402-03F1-4F50-9A48-733F744DF171}" srcOrd="2" destOrd="0" presId="urn:microsoft.com/office/officeart/2009/3/layout/HorizontalOrganizationChart"/>
    <dgm:cxn modelId="{8711CBCB-E889-4686-BC43-3D5156C444DA}" type="presParOf" srcId="{BE7E8E4D-DC59-4D05-A81F-77C2ABFA4EC2}" destId="{C3BD332E-A115-47CB-BAE1-73A2E0253746}" srcOrd="4" destOrd="0" presId="urn:microsoft.com/office/officeart/2009/3/layout/HorizontalOrganizationChart"/>
    <dgm:cxn modelId="{FB937B7E-DCB6-4CD6-BED7-2B3541DD65E6}" type="presParOf" srcId="{BE7E8E4D-DC59-4D05-A81F-77C2ABFA4EC2}" destId="{DF30D61F-D358-4E86-B6B0-B7E3402B50DA}" srcOrd="5" destOrd="0" presId="urn:microsoft.com/office/officeart/2009/3/layout/HorizontalOrganizationChart"/>
    <dgm:cxn modelId="{55B599D0-18F3-425C-BF9C-7684420A1ACB}" type="presParOf" srcId="{DF30D61F-D358-4E86-B6B0-B7E3402B50DA}" destId="{7669CC71-D98E-4897-8216-C833227A7EEA}" srcOrd="0" destOrd="0" presId="urn:microsoft.com/office/officeart/2009/3/layout/HorizontalOrganizationChart"/>
    <dgm:cxn modelId="{F21EBCA9-86DE-4DDF-BCF3-FF35DCD8CB11}" type="presParOf" srcId="{7669CC71-D98E-4897-8216-C833227A7EEA}" destId="{893038D5-3C28-47F4-9D84-F7283FE41B71}" srcOrd="0" destOrd="0" presId="urn:microsoft.com/office/officeart/2009/3/layout/HorizontalOrganizationChart"/>
    <dgm:cxn modelId="{A170F010-0046-4895-B8D0-9EBE3C86D45E}" type="presParOf" srcId="{7669CC71-D98E-4897-8216-C833227A7EEA}" destId="{569B87E5-27F9-4805-A5E8-F46F2359A26C}" srcOrd="1" destOrd="0" presId="urn:microsoft.com/office/officeart/2009/3/layout/HorizontalOrganizationChart"/>
    <dgm:cxn modelId="{3D50CE36-A51D-4F97-BD57-61C24FCC4CF7}" type="presParOf" srcId="{DF30D61F-D358-4E86-B6B0-B7E3402B50DA}" destId="{1BE055C8-808D-41D7-BCED-F2FD36F142E2}" srcOrd="1" destOrd="0" presId="urn:microsoft.com/office/officeart/2009/3/layout/HorizontalOrganizationChart"/>
    <dgm:cxn modelId="{DDF81D61-7AA5-4693-A1D3-84B8F7AFAEE1}" type="presParOf" srcId="{1BE055C8-808D-41D7-BCED-F2FD36F142E2}" destId="{62A9705E-12FA-4A8E-B0ED-7207036835DA}" srcOrd="0" destOrd="0" presId="urn:microsoft.com/office/officeart/2009/3/layout/HorizontalOrganizationChart"/>
    <dgm:cxn modelId="{6240D901-E234-4D07-AF37-6FA3096D0C21}" type="presParOf" srcId="{1BE055C8-808D-41D7-BCED-F2FD36F142E2}" destId="{1C1E0A37-060A-4383-9CA3-15F1B5D5031B}" srcOrd="1" destOrd="0" presId="urn:microsoft.com/office/officeart/2009/3/layout/HorizontalOrganizationChart"/>
    <dgm:cxn modelId="{CCE8C70E-3BF9-45F9-867B-9C2454D08466}" type="presParOf" srcId="{1C1E0A37-060A-4383-9CA3-15F1B5D5031B}" destId="{5921738C-3843-44A6-B1FD-0906169AB4E3}" srcOrd="0" destOrd="0" presId="urn:microsoft.com/office/officeart/2009/3/layout/HorizontalOrganizationChart"/>
    <dgm:cxn modelId="{E97B931C-2308-440B-AC47-B24BD92DBA3C}" type="presParOf" srcId="{5921738C-3843-44A6-B1FD-0906169AB4E3}" destId="{14D3907D-A098-47A3-B5E8-19B87B45AF59}" srcOrd="0" destOrd="0" presId="urn:microsoft.com/office/officeart/2009/3/layout/HorizontalOrganizationChart"/>
    <dgm:cxn modelId="{A7DA72EF-B28A-4018-84DD-DA6E8F8D6936}" type="presParOf" srcId="{5921738C-3843-44A6-B1FD-0906169AB4E3}" destId="{058312D0-6C55-4F7A-9F3F-C3F3D6C3085E}" srcOrd="1" destOrd="0" presId="urn:microsoft.com/office/officeart/2009/3/layout/HorizontalOrganizationChart"/>
    <dgm:cxn modelId="{D035932A-049C-46BA-8157-CECB5E0192E0}" type="presParOf" srcId="{1C1E0A37-060A-4383-9CA3-15F1B5D5031B}" destId="{B8D57FC9-7D22-48EC-B289-97B2787AF72D}" srcOrd="1" destOrd="0" presId="urn:microsoft.com/office/officeart/2009/3/layout/HorizontalOrganizationChart"/>
    <dgm:cxn modelId="{9EF74BBC-894C-4CBA-9287-DE91DF043018}" type="presParOf" srcId="{1C1E0A37-060A-4383-9CA3-15F1B5D5031B}" destId="{6616F29E-C355-4254-9A57-B4595592CB5C}" srcOrd="2" destOrd="0" presId="urn:microsoft.com/office/officeart/2009/3/layout/HorizontalOrganizationChart"/>
    <dgm:cxn modelId="{CAA571DC-4867-41FD-B038-23B34A1AC2D6}" type="presParOf" srcId="{1BE055C8-808D-41D7-BCED-F2FD36F142E2}" destId="{0B5AEFF9-C3FE-4D00-94E4-57BFD70BBE7D}" srcOrd="2" destOrd="0" presId="urn:microsoft.com/office/officeart/2009/3/layout/HorizontalOrganizationChart"/>
    <dgm:cxn modelId="{201AFE1B-2EA6-40D6-849C-AB5DE9A0E3D4}" type="presParOf" srcId="{1BE055C8-808D-41D7-BCED-F2FD36F142E2}" destId="{BE09949E-3324-4E9D-9759-F48AB02D58DC}" srcOrd="3" destOrd="0" presId="urn:microsoft.com/office/officeart/2009/3/layout/HorizontalOrganizationChart"/>
    <dgm:cxn modelId="{D8B74CEE-0B7D-4918-B4E5-2B188C1B5962}" type="presParOf" srcId="{BE09949E-3324-4E9D-9759-F48AB02D58DC}" destId="{CA058203-2162-4CF8-A2D4-FB20DB1E9BF4}" srcOrd="0" destOrd="0" presId="urn:microsoft.com/office/officeart/2009/3/layout/HorizontalOrganizationChart"/>
    <dgm:cxn modelId="{7D8CB7CD-E066-4A20-A2F0-CD1E81ED7FA4}" type="presParOf" srcId="{CA058203-2162-4CF8-A2D4-FB20DB1E9BF4}" destId="{6F810400-FDBD-4BD8-BD27-0213F0DE653D}" srcOrd="0" destOrd="0" presId="urn:microsoft.com/office/officeart/2009/3/layout/HorizontalOrganizationChart"/>
    <dgm:cxn modelId="{CF73D148-9BCE-4557-A71F-EE29014052A1}" type="presParOf" srcId="{CA058203-2162-4CF8-A2D4-FB20DB1E9BF4}" destId="{498A63DB-3780-47A3-8B08-C2A294058451}" srcOrd="1" destOrd="0" presId="urn:microsoft.com/office/officeart/2009/3/layout/HorizontalOrganizationChart"/>
    <dgm:cxn modelId="{7A5C414A-94A3-4893-9B98-DB25F09DCE1D}" type="presParOf" srcId="{BE09949E-3324-4E9D-9759-F48AB02D58DC}" destId="{419B8A42-3614-4798-99EC-3A69B856F2A4}" srcOrd="1" destOrd="0" presId="urn:microsoft.com/office/officeart/2009/3/layout/HorizontalOrganizationChart"/>
    <dgm:cxn modelId="{5624E618-56B1-4228-A800-7383BB9381EB}" type="presParOf" srcId="{BE09949E-3324-4E9D-9759-F48AB02D58DC}" destId="{A01B4926-FBC0-4BBC-A897-40D7587A50CD}" srcOrd="2" destOrd="0" presId="urn:microsoft.com/office/officeart/2009/3/layout/HorizontalOrganizationChart"/>
    <dgm:cxn modelId="{0A88773E-7409-4F19-ADE1-120F308FA84F}" type="presParOf" srcId="{1BE055C8-808D-41D7-BCED-F2FD36F142E2}" destId="{D1C7B055-783A-4911-9FA6-BF37725FD1C7}" srcOrd="4" destOrd="0" presId="urn:microsoft.com/office/officeart/2009/3/layout/HorizontalOrganizationChart"/>
    <dgm:cxn modelId="{0FA7E82D-10FD-41FB-B808-AD8EB2CDE5D5}" type="presParOf" srcId="{1BE055C8-808D-41D7-BCED-F2FD36F142E2}" destId="{A70D526B-CB94-4096-9FAB-E541CA1545CC}" srcOrd="5" destOrd="0" presId="urn:microsoft.com/office/officeart/2009/3/layout/HorizontalOrganizationChart"/>
    <dgm:cxn modelId="{31256B34-5E1F-4A34-8A1A-ECCD374BADBA}" type="presParOf" srcId="{A70D526B-CB94-4096-9FAB-E541CA1545CC}" destId="{C7794052-0FEC-4B9A-981D-BA2712ACD76C}" srcOrd="0" destOrd="0" presId="urn:microsoft.com/office/officeart/2009/3/layout/HorizontalOrganizationChart"/>
    <dgm:cxn modelId="{A6D388F9-CBEE-4644-A1C0-9F96033AF657}" type="presParOf" srcId="{C7794052-0FEC-4B9A-981D-BA2712ACD76C}" destId="{A8027733-2353-422F-A00C-AACCA5BC973E}" srcOrd="0" destOrd="0" presId="urn:microsoft.com/office/officeart/2009/3/layout/HorizontalOrganizationChart"/>
    <dgm:cxn modelId="{BD7B0146-DD6A-46C5-92FB-6C86C0512D16}" type="presParOf" srcId="{C7794052-0FEC-4B9A-981D-BA2712ACD76C}" destId="{879E9798-5654-4ADA-94AD-33880EF40CBA}" srcOrd="1" destOrd="0" presId="urn:microsoft.com/office/officeart/2009/3/layout/HorizontalOrganizationChart"/>
    <dgm:cxn modelId="{BC602998-DDB6-4650-BBC5-34F63D431EC7}" type="presParOf" srcId="{A70D526B-CB94-4096-9FAB-E541CA1545CC}" destId="{BA085936-4A8D-4845-9DDB-0FB97B095EB1}" srcOrd="1" destOrd="0" presId="urn:microsoft.com/office/officeart/2009/3/layout/HorizontalOrganizationChart"/>
    <dgm:cxn modelId="{59F8BA28-896D-4F4D-8FF2-DE442F8A9522}" type="presParOf" srcId="{A70D526B-CB94-4096-9FAB-E541CA1545CC}" destId="{09989FD2-8102-41FD-8FA6-7515BA295FEB}" srcOrd="2" destOrd="0" presId="urn:microsoft.com/office/officeart/2009/3/layout/HorizontalOrganizationChart"/>
    <dgm:cxn modelId="{E7B6B0E9-678F-42EB-8E65-CF586DAA30DF}" type="presParOf" srcId="{1BE055C8-808D-41D7-BCED-F2FD36F142E2}" destId="{1945CB79-AC9D-4393-B691-1AAFCE3E3E6F}" srcOrd="6" destOrd="0" presId="urn:microsoft.com/office/officeart/2009/3/layout/HorizontalOrganizationChart"/>
    <dgm:cxn modelId="{07616718-AC31-4689-B29C-7E376AEEB912}" type="presParOf" srcId="{1BE055C8-808D-41D7-BCED-F2FD36F142E2}" destId="{05BBDE68-5DFF-4BF5-9F45-9F71522C5B35}" srcOrd="7" destOrd="0" presId="urn:microsoft.com/office/officeart/2009/3/layout/HorizontalOrganizationChart"/>
    <dgm:cxn modelId="{07EAE718-52E8-4D43-948B-B5AA56759077}" type="presParOf" srcId="{05BBDE68-5DFF-4BF5-9F45-9F71522C5B35}" destId="{56554022-BCE7-4E7D-8D65-52254810B26F}" srcOrd="0" destOrd="0" presId="urn:microsoft.com/office/officeart/2009/3/layout/HorizontalOrganizationChart"/>
    <dgm:cxn modelId="{F136AE2F-C9F0-4550-ABE0-4A2723A58B0E}" type="presParOf" srcId="{56554022-BCE7-4E7D-8D65-52254810B26F}" destId="{6BD7D902-6CFE-41F0-9CD9-80EB4CD7AFAF}" srcOrd="0" destOrd="0" presId="urn:microsoft.com/office/officeart/2009/3/layout/HorizontalOrganizationChart"/>
    <dgm:cxn modelId="{011052C3-4DDE-4E66-98B0-51B8E2525D59}" type="presParOf" srcId="{56554022-BCE7-4E7D-8D65-52254810B26F}" destId="{9A4D712E-F3CF-4F28-A7F5-BEBF92F415C1}" srcOrd="1" destOrd="0" presId="urn:microsoft.com/office/officeart/2009/3/layout/HorizontalOrganizationChart"/>
    <dgm:cxn modelId="{A7413BF5-D003-4918-A716-FA7E0CCB0E4D}" type="presParOf" srcId="{05BBDE68-5DFF-4BF5-9F45-9F71522C5B35}" destId="{69D1A975-3BC0-4E66-9FD1-4EA490168EFE}" srcOrd="1" destOrd="0" presId="urn:microsoft.com/office/officeart/2009/3/layout/HorizontalOrganizationChart"/>
    <dgm:cxn modelId="{73F5D436-A977-4C12-A0BE-8EA6393FBC52}" type="presParOf" srcId="{05BBDE68-5DFF-4BF5-9F45-9F71522C5B35}" destId="{854DEE0D-3696-42FB-9F76-AA8721A24264}" srcOrd="2" destOrd="0" presId="urn:microsoft.com/office/officeart/2009/3/layout/HorizontalOrganizationChart"/>
    <dgm:cxn modelId="{79F6D942-B56D-47F8-8E7D-CF038F3DE143}" type="presParOf" srcId="{1BE055C8-808D-41D7-BCED-F2FD36F142E2}" destId="{58569D84-A380-4D29-B57E-3EB07624D448}" srcOrd="8" destOrd="0" presId="urn:microsoft.com/office/officeart/2009/3/layout/HorizontalOrganizationChart"/>
    <dgm:cxn modelId="{F84CF419-C391-4B89-BE71-076C9D2C0004}" type="presParOf" srcId="{1BE055C8-808D-41D7-BCED-F2FD36F142E2}" destId="{2753AAEA-1890-48AB-891F-1D0839D21AC8}" srcOrd="9" destOrd="0" presId="urn:microsoft.com/office/officeart/2009/3/layout/HorizontalOrganizationChart"/>
    <dgm:cxn modelId="{23BC9B47-5442-4AFF-A9CA-B5CF1A69C302}" type="presParOf" srcId="{2753AAEA-1890-48AB-891F-1D0839D21AC8}" destId="{4D42CF24-0EA7-4514-99D5-3BF355C2F617}" srcOrd="0" destOrd="0" presId="urn:microsoft.com/office/officeart/2009/3/layout/HorizontalOrganizationChart"/>
    <dgm:cxn modelId="{A647D579-047C-4DCB-B5C1-09AE3BD4DFA7}" type="presParOf" srcId="{4D42CF24-0EA7-4514-99D5-3BF355C2F617}" destId="{4B0894AE-5512-4400-8807-D7D709B84290}" srcOrd="0" destOrd="0" presId="urn:microsoft.com/office/officeart/2009/3/layout/HorizontalOrganizationChart"/>
    <dgm:cxn modelId="{967EAA49-B343-49B5-846F-6BC54EFF09EC}" type="presParOf" srcId="{4D42CF24-0EA7-4514-99D5-3BF355C2F617}" destId="{A71B3491-2CD3-4395-88C2-E8DF5F701FC3}" srcOrd="1" destOrd="0" presId="urn:microsoft.com/office/officeart/2009/3/layout/HorizontalOrganizationChart"/>
    <dgm:cxn modelId="{6CC69E70-C86D-4787-BDCE-08667B123525}" type="presParOf" srcId="{2753AAEA-1890-48AB-891F-1D0839D21AC8}" destId="{048B8FDA-D0D9-4DD5-A32E-BBE1ED8E31A2}" srcOrd="1" destOrd="0" presId="urn:microsoft.com/office/officeart/2009/3/layout/HorizontalOrganizationChart"/>
    <dgm:cxn modelId="{8C5D3ED0-A8B3-4B2F-B2A1-C5428569646A}" type="presParOf" srcId="{2753AAEA-1890-48AB-891F-1D0839D21AC8}" destId="{6F042640-D1C4-40F3-941D-8D22D8F92DFA}" srcOrd="2" destOrd="0" presId="urn:microsoft.com/office/officeart/2009/3/layout/HorizontalOrganizationChart"/>
    <dgm:cxn modelId="{4F292DBC-3ED4-4F2A-8F30-F06A009A65E6}" type="presParOf" srcId="{DF30D61F-D358-4E86-B6B0-B7E3402B50DA}" destId="{2DE69D28-2742-4EA5-82E1-9C7A08E53D5F}" srcOrd="2" destOrd="0" presId="urn:microsoft.com/office/officeart/2009/3/layout/HorizontalOrganizationChart"/>
    <dgm:cxn modelId="{6C3990F7-E7BC-47D0-BD35-0F4394E3ACFE}" type="presParOf" srcId="{BE7E8E4D-DC59-4D05-A81F-77C2ABFA4EC2}" destId="{825B6BF6-3C55-4AFD-AC9E-FB1CB6F9EB62}" srcOrd="6" destOrd="0" presId="urn:microsoft.com/office/officeart/2009/3/layout/HorizontalOrganizationChart"/>
    <dgm:cxn modelId="{7A8B7101-A54A-4EBF-9239-6E5EA6A92EF0}" type="presParOf" srcId="{BE7E8E4D-DC59-4D05-A81F-77C2ABFA4EC2}" destId="{BFA28EBC-9B1F-49BE-860C-6520D5550A4F}" srcOrd="7" destOrd="0" presId="urn:microsoft.com/office/officeart/2009/3/layout/HorizontalOrganizationChart"/>
    <dgm:cxn modelId="{168A9610-53F8-47E3-B8B1-13855572B35B}" type="presParOf" srcId="{BFA28EBC-9B1F-49BE-860C-6520D5550A4F}" destId="{4F399BD4-5434-475D-B4EC-7DAF9603BC8A}" srcOrd="0" destOrd="0" presId="urn:microsoft.com/office/officeart/2009/3/layout/HorizontalOrganizationChart"/>
    <dgm:cxn modelId="{8C91EA67-DA26-48AF-B7BA-66E54B5AE2E8}" type="presParOf" srcId="{4F399BD4-5434-475D-B4EC-7DAF9603BC8A}" destId="{0695229B-0F8F-4CA4-874E-6C427AF5C7C3}" srcOrd="0" destOrd="0" presId="urn:microsoft.com/office/officeart/2009/3/layout/HorizontalOrganizationChart"/>
    <dgm:cxn modelId="{AFE065D9-3960-461F-8B6A-01DA980B2EA2}" type="presParOf" srcId="{4F399BD4-5434-475D-B4EC-7DAF9603BC8A}" destId="{DADCFE2C-C175-475A-BAF0-3A8BAE27BFAF}" srcOrd="1" destOrd="0" presId="urn:microsoft.com/office/officeart/2009/3/layout/HorizontalOrganizationChart"/>
    <dgm:cxn modelId="{73F42CEB-3603-4D80-8082-8701DA86A5D8}" type="presParOf" srcId="{BFA28EBC-9B1F-49BE-860C-6520D5550A4F}" destId="{FF6D8B3F-27A2-44C8-92A7-F0134D6DA6BF}" srcOrd="1" destOrd="0" presId="urn:microsoft.com/office/officeart/2009/3/layout/HorizontalOrganizationChart"/>
    <dgm:cxn modelId="{9D49634B-D0D2-4C98-9081-8D1DD536C2B2}" type="presParOf" srcId="{BFA28EBC-9B1F-49BE-860C-6520D5550A4F}" destId="{E2A50A77-AF6A-4728-8DEF-A3EEB7A1896E}" srcOrd="2" destOrd="0" presId="urn:microsoft.com/office/officeart/2009/3/layout/HorizontalOrganizationChart"/>
    <dgm:cxn modelId="{E4F404B6-1592-4E56-830B-4A84ED938537}" type="presParOf" srcId="{BE7E8E4D-DC59-4D05-A81F-77C2ABFA4EC2}" destId="{4F83429F-E28C-434F-9243-397B122D91C5}" srcOrd="8" destOrd="0" presId="urn:microsoft.com/office/officeart/2009/3/layout/HorizontalOrganizationChart"/>
    <dgm:cxn modelId="{BA6760F2-C35F-4FDF-9525-03759D8E9BCC}" type="presParOf" srcId="{BE7E8E4D-DC59-4D05-A81F-77C2ABFA4EC2}" destId="{940EC254-5D1C-4597-B10E-A09E3CDE8FE7}" srcOrd="9" destOrd="0" presId="urn:microsoft.com/office/officeart/2009/3/layout/HorizontalOrganizationChart"/>
    <dgm:cxn modelId="{FFA18A5D-8792-4AB6-B791-E8ACBFCFEE7D}" type="presParOf" srcId="{940EC254-5D1C-4597-B10E-A09E3CDE8FE7}" destId="{AAB98B5D-984C-4B95-8F6E-DF60629539CA}" srcOrd="0" destOrd="0" presId="urn:microsoft.com/office/officeart/2009/3/layout/HorizontalOrganizationChart"/>
    <dgm:cxn modelId="{FAA7EA7B-C1BF-43C5-9601-5095ED807FA4}" type="presParOf" srcId="{AAB98B5D-984C-4B95-8F6E-DF60629539CA}" destId="{E9C661B3-F865-44BB-87E4-890C8AC26F0E}" srcOrd="0" destOrd="0" presId="urn:microsoft.com/office/officeart/2009/3/layout/HorizontalOrganizationChart"/>
    <dgm:cxn modelId="{0248691F-136B-4AB3-8495-7B7B0D598ABD}" type="presParOf" srcId="{AAB98B5D-984C-4B95-8F6E-DF60629539CA}" destId="{291447F3-E840-4460-8F79-E591E66C12D5}" srcOrd="1" destOrd="0" presId="urn:microsoft.com/office/officeart/2009/3/layout/HorizontalOrganizationChart"/>
    <dgm:cxn modelId="{382D8C65-A933-474A-8011-5055778A4585}" type="presParOf" srcId="{940EC254-5D1C-4597-B10E-A09E3CDE8FE7}" destId="{2AF1A839-9DF6-4512-B60E-B799AEB9B73B}" srcOrd="1" destOrd="0" presId="urn:microsoft.com/office/officeart/2009/3/layout/HorizontalOrganizationChart"/>
    <dgm:cxn modelId="{66F6F9AE-55B6-4B60-89E2-8AADF5C484BF}" type="presParOf" srcId="{940EC254-5D1C-4597-B10E-A09E3CDE8FE7}" destId="{344AF2AB-C69B-49AA-8C32-DBFEF82DD218}" srcOrd="2" destOrd="0" presId="urn:microsoft.com/office/officeart/2009/3/layout/HorizontalOrganizationChart"/>
    <dgm:cxn modelId="{8651A2DC-5138-448E-AE6A-A93B1AA41AC9}" type="presParOf" srcId="{BE7E8E4D-DC59-4D05-A81F-77C2ABFA4EC2}" destId="{59424FD7-EAF2-4681-A915-5F063F391627}" srcOrd="10" destOrd="0" presId="urn:microsoft.com/office/officeart/2009/3/layout/HorizontalOrganizationChart"/>
    <dgm:cxn modelId="{EFB9E817-F985-4D6C-8DEC-4E54904DD411}" type="presParOf" srcId="{BE7E8E4D-DC59-4D05-A81F-77C2ABFA4EC2}" destId="{FFB1A11D-C4A8-4212-8107-AA18BA3F9D74}" srcOrd="11" destOrd="0" presId="urn:microsoft.com/office/officeart/2009/3/layout/HorizontalOrganizationChart"/>
    <dgm:cxn modelId="{147A521B-58E8-4753-B521-5142B17BC121}" type="presParOf" srcId="{FFB1A11D-C4A8-4212-8107-AA18BA3F9D74}" destId="{8F6D1923-F087-4E97-BB56-7AF80CEE4991}" srcOrd="0" destOrd="0" presId="urn:microsoft.com/office/officeart/2009/3/layout/HorizontalOrganizationChart"/>
    <dgm:cxn modelId="{D9725D50-3C99-4841-900D-8B1A3CBA54DD}" type="presParOf" srcId="{8F6D1923-F087-4E97-BB56-7AF80CEE4991}" destId="{A84BFCAD-D4D1-41E4-9CB1-31B4B6E39A6A}" srcOrd="0" destOrd="0" presId="urn:microsoft.com/office/officeart/2009/3/layout/HorizontalOrganizationChart"/>
    <dgm:cxn modelId="{56D4AA90-0854-44F9-86E5-F15368C7E163}" type="presParOf" srcId="{8F6D1923-F087-4E97-BB56-7AF80CEE4991}" destId="{EA0DD04A-B2C2-4BD2-B0EA-81FC6FB5760E}" srcOrd="1" destOrd="0" presId="urn:microsoft.com/office/officeart/2009/3/layout/HorizontalOrganizationChart"/>
    <dgm:cxn modelId="{7ACE9126-63F6-4617-9BB0-DC9E0D0400D6}" type="presParOf" srcId="{FFB1A11D-C4A8-4212-8107-AA18BA3F9D74}" destId="{29D76DCD-1362-4A04-A7DF-653CF164EE8C}" srcOrd="1" destOrd="0" presId="urn:microsoft.com/office/officeart/2009/3/layout/HorizontalOrganizationChart"/>
    <dgm:cxn modelId="{294EB147-4C02-4C40-9D35-92CB277782B1}" type="presParOf" srcId="{FFB1A11D-C4A8-4212-8107-AA18BA3F9D74}" destId="{2C3D432C-DD07-4DDB-9D82-4289EB1D4740}" srcOrd="2" destOrd="0" presId="urn:microsoft.com/office/officeart/2009/3/layout/HorizontalOrganizationChart"/>
    <dgm:cxn modelId="{E7FEADBE-400D-4F62-AE98-025D7F650A68}" type="presParOf" srcId="{BE7E8E4D-DC59-4D05-A81F-77C2ABFA4EC2}" destId="{84C1EFB5-BF04-4C65-B55B-ED3AEBD0C7F2}" srcOrd="12" destOrd="0" presId="urn:microsoft.com/office/officeart/2009/3/layout/HorizontalOrganizationChart"/>
    <dgm:cxn modelId="{FAE7B773-3C01-474F-825C-A7724E765A6F}" type="presParOf" srcId="{BE7E8E4D-DC59-4D05-A81F-77C2ABFA4EC2}" destId="{51CA4120-F78D-4600-9480-5BDB62492AB5}" srcOrd="13" destOrd="0" presId="urn:microsoft.com/office/officeart/2009/3/layout/HorizontalOrganizationChart"/>
    <dgm:cxn modelId="{1CC60322-7598-415A-865C-1D83F2497019}" type="presParOf" srcId="{51CA4120-F78D-4600-9480-5BDB62492AB5}" destId="{9D3DF60A-3325-4521-903C-667B924676BB}" srcOrd="0" destOrd="0" presId="urn:microsoft.com/office/officeart/2009/3/layout/HorizontalOrganizationChart"/>
    <dgm:cxn modelId="{B809A664-92B9-4276-9885-5D4D9C75D312}" type="presParOf" srcId="{9D3DF60A-3325-4521-903C-667B924676BB}" destId="{0D7DB7DC-A9B4-4521-8803-2CC1FD1D2CA9}" srcOrd="0" destOrd="0" presId="urn:microsoft.com/office/officeart/2009/3/layout/HorizontalOrganizationChart"/>
    <dgm:cxn modelId="{2C92D364-4AE5-4CB9-979C-E7B8E9BA9D15}" type="presParOf" srcId="{9D3DF60A-3325-4521-903C-667B924676BB}" destId="{491F2D84-0C9F-45B8-ACBB-5422A0357FFB}" srcOrd="1" destOrd="0" presId="urn:microsoft.com/office/officeart/2009/3/layout/HorizontalOrganizationChart"/>
    <dgm:cxn modelId="{F3AB0F2E-06B6-4727-86A6-701775AAB836}" type="presParOf" srcId="{51CA4120-F78D-4600-9480-5BDB62492AB5}" destId="{0B0A690C-1719-4388-88DD-A16D73324314}" srcOrd="1" destOrd="0" presId="urn:microsoft.com/office/officeart/2009/3/layout/HorizontalOrganizationChart"/>
    <dgm:cxn modelId="{B9EA5251-1B9F-4078-8B41-18AF2A669EDA}" type="presParOf" srcId="{51CA4120-F78D-4600-9480-5BDB62492AB5}" destId="{EEA78468-1BAA-4F5B-A2A6-3EAEA6AFD4BD}" srcOrd="2" destOrd="0" presId="urn:microsoft.com/office/officeart/2009/3/layout/HorizontalOrganizationChart"/>
    <dgm:cxn modelId="{5662FBB2-0D90-40C4-8419-194312608A03}" type="presParOf" srcId="{A2D53DD2-16C9-4AAB-BD91-5B984F28F2F8}" destId="{FD013983-26D2-4794-90BB-AFEBA56E529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22CE6-8DD5-4F81-AEF5-976379BB52C2}">
      <dsp:nvSpPr>
        <dsp:cNvPr id="0" name=""/>
        <dsp:cNvSpPr/>
      </dsp:nvSpPr>
      <dsp:spPr>
        <a:xfrm>
          <a:off x="2744777" y="2420913"/>
          <a:ext cx="228916" cy="1353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58" y="0"/>
              </a:lnTo>
              <a:lnTo>
                <a:pt x="114458" y="1353467"/>
              </a:lnTo>
              <a:lnTo>
                <a:pt x="228916" y="135346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0757C-E0B5-4118-98C6-008532F07A8E}">
      <dsp:nvSpPr>
        <dsp:cNvPr id="0" name=""/>
        <dsp:cNvSpPr/>
      </dsp:nvSpPr>
      <dsp:spPr>
        <a:xfrm>
          <a:off x="5491772" y="4114152"/>
          <a:ext cx="228916" cy="738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58" y="0"/>
              </a:lnTo>
              <a:lnTo>
                <a:pt x="114458" y="738254"/>
              </a:lnTo>
              <a:lnTo>
                <a:pt x="228916" y="73825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6AAF6-2F87-4EFB-83D4-EFB2FA064063}">
      <dsp:nvSpPr>
        <dsp:cNvPr id="0" name=""/>
        <dsp:cNvSpPr/>
      </dsp:nvSpPr>
      <dsp:spPr>
        <a:xfrm>
          <a:off x="5491772" y="4114152"/>
          <a:ext cx="228916" cy="246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58" y="0"/>
              </a:lnTo>
              <a:lnTo>
                <a:pt x="114458" y="246084"/>
              </a:lnTo>
              <a:lnTo>
                <a:pt x="228916" y="24608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D5EAB-CB70-46B0-8F92-10A140BD59D0}">
      <dsp:nvSpPr>
        <dsp:cNvPr id="0" name=""/>
        <dsp:cNvSpPr/>
      </dsp:nvSpPr>
      <dsp:spPr>
        <a:xfrm>
          <a:off x="5491772" y="3868067"/>
          <a:ext cx="228916" cy="246084"/>
        </a:xfrm>
        <a:custGeom>
          <a:avLst/>
          <a:gdLst/>
          <a:ahLst/>
          <a:cxnLst/>
          <a:rect l="0" t="0" r="0" b="0"/>
          <a:pathLst>
            <a:path>
              <a:moveTo>
                <a:pt x="0" y="246084"/>
              </a:moveTo>
              <a:lnTo>
                <a:pt x="114458" y="246084"/>
              </a:lnTo>
              <a:lnTo>
                <a:pt x="114458" y="0"/>
              </a:lnTo>
              <a:lnTo>
                <a:pt x="22891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7E77D-FA86-4063-A83F-18C95B0EAC25}">
      <dsp:nvSpPr>
        <dsp:cNvPr id="0" name=""/>
        <dsp:cNvSpPr/>
      </dsp:nvSpPr>
      <dsp:spPr>
        <a:xfrm>
          <a:off x="5491772" y="3375897"/>
          <a:ext cx="228916" cy="738254"/>
        </a:xfrm>
        <a:custGeom>
          <a:avLst/>
          <a:gdLst/>
          <a:ahLst/>
          <a:cxnLst/>
          <a:rect l="0" t="0" r="0" b="0"/>
          <a:pathLst>
            <a:path>
              <a:moveTo>
                <a:pt x="0" y="738254"/>
              </a:moveTo>
              <a:lnTo>
                <a:pt x="114458" y="738254"/>
              </a:lnTo>
              <a:lnTo>
                <a:pt x="114458" y="0"/>
              </a:lnTo>
              <a:lnTo>
                <a:pt x="22891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BA3EB-1D32-48A8-A70F-C1C85B4115F6}">
      <dsp:nvSpPr>
        <dsp:cNvPr id="0" name=""/>
        <dsp:cNvSpPr/>
      </dsp:nvSpPr>
      <dsp:spPr>
        <a:xfrm>
          <a:off x="4118274" y="3129812"/>
          <a:ext cx="228916" cy="984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58" y="0"/>
              </a:lnTo>
              <a:lnTo>
                <a:pt x="114458" y="984339"/>
              </a:lnTo>
              <a:lnTo>
                <a:pt x="228916" y="98433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7F031-CB0F-4161-A6D7-306EE9F27B9B}">
      <dsp:nvSpPr>
        <dsp:cNvPr id="0" name=""/>
        <dsp:cNvSpPr/>
      </dsp:nvSpPr>
      <dsp:spPr>
        <a:xfrm>
          <a:off x="5491772" y="2145472"/>
          <a:ext cx="228916" cy="738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58" y="0"/>
              </a:lnTo>
              <a:lnTo>
                <a:pt x="114458" y="738254"/>
              </a:lnTo>
              <a:lnTo>
                <a:pt x="228916" y="73825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C2CC7-293A-454B-828F-51D25CFE6F10}">
      <dsp:nvSpPr>
        <dsp:cNvPr id="0" name=""/>
        <dsp:cNvSpPr/>
      </dsp:nvSpPr>
      <dsp:spPr>
        <a:xfrm>
          <a:off x="5491772" y="2145472"/>
          <a:ext cx="228916" cy="246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58" y="0"/>
              </a:lnTo>
              <a:lnTo>
                <a:pt x="114458" y="246084"/>
              </a:lnTo>
              <a:lnTo>
                <a:pt x="228916" y="24608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F7BAC-5AD4-47BE-8375-8E719FEA3C69}">
      <dsp:nvSpPr>
        <dsp:cNvPr id="0" name=""/>
        <dsp:cNvSpPr/>
      </dsp:nvSpPr>
      <dsp:spPr>
        <a:xfrm>
          <a:off x="5491772" y="1899387"/>
          <a:ext cx="228916" cy="246084"/>
        </a:xfrm>
        <a:custGeom>
          <a:avLst/>
          <a:gdLst/>
          <a:ahLst/>
          <a:cxnLst/>
          <a:rect l="0" t="0" r="0" b="0"/>
          <a:pathLst>
            <a:path>
              <a:moveTo>
                <a:pt x="0" y="246084"/>
              </a:moveTo>
              <a:lnTo>
                <a:pt x="114458" y="246084"/>
              </a:lnTo>
              <a:lnTo>
                <a:pt x="114458" y="0"/>
              </a:lnTo>
              <a:lnTo>
                <a:pt x="22891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171B6-1224-4A7E-ABEC-44682B4F6E7A}">
      <dsp:nvSpPr>
        <dsp:cNvPr id="0" name=""/>
        <dsp:cNvSpPr/>
      </dsp:nvSpPr>
      <dsp:spPr>
        <a:xfrm>
          <a:off x="5491772" y="1407217"/>
          <a:ext cx="228916" cy="738254"/>
        </a:xfrm>
        <a:custGeom>
          <a:avLst/>
          <a:gdLst/>
          <a:ahLst/>
          <a:cxnLst/>
          <a:rect l="0" t="0" r="0" b="0"/>
          <a:pathLst>
            <a:path>
              <a:moveTo>
                <a:pt x="0" y="738254"/>
              </a:moveTo>
              <a:lnTo>
                <a:pt x="114458" y="738254"/>
              </a:lnTo>
              <a:lnTo>
                <a:pt x="114458" y="0"/>
              </a:lnTo>
              <a:lnTo>
                <a:pt x="22891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9BA11-D1DC-4677-BB85-6BD1C2FD90B3}">
      <dsp:nvSpPr>
        <dsp:cNvPr id="0" name=""/>
        <dsp:cNvSpPr/>
      </dsp:nvSpPr>
      <dsp:spPr>
        <a:xfrm>
          <a:off x="4118274" y="2145472"/>
          <a:ext cx="228916" cy="984339"/>
        </a:xfrm>
        <a:custGeom>
          <a:avLst/>
          <a:gdLst/>
          <a:ahLst/>
          <a:cxnLst/>
          <a:rect l="0" t="0" r="0" b="0"/>
          <a:pathLst>
            <a:path>
              <a:moveTo>
                <a:pt x="0" y="984339"/>
              </a:moveTo>
              <a:lnTo>
                <a:pt x="114458" y="984339"/>
              </a:lnTo>
              <a:lnTo>
                <a:pt x="114458" y="0"/>
              </a:lnTo>
              <a:lnTo>
                <a:pt x="22891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DBC9E-40FC-4AF0-BD2B-E307FD89F06B}">
      <dsp:nvSpPr>
        <dsp:cNvPr id="0" name=""/>
        <dsp:cNvSpPr/>
      </dsp:nvSpPr>
      <dsp:spPr>
        <a:xfrm>
          <a:off x="2744777" y="2420913"/>
          <a:ext cx="228916" cy="70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58" y="0"/>
              </a:lnTo>
              <a:lnTo>
                <a:pt x="114458" y="708899"/>
              </a:lnTo>
              <a:lnTo>
                <a:pt x="228916" y="70889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B98BC-0332-4AC6-8D5F-5784CA573C2C}">
      <dsp:nvSpPr>
        <dsp:cNvPr id="0" name=""/>
        <dsp:cNvSpPr/>
      </dsp:nvSpPr>
      <dsp:spPr>
        <a:xfrm>
          <a:off x="4118274" y="915047"/>
          <a:ext cx="228916" cy="738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58" y="0"/>
              </a:lnTo>
              <a:lnTo>
                <a:pt x="114458" y="738254"/>
              </a:lnTo>
              <a:lnTo>
                <a:pt x="228916" y="73825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F718D-378F-44A8-BB55-9094D6ECB11E}">
      <dsp:nvSpPr>
        <dsp:cNvPr id="0" name=""/>
        <dsp:cNvSpPr/>
      </dsp:nvSpPr>
      <dsp:spPr>
        <a:xfrm>
          <a:off x="4118274" y="915047"/>
          <a:ext cx="228916" cy="246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58" y="0"/>
              </a:lnTo>
              <a:lnTo>
                <a:pt x="114458" y="246084"/>
              </a:lnTo>
              <a:lnTo>
                <a:pt x="228916" y="24608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DD201-A00D-4B71-96E6-10D90B7F9724}">
      <dsp:nvSpPr>
        <dsp:cNvPr id="0" name=""/>
        <dsp:cNvSpPr/>
      </dsp:nvSpPr>
      <dsp:spPr>
        <a:xfrm>
          <a:off x="4118274" y="668962"/>
          <a:ext cx="228916" cy="246084"/>
        </a:xfrm>
        <a:custGeom>
          <a:avLst/>
          <a:gdLst/>
          <a:ahLst/>
          <a:cxnLst/>
          <a:rect l="0" t="0" r="0" b="0"/>
          <a:pathLst>
            <a:path>
              <a:moveTo>
                <a:pt x="0" y="246084"/>
              </a:moveTo>
              <a:lnTo>
                <a:pt x="114458" y="246084"/>
              </a:lnTo>
              <a:lnTo>
                <a:pt x="114458" y="0"/>
              </a:lnTo>
              <a:lnTo>
                <a:pt x="22891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0E544-BD8A-49F2-BE96-4D5757BF972A}">
      <dsp:nvSpPr>
        <dsp:cNvPr id="0" name=""/>
        <dsp:cNvSpPr/>
      </dsp:nvSpPr>
      <dsp:spPr>
        <a:xfrm>
          <a:off x="4118274" y="176792"/>
          <a:ext cx="228916" cy="738254"/>
        </a:xfrm>
        <a:custGeom>
          <a:avLst/>
          <a:gdLst/>
          <a:ahLst/>
          <a:cxnLst/>
          <a:rect l="0" t="0" r="0" b="0"/>
          <a:pathLst>
            <a:path>
              <a:moveTo>
                <a:pt x="0" y="738254"/>
              </a:moveTo>
              <a:lnTo>
                <a:pt x="114458" y="738254"/>
              </a:lnTo>
              <a:lnTo>
                <a:pt x="114458" y="0"/>
              </a:lnTo>
              <a:lnTo>
                <a:pt x="22891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6A7E4-DA1F-405B-B796-31B3D59295AF}">
      <dsp:nvSpPr>
        <dsp:cNvPr id="0" name=""/>
        <dsp:cNvSpPr/>
      </dsp:nvSpPr>
      <dsp:spPr>
        <a:xfrm>
          <a:off x="2744777" y="915047"/>
          <a:ext cx="228916" cy="1505865"/>
        </a:xfrm>
        <a:custGeom>
          <a:avLst/>
          <a:gdLst/>
          <a:ahLst/>
          <a:cxnLst/>
          <a:rect l="0" t="0" r="0" b="0"/>
          <a:pathLst>
            <a:path>
              <a:moveTo>
                <a:pt x="0" y="1505865"/>
              </a:moveTo>
              <a:lnTo>
                <a:pt x="114458" y="1505865"/>
              </a:lnTo>
              <a:lnTo>
                <a:pt x="114458" y="0"/>
              </a:lnTo>
              <a:lnTo>
                <a:pt x="228916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3D04D-A69F-4CFD-B485-7665F41E05BA}">
      <dsp:nvSpPr>
        <dsp:cNvPr id="0" name=""/>
        <dsp:cNvSpPr/>
      </dsp:nvSpPr>
      <dsp:spPr>
        <a:xfrm>
          <a:off x="1600196" y="2246364"/>
          <a:ext cx="1144581" cy="349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路径规划</a:t>
          </a:r>
          <a:endParaRPr lang="en-US" sz="1300" kern="1200" dirty="0"/>
        </a:p>
      </dsp:txBody>
      <dsp:txXfrm>
        <a:off x="1600196" y="2246364"/>
        <a:ext cx="1144581" cy="349097"/>
      </dsp:txXfrm>
    </dsp:sp>
    <dsp:sp modelId="{0A04836E-7549-4404-AB23-CEA6309A2143}">
      <dsp:nvSpPr>
        <dsp:cNvPr id="0" name=""/>
        <dsp:cNvSpPr/>
      </dsp:nvSpPr>
      <dsp:spPr>
        <a:xfrm>
          <a:off x="2973693" y="740498"/>
          <a:ext cx="1144581" cy="34909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环境建模</a:t>
          </a:r>
          <a:endParaRPr lang="en-US" sz="1300" kern="1200" dirty="0"/>
        </a:p>
      </dsp:txBody>
      <dsp:txXfrm>
        <a:off x="2973693" y="740498"/>
        <a:ext cx="1144581" cy="349097"/>
      </dsp:txXfrm>
    </dsp:sp>
    <dsp:sp modelId="{A4AFD93C-7604-4DA3-827B-881C6AF814F9}">
      <dsp:nvSpPr>
        <dsp:cNvPr id="0" name=""/>
        <dsp:cNvSpPr/>
      </dsp:nvSpPr>
      <dsp:spPr>
        <a:xfrm>
          <a:off x="4347191" y="2244"/>
          <a:ext cx="1144581" cy="349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栅格法</a:t>
          </a:r>
          <a:endParaRPr lang="en-US" sz="1300" kern="1200" dirty="0"/>
        </a:p>
      </dsp:txBody>
      <dsp:txXfrm>
        <a:off x="4347191" y="2244"/>
        <a:ext cx="1144581" cy="349097"/>
      </dsp:txXfrm>
    </dsp:sp>
    <dsp:sp modelId="{88CF547E-5730-4E97-AE0F-65420F07DFA9}">
      <dsp:nvSpPr>
        <dsp:cNvPr id="0" name=""/>
        <dsp:cNvSpPr/>
      </dsp:nvSpPr>
      <dsp:spPr>
        <a:xfrm>
          <a:off x="4347191" y="494414"/>
          <a:ext cx="1144581" cy="349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拓扑地图法</a:t>
          </a:r>
          <a:endParaRPr lang="en-US" sz="1300" kern="1200" dirty="0"/>
        </a:p>
      </dsp:txBody>
      <dsp:txXfrm>
        <a:off x="4347191" y="494414"/>
        <a:ext cx="1144581" cy="349097"/>
      </dsp:txXfrm>
    </dsp:sp>
    <dsp:sp modelId="{263932ED-C50E-41BE-8C46-2F51FC3301D8}">
      <dsp:nvSpPr>
        <dsp:cNvPr id="0" name=""/>
        <dsp:cNvSpPr/>
      </dsp:nvSpPr>
      <dsp:spPr>
        <a:xfrm>
          <a:off x="4347191" y="986583"/>
          <a:ext cx="1144581" cy="349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自由空间法</a:t>
          </a:r>
          <a:endParaRPr lang="en-US" sz="1300" kern="1200" dirty="0"/>
        </a:p>
      </dsp:txBody>
      <dsp:txXfrm>
        <a:off x="4347191" y="986583"/>
        <a:ext cx="1144581" cy="349097"/>
      </dsp:txXfrm>
    </dsp:sp>
    <dsp:sp modelId="{A131206B-D3EE-4A76-A729-BAC841892400}">
      <dsp:nvSpPr>
        <dsp:cNvPr id="0" name=""/>
        <dsp:cNvSpPr/>
      </dsp:nvSpPr>
      <dsp:spPr>
        <a:xfrm>
          <a:off x="4347191" y="1478753"/>
          <a:ext cx="1144581" cy="349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可视图法</a:t>
          </a:r>
          <a:endParaRPr lang="en-US" sz="1300" kern="1200" dirty="0"/>
        </a:p>
      </dsp:txBody>
      <dsp:txXfrm>
        <a:off x="4347191" y="1478753"/>
        <a:ext cx="1144581" cy="349097"/>
      </dsp:txXfrm>
    </dsp:sp>
    <dsp:sp modelId="{C656A3B1-AB3E-4253-AFE2-F95A19BE6C9A}">
      <dsp:nvSpPr>
        <dsp:cNvPr id="0" name=""/>
        <dsp:cNvSpPr/>
      </dsp:nvSpPr>
      <dsp:spPr>
        <a:xfrm>
          <a:off x="2973693" y="2955263"/>
          <a:ext cx="1144581" cy="349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路径规划算法</a:t>
          </a:r>
          <a:endParaRPr lang="en-US" sz="1300" kern="1200" dirty="0"/>
        </a:p>
      </dsp:txBody>
      <dsp:txXfrm>
        <a:off x="2973693" y="2955263"/>
        <a:ext cx="1144581" cy="349097"/>
      </dsp:txXfrm>
    </dsp:sp>
    <dsp:sp modelId="{775BC7E5-8A6F-4DCF-AFF5-101E85493F7C}">
      <dsp:nvSpPr>
        <dsp:cNvPr id="0" name=""/>
        <dsp:cNvSpPr/>
      </dsp:nvSpPr>
      <dsp:spPr>
        <a:xfrm>
          <a:off x="4347191" y="1970923"/>
          <a:ext cx="1144581" cy="349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传统算法</a:t>
          </a:r>
          <a:endParaRPr lang="en-US" altLang="zh-CN" sz="1300" kern="1200" dirty="0" smtClean="0"/>
        </a:p>
      </dsp:txBody>
      <dsp:txXfrm>
        <a:off x="4347191" y="1970923"/>
        <a:ext cx="1144581" cy="349097"/>
      </dsp:txXfrm>
    </dsp:sp>
    <dsp:sp modelId="{0A5E64D8-54F1-4CEC-9429-787BAEACD6DC}">
      <dsp:nvSpPr>
        <dsp:cNvPr id="0" name=""/>
        <dsp:cNvSpPr/>
      </dsp:nvSpPr>
      <dsp:spPr>
        <a:xfrm>
          <a:off x="5720688" y="1232668"/>
          <a:ext cx="1144581" cy="349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dijstra</a:t>
          </a:r>
          <a:r>
            <a:rPr lang="zh-CN" altLang="zh-CN" sz="1300" kern="1200" dirty="0" smtClean="0"/>
            <a:t>算法</a:t>
          </a:r>
          <a:endParaRPr lang="en-US" altLang="zh-CN" sz="1300" kern="1200" dirty="0" smtClean="0"/>
        </a:p>
      </dsp:txBody>
      <dsp:txXfrm>
        <a:off x="5720688" y="1232668"/>
        <a:ext cx="1144581" cy="349097"/>
      </dsp:txXfrm>
    </dsp:sp>
    <dsp:sp modelId="{21F0ED03-D582-4737-BC27-EC37FD58D90D}">
      <dsp:nvSpPr>
        <dsp:cNvPr id="0" name=""/>
        <dsp:cNvSpPr/>
      </dsp:nvSpPr>
      <dsp:spPr>
        <a:xfrm>
          <a:off x="5720688" y="1724838"/>
          <a:ext cx="1137313" cy="349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Floyed</a:t>
          </a:r>
          <a:r>
            <a:rPr lang="zh-CN" altLang="zh-CN" sz="1300" kern="1200" dirty="0" smtClean="0"/>
            <a:t>算法</a:t>
          </a:r>
          <a:endParaRPr lang="en-US" altLang="zh-CN" sz="1300" kern="1200" dirty="0" smtClean="0"/>
        </a:p>
      </dsp:txBody>
      <dsp:txXfrm>
        <a:off x="5720688" y="1724838"/>
        <a:ext cx="1137313" cy="349097"/>
      </dsp:txXfrm>
    </dsp:sp>
    <dsp:sp modelId="{9B9C4D83-8195-472A-BDB1-110A426E8DFE}">
      <dsp:nvSpPr>
        <dsp:cNvPr id="0" name=""/>
        <dsp:cNvSpPr/>
      </dsp:nvSpPr>
      <dsp:spPr>
        <a:xfrm>
          <a:off x="5720688" y="2217008"/>
          <a:ext cx="1144581" cy="349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A*</a:t>
          </a:r>
          <a:r>
            <a:rPr lang="zh-CN" altLang="zh-CN" sz="1300" kern="1200" dirty="0" smtClean="0"/>
            <a:t>算法</a:t>
          </a:r>
          <a:endParaRPr lang="en-US" altLang="zh-CN" sz="1300" kern="1200" dirty="0" smtClean="0"/>
        </a:p>
      </dsp:txBody>
      <dsp:txXfrm>
        <a:off x="5720688" y="2217008"/>
        <a:ext cx="1144581" cy="349097"/>
      </dsp:txXfrm>
    </dsp:sp>
    <dsp:sp modelId="{5CDB0004-C906-40AB-80B6-4D122F8A699E}">
      <dsp:nvSpPr>
        <dsp:cNvPr id="0" name=""/>
        <dsp:cNvSpPr/>
      </dsp:nvSpPr>
      <dsp:spPr>
        <a:xfrm>
          <a:off x="5720688" y="2709178"/>
          <a:ext cx="1144581" cy="349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模糊逻辑算法</a:t>
          </a:r>
          <a:endParaRPr lang="en-US" altLang="zh-CN" sz="1300" kern="1200" dirty="0" smtClean="0"/>
        </a:p>
      </dsp:txBody>
      <dsp:txXfrm>
        <a:off x="5720688" y="2709178"/>
        <a:ext cx="1144581" cy="349097"/>
      </dsp:txXfrm>
    </dsp:sp>
    <dsp:sp modelId="{1D8EB0E9-E8D8-481A-8D41-94AFFCCA49F2}">
      <dsp:nvSpPr>
        <dsp:cNvPr id="0" name=""/>
        <dsp:cNvSpPr/>
      </dsp:nvSpPr>
      <dsp:spPr>
        <a:xfrm>
          <a:off x="4347191" y="3939603"/>
          <a:ext cx="1144581" cy="349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智能仿生算法 </a:t>
          </a:r>
          <a:endParaRPr lang="en-US" altLang="zh-CN" sz="1300" kern="1200" dirty="0" smtClean="0"/>
        </a:p>
      </dsp:txBody>
      <dsp:txXfrm>
        <a:off x="4347191" y="3939603"/>
        <a:ext cx="1144581" cy="349097"/>
      </dsp:txXfrm>
    </dsp:sp>
    <dsp:sp modelId="{2E9D1FF1-6D29-434F-9B9E-D8A778896117}">
      <dsp:nvSpPr>
        <dsp:cNvPr id="0" name=""/>
        <dsp:cNvSpPr/>
      </dsp:nvSpPr>
      <dsp:spPr>
        <a:xfrm>
          <a:off x="5720688" y="3201348"/>
          <a:ext cx="1144581" cy="349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蚁群算法</a:t>
          </a:r>
          <a:r>
            <a:rPr lang="en-US" altLang="zh-CN" sz="1300" kern="1200" dirty="0" smtClean="0"/>
            <a:t>(1992)</a:t>
          </a:r>
        </a:p>
      </dsp:txBody>
      <dsp:txXfrm>
        <a:off x="5720688" y="3201348"/>
        <a:ext cx="1144581" cy="349097"/>
      </dsp:txXfrm>
    </dsp:sp>
    <dsp:sp modelId="{6BF7E112-8F7B-453F-A840-0CEBF144FD84}">
      <dsp:nvSpPr>
        <dsp:cNvPr id="0" name=""/>
        <dsp:cNvSpPr/>
      </dsp:nvSpPr>
      <dsp:spPr>
        <a:xfrm>
          <a:off x="5720688" y="3693518"/>
          <a:ext cx="1144581" cy="349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遗传算法</a:t>
          </a:r>
          <a:r>
            <a:rPr lang="en-US" altLang="zh-CN" sz="1300" kern="1200" dirty="0" smtClean="0"/>
            <a:t>(1975)</a:t>
          </a:r>
        </a:p>
      </dsp:txBody>
      <dsp:txXfrm>
        <a:off x="5720688" y="3693518"/>
        <a:ext cx="1144581" cy="349097"/>
      </dsp:txXfrm>
    </dsp:sp>
    <dsp:sp modelId="{B24540A2-00E6-4216-B3E0-452FB0E7584E}">
      <dsp:nvSpPr>
        <dsp:cNvPr id="0" name=""/>
        <dsp:cNvSpPr/>
      </dsp:nvSpPr>
      <dsp:spPr>
        <a:xfrm>
          <a:off x="5720688" y="4185688"/>
          <a:ext cx="1144581" cy="349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粒子群算法</a:t>
          </a:r>
          <a:endParaRPr lang="en-US" altLang="zh-CN" sz="1300" kern="1200" dirty="0" smtClean="0"/>
        </a:p>
      </dsp:txBody>
      <dsp:txXfrm>
        <a:off x="5720688" y="4185688"/>
        <a:ext cx="1144581" cy="349097"/>
      </dsp:txXfrm>
    </dsp:sp>
    <dsp:sp modelId="{2E0E964E-7D8F-444B-A041-293B8DC97AA3}">
      <dsp:nvSpPr>
        <dsp:cNvPr id="0" name=""/>
        <dsp:cNvSpPr/>
      </dsp:nvSpPr>
      <dsp:spPr>
        <a:xfrm>
          <a:off x="5720688" y="4677858"/>
          <a:ext cx="1442115" cy="3490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人工神经网络</a:t>
          </a:r>
          <a:r>
            <a:rPr lang="en-US" altLang="zh-CN" sz="1300" kern="1200" dirty="0" smtClean="0"/>
            <a:t>(ANN)</a:t>
          </a:r>
        </a:p>
      </dsp:txBody>
      <dsp:txXfrm>
        <a:off x="5720688" y="4677858"/>
        <a:ext cx="1442115" cy="349097"/>
      </dsp:txXfrm>
    </dsp:sp>
    <dsp:sp modelId="{8BECE588-481D-4919-B2A0-F0E1F0E3E560}">
      <dsp:nvSpPr>
        <dsp:cNvPr id="0" name=""/>
        <dsp:cNvSpPr/>
      </dsp:nvSpPr>
      <dsp:spPr>
        <a:xfrm>
          <a:off x="2973693" y="3447433"/>
          <a:ext cx="985232" cy="6538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调度算法（碰撞检测）</a:t>
          </a:r>
          <a:endParaRPr lang="en-US" altLang="zh-CN" sz="1300" kern="1200" dirty="0" smtClean="0"/>
        </a:p>
      </dsp:txBody>
      <dsp:txXfrm>
        <a:off x="2973693" y="3447433"/>
        <a:ext cx="985232" cy="653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3429F-E28C-434F-9243-397B122D91C5}">
      <dsp:nvSpPr>
        <dsp:cNvPr id="0" name=""/>
        <dsp:cNvSpPr/>
      </dsp:nvSpPr>
      <dsp:spPr>
        <a:xfrm>
          <a:off x="2970028" y="2476500"/>
          <a:ext cx="403277" cy="2167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38" y="0"/>
              </a:lnTo>
              <a:lnTo>
                <a:pt x="201638" y="2167617"/>
              </a:lnTo>
              <a:lnTo>
                <a:pt x="403277" y="21676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B6BF6-3C55-4AFD-AC9E-FB1CB6F9EB62}">
      <dsp:nvSpPr>
        <dsp:cNvPr id="0" name=""/>
        <dsp:cNvSpPr/>
      </dsp:nvSpPr>
      <dsp:spPr>
        <a:xfrm>
          <a:off x="2970028" y="2476500"/>
          <a:ext cx="403277" cy="1300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38" y="0"/>
              </a:lnTo>
              <a:lnTo>
                <a:pt x="201638" y="1300570"/>
              </a:lnTo>
              <a:lnTo>
                <a:pt x="403277" y="1300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69D84-A380-4D29-B57E-3EB07624D448}">
      <dsp:nvSpPr>
        <dsp:cNvPr id="0" name=""/>
        <dsp:cNvSpPr/>
      </dsp:nvSpPr>
      <dsp:spPr>
        <a:xfrm>
          <a:off x="5389694" y="2910023"/>
          <a:ext cx="403277" cy="1300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38" y="0"/>
              </a:lnTo>
              <a:lnTo>
                <a:pt x="201638" y="1300570"/>
              </a:lnTo>
              <a:lnTo>
                <a:pt x="403277" y="1300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5CB79-AC9D-4393-B691-1AAFCE3E3E6F}">
      <dsp:nvSpPr>
        <dsp:cNvPr id="0" name=""/>
        <dsp:cNvSpPr/>
      </dsp:nvSpPr>
      <dsp:spPr>
        <a:xfrm>
          <a:off x="5389694" y="2910023"/>
          <a:ext cx="403277" cy="433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38" y="0"/>
              </a:lnTo>
              <a:lnTo>
                <a:pt x="201638" y="433523"/>
              </a:lnTo>
              <a:lnTo>
                <a:pt x="403277" y="4335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7B055-783A-4911-9FA6-BF37725FD1C7}">
      <dsp:nvSpPr>
        <dsp:cNvPr id="0" name=""/>
        <dsp:cNvSpPr/>
      </dsp:nvSpPr>
      <dsp:spPr>
        <a:xfrm>
          <a:off x="5389694" y="2476499"/>
          <a:ext cx="403277" cy="433523"/>
        </a:xfrm>
        <a:custGeom>
          <a:avLst/>
          <a:gdLst/>
          <a:ahLst/>
          <a:cxnLst/>
          <a:rect l="0" t="0" r="0" b="0"/>
          <a:pathLst>
            <a:path>
              <a:moveTo>
                <a:pt x="0" y="433523"/>
              </a:moveTo>
              <a:lnTo>
                <a:pt x="201638" y="433523"/>
              </a:lnTo>
              <a:lnTo>
                <a:pt x="201638" y="0"/>
              </a:lnTo>
              <a:lnTo>
                <a:pt x="40327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9705E-12FA-4A8E-B0ED-7207036835DA}">
      <dsp:nvSpPr>
        <dsp:cNvPr id="0" name=""/>
        <dsp:cNvSpPr/>
      </dsp:nvSpPr>
      <dsp:spPr>
        <a:xfrm>
          <a:off x="5389694" y="1609452"/>
          <a:ext cx="403277" cy="1300570"/>
        </a:xfrm>
        <a:custGeom>
          <a:avLst/>
          <a:gdLst/>
          <a:ahLst/>
          <a:cxnLst/>
          <a:rect l="0" t="0" r="0" b="0"/>
          <a:pathLst>
            <a:path>
              <a:moveTo>
                <a:pt x="0" y="1300570"/>
              </a:moveTo>
              <a:lnTo>
                <a:pt x="201638" y="1300570"/>
              </a:lnTo>
              <a:lnTo>
                <a:pt x="201638" y="0"/>
              </a:lnTo>
              <a:lnTo>
                <a:pt x="40327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D332E-A115-47CB-BAE1-73A2E0253746}">
      <dsp:nvSpPr>
        <dsp:cNvPr id="0" name=""/>
        <dsp:cNvSpPr/>
      </dsp:nvSpPr>
      <dsp:spPr>
        <a:xfrm>
          <a:off x="2970028" y="2476500"/>
          <a:ext cx="403277" cy="433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38" y="0"/>
              </a:lnTo>
              <a:lnTo>
                <a:pt x="201638" y="433523"/>
              </a:lnTo>
              <a:lnTo>
                <a:pt x="403277" y="433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E2616-DDCF-4025-8CCE-107494EFE769}">
      <dsp:nvSpPr>
        <dsp:cNvPr id="0" name=""/>
        <dsp:cNvSpPr/>
      </dsp:nvSpPr>
      <dsp:spPr>
        <a:xfrm>
          <a:off x="2970028" y="2042976"/>
          <a:ext cx="403277" cy="433523"/>
        </a:xfrm>
        <a:custGeom>
          <a:avLst/>
          <a:gdLst/>
          <a:ahLst/>
          <a:cxnLst/>
          <a:rect l="0" t="0" r="0" b="0"/>
          <a:pathLst>
            <a:path>
              <a:moveTo>
                <a:pt x="0" y="433523"/>
              </a:moveTo>
              <a:lnTo>
                <a:pt x="201638" y="433523"/>
              </a:lnTo>
              <a:lnTo>
                <a:pt x="201638" y="0"/>
              </a:lnTo>
              <a:lnTo>
                <a:pt x="40327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2AD2D-B123-4DF5-AA09-F0F7B14869DB}">
      <dsp:nvSpPr>
        <dsp:cNvPr id="0" name=""/>
        <dsp:cNvSpPr/>
      </dsp:nvSpPr>
      <dsp:spPr>
        <a:xfrm>
          <a:off x="2970028" y="1175929"/>
          <a:ext cx="403277" cy="1300570"/>
        </a:xfrm>
        <a:custGeom>
          <a:avLst/>
          <a:gdLst/>
          <a:ahLst/>
          <a:cxnLst/>
          <a:rect l="0" t="0" r="0" b="0"/>
          <a:pathLst>
            <a:path>
              <a:moveTo>
                <a:pt x="0" y="1300570"/>
              </a:moveTo>
              <a:lnTo>
                <a:pt x="201638" y="1300570"/>
              </a:lnTo>
              <a:lnTo>
                <a:pt x="201638" y="0"/>
              </a:lnTo>
              <a:lnTo>
                <a:pt x="40327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3298F-3842-4B67-AA29-4E67A1CD28D0}">
      <dsp:nvSpPr>
        <dsp:cNvPr id="0" name=""/>
        <dsp:cNvSpPr/>
      </dsp:nvSpPr>
      <dsp:spPr>
        <a:xfrm>
          <a:off x="2970028" y="308882"/>
          <a:ext cx="403277" cy="2167617"/>
        </a:xfrm>
        <a:custGeom>
          <a:avLst/>
          <a:gdLst/>
          <a:ahLst/>
          <a:cxnLst/>
          <a:rect l="0" t="0" r="0" b="0"/>
          <a:pathLst>
            <a:path>
              <a:moveTo>
                <a:pt x="0" y="2167617"/>
              </a:moveTo>
              <a:lnTo>
                <a:pt x="201638" y="2167617"/>
              </a:lnTo>
              <a:lnTo>
                <a:pt x="201638" y="0"/>
              </a:lnTo>
              <a:lnTo>
                <a:pt x="40327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4BE4E-FF4E-4215-8C25-7AA0FE52B8EB}">
      <dsp:nvSpPr>
        <dsp:cNvPr id="0" name=""/>
        <dsp:cNvSpPr/>
      </dsp:nvSpPr>
      <dsp:spPr>
        <a:xfrm>
          <a:off x="953639" y="2169000"/>
          <a:ext cx="2016388" cy="61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AGV</a:t>
          </a:r>
          <a:r>
            <a:rPr lang="zh-CN" altLang="en-US" sz="2400" kern="1200" dirty="0" smtClean="0"/>
            <a:t>调度算法</a:t>
          </a:r>
          <a:endParaRPr lang="zh-CN" altLang="en-US" sz="2400" kern="1200" dirty="0"/>
        </a:p>
      </dsp:txBody>
      <dsp:txXfrm>
        <a:off x="953639" y="2169000"/>
        <a:ext cx="2016388" cy="614998"/>
      </dsp:txXfrm>
    </dsp:sp>
    <dsp:sp modelId="{5252611A-56FD-4535-B608-EC20E31259E6}">
      <dsp:nvSpPr>
        <dsp:cNvPr id="0" name=""/>
        <dsp:cNvSpPr/>
      </dsp:nvSpPr>
      <dsp:spPr>
        <a:xfrm>
          <a:off x="3373305" y="1383"/>
          <a:ext cx="2016388" cy="614998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路径</a:t>
          </a:r>
          <a:r>
            <a:rPr lang="zh-CN" altLang="en-US" sz="2400" kern="1200" dirty="0" smtClean="0"/>
            <a:t>规划</a:t>
          </a:r>
          <a:endParaRPr lang="zh-CN" altLang="en-US" sz="2400" kern="1200" dirty="0"/>
        </a:p>
      </dsp:txBody>
      <dsp:txXfrm>
        <a:off x="3373305" y="1383"/>
        <a:ext cx="2016388" cy="614998"/>
      </dsp:txXfrm>
    </dsp:sp>
    <dsp:sp modelId="{9B4AB838-01C9-4EC7-9C2A-6DF0FC1CD3A4}">
      <dsp:nvSpPr>
        <dsp:cNvPr id="0" name=""/>
        <dsp:cNvSpPr/>
      </dsp:nvSpPr>
      <dsp:spPr>
        <a:xfrm>
          <a:off x="3373305" y="868430"/>
          <a:ext cx="2016388" cy="614998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任务分配</a:t>
          </a:r>
          <a:endParaRPr lang="zh-CN" altLang="en-US" sz="2400" kern="1200" dirty="0"/>
        </a:p>
      </dsp:txBody>
      <dsp:txXfrm>
        <a:off x="3373305" y="868430"/>
        <a:ext cx="2016388" cy="614998"/>
      </dsp:txXfrm>
    </dsp:sp>
    <dsp:sp modelId="{14A8C755-8190-44D9-A0EF-EC740678A68C}">
      <dsp:nvSpPr>
        <dsp:cNvPr id="0" name=""/>
        <dsp:cNvSpPr/>
      </dsp:nvSpPr>
      <dsp:spPr>
        <a:xfrm>
          <a:off x="3373305" y="1735477"/>
          <a:ext cx="2016388" cy="61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多</a:t>
          </a:r>
          <a:r>
            <a:rPr lang="en-US" altLang="zh-CN" sz="2400" kern="1200" dirty="0" smtClean="0"/>
            <a:t>AGV</a:t>
          </a:r>
          <a:r>
            <a:rPr lang="zh-CN" altLang="en-US" sz="2400" kern="1200" dirty="0" smtClean="0"/>
            <a:t>协调</a:t>
          </a:r>
          <a:endParaRPr lang="zh-CN" altLang="en-US" sz="2400" kern="1200" dirty="0"/>
        </a:p>
      </dsp:txBody>
      <dsp:txXfrm>
        <a:off x="3373305" y="1735477"/>
        <a:ext cx="2016388" cy="614998"/>
      </dsp:txXfrm>
    </dsp:sp>
    <dsp:sp modelId="{893038D5-3C28-47F4-9D84-F7283FE41B71}">
      <dsp:nvSpPr>
        <dsp:cNvPr id="0" name=""/>
        <dsp:cNvSpPr/>
      </dsp:nvSpPr>
      <dsp:spPr>
        <a:xfrm>
          <a:off x="3373305" y="2602524"/>
          <a:ext cx="2016388" cy="61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碰撞检测</a:t>
          </a:r>
          <a:endParaRPr lang="zh-CN" altLang="en-US" sz="2400" kern="1200" dirty="0"/>
        </a:p>
      </dsp:txBody>
      <dsp:txXfrm>
        <a:off x="3373305" y="2602524"/>
        <a:ext cx="2016388" cy="614998"/>
      </dsp:txXfrm>
    </dsp:sp>
    <dsp:sp modelId="{14D3907D-A098-47A3-B5E8-19B87B45AF59}">
      <dsp:nvSpPr>
        <dsp:cNvPr id="0" name=""/>
        <dsp:cNvSpPr/>
      </dsp:nvSpPr>
      <dsp:spPr>
        <a:xfrm>
          <a:off x="5792971" y="1301953"/>
          <a:ext cx="2016388" cy="61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优先级</a:t>
          </a:r>
          <a:endParaRPr lang="zh-CN" altLang="en-US" sz="2400" kern="1200" dirty="0"/>
        </a:p>
      </dsp:txBody>
      <dsp:txXfrm>
        <a:off x="5792971" y="1301953"/>
        <a:ext cx="2016388" cy="614998"/>
      </dsp:txXfrm>
    </dsp:sp>
    <dsp:sp modelId="{A8027733-2353-422F-A00C-AACCA5BC973E}">
      <dsp:nvSpPr>
        <dsp:cNvPr id="0" name=""/>
        <dsp:cNvSpPr/>
      </dsp:nvSpPr>
      <dsp:spPr>
        <a:xfrm>
          <a:off x="5792971" y="2169000"/>
          <a:ext cx="2016388" cy="61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单向图</a:t>
          </a:r>
          <a:endParaRPr lang="en-US" sz="2400" kern="1200" dirty="0"/>
        </a:p>
      </dsp:txBody>
      <dsp:txXfrm>
        <a:off x="5792971" y="2169000"/>
        <a:ext cx="2016388" cy="614998"/>
      </dsp:txXfrm>
    </dsp:sp>
    <dsp:sp modelId="{6BD7D902-6CFE-41F0-9CD9-80EB4CD7AFAF}">
      <dsp:nvSpPr>
        <dsp:cNvPr id="0" name=""/>
        <dsp:cNvSpPr/>
      </dsp:nvSpPr>
      <dsp:spPr>
        <a:xfrm>
          <a:off x="5792971" y="3036047"/>
          <a:ext cx="2016388" cy="61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时间窗</a:t>
          </a:r>
          <a:endParaRPr lang="en-US" sz="2400" kern="1200" dirty="0"/>
        </a:p>
      </dsp:txBody>
      <dsp:txXfrm>
        <a:off x="5792971" y="3036047"/>
        <a:ext cx="2016388" cy="614998"/>
      </dsp:txXfrm>
    </dsp:sp>
    <dsp:sp modelId="{4B0894AE-5512-4400-8807-D7D709B84290}">
      <dsp:nvSpPr>
        <dsp:cNvPr id="0" name=""/>
        <dsp:cNvSpPr/>
      </dsp:nvSpPr>
      <dsp:spPr>
        <a:xfrm>
          <a:off x="5792971" y="3903094"/>
          <a:ext cx="2016388" cy="61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重新规划路径</a:t>
          </a:r>
          <a:endParaRPr lang="en-US" sz="2400" kern="1200" dirty="0"/>
        </a:p>
      </dsp:txBody>
      <dsp:txXfrm>
        <a:off x="5792971" y="3903094"/>
        <a:ext cx="2016388" cy="614998"/>
      </dsp:txXfrm>
    </dsp:sp>
    <dsp:sp modelId="{0695229B-0F8F-4CA4-874E-6C427AF5C7C3}">
      <dsp:nvSpPr>
        <dsp:cNvPr id="0" name=""/>
        <dsp:cNvSpPr/>
      </dsp:nvSpPr>
      <dsp:spPr>
        <a:xfrm>
          <a:off x="3373305" y="3469571"/>
          <a:ext cx="2016388" cy="61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车辆位置预测</a:t>
          </a:r>
          <a:endParaRPr lang="zh-CN" altLang="en-US" sz="2400" kern="1200" dirty="0"/>
        </a:p>
      </dsp:txBody>
      <dsp:txXfrm>
        <a:off x="3373305" y="3469571"/>
        <a:ext cx="2016388" cy="614998"/>
      </dsp:txXfrm>
    </dsp:sp>
    <dsp:sp modelId="{E9C661B3-F865-44BB-87E4-890C8AC26F0E}">
      <dsp:nvSpPr>
        <dsp:cNvPr id="0" name=""/>
        <dsp:cNvSpPr/>
      </dsp:nvSpPr>
      <dsp:spPr>
        <a:xfrm>
          <a:off x="3373305" y="4336618"/>
          <a:ext cx="2016388" cy="61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区域分割</a:t>
          </a:r>
          <a:endParaRPr lang="zh-CN" altLang="en-US" sz="2400" kern="1200" dirty="0"/>
        </a:p>
      </dsp:txBody>
      <dsp:txXfrm>
        <a:off x="3373305" y="4336618"/>
        <a:ext cx="2016388" cy="614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1EFB5-BF04-4C65-B55B-ED3AEBD0C7F2}">
      <dsp:nvSpPr>
        <dsp:cNvPr id="0" name=""/>
        <dsp:cNvSpPr/>
      </dsp:nvSpPr>
      <dsp:spPr>
        <a:xfrm>
          <a:off x="3181561" y="2476500"/>
          <a:ext cx="342839" cy="2211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419" y="0"/>
              </a:lnTo>
              <a:lnTo>
                <a:pt x="171419" y="2211315"/>
              </a:lnTo>
              <a:lnTo>
                <a:pt x="342839" y="2211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24FD7-EAF2-4681-A915-5F063F391627}">
      <dsp:nvSpPr>
        <dsp:cNvPr id="0" name=""/>
        <dsp:cNvSpPr/>
      </dsp:nvSpPr>
      <dsp:spPr>
        <a:xfrm>
          <a:off x="3181561" y="2476500"/>
          <a:ext cx="342839" cy="1474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419" y="0"/>
              </a:lnTo>
              <a:lnTo>
                <a:pt x="171419" y="1474210"/>
              </a:lnTo>
              <a:lnTo>
                <a:pt x="342839" y="14742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3429F-E28C-434F-9243-397B122D91C5}">
      <dsp:nvSpPr>
        <dsp:cNvPr id="0" name=""/>
        <dsp:cNvSpPr/>
      </dsp:nvSpPr>
      <dsp:spPr>
        <a:xfrm>
          <a:off x="3181561" y="2476500"/>
          <a:ext cx="342839" cy="737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419" y="0"/>
              </a:lnTo>
              <a:lnTo>
                <a:pt x="171419" y="737105"/>
              </a:lnTo>
              <a:lnTo>
                <a:pt x="342839" y="7371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B6BF6-3C55-4AFD-AC9E-FB1CB6F9EB62}">
      <dsp:nvSpPr>
        <dsp:cNvPr id="0" name=""/>
        <dsp:cNvSpPr/>
      </dsp:nvSpPr>
      <dsp:spPr>
        <a:xfrm>
          <a:off x="3181561" y="2430780"/>
          <a:ext cx="3428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839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69D84-A380-4D29-B57E-3EB07624D448}">
      <dsp:nvSpPr>
        <dsp:cNvPr id="0" name=""/>
        <dsp:cNvSpPr/>
      </dsp:nvSpPr>
      <dsp:spPr>
        <a:xfrm>
          <a:off x="5238598" y="1739394"/>
          <a:ext cx="342839" cy="1474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419" y="0"/>
              </a:lnTo>
              <a:lnTo>
                <a:pt x="171419" y="1474210"/>
              </a:lnTo>
              <a:lnTo>
                <a:pt x="342839" y="14742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5CB79-AC9D-4393-B691-1AAFCE3E3E6F}">
      <dsp:nvSpPr>
        <dsp:cNvPr id="0" name=""/>
        <dsp:cNvSpPr/>
      </dsp:nvSpPr>
      <dsp:spPr>
        <a:xfrm>
          <a:off x="5238598" y="1739394"/>
          <a:ext cx="342839" cy="737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419" y="0"/>
              </a:lnTo>
              <a:lnTo>
                <a:pt x="171419" y="737105"/>
              </a:lnTo>
              <a:lnTo>
                <a:pt x="342839" y="7371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7B055-783A-4911-9FA6-BF37725FD1C7}">
      <dsp:nvSpPr>
        <dsp:cNvPr id="0" name=""/>
        <dsp:cNvSpPr/>
      </dsp:nvSpPr>
      <dsp:spPr>
        <a:xfrm>
          <a:off x="5238598" y="1693674"/>
          <a:ext cx="3428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839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AEFF9-C3FE-4D00-94E4-57BFD70BBE7D}">
      <dsp:nvSpPr>
        <dsp:cNvPr id="0" name=""/>
        <dsp:cNvSpPr/>
      </dsp:nvSpPr>
      <dsp:spPr>
        <a:xfrm>
          <a:off x="5238598" y="1002289"/>
          <a:ext cx="342839" cy="737105"/>
        </a:xfrm>
        <a:custGeom>
          <a:avLst/>
          <a:gdLst/>
          <a:ahLst/>
          <a:cxnLst/>
          <a:rect l="0" t="0" r="0" b="0"/>
          <a:pathLst>
            <a:path>
              <a:moveTo>
                <a:pt x="0" y="737105"/>
              </a:moveTo>
              <a:lnTo>
                <a:pt x="171419" y="737105"/>
              </a:lnTo>
              <a:lnTo>
                <a:pt x="171419" y="0"/>
              </a:lnTo>
              <a:lnTo>
                <a:pt x="34283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9705E-12FA-4A8E-B0ED-7207036835DA}">
      <dsp:nvSpPr>
        <dsp:cNvPr id="0" name=""/>
        <dsp:cNvSpPr/>
      </dsp:nvSpPr>
      <dsp:spPr>
        <a:xfrm>
          <a:off x="5238598" y="265184"/>
          <a:ext cx="342839" cy="1474210"/>
        </a:xfrm>
        <a:custGeom>
          <a:avLst/>
          <a:gdLst/>
          <a:ahLst/>
          <a:cxnLst/>
          <a:rect l="0" t="0" r="0" b="0"/>
          <a:pathLst>
            <a:path>
              <a:moveTo>
                <a:pt x="0" y="1474210"/>
              </a:moveTo>
              <a:lnTo>
                <a:pt x="171419" y="1474210"/>
              </a:lnTo>
              <a:lnTo>
                <a:pt x="171419" y="0"/>
              </a:lnTo>
              <a:lnTo>
                <a:pt x="342839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D332E-A115-47CB-BAE1-73A2E0253746}">
      <dsp:nvSpPr>
        <dsp:cNvPr id="0" name=""/>
        <dsp:cNvSpPr/>
      </dsp:nvSpPr>
      <dsp:spPr>
        <a:xfrm>
          <a:off x="3181561" y="1739394"/>
          <a:ext cx="342839" cy="737105"/>
        </a:xfrm>
        <a:custGeom>
          <a:avLst/>
          <a:gdLst/>
          <a:ahLst/>
          <a:cxnLst/>
          <a:rect l="0" t="0" r="0" b="0"/>
          <a:pathLst>
            <a:path>
              <a:moveTo>
                <a:pt x="0" y="737105"/>
              </a:moveTo>
              <a:lnTo>
                <a:pt x="171419" y="737105"/>
              </a:lnTo>
              <a:lnTo>
                <a:pt x="171419" y="0"/>
              </a:lnTo>
              <a:lnTo>
                <a:pt x="34283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E2616-DDCF-4025-8CCE-107494EFE769}">
      <dsp:nvSpPr>
        <dsp:cNvPr id="0" name=""/>
        <dsp:cNvSpPr/>
      </dsp:nvSpPr>
      <dsp:spPr>
        <a:xfrm>
          <a:off x="3181561" y="1002289"/>
          <a:ext cx="342839" cy="1474210"/>
        </a:xfrm>
        <a:custGeom>
          <a:avLst/>
          <a:gdLst/>
          <a:ahLst/>
          <a:cxnLst/>
          <a:rect l="0" t="0" r="0" b="0"/>
          <a:pathLst>
            <a:path>
              <a:moveTo>
                <a:pt x="0" y="1474210"/>
              </a:moveTo>
              <a:lnTo>
                <a:pt x="171419" y="1474210"/>
              </a:lnTo>
              <a:lnTo>
                <a:pt x="171419" y="0"/>
              </a:lnTo>
              <a:lnTo>
                <a:pt x="34283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3298F-3842-4B67-AA29-4E67A1CD28D0}">
      <dsp:nvSpPr>
        <dsp:cNvPr id="0" name=""/>
        <dsp:cNvSpPr/>
      </dsp:nvSpPr>
      <dsp:spPr>
        <a:xfrm>
          <a:off x="3181561" y="265184"/>
          <a:ext cx="342839" cy="2211315"/>
        </a:xfrm>
        <a:custGeom>
          <a:avLst/>
          <a:gdLst/>
          <a:ahLst/>
          <a:cxnLst/>
          <a:rect l="0" t="0" r="0" b="0"/>
          <a:pathLst>
            <a:path>
              <a:moveTo>
                <a:pt x="0" y="2211315"/>
              </a:moveTo>
              <a:lnTo>
                <a:pt x="171419" y="2211315"/>
              </a:lnTo>
              <a:lnTo>
                <a:pt x="171419" y="0"/>
              </a:lnTo>
              <a:lnTo>
                <a:pt x="34283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4BE4E-FF4E-4215-8C25-7AA0FE52B8EB}">
      <dsp:nvSpPr>
        <dsp:cNvPr id="0" name=""/>
        <dsp:cNvSpPr/>
      </dsp:nvSpPr>
      <dsp:spPr>
        <a:xfrm>
          <a:off x="1467363" y="2215084"/>
          <a:ext cx="1714197" cy="522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AGV</a:t>
          </a:r>
          <a:r>
            <a:rPr lang="zh-CN" altLang="en-US" sz="2100" kern="1200" dirty="0" smtClean="0"/>
            <a:t>调度算法</a:t>
          </a:r>
          <a:endParaRPr lang="zh-CN" altLang="en-US" sz="2100" kern="1200" dirty="0"/>
        </a:p>
      </dsp:txBody>
      <dsp:txXfrm>
        <a:off x="1467363" y="2215084"/>
        <a:ext cx="1714197" cy="522830"/>
      </dsp:txXfrm>
    </dsp:sp>
    <dsp:sp modelId="{5252611A-56FD-4535-B608-EC20E31259E6}">
      <dsp:nvSpPr>
        <dsp:cNvPr id="0" name=""/>
        <dsp:cNvSpPr/>
      </dsp:nvSpPr>
      <dsp:spPr>
        <a:xfrm>
          <a:off x="3524401" y="3769"/>
          <a:ext cx="1714197" cy="522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路径规划</a:t>
          </a:r>
          <a:endParaRPr lang="zh-CN" altLang="en-US" sz="2100" kern="1200" dirty="0"/>
        </a:p>
      </dsp:txBody>
      <dsp:txXfrm>
        <a:off x="3524401" y="3769"/>
        <a:ext cx="1714197" cy="522830"/>
      </dsp:txXfrm>
    </dsp:sp>
    <dsp:sp modelId="{14A8C755-8190-44D9-A0EF-EC740678A68C}">
      <dsp:nvSpPr>
        <dsp:cNvPr id="0" name=""/>
        <dsp:cNvSpPr/>
      </dsp:nvSpPr>
      <dsp:spPr>
        <a:xfrm>
          <a:off x="3524401" y="740874"/>
          <a:ext cx="1714197" cy="522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多</a:t>
          </a:r>
          <a:r>
            <a:rPr lang="en-US" altLang="zh-CN" sz="2100" kern="1200" dirty="0" smtClean="0"/>
            <a:t>AGV</a:t>
          </a:r>
          <a:r>
            <a:rPr lang="zh-CN" altLang="en-US" sz="2100" kern="1200" dirty="0" smtClean="0"/>
            <a:t>协调</a:t>
          </a:r>
          <a:endParaRPr lang="zh-CN" altLang="en-US" sz="2100" kern="1200" dirty="0"/>
        </a:p>
      </dsp:txBody>
      <dsp:txXfrm>
        <a:off x="3524401" y="740874"/>
        <a:ext cx="1714197" cy="522830"/>
      </dsp:txXfrm>
    </dsp:sp>
    <dsp:sp modelId="{893038D5-3C28-47F4-9D84-F7283FE41B71}">
      <dsp:nvSpPr>
        <dsp:cNvPr id="0" name=""/>
        <dsp:cNvSpPr/>
      </dsp:nvSpPr>
      <dsp:spPr>
        <a:xfrm>
          <a:off x="3524401" y="1477979"/>
          <a:ext cx="1714197" cy="522830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碰撞检测</a:t>
          </a:r>
          <a:endParaRPr lang="zh-CN" altLang="en-US" sz="2100" kern="1200" dirty="0"/>
        </a:p>
      </dsp:txBody>
      <dsp:txXfrm>
        <a:off x="3524401" y="1477979"/>
        <a:ext cx="1714197" cy="522830"/>
      </dsp:txXfrm>
    </dsp:sp>
    <dsp:sp modelId="{14D3907D-A098-47A3-B5E8-19B87B45AF59}">
      <dsp:nvSpPr>
        <dsp:cNvPr id="0" name=""/>
        <dsp:cNvSpPr/>
      </dsp:nvSpPr>
      <dsp:spPr>
        <a:xfrm>
          <a:off x="5581438" y="3769"/>
          <a:ext cx="1714197" cy="522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优先级</a:t>
          </a:r>
          <a:endParaRPr lang="zh-CN" altLang="en-US" sz="2100" kern="1200" dirty="0"/>
        </a:p>
      </dsp:txBody>
      <dsp:txXfrm>
        <a:off x="5581438" y="3769"/>
        <a:ext cx="1714197" cy="522830"/>
      </dsp:txXfrm>
    </dsp:sp>
    <dsp:sp modelId="{6F810400-FDBD-4BD8-BD27-0213F0DE653D}">
      <dsp:nvSpPr>
        <dsp:cNvPr id="0" name=""/>
        <dsp:cNvSpPr/>
      </dsp:nvSpPr>
      <dsp:spPr>
        <a:xfrm>
          <a:off x="5581438" y="740874"/>
          <a:ext cx="1714197" cy="522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先到先得</a:t>
          </a:r>
          <a:endParaRPr lang="zh-CN" altLang="en-US" sz="2100" kern="1200" dirty="0"/>
        </a:p>
      </dsp:txBody>
      <dsp:txXfrm>
        <a:off x="5581438" y="740874"/>
        <a:ext cx="1714197" cy="522830"/>
      </dsp:txXfrm>
    </dsp:sp>
    <dsp:sp modelId="{A8027733-2353-422F-A00C-AACCA5BC973E}">
      <dsp:nvSpPr>
        <dsp:cNvPr id="0" name=""/>
        <dsp:cNvSpPr/>
      </dsp:nvSpPr>
      <dsp:spPr>
        <a:xfrm>
          <a:off x="5581438" y="1477979"/>
          <a:ext cx="1714197" cy="522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单向图</a:t>
          </a:r>
          <a:endParaRPr lang="en-US" sz="2100" kern="1200" dirty="0"/>
        </a:p>
      </dsp:txBody>
      <dsp:txXfrm>
        <a:off x="5581438" y="1477979"/>
        <a:ext cx="1714197" cy="522830"/>
      </dsp:txXfrm>
    </dsp:sp>
    <dsp:sp modelId="{6BD7D902-6CFE-41F0-9CD9-80EB4CD7AFAF}">
      <dsp:nvSpPr>
        <dsp:cNvPr id="0" name=""/>
        <dsp:cNvSpPr/>
      </dsp:nvSpPr>
      <dsp:spPr>
        <a:xfrm>
          <a:off x="5581438" y="2215084"/>
          <a:ext cx="1714197" cy="522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时间窗</a:t>
          </a:r>
          <a:endParaRPr lang="en-US" sz="2100" kern="1200" dirty="0"/>
        </a:p>
      </dsp:txBody>
      <dsp:txXfrm>
        <a:off x="5581438" y="2215084"/>
        <a:ext cx="1714197" cy="522830"/>
      </dsp:txXfrm>
    </dsp:sp>
    <dsp:sp modelId="{4B0894AE-5512-4400-8807-D7D709B84290}">
      <dsp:nvSpPr>
        <dsp:cNvPr id="0" name=""/>
        <dsp:cNvSpPr/>
      </dsp:nvSpPr>
      <dsp:spPr>
        <a:xfrm>
          <a:off x="5581438" y="2952189"/>
          <a:ext cx="1714197" cy="522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重新规划路径</a:t>
          </a:r>
          <a:endParaRPr lang="en-US" sz="2100" kern="1200" dirty="0"/>
        </a:p>
      </dsp:txBody>
      <dsp:txXfrm>
        <a:off x="5581438" y="2952189"/>
        <a:ext cx="1714197" cy="522830"/>
      </dsp:txXfrm>
    </dsp:sp>
    <dsp:sp modelId="{0695229B-0F8F-4CA4-874E-6C427AF5C7C3}">
      <dsp:nvSpPr>
        <dsp:cNvPr id="0" name=""/>
        <dsp:cNvSpPr/>
      </dsp:nvSpPr>
      <dsp:spPr>
        <a:xfrm>
          <a:off x="3524401" y="2215084"/>
          <a:ext cx="1714197" cy="522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车辆位置预测</a:t>
          </a:r>
          <a:endParaRPr lang="zh-CN" altLang="en-US" sz="2100" kern="1200" dirty="0"/>
        </a:p>
      </dsp:txBody>
      <dsp:txXfrm>
        <a:off x="3524401" y="2215084"/>
        <a:ext cx="1714197" cy="522830"/>
      </dsp:txXfrm>
    </dsp:sp>
    <dsp:sp modelId="{E9C661B3-F865-44BB-87E4-890C8AC26F0E}">
      <dsp:nvSpPr>
        <dsp:cNvPr id="0" name=""/>
        <dsp:cNvSpPr/>
      </dsp:nvSpPr>
      <dsp:spPr>
        <a:xfrm>
          <a:off x="3524401" y="2952189"/>
          <a:ext cx="1714197" cy="522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区域分割</a:t>
          </a:r>
          <a:endParaRPr lang="zh-CN" altLang="en-US" sz="2100" kern="1200" dirty="0"/>
        </a:p>
      </dsp:txBody>
      <dsp:txXfrm>
        <a:off x="3524401" y="2952189"/>
        <a:ext cx="1714197" cy="522830"/>
      </dsp:txXfrm>
    </dsp:sp>
    <dsp:sp modelId="{A84BFCAD-D4D1-41E4-9CB1-31B4B6E39A6A}">
      <dsp:nvSpPr>
        <dsp:cNvPr id="0" name=""/>
        <dsp:cNvSpPr/>
      </dsp:nvSpPr>
      <dsp:spPr>
        <a:xfrm>
          <a:off x="3524401" y="3689294"/>
          <a:ext cx="1714197" cy="522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AGV</a:t>
          </a:r>
          <a:r>
            <a:rPr lang="zh-CN" altLang="en-US" sz="2100" kern="1200" dirty="0" smtClean="0"/>
            <a:t>功能划分</a:t>
          </a:r>
          <a:endParaRPr lang="zh-CN" altLang="en-US" sz="2100" kern="1200" dirty="0"/>
        </a:p>
      </dsp:txBody>
      <dsp:txXfrm>
        <a:off x="3524401" y="3689294"/>
        <a:ext cx="1714197" cy="522830"/>
      </dsp:txXfrm>
    </dsp:sp>
    <dsp:sp modelId="{0D7DB7DC-A9B4-4521-8803-2CC1FD1D2CA9}">
      <dsp:nvSpPr>
        <dsp:cNvPr id="0" name=""/>
        <dsp:cNvSpPr/>
      </dsp:nvSpPr>
      <dsp:spPr>
        <a:xfrm>
          <a:off x="3524401" y="4426399"/>
          <a:ext cx="1714197" cy="522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充电管理</a:t>
          </a:r>
          <a:endParaRPr lang="zh-CN" altLang="en-US" sz="2100" kern="1200" dirty="0"/>
        </a:p>
      </dsp:txBody>
      <dsp:txXfrm>
        <a:off x="3524401" y="4426399"/>
        <a:ext cx="1714197" cy="52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75F049-E788-46F6-B5DB-C7BC375FA041}" type="datetimeFigureOut">
              <a:rPr lang="en-US"/>
              <a:pPr>
                <a:defRPr/>
              </a:pPr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1E74216-B653-4516-8425-94F474690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3386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BF5B3D8-3DD1-4594-AEE9-78DAE397AB8D}" type="datetimeFigureOut">
              <a:rPr lang="en-US"/>
              <a:pPr>
                <a:defRPr/>
              </a:pPr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CAD8529-5A51-40E6-8747-F3B661205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3243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9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3"/>
          <p:cNvSpPr>
            <a:spLocks noChangeArrowheads="1"/>
          </p:cNvSpPr>
          <p:nvPr userDrawn="1"/>
        </p:nvSpPr>
        <p:spPr bwMode="auto">
          <a:xfrm>
            <a:off x="0" y="4419601"/>
            <a:ext cx="3710528" cy="1828800"/>
          </a:xfrm>
          <a:prstGeom prst="rect">
            <a:avLst/>
          </a:prstGeom>
          <a:solidFill>
            <a:srgbClr val="AA312C"/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de-DE" altLang="nl-NL"/>
          </a:p>
        </p:txBody>
      </p:sp>
      <p:sp>
        <p:nvSpPr>
          <p:cNvPr id="513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8600" y="4648200"/>
            <a:ext cx="2971800" cy="889248"/>
          </a:xfr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noProof="0" dirty="0" smtClean="0"/>
              <a:t>Click to add title</a:t>
            </a:r>
          </a:p>
        </p:txBody>
      </p:sp>
      <p:sp>
        <p:nvSpPr>
          <p:cNvPr id="21" name="Rechteck 3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AA312C"/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de-DE" altLang="nl-NL" sz="16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Rechteck 3"/>
          <p:cNvSpPr>
            <a:spLocks noChangeArrowheads="1"/>
          </p:cNvSpPr>
          <p:nvPr userDrawn="1"/>
        </p:nvSpPr>
        <p:spPr bwMode="auto">
          <a:xfrm>
            <a:off x="3710529" y="4419601"/>
            <a:ext cx="5433472" cy="1828800"/>
          </a:xfrm>
          <a:prstGeom prst="rect">
            <a:avLst/>
          </a:prstGeom>
          <a:solidFill>
            <a:srgbClr val="DEDFE1"/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de-DE" altLang="nl-NL" sz="16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>
          <a:xfrm>
            <a:off x="228600" y="5715000"/>
            <a:ext cx="2971800" cy="38100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zh-TW" sz="1400" b="0" kern="0" dirty="0" smtClean="0"/>
              <a:t>Click</a:t>
            </a:r>
            <a:r>
              <a:rPr lang="en-US" altLang="zh-TW" sz="1400" b="0" kern="0" baseline="0" dirty="0" smtClean="0"/>
              <a:t> to add subtitle</a:t>
            </a:r>
            <a:endParaRPr lang="en-US" altLang="zh-TW" sz="1400" b="0" kern="0" dirty="0" smtClean="0"/>
          </a:p>
        </p:txBody>
      </p:sp>
      <p:pic>
        <p:nvPicPr>
          <p:cNvPr id="2" name="Picture 2" descr="D:\Jess - work\2017\Corporate toolkit\machine-red-01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10528" y="4419601"/>
            <a:ext cx="543347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1" y="1888487"/>
            <a:ext cx="4739241" cy="6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553200" y="1524000"/>
            <a:ext cx="2438400" cy="4953000"/>
          </a:xfrm>
        </p:spPr>
        <p:txBody>
          <a:bodyPr anchor="t"/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1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40188" cy="3460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6"/>
            <a:ext cx="4040188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400"/>
            <a:ext cx="4041775" cy="3460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6"/>
            <a:ext cx="4041775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77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/>
          <p:cNvSpPr txBox="1">
            <a:spLocks/>
          </p:cNvSpPr>
          <p:nvPr/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utura Md B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utura Md B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utura Md B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utura Md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entury Gothic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entury Gothic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entury Gothic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altLang="en-US" kern="0" dirty="0" smtClean="0"/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24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300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571798" y="5181600"/>
            <a:ext cx="601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i="0" u="none" strike="noStrike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愿景</a:t>
            </a:r>
            <a:endParaRPr lang="en-US" altLang="zh-CN" sz="1400" b="1" i="0" u="none" strike="noStrike" kern="1200" baseline="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zh-CN" altLang="en-US" sz="1000" b="1" i="0" u="none" strike="noStrike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开拓数字化世界</a:t>
            </a:r>
            <a:endParaRPr lang="en-US" altLang="zh-CN" sz="1000" b="1" i="0" u="none" strike="noStrike" kern="1200" baseline="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en-US" sz="1000" b="1" i="0" u="none" strike="noStrike" kern="1200" baseline="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zh-CN" altLang="en-US" sz="1400" b="1" i="0" u="none" strike="noStrike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使命</a:t>
            </a:r>
            <a:endParaRPr lang="en-US" altLang="zh-CN" sz="1400" b="1" i="0" u="none" strike="noStrike" kern="1200" baseline="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zh-CN" altLang="en-US" sz="9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齐心协力 </a:t>
            </a:r>
            <a:r>
              <a:rPr lang="en-US" altLang="zh-CN" sz="9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</a:t>
            </a:r>
            <a:r>
              <a:rPr lang="zh-CN" altLang="en-US" sz="9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以</a:t>
            </a:r>
            <a:r>
              <a:rPr lang="en-US" altLang="zh-CN" sz="9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POWER</a:t>
            </a:r>
            <a:r>
              <a:rPr lang="zh-CN" altLang="en-US" sz="9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与机敏推动变革</a:t>
            </a:r>
            <a:endParaRPr lang="en-US" altLang="zh-CN" sz="900" b="1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en-US" sz="900" b="1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zh-CN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以先进科技和卓越品质，为客户提供顶尖产品和创新解决方案</a:t>
            </a:r>
          </a:p>
          <a:p>
            <a:pPr algn="ctr"/>
            <a:r>
              <a:rPr lang="zh-CN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致力打造</a:t>
            </a:r>
            <a:r>
              <a:rPr lang="en-US" altLang="zh-CN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ASMPT</a:t>
            </a:r>
            <a:r>
              <a:rPr lang="zh-CN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成理想的工作场所、出色的业务伙伴和基业常青的企业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28700" y="2759274"/>
            <a:ext cx="708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谢谢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6670144"/>
            <a:ext cx="9144000" cy="1878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848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hteck 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AA312C"/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de-DE" altLang="nl-NL" sz="16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6324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865938" y="6618288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 algn="r"/>
            <a:r>
              <a:rPr kumimoji="1" lang="en-US" altLang="zh-TW" sz="800" b="0" dirty="0">
                <a:ea typeface="PMingLiU" pitchFamily="18" charset="-120"/>
              </a:rPr>
              <a:t> page </a:t>
            </a:r>
            <a:fld id="{6255E4EF-B4F0-40CA-B435-0C78A666EC0E}" type="slidenum">
              <a:rPr kumimoji="1" lang="en-US" altLang="zh-TW" sz="800" b="0">
                <a:ea typeface="PMingLiU" pitchFamily="18" charset="-120"/>
              </a:rPr>
              <a:pPr algn="r"/>
              <a:t>‹#›</a:t>
            </a:fld>
            <a:endParaRPr kumimoji="1" lang="en-US" altLang="zh-TW" sz="800" b="0" dirty="0">
              <a:ea typeface="PMingLiU" pitchFamily="18" charset="-120"/>
            </a:endParaRPr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76200" y="6618288"/>
            <a:ext cx="47244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r>
              <a:rPr lang="en-US" sz="8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Arial" pitchFamily="34" charset="0"/>
              </a:rPr>
              <a:t>© ASM Pacific Technology.  </a:t>
            </a:r>
            <a:r>
              <a:rPr lang="zh-CN" altLang="en-US" sz="8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Arial" pitchFamily="34" charset="0"/>
              </a:rPr>
              <a:t>专有和机密信息， 未经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Arial" pitchFamily="34" charset="0"/>
              </a:rPr>
              <a:t> ASMPT </a:t>
            </a:r>
            <a:r>
              <a:rPr lang="zh-CN" altLang="en-US" sz="8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Arial" pitchFamily="34" charset="0"/>
              </a:rPr>
              <a:t>的许可不得复制或披露。</a:t>
            </a:r>
            <a:endParaRPr lang="en-US" sz="800" kern="1200" dirty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1031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6215"/>
            <a:ext cx="1107528" cy="4495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4" r:id="rId3"/>
    <p:sldLayoutId id="2147483668" r:id="rId4"/>
    <p:sldLayoutId id="2147483663" r:id="rId5"/>
    <p:sldLayoutId id="214748367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p"/>
        <a:defRPr sz="1600" b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n"/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p"/>
        <a:defRPr sz="1200" b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n"/>
        <a:defRPr sz="11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AGV</a:t>
            </a:r>
            <a:r>
              <a:rPr lang="zh-CN" altLang="en-US" dirty="0" smtClean="0"/>
              <a:t>调度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Feng Lu 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953000"/>
          </a:xfrm>
        </p:spPr>
        <p:txBody>
          <a:bodyPr/>
          <a:lstStyle/>
          <a:p>
            <a:r>
              <a:rPr lang="zh-CN" altLang="en-US" dirty="0" smtClean="0"/>
              <a:t>模拟进化概率型算法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单</a:t>
            </a:r>
            <a:r>
              <a:rPr lang="zh-CN" altLang="en-US" dirty="0" smtClean="0"/>
              <a:t>个蚂蚁在路径留存信息</a:t>
            </a:r>
            <a:r>
              <a:rPr lang="zh-CN" altLang="en-US" dirty="0"/>
              <a:t>素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信息</a:t>
            </a:r>
            <a:r>
              <a:rPr lang="zh-CN" altLang="en-US" dirty="0" smtClean="0"/>
              <a:t>素随时间推移逐渐消失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挥</a:t>
            </a:r>
            <a:r>
              <a:rPr lang="zh-CN" altLang="en-US" dirty="0"/>
              <a:t>发因子会对算法的最优解产</a:t>
            </a:r>
            <a:r>
              <a:rPr lang="zh-CN" altLang="en-US" dirty="0" smtClean="0"/>
              <a:t>生一</a:t>
            </a:r>
            <a:r>
              <a:rPr lang="zh-CN" altLang="en-US" dirty="0"/>
              <a:t>定的影响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个体之间的信息交换是一个</a:t>
            </a:r>
            <a:r>
              <a:rPr lang="zh-CN" altLang="en-US" dirty="0" smtClean="0"/>
              <a:t>正反</a:t>
            </a:r>
            <a:r>
              <a:rPr lang="zh-CN" altLang="en-US" dirty="0"/>
              <a:t>馈过程。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容易陷</a:t>
            </a:r>
            <a:r>
              <a:rPr lang="zh-CN" altLang="en-US" dirty="0" smtClean="0"/>
              <a:t>入局部最优解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蚁</a:t>
            </a:r>
            <a:r>
              <a:rPr lang="zh-CN" altLang="en-US" dirty="0" smtClean="0"/>
              <a:t>群算法（单</a:t>
            </a:r>
            <a:r>
              <a:rPr lang="en-US" altLang="zh-CN" dirty="0" smtClean="0"/>
              <a:t>AGV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600" y="2667000"/>
            <a:ext cx="5581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遗传算法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137" y="1600200"/>
            <a:ext cx="5270726" cy="4876800"/>
          </a:xfrm>
          <a:prstGeom prst="snip2SameRect">
            <a:avLst>
              <a:gd name="adj1" fmla="val 13104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遗传算法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92404"/>
            <a:ext cx="6173931" cy="494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1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遗传算法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765625"/>
            <a:ext cx="5410200" cy="569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9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AGV</a:t>
            </a:r>
            <a:r>
              <a:rPr lang="zh-CN" altLang="en-US" dirty="0" smtClean="0"/>
              <a:t>调度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85487"/>
              </p:ext>
            </p:extLst>
          </p:nvPr>
        </p:nvGraphicFramePr>
        <p:xfrm>
          <a:off x="152400" y="1524000"/>
          <a:ext cx="8763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39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953000"/>
          </a:xfrm>
        </p:spPr>
        <p:txBody>
          <a:bodyPr/>
          <a:lstStyle/>
          <a:p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2000" b="0" dirty="0" smtClean="0"/>
              <a:t>正</a:t>
            </a:r>
            <a:r>
              <a:rPr lang="zh-CN" altLang="en-US" sz="2000" b="0" dirty="0"/>
              <a:t>常情况下</a:t>
            </a:r>
            <a:r>
              <a:rPr lang="en-US" altLang="zh-CN" sz="2000" b="0" dirty="0"/>
              <a:t>,AGV</a:t>
            </a:r>
            <a:r>
              <a:rPr lang="zh-CN" altLang="en-US" sz="2000" b="0" dirty="0"/>
              <a:t>的行驶方向安装有超声波探测仪等</a:t>
            </a:r>
            <a:r>
              <a:rPr lang="zh-CN" altLang="en-US" sz="2000" b="0" dirty="0" smtClean="0"/>
              <a:t>障碍</a:t>
            </a:r>
            <a:r>
              <a:rPr lang="zh-CN" altLang="en-US" sz="2000" b="0" dirty="0"/>
              <a:t>物传感器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检测到障碍物做停</a:t>
            </a:r>
            <a:r>
              <a:rPr lang="zh-CN" altLang="en-US" sz="2000" b="0" dirty="0" smtClean="0"/>
              <a:t>车或绕行处</a:t>
            </a:r>
            <a:r>
              <a:rPr lang="zh-CN" altLang="en-US" sz="2000" b="0" dirty="0"/>
              <a:t>理</a:t>
            </a:r>
            <a:r>
              <a:rPr lang="en-US" altLang="zh-CN" sz="2000" b="0" dirty="0" smtClean="0"/>
              <a:t>,</a:t>
            </a:r>
            <a:endParaRPr lang="en-US" altLang="zh-CN" sz="2000" b="0" dirty="0"/>
          </a:p>
          <a:p>
            <a:pPr marL="0" indent="0">
              <a:buNone/>
            </a:pPr>
            <a:endParaRPr lang="en-US" altLang="zh-CN" sz="2000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碰</a:t>
            </a:r>
            <a:r>
              <a:rPr lang="zh-CN" altLang="en-US" dirty="0" smtClean="0"/>
              <a:t>撞检测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95600"/>
            <a:ext cx="534248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制定优先级，优先级高的</a:t>
            </a:r>
            <a:r>
              <a:rPr lang="en-US" altLang="zh-CN" b="0" dirty="0"/>
              <a:t>AGV</a:t>
            </a:r>
            <a:r>
              <a:rPr lang="zh-CN" altLang="en-US" b="0" dirty="0"/>
              <a:t>首先通过路径</a:t>
            </a:r>
            <a:endParaRPr lang="en-US" altLang="zh-CN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9988"/>
          <a:stretch/>
        </p:blipFill>
        <p:spPr>
          <a:xfrm>
            <a:off x="1828800" y="2438400"/>
            <a:ext cx="512461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953000"/>
          </a:xfrm>
        </p:spPr>
        <p:txBody>
          <a:bodyPr/>
          <a:lstStyle/>
          <a:p>
            <a:r>
              <a:rPr lang="zh-CN" altLang="en-US" dirty="0" smtClean="0"/>
              <a:t>非对称，有向，矩阵元素表示相邻点路径长度</a:t>
            </a:r>
            <a:endParaRPr lang="en-US" altLang="zh-CN" dirty="0" smtClean="0"/>
          </a:p>
          <a:p>
            <a:r>
              <a:rPr lang="zh-CN" altLang="en-US" dirty="0"/>
              <a:t>站</a:t>
            </a:r>
            <a:r>
              <a:rPr lang="zh-CN" altLang="en-US" dirty="0" smtClean="0"/>
              <a:t>点最大出度为</a:t>
            </a:r>
            <a:r>
              <a:rPr lang="en-US" altLang="zh-CN" dirty="0" smtClean="0"/>
              <a:t>3</a:t>
            </a:r>
          </a:p>
          <a:p>
            <a:r>
              <a:rPr lang="zh-CN" altLang="en-US" dirty="0"/>
              <a:t>两</a:t>
            </a:r>
            <a:r>
              <a:rPr lang="zh-CN" altLang="en-US" dirty="0" smtClean="0"/>
              <a:t>车合流，后方车辆停止或减速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路径复杂，最优路径较长</a:t>
            </a:r>
            <a:endParaRPr lang="en-US" altLang="zh-CN" dirty="0" smtClean="0"/>
          </a:p>
          <a:p>
            <a:r>
              <a:rPr lang="zh-CN" altLang="en-US" dirty="0" smtClean="0"/>
              <a:t>适合单向，路径不复杂情况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191000"/>
            <a:ext cx="7772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95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0" dirty="0"/>
              <a:t>一段连续的时间内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一个路径节点只能被一辆</a:t>
            </a:r>
            <a:r>
              <a:rPr lang="en-US" altLang="zh-CN" sz="2000" b="0" dirty="0"/>
              <a:t>AGV</a:t>
            </a:r>
            <a:r>
              <a:rPr lang="zh-CN" altLang="en-US" sz="2000" b="0" dirty="0"/>
              <a:t>占用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将小车从驶</a:t>
            </a:r>
            <a:r>
              <a:rPr lang="zh-CN" altLang="en-US" sz="2000" b="0" dirty="0" smtClean="0"/>
              <a:t>入该</a:t>
            </a:r>
            <a:r>
              <a:rPr lang="zh-CN" altLang="en-US" sz="2000" b="0" dirty="0"/>
              <a:t>节点到驶出该节点的时间段称为时间窗</a:t>
            </a:r>
          </a:p>
          <a:p>
            <a:pPr marL="0" indent="0">
              <a:buNone/>
            </a:pPr>
            <a:r>
              <a:rPr lang="zh-CN" altLang="en-US" sz="2000" b="0" dirty="0" smtClean="0"/>
              <a:t>调度系</a:t>
            </a:r>
            <a:r>
              <a:rPr lang="zh-CN" altLang="en-US" sz="2000" b="0" dirty="0"/>
              <a:t>统选择当前优先级最高的任务</a:t>
            </a:r>
            <a:r>
              <a:rPr lang="en-US" altLang="zh-CN" sz="2000" b="0" dirty="0" smtClean="0"/>
              <a:t>,</a:t>
            </a:r>
            <a:r>
              <a:rPr lang="zh-CN" altLang="en-US" sz="2000" b="0" dirty="0" smtClean="0"/>
              <a:t>按</a:t>
            </a:r>
            <a:r>
              <a:rPr lang="zh-CN" altLang="en-US" sz="2000" b="0" dirty="0"/>
              <a:t>照任务需求规划出最优路径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并计算最优路径中所有路径节点的时间窗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将</a:t>
            </a:r>
            <a:r>
              <a:rPr lang="zh-CN" altLang="en-US" sz="2000" b="0" dirty="0" smtClean="0"/>
              <a:t>该时</a:t>
            </a:r>
            <a:r>
              <a:rPr lang="zh-CN" altLang="en-US" sz="2000" b="0" dirty="0"/>
              <a:t>间窗与此时正在运行任务的时间窗作比较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判断是否存在冲突</a:t>
            </a:r>
            <a:r>
              <a:rPr lang="zh-CN" altLang="en-US" sz="2000" b="0" dirty="0" smtClean="0"/>
              <a:t>。若存在冲突，关闭第一个冲突的节点，重新规划。</a:t>
            </a:r>
            <a:endParaRPr lang="zh-CN" altLang="en-US" sz="2000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区域分割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65" y="1676400"/>
            <a:ext cx="7160896" cy="45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798126"/>
              </p:ext>
            </p:extLst>
          </p:nvPr>
        </p:nvGraphicFramePr>
        <p:xfrm>
          <a:off x="152400" y="1447800"/>
          <a:ext cx="8763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路径规划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703338"/>
              </p:ext>
            </p:extLst>
          </p:nvPr>
        </p:nvGraphicFramePr>
        <p:xfrm>
          <a:off x="304800" y="4038600"/>
          <a:ext cx="8293094" cy="2486025"/>
        </p:xfrm>
        <a:graphic>
          <a:graphicData uri="http://schemas.openxmlformats.org/drawingml/2006/table">
            <a:tbl>
              <a:tblPr/>
              <a:tblGrid>
                <a:gridCol w="1335971">
                  <a:extLst>
                    <a:ext uri="{9D8B030D-6E8A-4147-A177-3AD203B41FA5}">
                      <a16:colId xmlns:a16="http://schemas.microsoft.com/office/drawing/2014/main" xmlns="" val="1237682413"/>
                    </a:ext>
                  </a:extLst>
                </a:gridCol>
                <a:gridCol w="315087">
                  <a:extLst>
                    <a:ext uri="{9D8B030D-6E8A-4147-A177-3AD203B41FA5}">
                      <a16:colId xmlns:a16="http://schemas.microsoft.com/office/drawing/2014/main" xmlns="" val="3443934354"/>
                    </a:ext>
                  </a:extLst>
                </a:gridCol>
                <a:gridCol w="2293836">
                  <a:extLst>
                    <a:ext uri="{9D8B030D-6E8A-4147-A177-3AD203B41FA5}">
                      <a16:colId xmlns:a16="http://schemas.microsoft.com/office/drawing/2014/main" xmlns="" val="27750358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650747859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4217628452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2992643217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91134741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2668922850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2090630077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1114385660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406651343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3207422232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990180574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2740901795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2160832684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125803503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4066251706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3867140568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683232847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3637641002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756349357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4122645778"/>
                    </a:ext>
                  </a:extLst>
                </a:gridCol>
                <a:gridCol w="217410">
                  <a:extLst>
                    <a:ext uri="{9D8B030D-6E8A-4147-A177-3AD203B41FA5}">
                      <a16:colId xmlns:a16="http://schemas.microsoft.com/office/drawing/2014/main" xmlns="" val="1485232178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schedule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6708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9629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 analysis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 analysis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4968752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structure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</a:t>
                      </a:r>
                      <a:r>
                        <a:rPr lang="en-US" altLang="zh-CN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846598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Choose a technical route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474786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verification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72866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design and documentation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351236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integration and verification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7331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481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232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54034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96014"/>
              </p:ext>
            </p:extLst>
          </p:nvPr>
        </p:nvGraphicFramePr>
        <p:xfrm>
          <a:off x="310896" y="1454944"/>
          <a:ext cx="7391400" cy="2519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51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3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栅</a:t>
            </a:r>
            <a:r>
              <a:rPr lang="zh-CN" altLang="en-US" dirty="0" smtClean="0"/>
              <a:t>格地图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95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0" dirty="0">
                <a:latin typeface="仿宋" panose="02010609060101010101" pitchFamily="49" charset="-122"/>
                <a:ea typeface="仿宋" panose="02010609060101010101" pitchFamily="49" charset="-122"/>
              </a:rPr>
              <a:t>栅格地图是将机器人的工作环境空间分解为多个简单的区域（栅格），并由</a:t>
            </a:r>
            <a:r>
              <a:rPr lang="zh-CN" altLang="en-US" sz="20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这些</a:t>
            </a:r>
            <a:r>
              <a:rPr lang="zh-CN" altLang="en-US" sz="2000" b="0" dirty="0">
                <a:latin typeface="仿宋" panose="02010609060101010101" pitchFamily="49" charset="-122"/>
                <a:ea typeface="仿宋" panose="02010609060101010101" pitchFamily="49" charset="-122"/>
              </a:rPr>
              <a:t>栅格构成一个连通图栅格法建立地图不仅简单有效，</a:t>
            </a:r>
            <a:r>
              <a:rPr lang="zh-CN" altLang="en-US" sz="20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而且</a:t>
            </a:r>
            <a:r>
              <a:rPr lang="zh-CN" altLang="en-US" sz="2000" b="0" dirty="0">
                <a:latin typeface="仿宋" panose="02010609060101010101" pitchFamily="49" charset="-122"/>
                <a:ea typeface="仿宋" panose="02010609060101010101" pitchFamily="49" charset="-122"/>
              </a:rPr>
              <a:t>对于障碍物的适应能力强，并可以降低建模的复杂性以及便于计算机储存和</a:t>
            </a:r>
            <a:r>
              <a:rPr lang="zh-CN" altLang="en-US" sz="20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处理</a:t>
            </a:r>
            <a:r>
              <a:rPr lang="zh-CN" altLang="en-US" sz="2000" b="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sz="2000" b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743200"/>
            <a:ext cx="5639269" cy="31453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2895600"/>
            <a:ext cx="3124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缺点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栅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格划分越小，其精度则越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高，从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而也大大增加计算机数据存储量以及算法计算的复杂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度；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而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栅格划分越大，地图的精度却往往达不到要求。</a:t>
            </a:r>
            <a:endParaRPr 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1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95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0" dirty="0">
                <a:latin typeface="仿宋" panose="02010609060101010101" pitchFamily="49" charset="-122"/>
                <a:ea typeface="仿宋" panose="02010609060101010101" pitchFamily="49" charset="-122"/>
              </a:rPr>
              <a:t>可视图是将工作环境中移动机器人视为一点，障碍物的轮廓用凸多边形表示，然后用线段将机器人所在点（起点）、凸边形障碍物的顶点、目标点进行连接，但要求连线不能穿越障碍物，这样形成一张机器人的工作环境地图，称为可视图</a:t>
            </a:r>
            <a:r>
              <a:rPr lang="zh-CN" altLang="en-US" sz="2000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000" b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可视图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009900"/>
            <a:ext cx="3124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457200"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比栅格法消耗计算机数据存储量小，而且在可视图中进行路径规划时直观，容易求得最短路径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457200"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当机器人的起点和目标点发生改变，则需要重新构造新的可视图，即其局部规划能力会变差。</a:t>
            </a:r>
            <a:endParaRPr 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9000" y="2701066"/>
            <a:ext cx="5048250" cy="31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5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95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b="0" dirty="0"/>
              <a:t>拓扑图法是将机器人的工作环境表示为带节点和相关连接线（无向边）的拓扑结构图。用节点来表示机器人工作环境中特定的位置点，边用来表示节点之间的连接。地图简单紧凑，不仅可以表示节点的信息，而且可以表示节点与节点的长度信息、路径与路径之间角度信息。</a:t>
            </a:r>
            <a:r>
              <a:rPr lang="en-US" altLang="zh-CN" sz="1800" b="0" dirty="0"/>
              <a:t>AGV </a:t>
            </a:r>
            <a:r>
              <a:rPr lang="zh-CN" altLang="en-US" sz="1800" b="0" dirty="0"/>
              <a:t>的运动会受到一定的限制，并且由于信息的抽象性使得 </a:t>
            </a:r>
            <a:r>
              <a:rPr lang="en-US" altLang="zh-CN" sz="1800" b="0" dirty="0"/>
              <a:t>AGV </a:t>
            </a:r>
            <a:r>
              <a:rPr lang="zh-CN" altLang="en-US" sz="1800" b="0" dirty="0"/>
              <a:t>难以实现精确可靠地进行自定位</a:t>
            </a:r>
            <a:r>
              <a:rPr lang="zh-CN" altLang="en-US" sz="1800" b="0" dirty="0" smtClean="0"/>
              <a:t>，</a:t>
            </a:r>
            <a:endParaRPr lang="zh-CN" altLang="en-US" sz="18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拓扑图法</a:t>
            </a:r>
            <a:endParaRPr lang="en-US" dirty="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0400" y="3048000"/>
            <a:ext cx="5556504" cy="33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95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0" dirty="0" smtClean="0"/>
              <a:t>分为激光</a:t>
            </a:r>
            <a:r>
              <a:rPr lang="en-US" altLang="zh-CN" sz="2000" b="0" dirty="0" smtClean="0"/>
              <a:t>SLAM</a:t>
            </a:r>
            <a:r>
              <a:rPr lang="zh-CN" altLang="en-US" sz="2000" b="0" dirty="0" smtClean="0"/>
              <a:t>和视觉</a:t>
            </a:r>
            <a:r>
              <a:rPr lang="en-US" altLang="zh-CN" sz="2000" b="0" dirty="0" err="1" smtClean="0"/>
              <a:t>SlAM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zh-CN" altLang="en-US" sz="2000" b="0" dirty="0" smtClean="0"/>
              <a:t>激</a:t>
            </a:r>
            <a:r>
              <a:rPr lang="zh-CN" altLang="en-US" sz="2000" b="0" dirty="0"/>
              <a:t>光 </a:t>
            </a:r>
            <a:r>
              <a:rPr lang="en-US" altLang="zh-CN" sz="2000" b="0" dirty="0"/>
              <a:t>SLAM </a:t>
            </a:r>
            <a:r>
              <a:rPr lang="zh-CN" altLang="en-US" sz="2000" b="0" dirty="0"/>
              <a:t>所需要的传感器一般有激光雷达（</a:t>
            </a:r>
            <a:r>
              <a:rPr lang="en-US" altLang="zh-CN" sz="2000" b="0" dirty="0"/>
              <a:t>Lidar</a:t>
            </a:r>
            <a:r>
              <a:rPr lang="zh-CN" altLang="en-US" sz="2000" b="0" dirty="0"/>
              <a:t>）</a:t>
            </a:r>
            <a:r>
              <a:rPr lang="zh-CN" altLang="en-US" sz="2000" b="0" dirty="0" smtClean="0"/>
              <a:t>、惯</a:t>
            </a:r>
            <a:r>
              <a:rPr lang="zh-CN" altLang="en-US" sz="2000" b="0" dirty="0"/>
              <a:t>性测量单元（</a:t>
            </a:r>
            <a:r>
              <a:rPr lang="en-US" altLang="zh-CN" sz="2000" b="0" dirty="0"/>
              <a:t>IMU</a:t>
            </a:r>
            <a:r>
              <a:rPr lang="zh-CN" altLang="en-US" sz="2000" b="0" dirty="0"/>
              <a:t>）、里程计（</a:t>
            </a:r>
            <a:r>
              <a:rPr lang="en-US" altLang="zh-CN" sz="2000" b="0" dirty="0" err="1"/>
              <a:t>Odometry</a:t>
            </a:r>
            <a:r>
              <a:rPr lang="zh-CN" altLang="en-US" sz="2000" b="0" dirty="0" smtClean="0"/>
              <a:t>）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zh-CN" altLang="en-US" sz="2000" b="0" dirty="0" smtClean="0"/>
              <a:t> </a:t>
            </a:r>
            <a:r>
              <a:rPr lang="en-US" altLang="zh-CN" sz="2000" b="0" dirty="0"/>
              <a:t>IMU </a:t>
            </a:r>
            <a:r>
              <a:rPr lang="zh-CN" altLang="en-US" sz="2000" b="0" dirty="0"/>
              <a:t>计算角度</a:t>
            </a:r>
            <a:r>
              <a:rPr lang="zh-CN" altLang="en-US" sz="2000" b="0" dirty="0" smtClean="0"/>
              <a:t>信息</a:t>
            </a:r>
            <a:r>
              <a:rPr lang="zh-CN" altLang="en-US" sz="2000" b="0" dirty="0"/>
              <a:t>，里程计计算位置信息，配合激光雷达进行 </a:t>
            </a:r>
            <a:r>
              <a:rPr lang="en-US" altLang="zh-CN" sz="2000" b="0" dirty="0"/>
              <a:t>SLAM </a:t>
            </a:r>
            <a:r>
              <a:rPr lang="zh-CN" altLang="en-US" sz="2000" b="0" dirty="0"/>
              <a:t>过程</a:t>
            </a:r>
            <a:endParaRPr lang="en-US" sz="2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SLAM</a:t>
            </a:r>
            <a:r>
              <a:rPr lang="zh-CN" altLang="en-US" dirty="0"/>
              <a:t>（同时定位</a:t>
            </a:r>
            <a:r>
              <a:rPr lang="zh-CN" altLang="en-US" dirty="0" smtClean="0"/>
              <a:t>与地</a:t>
            </a:r>
            <a:r>
              <a:rPr lang="zh-CN" altLang="en-US" dirty="0"/>
              <a:t>图构建技术）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0" y="3141980"/>
            <a:ext cx="5257800" cy="26579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82" r="46176"/>
          <a:stretch/>
        </p:blipFill>
        <p:spPr>
          <a:xfrm>
            <a:off x="353568" y="3360360"/>
            <a:ext cx="3352800" cy="243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AGV</a:t>
            </a:r>
            <a:r>
              <a:rPr lang="zh-CN" altLang="en-US" dirty="0" smtClean="0"/>
              <a:t>调度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763272"/>
              </p:ext>
            </p:extLst>
          </p:nvPr>
        </p:nvGraphicFramePr>
        <p:xfrm>
          <a:off x="152400" y="1524000"/>
          <a:ext cx="8763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0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95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加权图中多源点之间最短路径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算法时间复杂度高会造成路径规划消耗时间长。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Floyed,Dijstra</a:t>
            </a:r>
            <a:r>
              <a:rPr lang="zh-CN" altLang="en-US" dirty="0"/>
              <a:t>算法</a:t>
            </a:r>
            <a:endParaRPr lang="en-US" dirty="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0"/>
            <a:ext cx="7569081" cy="30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5638800" cy="495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0" dirty="0"/>
              <a:t>解决最短路径搜索问题中最有效的启发式搜索方法</a:t>
            </a:r>
            <a:endParaRPr lang="en-US" altLang="zh-CN" sz="2000" b="0" dirty="0"/>
          </a:p>
          <a:p>
            <a:pPr marL="0" indent="0">
              <a:buNone/>
            </a:pPr>
            <a:r>
              <a:rPr lang="zh-CN" altLang="en-US" sz="2000" b="0" dirty="0"/>
              <a:t>通过计算估算函数，给当前节点周围的可选节点排序，选择重要程度较高的节点，如此循环直到寻找目标节点结束。</a:t>
            </a:r>
            <a:endParaRPr lang="en-US" altLang="zh-CN" sz="2000" b="0" dirty="0"/>
          </a:p>
          <a:p>
            <a:pPr marL="0" indent="0">
              <a:buNone/>
            </a:pPr>
            <a:r>
              <a:rPr lang="zh-CN" altLang="en-US" sz="2000" b="0" dirty="0"/>
              <a:t>启发代价用估算函数表示，    </a:t>
            </a:r>
            <a:r>
              <a:rPr lang="en-US" altLang="zh-CN" sz="2000" b="0" dirty="0"/>
              <a:t>f(n) = g(n) + h(n) </a:t>
            </a:r>
          </a:p>
          <a:p>
            <a:pPr marL="0" indent="0">
              <a:buNone/>
            </a:pPr>
            <a:r>
              <a:rPr lang="zh-CN" altLang="en-US" sz="2000" b="0" dirty="0"/>
              <a:t> </a:t>
            </a:r>
            <a:r>
              <a:rPr lang="en-US" altLang="zh-CN" sz="2000" b="0" dirty="0"/>
              <a:t>f(n)</a:t>
            </a:r>
            <a:r>
              <a:rPr lang="zh-CN" altLang="en-US" sz="2000" b="0" dirty="0"/>
              <a:t>节点 </a:t>
            </a:r>
            <a:r>
              <a:rPr lang="en-US" altLang="zh-CN" sz="2000" b="0" dirty="0"/>
              <a:t>n </a:t>
            </a:r>
            <a:r>
              <a:rPr lang="zh-CN" altLang="en-US" sz="2000" b="0" dirty="0"/>
              <a:t>到目标点 </a:t>
            </a:r>
            <a:r>
              <a:rPr lang="en-US" altLang="zh-CN" sz="2000" b="0" dirty="0"/>
              <a:t>G </a:t>
            </a:r>
            <a:r>
              <a:rPr lang="zh-CN" altLang="en-US" sz="2000" b="0" dirty="0"/>
              <a:t>的估计函数；</a:t>
            </a:r>
            <a:r>
              <a:rPr lang="en-US" altLang="zh-CN" sz="2000" b="0" dirty="0"/>
              <a:t>g(n)</a:t>
            </a:r>
            <a:r>
              <a:rPr lang="zh-CN" altLang="en-US" sz="2000" b="0" dirty="0"/>
              <a:t>为状态空间从初始节点 </a:t>
            </a:r>
            <a:r>
              <a:rPr lang="en-US" altLang="zh-CN" sz="2000" b="0" dirty="0"/>
              <a:t>S </a:t>
            </a:r>
            <a:r>
              <a:rPr lang="zh-CN" altLang="en-US" sz="2000" b="0" dirty="0"/>
              <a:t>到节点</a:t>
            </a:r>
            <a:r>
              <a:rPr lang="en-US" altLang="zh-CN" sz="2000" b="0" dirty="0"/>
              <a:t>n </a:t>
            </a:r>
            <a:r>
              <a:rPr lang="zh-CN" altLang="en-US" sz="2000" b="0" dirty="0"/>
              <a:t>的实际代价；</a:t>
            </a:r>
            <a:r>
              <a:rPr lang="en-US" altLang="zh-CN" sz="2000" b="0" dirty="0"/>
              <a:t>ℎ(n)</a:t>
            </a:r>
            <a:r>
              <a:rPr lang="zh-CN" altLang="en-US" sz="2000" b="0" dirty="0"/>
              <a:t>代表从节点 </a:t>
            </a:r>
            <a:r>
              <a:rPr lang="en-US" altLang="zh-CN" sz="2000" b="0" dirty="0"/>
              <a:t>n </a:t>
            </a:r>
            <a:r>
              <a:rPr lang="zh-CN" altLang="en-US" sz="2000" b="0" dirty="0"/>
              <a:t>到目标节点 </a:t>
            </a:r>
            <a:r>
              <a:rPr lang="en-US" altLang="zh-CN" sz="2000" b="0" dirty="0"/>
              <a:t>G </a:t>
            </a:r>
            <a:r>
              <a:rPr lang="zh-CN" altLang="en-US" sz="2000" b="0" dirty="0"/>
              <a:t>最佳路径的估算代价</a:t>
            </a:r>
            <a:r>
              <a:rPr lang="zh-CN" altLang="en-US" sz="2000" b="0" dirty="0" smtClean="0"/>
              <a:t>。</a:t>
            </a:r>
            <a:r>
              <a:rPr lang="en-US" altLang="zh-CN" sz="2000" b="0" dirty="0" smtClean="0"/>
              <a:t>(</a:t>
            </a:r>
            <a:r>
              <a:rPr lang="zh-CN" altLang="en-US" sz="2000" b="0" dirty="0" smtClean="0"/>
              <a:t>曼哈顿距离</a:t>
            </a:r>
            <a:r>
              <a:rPr lang="en-US" altLang="zh-CN" sz="2000" b="0" dirty="0" smtClean="0"/>
              <a:t>)</a:t>
            </a:r>
            <a:endParaRPr lang="en-US" altLang="zh-CN" sz="2000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endParaRPr 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38800" y="1066800"/>
            <a:ext cx="3253838" cy="533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9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ASM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6652</TotalTime>
  <Words>928</Words>
  <Application>Microsoft Office PowerPoint</Application>
  <PresentationFormat>全屏显示(4:3)</PresentationFormat>
  <Paragraphs>271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微軟正黑體</vt:lpstr>
      <vt:lpstr>PMingLiU</vt:lpstr>
      <vt:lpstr>PMingLiU</vt:lpstr>
      <vt:lpstr>仿宋</vt:lpstr>
      <vt:lpstr>幼圆</vt:lpstr>
      <vt:lpstr>Arial</vt:lpstr>
      <vt:lpstr>Calibri</vt:lpstr>
      <vt:lpstr>Century Gothic</vt:lpstr>
      <vt:lpstr>Futura Md BT</vt:lpstr>
      <vt:lpstr>Wingdings</vt:lpstr>
      <vt:lpstr>blank</vt:lpstr>
      <vt:lpstr>PowerPoint 演示文稿</vt:lpstr>
      <vt:lpstr>路径规划</vt:lpstr>
      <vt:lpstr>栅格地图</vt:lpstr>
      <vt:lpstr>可视图</vt:lpstr>
      <vt:lpstr>拓扑图法</vt:lpstr>
      <vt:lpstr>SLAM（同时定位与地图构建技术）</vt:lpstr>
      <vt:lpstr>AGV调度</vt:lpstr>
      <vt:lpstr>Floyed,Dijstra算法</vt:lpstr>
      <vt:lpstr>A*算法</vt:lpstr>
      <vt:lpstr>蚁群算法（单AGV）</vt:lpstr>
      <vt:lpstr>遗传算法</vt:lpstr>
      <vt:lpstr>遗传算法</vt:lpstr>
      <vt:lpstr>遗传算法</vt:lpstr>
      <vt:lpstr>AGV调度</vt:lpstr>
      <vt:lpstr>碰撞检测</vt:lpstr>
      <vt:lpstr>优先级</vt:lpstr>
      <vt:lpstr>有向图</vt:lpstr>
      <vt:lpstr>时间窗</vt:lpstr>
      <vt:lpstr>区域分割</vt:lpstr>
      <vt:lpstr>Schedule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Jielin, Jesslyn</dc:creator>
  <cp:lastModifiedBy>冯 鲁波</cp:lastModifiedBy>
  <cp:revision>107</cp:revision>
  <dcterms:created xsi:type="dcterms:W3CDTF">2017-04-28T04:03:39Z</dcterms:created>
  <dcterms:modified xsi:type="dcterms:W3CDTF">2019-09-04T03:29:41Z</dcterms:modified>
</cp:coreProperties>
</file>