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0"/>
  </p:notesMasterIdLst>
  <p:sldIdLst>
    <p:sldId id="260" r:id="rId3"/>
    <p:sldId id="270" r:id="rId4"/>
    <p:sldId id="269" r:id="rId5"/>
    <p:sldId id="297" r:id="rId6"/>
    <p:sldId id="299" r:id="rId7"/>
    <p:sldId id="301" r:id="rId8"/>
    <p:sldId id="302" r:id="rId9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D9A"/>
    <a:srgbClr val="92D14F"/>
    <a:srgbClr val="0174AB"/>
    <a:srgbClr val="666666"/>
    <a:srgbClr val="BFC0C0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6028" autoAdjust="0"/>
  </p:normalViewPr>
  <p:slideViewPr>
    <p:cSldViewPr snapToGrid="0" showGuides="1">
      <p:cViewPr varScale="1">
        <p:scale>
          <a:sx n="110" d="100"/>
          <a:sy n="110" d="100"/>
        </p:scale>
        <p:origin x="1926" y="102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68FA4-C069-4A48-8238-C5D17096A06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8DC81-74CD-43B1-B13C-548DEB1B7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1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8DC81-74CD-43B1-B13C-548DEB1B72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1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22/4/2020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22/4/2020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22/4/2020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22/4/2020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22/4/2020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22/4/2020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22/4/2020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22/4/2020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22/4/2020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22/4/2020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22/4/2020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22/4/2020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skyscanner/api/skyscanner-flight-search" TargetMode="External"/><Relationship Id="rId2" Type="http://schemas.openxmlformats.org/officeDocument/2006/relationships/hyperlink" Target="https://developer.bcdtravel.com/apis/hotel-api/#/reference/hotels/getreservationdetails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3863" y="3136612"/>
            <a:ext cx="83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Travel itinerary planner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845749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eam 03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845749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embers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457" y="310663"/>
            <a:ext cx="3162300" cy="1447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3204" y="4829055"/>
            <a:ext cx="247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 Error 0 Warning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4513" y="5306673"/>
            <a:ext cx="38550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Areej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Conglei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Tan, Feng Xiang, </a:t>
            </a:r>
          </a:p>
          <a:p>
            <a:r>
              <a:rPr lang="en-US" altLang="zh-CN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Runmin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Zhang, </a:t>
            </a:r>
            <a:r>
              <a:rPr lang="en-US" altLang="zh-CN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Yanghao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Zhou, </a:t>
            </a:r>
          </a:p>
          <a:p>
            <a:r>
              <a:rPr lang="en-US" altLang="zh-CN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Shuang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Chen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18064" y="1060699"/>
            <a:ext cx="7668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3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 Part(almost finished)</a:t>
            </a:r>
            <a:endParaRPr lang="zh-HK" altLang="zh-HK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46484" y="1419658"/>
            <a:ext cx="8033184" cy="3338189"/>
            <a:chOff x="369734" y="2371556"/>
            <a:chExt cx="8033184" cy="3338189"/>
          </a:xfrm>
        </p:grpSpPr>
        <p:sp>
          <p:nvSpPr>
            <p:cNvPr id="3" name="文本框 2"/>
            <p:cNvSpPr txBox="1"/>
            <p:nvPr/>
          </p:nvSpPr>
          <p:spPr>
            <a:xfrm>
              <a:off x="369734" y="2371556"/>
              <a:ext cx="1439862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13800" dirty="0" smtClean="0">
                  <a:solidFill>
                    <a:srgbClr val="92D14F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“</a:t>
              </a:r>
              <a:endParaRPr lang="zh-HK" altLang="en-US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963056" y="3493754"/>
              <a:ext cx="1439862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13800" dirty="0" smtClean="0">
                  <a:solidFill>
                    <a:srgbClr val="92D14F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”</a:t>
              </a:r>
              <a:endParaRPr lang="zh-HK" altLang="en-US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24013" y="3542931"/>
              <a:ext cx="583338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3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Front-End P</a:t>
              </a:r>
              <a:r>
                <a:rPr lang="en-US" altLang="zh-CN" sz="3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rogramming</a:t>
              </a:r>
              <a:endParaRPr lang="zh-HK" altLang="zh-HK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524013" y="2833221"/>
              <a:ext cx="583338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3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3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rototype Design</a:t>
              </a:r>
              <a:endParaRPr lang="zh-HK" altLang="zh-HK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18064" y="3488952"/>
            <a:ext cx="7967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3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en-US" altLang="zh-HK" sz="3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-End Part and Data &amp; Rec Part</a:t>
            </a:r>
            <a:endParaRPr lang="zh-HK" altLang="zh-HK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887" y="2679731"/>
            <a:ext cx="1246078" cy="686246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9879" y="3973017"/>
            <a:ext cx="8033184" cy="3338189"/>
            <a:chOff x="369734" y="2371556"/>
            <a:chExt cx="8033184" cy="3338189"/>
          </a:xfrm>
        </p:grpSpPr>
        <p:sp>
          <p:nvSpPr>
            <p:cNvPr id="36" name="文本框 35"/>
            <p:cNvSpPr txBox="1"/>
            <p:nvPr/>
          </p:nvSpPr>
          <p:spPr>
            <a:xfrm>
              <a:off x="369734" y="2371556"/>
              <a:ext cx="1439862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13800" dirty="0" smtClean="0">
                  <a:solidFill>
                    <a:srgbClr val="92D14F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“</a:t>
              </a:r>
              <a:endParaRPr lang="zh-HK" altLang="en-US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63056" y="3493754"/>
              <a:ext cx="1439862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13800" dirty="0" smtClean="0">
                  <a:solidFill>
                    <a:srgbClr val="92D14F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rPr>
                <a:t>”</a:t>
              </a:r>
              <a:endParaRPr lang="zh-HK" altLang="en-US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524013" y="3542931"/>
              <a:ext cx="583338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3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Back-End P</a:t>
              </a:r>
              <a:r>
                <a:rPr lang="en-US" altLang="zh-CN" sz="3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rogramming</a:t>
              </a:r>
              <a:endParaRPr lang="zh-HK" altLang="zh-HK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24013" y="2833221"/>
              <a:ext cx="583338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3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Database</a:t>
              </a:r>
              <a:r>
                <a:rPr lang="en-US" altLang="zh-CN" sz="3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Design</a:t>
              </a:r>
              <a:endParaRPr lang="zh-HK" altLang="zh-HK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21009" y="5955165"/>
            <a:ext cx="538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Areej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Conglei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Tan, Feng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Xiang,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Shuang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Chen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879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</a:t>
            </a:r>
            <a:r>
              <a:rPr lang="en-US" altLang="zh-CN" b="1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assignment&amp;progress</a:t>
            </a:r>
            <a:endParaRPr lang="zh-HK" altLang="en-US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23970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Subtasks&amp;progress</a:t>
            </a:r>
            <a:endParaRPr lang="zh-HK" altLang="en-US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Overall </a:t>
            </a:r>
            <a:r>
              <a:rPr lang="en-US" altLang="zh-CN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plan</a:t>
            </a:r>
            <a:endParaRPr lang="zh-HK" altLang="en-US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3902" y="4897939"/>
            <a:ext cx="8842485" cy="1771540"/>
            <a:chOff x="233902" y="4897939"/>
            <a:chExt cx="8842485" cy="1771540"/>
          </a:xfrm>
        </p:grpSpPr>
        <p:sp>
          <p:nvSpPr>
            <p:cNvPr id="36" name="矩形 35"/>
            <p:cNvSpPr/>
            <p:nvPr/>
          </p:nvSpPr>
          <p:spPr>
            <a:xfrm>
              <a:off x="233902" y="6037744"/>
              <a:ext cx="88424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HK" b="1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Week9-10:Completing the project and</a:t>
              </a:r>
              <a:r>
                <a:rPr lang="zh-HK" altLang="en-US" b="1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HK" b="1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preparing the PRE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33902" y="4897939"/>
              <a:ext cx="7776488" cy="1771540"/>
              <a:chOff x="233902" y="4897939"/>
              <a:chExt cx="7776488" cy="177154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33902" y="4897939"/>
                <a:ext cx="77764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b="1" spc="3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Week3:Prototype Design ,Front-end programming</a:t>
                </a:r>
                <a:endParaRPr lang="zh-HK" altLang="en-US" b="1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34184" y="5461357"/>
                <a:ext cx="5885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b="1" spc="3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Week7: Extra Functions Programming</a:t>
                </a:r>
                <a:endParaRPr lang="zh-HK" altLang="en-US" b="1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33902" y="5756035"/>
                <a:ext cx="6378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b="1" spc="3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Week8:Documantation and Programming</a:t>
                </a:r>
                <a:endParaRPr lang="zh-HK" altLang="en-US" b="1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4184" y="5179648"/>
                <a:ext cx="4674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b="1" spc="3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Week4-6:Logic Programming</a:t>
                </a:r>
                <a:endParaRPr lang="zh-HK" altLang="en-US" b="1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33902" y="6300147"/>
                <a:ext cx="430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b="1" spc="3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Week11:Report Submission</a:t>
                </a:r>
              </a:p>
            </p:txBody>
          </p:sp>
        </p:grpSp>
      </p:grpSp>
      <p:sp>
        <p:nvSpPr>
          <p:cNvPr id="48" name="矩形 47"/>
          <p:cNvSpPr/>
          <p:nvPr/>
        </p:nvSpPr>
        <p:spPr>
          <a:xfrm>
            <a:off x="73724" y="586000"/>
            <a:ext cx="7668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20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-Front-End Part(almost finished)</a:t>
            </a:r>
            <a:endParaRPr lang="zh-HK" altLang="zh-HK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724" y="876752"/>
            <a:ext cx="4048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-Back-end logic Programming</a:t>
            </a:r>
            <a:endParaRPr lang="zh-HK" altLang="en-US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56" y="1241569"/>
            <a:ext cx="9307741" cy="3577147"/>
            <a:chOff x="38556" y="1241569"/>
            <a:chExt cx="9307741" cy="3577147"/>
          </a:xfrm>
        </p:grpSpPr>
        <p:sp>
          <p:nvSpPr>
            <p:cNvPr id="50" name="矩形 49"/>
            <p:cNvSpPr/>
            <p:nvPr/>
          </p:nvSpPr>
          <p:spPr>
            <a:xfrm>
              <a:off x="88380" y="1241569"/>
              <a:ext cx="904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en-GB" altLang="zh-CN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GB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Allowing </a:t>
              </a:r>
              <a:r>
                <a:rPr lang="en-GB" altLang="zh-CN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users to input their </a:t>
              </a:r>
              <a:r>
                <a:rPr lang="en-GB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travel </a:t>
              </a:r>
              <a:r>
                <a:rPr lang="en-US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information details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3724" y="1669265"/>
              <a:ext cx="87155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en-GB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GB" altLang="zh-CN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GB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llowing </a:t>
              </a:r>
              <a:r>
                <a:rPr lang="en-GB" altLang="zh-CN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users to input their email </a:t>
              </a:r>
              <a:r>
                <a:rPr lang="en-GB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address(2</a:t>
              </a:r>
              <a:r>
                <a:rPr lang="en-GB" altLang="zh-CN" spc="300" baseline="30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nd</a:t>
              </a:r>
              <a:r>
                <a:rPr lang="en-GB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page)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87083" y="1484599"/>
              <a:ext cx="72571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altLang="zh-CN" sz="1400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travel dates, </a:t>
              </a:r>
              <a:r>
                <a:rPr lang="en-GB" altLang="zh-CN" sz="1400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preferences, </a:t>
              </a:r>
              <a:r>
                <a:rPr lang="en-GB" altLang="zh-CN" sz="1400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destination city and country</a:t>
              </a:r>
              <a:endParaRPr lang="zh-HK" altLang="en-US" sz="1400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3724" y="1920919"/>
              <a:ext cx="6813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en-GB" altLang="zh-CN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GB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Generating </a:t>
              </a:r>
              <a:r>
                <a:rPr lang="en-GB" altLang="zh-CN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 itinerary for the customer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3724" y="2734799"/>
              <a:ext cx="8148256" cy="6463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en-US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GB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Showing off the information of Airlines and Hotels,</a:t>
              </a:r>
            </a:p>
            <a:p>
              <a:r>
                <a:rPr lang="en-GB" altLang="zh-CN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GB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and local transportation situation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3724" y="2454071"/>
              <a:ext cx="91332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GB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Recommending </a:t>
              </a:r>
              <a:r>
                <a:rPr lang="en-GB" altLang="zh-CN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</a:t>
              </a:r>
              <a:r>
                <a:rPr lang="en-GB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activities per day(how to recommend?)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3724" y="2201115"/>
              <a:ext cx="7236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en-GB" altLang="zh-CN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GB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Sending Itinerary to the customers </a:t>
              </a:r>
              <a:r>
                <a:rPr lang="en-GB" altLang="zh-CN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via email.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09232" y="3537627"/>
              <a:ext cx="5605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HK" sz="1400" b="1" spc="300" dirty="0" err="1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Flights:Best</a:t>
              </a:r>
              <a:r>
                <a:rPr lang="en-US" altLang="zh-HK" sz="1400" b="1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Cheapest, Direct, Fastest etc.</a:t>
              </a:r>
              <a:endParaRPr lang="zh-HK" altLang="en-US" sz="1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7083" y="3787319"/>
              <a:ext cx="61429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HK" sz="1400" b="1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Hotels: Best Guest Rating or most popular etc.</a:t>
              </a:r>
              <a:endParaRPr lang="zh-HK" altLang="en-US" sz="1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7083" y="4007857"/>
              <a:ext cx="78611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HK" sz="1400" b="1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Average costs</a:t>
              </a:r>
              <a:r>
                <a:rPr lang="zh-HK" altLang="en-US" sz="1400" b="1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HK" sz="1400" b="1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Different manners of Local transportation</a:t>
              </a:r>
              <a:endParaRPr lang="zh-HK" altLang="en-US" sz="14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8045" y="4172385"/>
              <a:ext cx="72674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8.Converting the itinerary to the pdf doc and </a:t>
              </a:r>
            </a:p>
            <a:p>
              <a:r>
                <a:rPr lang="en-US" altLang="zh-CN" b="1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can be downloaded</a:t>
              </a:r>
              <a:r>
                <a:rPr lang="en-GB" altLang="zh-CN" b="1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(Testing)</a:t>
              </a:r>
              <a:endParaRPr lang="zh-HK" altLang="en-US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56" y="3265571"/>
              <a:ext cx="93077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H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</a:t>
              </a:r>
              <a:r>
                <a:rPr lang="en-GB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Calculating the Budgets of above </a:t>
              </a:r>
              <a:r>
                <a:rPr lang="en-GB" altLang="zh-CN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r>
                <a:rPr lang="en-GB" altLang="zh-CN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and recommend them 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1821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 and solutions</a:t>
            </a:r>
            <a:endParaRPr lang="zh-HK" altLang="en-US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4501" y="80007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  <a:endParaRPr lang="zh-HK" altLang="en-US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4500" y="3710327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Solutions</a:t>
            </a:r>
            <a:endParaRPr lang="zh-HK" altLang="en-US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4500" y="1155847"/>
            <a:ext cx="897604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-How to convey the data correctly to the  front-end</a:t>
            </a:r>
          </a:p>
          <a:p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-How to recommend the information of</a:t>
            </a:r>
            <a:r>
              <a:rPr lang="en-US" altLang="zh-HK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airline and hotel </a:t>
            </a:r>
            <a:endParaRPr lang="en-US" altLang="zh-HK" b="1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-How to convert the Itinerary to the PDF version</a:t>
            </a:r>
          </a:p>
          <a:p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-How to collect and arrange the data and show off</a:t>
            </a:r>
          </a:p>
          <a:p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-How to recommend the activities separately(day by day)</a:t>
            </a:r>
          </a:p>
          <a:p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-How to send the Itinerary via email instead of PDF Doc</a:t>
            </a:r>
          </a:p>
          <a:p>
            <a:r>
              <a:rPr lang="en-US" altLang="zh-HK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-How </a:t>
            </a:r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en-US" altLang="zh-HK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the version of software</a:t>
            </a:r>
            <a:endParaRPr lang="zh-HK" altLang="en-US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4499" y="4079659"/>
            <a:ext cx="869488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-Constructing lots of functions to convey the data</a:t>
            </a:r>
          </a:p>
          <a:p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-Using some APIs to show the dynamic information</a:t>
            </a:r>
          </a:p>
          <a:p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-We will establish Four </a:t>
            </a:r>
            <a:r>
              <a:rPr lang="en-US" altLang="zh-HK" b="1" spc="300" dirty="0" err="1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tables for saving data </a:t>
            </a:r>
          </a:p>
          <a:p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-Different activities for different days</a:t>
            </a:r>
          </a:p>
          <a:p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-Using SMTP Protocol to send the Itinerary</a:t>
            </a:r>
          </a:p>
          <a:p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-Using </a:t>
            </a:r>
            <a:r>
              <a:rPr lang="en-US" altLang="zh-HK" b="1" spc="300" dirty="0" err="1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control the version</a:t>
            </a:r>
          </a:p>
          <a:p>
            <a:r>
              <a:rPr lang="en-US" altLang="zh-HK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-Programming the logic functions for different Buttons</a:t>
            </a:r>
          </a:p>
          <a:p>
            <a:endParaRPr lang="zh-HK" altLang="en-US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208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57889" y="713266"/>
            <a:ext cx="520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3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 Part</a:t>
            </a:r>
            <a:endParaRPr lang="zh-HK" altLang="zh-HK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and Tell</a:t>
            </a:r>
            <a:endParaRPr lang="zh-HK" altLang="en-US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228" y="1356386"/>
            <a:ext cx="520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2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 Design by </a:t>
            </a:r>
            <a:r>
              <a:rPr lang="en-US" altLang="zh-HK" sz="2000" dirty="0" err="1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en-US" altLang="zh-HK" sz="2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RP9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81" y="2706453"/>
            <a:ext cx="4424579" cy="33087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9" y="2493865"/>
            <a:ext cx="3986453" cy="404761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646231" y="2076170"/>
            <a:ext cx="11899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2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1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48600" y="2076170"/>
            <a:ext cx="11899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2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2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228" y="1658475"/>
            <a:ext cx="68102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2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 programming by </a:t>
            </a:r>
            <a:r>
              <a:rPr lang="en-US" altLang="zh-HK" sz="2000" dirty="0" err="1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HK" sz="2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Bootstrap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47" y="1774081"/>
            <a:ext cx="4366640" cy="25867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67456" y="4004224"/>
            <a:ext cx="4061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Programming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38737" y="2719317"/>
            <a:ext cx="2606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Destination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London, United Kingdom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93063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57889" y="713266"/>
            <a:ext cx="520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3600" dirty="0" err="1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600" dirty="0" err="1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eamWork</a:t>
            </a:r>
            <a:endParaRPr lang="zh-HK" altLang="zh-HK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and Tell</a:t>
            </a:r>
            <a:endParaRPr lang="zh-HK" altLang="en-US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</a:t>
            </a:r>
          </a:p>
        </p:txBody>
      </p:sp>
      <p:sp>
        <p:nvSpPr>
          <p:cNvPr id="3" name="矩形 2"/>
          <p:cNvSpPr/>
          <p:nvPr/>
        </p:nvSpPr>
        <p:spPr>
          <a:xfrm>
            <a:off x="257889" y="1321217"/>
            <a:ext cx="81844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 used Git, Slack and Trello to </a:t>
            </a:r>
            <a:r>
              <a:rPr lang="en-GB" altLang="zh-CN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teamwork and we have a private group meeting every week. We also shared our work on the </a:t>
            </a:r>
            <a:r>
              <a:rPr lang="en-GB" altLang="zh-CN" dirty="0" err="1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GitLab</a:t>
            </a:r>
            <a:r>
              <a:rPr lang="en-GB" altLang="zh-CN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(Already 10 commits)</a:t>
            </a:r>
            <a:endParaRPr lang="en-GB" altLang="zh-CN" dirty="0"/>
          </a:p>
          <a:p>
            <a:r>
              <a:rPr lang="en-GB" altLang="zh-CN" dirty="0"/>
              <a:t/>
            </a:r>
            <a:br>
              <a:rPr lang="en-GB" altLang="zh-CN" dirty="0"/>
            </a:br>
            <a:endParaRPr lang="zh-CN" altLang="en-US" dirty="0"/>
          </a:p>
        </p:txBody>
      </p:sp>
      <p:pic>
        <p:nvPicPr>
          <p:cNvPr id="1027" name="Picture 3" descr="https://lh6.googleusercontent.com/BTNtHkzj_gh85pOZyy1oy5CdIu1MGQMtCzWSV_a5mFzIZqB_-zNrIcVFwCz3wBZMpEysiH_nXCKnQL6dIl5n8fpSZ9oEWCR6ieUNaPoMOD3ifBe5h7TWU1fj22eiDE6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91" y="2059881"/>
            <a:ext cx="4097482" cy="227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n9i04Juows_xvcB_tlOlIYaE0KeBgF2Nr9DSHq4tJs23p1-hBZaSYC5hx9kqTA3g7b21qRLs1HnGnDP-1D3d_OglS6Wak36zZTSwXLi0gWiQOLMza568Aep-twcEg-7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25" y="4434643"/>
            <a:ext cx="3689366" cy="230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jawgdNwOQ-QWjOVB9pND7sd-vIRDe0FGp_MGjDZlHuUQ4FlYwAjLvseFbDrR5dlnVllHKpjENDCuvPYjJhl8SXJImVLb3Lg0XtgFDwbFPgO9NML3j62_WRnGaNUfIAp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89" y="2191284"/>
            <a:ext cx="4014455" cy="252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73372" y="5427371"/>
            <a:ext cx="2316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Agile</a:t>
            </a:r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！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138" y="2397672"/>
            <a:ext cx="4826320" cy="30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519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57889" y="713266"/>
            <a:ext cx="520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3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collecting</a:t>
            </a:r>
            <a:endParaRPr lang="zh-HK" altLang="zh-HK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and Tell</a:t>
            </a:r>
            <a:endParaRPr lang="zh-HK" altLang="en-US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</a:t>
            </a:r>
          </a:p>
        </p:txBody>
      </p:sp>
      <p:sp>
        <p:nvSpPr>
          <p:cNvPr id="3" name="矩形 2"/>
          <p:cNvSpPr/>
          <p:nvPr/>
        </p:nvSpPr>
        <p:spPr>
          <a:xfrm>
            <a:off x="257888" y="1378635"/>
            <a:ext cx="79013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 </a:t>
            </a:r>
            <a:r>
              <a:rPr lang="en-GB" altLang="zh-CN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submitted the application for the API of </a:t>
            </a:r>
            <a:r>
              <a:rPr lang="en-US" altLang="zh-CN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Skyscanner</a:t>
            </a: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Flight </a:t>
            </a:r>
            <a:r>
              <a:rPr lang="en-US" altLang="zh-CN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 the API of Hotel details </a:t>
            </a:r>
            <a:endParaRPr lang="en-US" altLang="zh-CN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en-GB" altLang="zh-CN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GB" altLang="zh-CN" dirty="0"/>
          </a:p>
          <a:p>
            <a:r>
              <a:rPr lang="en-GB" altLang="zh-CN" dirty="0"/>
              <a:t/>
            </a:r>
            <a:br>
              <a:rPr lang="en-GB" altLang="zh-CN" dirty="0"/>
            </a:b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2530" y="4332961"/>
            <a:ext cx="91250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Hotel details:</a:t>
            </a:r>
          </a:p>
          <a:p>
            <a:pPr algn="just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://developer.bcdtravel.com/apis/hotel-api/#/reference/hotels/getreservationdetails</a:t>
            </a:r>
            <a:r>
              <a:rPr lang="en-US" altLang="zh-CN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en-GB" altLang="zh-CN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GB" altLang="zh-CN" dirty="0"/>
          </a:p>
          <a:p>
            <a:r>
              <a:rPr lang="en-GB" altLang="zh-CN" dirty="0"/>
              <a:t/>
            </a:r>
            <a:br>
              <a:rPr lang="en-GB" altLang="zh-CN" dirty="0"/>
            </a:b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2457" y="2938780"/>
            <a:ext cx="91250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Flight details:</a:t>
            </a:r>
          </a:p>
          <a:p>
            <a:r>
              <a:rPr lang="en-US" altLang="zh-CN" dirty="0">
                <a:hlinkClick r:id="rId3"/>
              </a:rPr>
              <a:t>https://rapidapi.com/skyscanner/api/skyscanner-flight-search</a:t>
            </a:r>
            <a:r>
              <a:rPr lang="en-GB" altLang="zh-CN" dirty="0"/>
              <a:t/>
            </a:r>
            <a:br>
              <a:rPr lang="en-GB" altLang="zh-CN" dirty="0"/>
            </a:b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62457" y="3580144"/>
            <a:ext cx="79013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But </a:t>
            </a:r>
            <a:r>
              <a:rPr lang="en-US" altLang="zh-CN" dirty="0" err="1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Skyscanner</a:t>
            </a:r>
            <a:r>
              <a:rPr lang="en-US" altLang="zh-CN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can only call 10 times a day for an account.</a:t>
            </a:r>
            <a:endParaRPr lang="en-US" altLang="zh-CN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en-GB" altLang="zh-CN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GB" altLang="zh-CN" dirty="0"/>
          </a:p>
          <a:p>
            <a:r>
              <a:rPr lang="en-GB" altLang="zh-CN" dirty="0"/>
              <a:t/>
            </a:r>
            <a:br>
              <a:rPr lang="en-GB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2992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490</Words>
  <Application>Microsoft Office PowerPoint</Application>
  <PresentationFormat>全屏显示(4:3)</PresentationFormat>
  <Paragraphs>92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Adobe 仿宋 Std R</vt:lpstr>
      <vt:lpstr>等线</vt:lpstr>
      <vt:lpstr>Microsoft YaHei</vt:lpstr>
      <vt:lpstr>Microsoft YaHei</vt:lpstr>
      <vt:lpstr>Microsoft YaHei</vt:lpstr>
      <vt:lpstr>新細明體</vt:lpstr>
      <vt:lpstr>宋体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zsw</cp:lastModifiedBy>
  <cp:revision>178</cp:revision>
  <dcterms:created xsi:type="dcterms:W3CDTF">2015-02-19T23:46:49Z</dcterms:created>
  <dcterms:modified xsi:type="dcterms:W3CDTF">2020-04-22T09:21:21Z</dcterms:modified>
</cp:coreProperties>
</file>