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02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A865-4C7C-41F6-BD08-D22CDCDE63F3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B814-ED57-4E71-9E58-4A1830386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A865-4C7C-41F6-BD08-D22CDCDE63F3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B814-ED57-4E71-9E58-4A1830386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A865-4C7C-41F6-BD08-D22CDCDE63F3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B814-ED57-4E71-9E58-4A1830386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A865-4C7C-41F6-BD08-D22CDCDE63F3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B814-ED57-4E71-9E58-4A1830386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A865-4C7C-41F6-BD08-D22CDCDE63F3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B814-ED57-4E71-9E58-4A1830386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A865-4C7C-41F6-BD08-D22CDCDE63F3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B814-ED57-4E71-9E58-4A1830386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A865-4C7C-41F6-BD08-D22CDCDE63F3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B814-ED57-4E71-9E58-4A1830386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A865-4C7C-41F6-BD08-D22CDCDE63F3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B814-ED57-4E71-9E58-4A1830386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A865-4C7C-41F6-BD08-D22CDCDE63F3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B814-ED57-4E71-9E58-4A1830386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A865-4C7C-41F6-BD08-D22CDCDE63F3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B814-ED57-4E71-9E58-4A1830386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A865-4C7C-41F6-BD08-D22CDCDE63F3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3ECB814-ED57-4E71-9E58-4A18303866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42A865-4C7C-41F6-BD08-D22CDCDE63F3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ECB814-ED57-4E71-9E58-4A183038668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TOEFL EXERCISE 2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smtClean="0"/>
              <a:t>CHOOSE ANSWER WITH SYNONYMS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Woman</a:t>
            </a:r>
            <a:r>
              <a:rPr lang="en-US" dirty="0" smtClean="0"/>
              <a:t>	: How are you able to pay your college fees?</a:t>
            </a:r>
          </a:p>
          <a:p>
            <a:pPr>
              <a:buNone/>
            </a:pPr>
            <a:r>
              <a:rPr lang="en-US" b="1" dirty="0" smtClean="0"/>
              <a:t>Man		</a:t>
            </a:r>
            <a:r>
              <a:rPr lang="en-US" dirty="0" smtClean="0"/>
              <a:t>: I was fortunate to get scholarship.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Question</a:t>
            </a:r>
            <a:r>
              <a:rPr lang="en-US" dirty="0" smtClean="0"/>
              <a:t>	:  </a:t>
            </a:r>
            <a:r>
              <a:rPr lang="en-US" i="1" dirty="0" smtClean="0"/>
              <a:t>WHAT DOES THE MAN MEAN?</a:t>
            </a:r>
          </a:p>
          <a:p>
            <a:pPr>
              <a:buNone/>
            </a:pPr>
            <a:r>
              <a:rPr lang="en-US" b="1" dirty="0" smtClean="0"/>
              <a:t>Answer	: A. He was lucky to receive grant for his 		studies.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Man	</a:t>
            </a:r>
            <a:r>
              <a:rPr lang="en-US" dirty="0" smtClean="0"/>
              <a:t>	: How successful was the corporation last 		year?</a:t>
            </a:r>
          </a:p>
          <a:p>
            <a:pPr>
              <a:buNone/>
            </a:pPr>
            <a:r>
              <a:rPr lang="en-US" b="1" dirty="0" smtClean="0"/>
              <a:t>Woman 	</a:t>
            </a:r>
            <a:r>
              <a:rPr lang="en-US" dirty="0" smtClean="0"/>
              <a:t>: It made quite a big profit.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Question</a:t>
            </a:r>
            <a:r>
              <a:rPr lang="en-US" dirty="0" smtClean="0"/>
              <a:t>	:  </a:t>
            </a:r>
            <a:r>
              <a:rPr lang="en-US" i="1" dirty="0" smtClean="0"/>
              <a:t>WHAT DOES THE WOMAN SAY ABOUT 		THE CORPORATION?</a:t>
            </a:r>
          </a:p>
          <a:p>
            <a:pPr>
              <a:buNone/>
            </a:pPr>
            <a:r>
              <a:rPr lang="en-US" b="1" dirty="0" smtClean="0"/>
              <a:t>Answer	: B. It earned a lot of money.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Woman</a:t>
            </a:r>
            <a:r>
              <a:rPr lang="en-US" dirty="0" smtClean="0"/>
              <a:t>	: Chuck is on his way to the bank now, isn’t 		he?</a:t>
            </a:r>
          </a:p>
          <a:p>
            <a:pPr>
              <a:buNone/>
            </a:pPr>
            <a:r>
              <a:rPr lang="en-US" b="1" dirty="0" smtClean="0"/>
              <a:t>Man		</a:t>
            </a:r>
            <a:r>
              <a:rPr lang="en-US" dirty="0" smtClean="0"/>
              <a:t>: Yes, he is. He thinks his bank account is 		overdrawn.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Question</a:t>
            </a:r>
            <a:r>
              <a:rPr lang="en-US" dirty="0" smtClean="0"/>
              <a:t>	:  </a:t>
            </a:r>
            <a:r>
              <a:rPr lang="en-US" i="1" dirty="0" smtClean="0"/>
              <a:t>WHAT DOES THE MAN MEAN?</a:t>
            </a:r>
          </a:p>
          <a:p>
            <a:pPr>
              <a:buNone/>
            </a:pPr>
            <a:r>
              <a:rPr lang="en-US" b="1" dirty="0" smtClean="0"/>
              <a:t>Answer	: D. There isn’t enough money </a:t>
            </a:r>
            <a:r>
              <a:rPr lang="en-US" b="1" smtClean="0"/>
              <a:t>in 			Chuck’s account.</a:t>
            </a: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STRATEGY: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you listen the conversation, focus on the line and try to find the key words.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correct answers to the question rarely, if never, states in the line/conversation BUT the context can be found.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Always try to find synonym from the conversation, but DO NOT think too long. Time is limited!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Woman</a:t>
            </a:r>
            <a:r>
              <a:rPr lang="en-US" dirty="0" smtClean="0"/>
              <a:t>	: What did you think of the final exam in 		algebra?</a:t>
            </a:r>
          </a:p>
          <a:p>
            <a:pPr>
              <a:buNone/>
            </a:pPr>
            <a:r>
              <a:rPr lang="en-US" b="1" dirty="0" smtClean="0"/>
              <a:t>Man		</a:t>
            </a:r>
            <a:r>
              <a:rPr lang="en-US" dirty="0" smtClean="0"/>
              <a:t>: It was too easy!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Question</a:t>
            </a:r>
            <a:r>
              <a:rPr lang="en-US" dirty="0" smtClean="0"/>
              <a:t>	:  </a:t>
            </a:r>
            <a:r>
              <a:rPr lang="en-US" i="1" dirty="0" smtClean="0"/>
              <a:t>WHAT DOES THE MAN MEAN?</a:t>
            </a:r>
          </a:p>
          <a:p>
            <a:pPr>
              <a:buNone/>
            </a:pPr>
            <a:r>
              <a:rPr lang="en-US" b="1" dirty="0" smtClean="0"/>
              <a:t>Answer	: D. The exam was not very difficult.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Woman	</a:t>
            </a:r>
            <a:r>
              <a:rPr lang="en-US" dirty="0" smtClean="0"/>
              <a:t>: How are you feeling today?</a:t>
            </a:r>
          </a:p>
          <a:p>
            <a:pPr>
              <a:buNone/>
            </a:pPr>
            <a:r>
              <a:rPr lang="en-US" b="1" dirty="0" smtClean="0"/>
              <a:t>Man	</a:t>
            </a:r>
            <a:r>
              <a:rPr lang="en-US" dirty="0" smtClean="0"/>
              <a:t>	: I’m really feeling rather sick.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Question</a:t>
            </a:r>
            <a:r>
              <a:rPr lang="en-US" dirty="0" smtClean="0"/>
              <a:t>	:  </a:t>
            </a:r>
            <a:r>
              <a:rPr lang="en-US" i="1" dirty="0" smtClean="0"/>
              <a:t>HOW IS THE MAN FEELING?</a:t>
            </a:r>
          </a:p>
          <a:p>
            <a:pPr>
              <a:buNone/>
            </a:pPr>
            <a:r>
              <a:rPr lang="en-US" b="1" dirty="0" smtClean="0"/>
              <a:t>Answer	: A. He’s not feeling very well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Man	</a:t>
            </a:r>
            <a:r>
              <a:rPr lang="en-US" dirty="0" smtClean="0"/>
              <a:t>	: Has your family been in business for quite 		some time?</a:t>
            </a:r>
          </a:p>
          <a:p>
            <a:pPr>
              <a:buNone/>
            </a:pPr>
            <a:r>
              <a:rPr lang="en-US" b="1" dirty="0" smtClean="0"/>
              <a:t>Woman	</a:t>
            </a:r>
            <a:r>
              <a:rPr lang="en-US" dirty="0" smtClean="0"/>
              <a:t>: No, the family business was just 			established last year.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Question</a:t>
            </a:r>
            <a:r>
              <a:rPr lang="en-US" dirty="0" smtClean="0"/>
              <a:t>	:  </a:t>
            </a:r>
            <a:r>
              <a:rPr lang="en-US" i="1" dirty="0" smtClean="0"/>
              <a:t>WHAT DOES THE WOMAN SAY ABOUT 		THE FAMILY BUSINESS?</a:t>
            </a:r>
          </a:p>
          <a:p>
            <a:pPr>
              <a:buNone/>
            </a:pPr>
            <a:r>
              <a:rPr lang="en-US" b="1" dirty="0" smtClean="0"/>
              <a:t>Answer	: </a:t>
            </a:r>
            <a:r>
              <a:rPr lang="en-US" b="1" i="1" dirty="0" smtClean="0"/>
              <a:t>A. The company was founded about a 		year ago.</a:t>
            </a: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Woman	</a:t>
            </a:r>
            <a:r>
              <a:rPr lang="en-US" dirty="0" smtClean="0"/>
              <a:t>: Did you have to wait at the airport for a 		long time?</a:t>
            </a:r>
          </a:p>
          <a:p>
            <a:pPr>
              <a:buNone/>
            </a:pPr>
            <a:r>
              <a:rPr lang="en-US" b="1" dirty="0" smtClean="0"/>
              <a:t>Man	</a:t>
            </a:r>
            <a:r>
              <a:rPr lang="en-US" dirty="0" smtClean="0"/>
              <a:t>	: No, the plane landed right on schedule.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Question</a:t>
            </a:r>
            <a:r>
              <a:rPr lang="en-US" dirty="0" smtClean="0"/>
              <a:t>	:  </a:t>
            </a:r>
            <a:r>
              <a:rPr lang="en-US" i="1" dirty="0" smtClean="0"/>
              <a:t>WHAT DOES THE MAN MEAN?</a:t>
            </a:r>
          </a:p>
          <a:p>
            <a:pPr>
              <a:buNone/>
            </a:pPr>
            <a:r>
              <a:rPr lang="en-US" b="1" dirty="0" smtClean="0"/>
              <a:t>Answer	: C. The plane arrived on time.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Man	</a:t>
            </a:r>
            <a:r>
              <a:rPr lang="en-US" dirty="0" smtClean="0"/>
              <a:t>	: Do you want to join me in the pool?</a:t>
            </a:r>
          </a:p>
          <a:p>
            <a:pPr>
              <a:buNone/>
            </a:pPr>
            <a:r>
              <a:rPr lang="en-US" b="1" dirty="0" smtClean="0"/>
              <a:t>Woman	</a:t>
            </a:r>
            <a:r>
              <a:rPr lang="en-US" dirty="0" smtClean="0"/>
              <a:t>: Oh, I’ll just run and put my suit 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Question</a:t>
            </a:r>
            <a:r>
              <a:rPr lang="en-US" dirty="0" smtClean="0"/>
              <a:t>	:  </a:t>
            </a:r>
            <a:r>
              <a:rPr lang="en-US" i="1" dirty="0" smtClean="0"/>
              <a:t>WHAT DOES THE WOMAN IMPLY?</a:t>
            </a:r>
          </a:p>
          <a:p>
            <a:pPr>
              <a:buNone/>
            </a:pPr>
            <a:r>
              <a:rPr lang="en-US" b="1" dirty="0" smtClean="0"/>
              <a:t>Answer	: C. She’ll change clothes quickly and go 		swimming.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Man		</a:t>
            </a:r>
            <a:r>
              <a:rPr lang="en-US" dirty="0" smtClean="0"/>
              <a:t>: Last night’s fire burned the entire hillside.</a:t>
            </a:r>
          </a:p>
          <a:p>
            <a:pPr>
              <a:buNone/>
            </a:pPr>
            <a:r>
              <a:rPr lang="en-US" b="1" dirty="0" smtClean="0"/>
              <a:t>Woman</a:t>
            </a:r>
            <a:r>
              <a:rPr lang="en-US" dirty="0" smtClean="0"/>
              <a:t>	: At least the homes were saved.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Question</a:t>
            </a:r>
            <a:r>
              <a:rPr lang="en-US" dirty="0" smtClean="0"/>
              <a:t>	:  </a:t>
            </a:r>
            <a:r>
              <a:rPr lang="en-US" i="1" dirty="0" smtClean="0"/>
              <a:t>WHAT DOES THE WOMAN MEAN?</a:t>
            </a:r>
          </a:p>
          <a:p>
            <a:pPr>
              <a:buNone/>
            </a:pPr>
            <a:r>
              <a:rPr lang="en-US" b="1" dirty="0" smtClean="0"/>
              <a:t>Answer	: D. The houses weren’t destroyed.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Man	</a:t>
            </a:r>
            <a:r>
              <a:rPr lang="en-US" dirty="0" smtClean="0"/>
              <a:t>	: Should I add more salt and pepper to the 		soup?</a:t>
            </a:r>
          </a:p>
          <a:p>
            <a:pPr>
              <a:buNone/>
            </a:pPr>
            <a:r>
              <a:rPr lang="en-US" b="1" dirty="0" smtClean="0"/>
              <a:t>Woman	</a:t>
            </a:r>
            <a:r>
              <a:rPr lang="en-US" dirty="0" smtClean="0"/>
              <a:t>: No, I think there’s enough.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Question</a:t>
            </a:r>
            <a:r>
              <a:rPr lang="en-US" dirty="0" smtClean="0"/>
              <a:t>	:  </a:t>
            </a:r>
            <a:r>
              <a:rPr lang="en-US" i="1" dirty="0" smtClean="0"/>
              <a:t>WHAT DOES THE WOMAN MEAN?</a:t>
            </a:r>
          </a:p>
          <a:p>
            <a:pPr>
              <a:buNone/>
            </a:pPr>
            <a:r>
              <a:rPr lang="en-US" b="1" dirty="0" smtClean="0"/>
              <a:t>Answer	: B. The spices are adequate.</a:t>
            </a:r>
            <a:endParaRPr lang="en-US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</TotalTime>
  <Words>99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TOEFL EXERCISE 2</vt:lpstr>
      <vt:lpstr>STRATEGY: </vt:lpstr>
      <vt:lpstr>Number 1</vt:lpstr>
      <vt:lpstr>Number 2</vt:lpstr>
      <vt:lpstr>Number 3</vt:lpstr>
      <vt:lpstr>Number 4</vt:lpstr>
      <vt:lpstr>Number 5</vt:lpstr>
      <vt:lpstr>Number 6</vt:lpstr>
      <vt:lpstr>Number 7</vt:lpstr>
      <vt:lpstr>Number 8</vt:lpstr>
      <vt:lpstr>Number 9</vt:lpstr>
      <vt:lpstr>Number 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bb</dc:creator>
  <cp:lastModifiedBy>win 8</cp:lastModifiedBy>
  <cp:revision>20</cp:revision>
  <dcterms:created xsi:type="dcterms:W3CDTF">2011-07-19T03:18:04Z</dcterms:created>
  <dcterms:modified xsi:type="dcterms:W3CDTF">2020-11-20T10:14:18Z</dcterms:modified>
</cp:coreProperties>
</file>