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47"/>
  </p:notesMasterIdLst>
  <p:sldIdLst>
    <p:sldId id="256" r:id="rId2"/>
    <p:sldId id="367" r:id="rId3"/>
    <p:sldId id="343" r:id="rId4"/>
    <p:sldId id="257" r:id="rId5"/>
    <p:sldId id="346" r:id="rId6"/>
    <p:sldId id="302" r:id="rId7"/>
    <p:sldId id="344" r:id="rId8"/>
    <p:sldId id="345" r:id="rId9"/>
    <p:sldId id="347" r:id="rId10"/>
    <p:sldId id="303" r:id="rId11"/>
    <p:sldId id="348" r:id="rId12"/>
    <p:sldId id="304" r:id="rId13"/>
    <p:sldId id="305" r:id="rId14"/>
    <p:sldId id="349" r:id="rId15"/>
    <p:sldId id="309" r:id="rId16"/>
    <p:sldId id="306" r:id="rId17"/>
    <p:sldId id="307" r:id="rId18"/>
    <p:sldId id="350" r:id="rId19"/>
    <p:sldId id="308" r:id="rId20"/>
    <p:sldId id="353" r:id="rId21"/>
    <p:sldId id="310" r:id="rId22"/>
    <p:sldId id="351" r:id="rId23"/>
    <p:sldId id="352" r:id="rId24"/>
    <p:sldId id="311" r:id="rId25"/>
    <p:sldId id="312" r:id="rId26"/>
    <p:sldId id="354" r:id="rId27"/>
    <p:sldId id="355" r:id="rId28"/>
    <p:sldId id="313" r:id="rId29"/>
    <p:sldId id="356" r:id="rId30"/>
    <p:sldId id="357" r:id="rId31"/>
    <p:sldId id="358" r:id="rId32"/>
    <p:sldId id="314" r:id="rId33"/>
    <p:sldId id="359" r:id="rId34"/>
    <p:sldId id="315" r:id="rId35"/>
    <p:sldId id="360" r:id="rId36"/>
    <p:sldId id="361" r:id="rId37"/>
    <p:sldId id="362" r:id="rId38"/>
    <p:sldId id="320" r:id="rId39"/>
    <p:sldId id="317" r:id="rId40"/>
    <p:sldId id="318" r:id="rId41"/>
    <p:sldId id="321" r:id="rId42"/>
    <p:sldId id="322" r:id="rId43"/>
    <p:sldId id="365" r:id="rId44"/>
    <p:sldId id="363" r:id="rId45"/>
    <p:sldId id="368" r:id="rId46"/>
  </p:sldIdLst>
  <p:sldSz cx="9144000" cy="5143500" type="screen16x9"/>
  <p:notesSz cx="6858000" cy="9144000"/>
  <p:embeddedFontLst>
    <p:embeddedFont>
      <p:font typeface="Open Sans" panose="020B0604020202020204" charset="0"/>
      <p:regular r:id="rId48"/>
      <p:bold r:id="rId49"/>
      <p:italic r:id="rId50"/>
      <p:boldItalic r:id="rId51"/>
    </p:embeddedFont>
    <p:embeddedFont>
      <p:font typeface="Calibri" panose="020F0502020204030204" pitchFamily="34" charset="0"/>
      <p:regular r:id="rId52"/>
      <p:bold r:id="rId53"/>
      <p:italic r:id="rId54"/>
      <p:boldItalic r:id="rId55"/>
    </p:embeddedFont>
    <p:embeddedFont>
      <p:font typeface="Rubik" panose="020B0604020202020204" charset="-79"/>
      <p:regular r:id="rId56"/>
      <p:bold r:id="rId57"/>
      <p:italic r:id="rId58"/>
      <p:boldItalic r:id="rId59"/>
    </p:embeddedFont>
    <p:embeddedFont>
      <p:font typeface="Source Sans Pro" panose="020B0604020202020204" charset="0"/>
      <p:regular r:id="rId60"/>
      <p:bold r:id="rId61"/>
      <p:italic r:id="rId62"/>
      <p:boldItalic r:id="rId63"/>
    </p:embeddedFont>
    <p:embeddedFont>
      <p:font typeface="Rubik Light" panose="020B0604020202020204" charset="-79"/>
      <p:regular r:id="rId64"/>
      <p:bold r:id="rId65"/>
      <p:italic r:id="rId66"/>
      <p:boldItalic r:id="rId67"/>
    </p:embeddedFont>
    <p:embeddedFont>
      <p:font typeface="Nirmala UI" panose="020B0502040204020203" pitchFamily="34" charset="0"/>
      <p:regular r:id="rId68"/>
      <p:bold r:id="rId69"/>
    </p:embeddedFont>
    <p:embeddedFont>
      <p:font typeface="Berlin Sans FB" panose="020E0602020502020306" pitchFamily="34" charset="0"/>
      <p:regular r:id="rId70"/>
      <p:bold r:id="rId7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450C"/>
    <a:srgbClr val="F729DA"/>
    <a:srgbClr val="73CE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1BF4DF-7508-4F1F-B0B0-AD532D3552A0}">
  <a:tblStyle styleId="{651BF4DF-7508-4F1F-B0B0-AD532D3552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font" Target="fonts/font16.fntdata"/><Relationship Id="rId68" Type="http://schemas.openxmlformats.org/officeDocument/2006/relationships/font" Target="fonts/font21.fntdata"/><Relationship Id="rId7" Type="http://schemas.openxmlformats.org/officeDocument/2006/relationships/slide" Target="slides/slide6.xml"/><Relationship Id="rId71" Type="http://schemas.openxmlformats.org/officeDocument/2006/relationships/font" Target="fonts/font2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66" Type="http://schemas.openxmlformats.org/officeDocument/2006/relationships/font" Target="fonts/font19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61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openxmlformats.org/officeDocument/2006/relationships/font" Target="fonts/font18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font" Target="fonts/font17.fntdata"/><Relationship Id="rId69" Type="http://schemas.openxmlformats.org/officeDocument/2006/relationships/font" Target="fonts/font22.fntdata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Relationship Id="rId67" Type="http://schemas.openxmlformats.org/officeDocument/2006/relationships/font" Target="fonts/font20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font" Target="fonts/font15.fntdata"/><Relationship Id="rId70" Type="http://schemas.openxmlformats.org/officeDocument/2006/relationships/font" Target="fonts/font23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80316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Google Shape;24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9" name="Google Shape;24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9427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0" name="Google Shape;2450;g984b446b19_0_1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1" name="Google Shape;2451;g984b446b19_0_1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501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4" name="Google Shape;2444;g8ee20c250a_7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5" name="Google Shape;2445;g8ee20c250a_7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353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4" name="Google Shape;2444;g8ee20c250a_7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5" name="Google Shape;2445;g8ee20c250a_7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7983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4" name="Google Shape;2854;g8ee20c250a_7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5" name="Google Shape;2855;g8ee20c250a_7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1175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03875" y="1556275"/>
            <a:ext cx="5736000" cy="15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1791168" y="-1032525"/>
            <a:ext cx="3750468" cy="4276072"/>
          </a:xfrm>
          <a:custGeom>
            <a:avLst/>
            <a:gdLst/>
            <a:ahLst/>
            <a:cxnLst/>
            <a:rect l="l" t="t" r="r" b="b"/>
            <a:pathLst>
              <a:path w="22584" h="25749" extrusionOk="0">
                <a:moveTo>
                  <a:pt x="12441" y="1"/>
                </a:moveTo>
                <a:cubicBezTo>
                  <a:pt x="12157" y="1"/>
                  <a:pt x="11872" y="8"/>
                  <a:pt x="11588" y="23"/>
                </a:cubicBezTo>
                <a:cubicBezTo>
                  <a:pt x="8710" y="168"/>
                  <a:pt x="5731" y="881"/>
                  <a:pt x="3084" y="2023"/>
                </a:cubicBezTo>
                <a:cubicBezTo>
                  <a:pt x="2002" y="2497"/>
                  <a:pt x="998" y="3183"/>
                  <a:pt x="542" y="4317"/>
                </a:cubicBezTo>
                <a:cubicBezTo>
                  <a:pt x="0" y="5649"/>
                  <a:pt x="182" y="7263"/>
                  <a:pt x="173" y="8663"/>
                </a:cubicBezTo>
                <a:cubicBezTo>
                  <a:pt x="165" y="11876"/>
                  <a:pt x="198" y="15096"/>
                  <a:pt x="602" y="18283"/>
                </a:cubicBezTo>
                <a:cubicBezTo>
                  <a:pt x="911" y="20741"/>
                  <a:pt x="1557" y="23350"/>
                  <a:pt x="3694" y="24863"/>
                </a:cubicBezTo>
                <a:cubicBezTo>
                  <a:pt x="4478" y="25412"/>
                  <a:pt x="5532" y="25749"/>
                  <a:pt x="6545" y="25749"/>
                </a:cubicBezTo>
                <a:cubicBezTo>
                  <a:pt x="7818" y="25749"/>
                  <a:pt x="9026" y="25216"/>
                  <a:pt x="9553" y="23901"/>
                </a:cubicBezTo>
                <a:cubicBezTo>
                  <a:pt x="9947" y="22930"/>
                  <a:pt x="9724" y="21874"/>
                  <a:pt x="9483" y="20903"/>
                </a:cubicBezTo>
                <a:cubicBezTo>
                  <a:pt x="9225" y="19829"/>
                  <a:pt x="8813" y="18549"/>
                  <a:pt x="9689" y="17648"/>
                </a:cubicBezTo>
                <a:cubicBezTo>
                  <a:pt x="10471" y="16833"/>
                  <a:pt x="11651" y="16725"/>
                  <a:pt x="12760" y="16725"/>
                </a:cubicBezTo>
                <a:cubicBezTo>
                  <a:pt x="13077" y="16725"/>
                  <a:pt x="13389" y="16734"/>
                  <a:pt x="13684" y="16737"/>
                </a:cubicBezTo>
                <a:cubicBezTo>
                  <a:pt x="14714" y="16749"/>
                  <a:pt x="15748" y="16794"/>
                  <a:pt x="16777" y="16794"/>
                </a:cubicBezTo>
                <a:cubicBezTo>
                  <a:pt x="17225" y="16794"/>
                  <a:pt x="17671" y="16786"/>
                  <a:pt x="18116" y="16762"/>
                </a:cubicBezTo>
                <a:cubicBezTo>
                  <a:pt x="19429" y="16694"/>
                  <a:pt x="20744" y="16350"/>
                  <a:pt x="21577" y="15259"/>
                </a:cubicBezTo>
                <a:cubicBezTo>
                  <a:pt x="22350" y="14255"/>
                  <a:pt x="22521" y="12932"/>
                  <a:pt x="22540" y="11695"/>
                </a:cubicBezTo>
                <a:cubicBezTo>
                  <a:pt x="22583" y="8389"/>
                  <a:pt x="22334" y="4909"/>
                  <a:pt x="21509" y="1705"/>
                </a:cubicBezTo>
                <a:cubicBezTo>
                  <a:pt x="21449" y="1483"/>
                  <a:pt x="21311" y="1353"/>
                  <a:pt x="21148" y="1301"/>
                </a:cubicBezTo>
                <a:cubicBezTo>
                  <a:pt x="21083" y="1093"/>
                  <a:pt x="20922" y="930"/>
                  <a:pt x="20648" y="930"/>
                </a:cubicBezTo>
                <a:cubicBezTo>
                  <a:pt x="20629" y="930"/>
                  <a:pt x="20610" y="931"/>
                  <a:pt x="20590" y="932"/>
                </a:cubicBezTo>
                <a:cubicBezTo>
                  <a:pt x="20339" y="960"/>
                  <a:pt x="20089" y="973"/>
                  <a:pt x="19841" y="973"/>
                </a:cubicBezTo>
                <a:cubicBezTo>
                  <a:pt x="18546" y="973"/>
                  <a:pt x="17288" y="633"/>
                  <a:pt x="16011" y="374"/>
                </a:cubicBezTo>
                <a:cubicBezTo>
                  <a:pt x="14831" y="132"/>
                  <a:pt x="13639" y="1"/>
                  <a:pt x="12441" y="1"/>
                </a:cubicBezTo>
                <a:close/>
              </a:path>
            </a:pathLst>
          </a:custGeom>
          <a:solidFill>
            <a:srgbClr val="FDE3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34370" y="3201148"/>
            <a:ext cx="4103694" cy="4333697"/>
          </a:xfrm>
          <a:custGeom>
            <a:avLst/>
            <a:gdLst/>
            <a:ahLst/>
            <a:cxnLst/>
            <a:rect l="l" t="t" r="r" b="b"/>
            <a:pathLst>
              <a:path w="24711" h="26096" extrusionOk="0">
                <a:moveTo>
                  <a:pt x="6958" y="1"/>
                </a:moveTo>
                <a:cubicBezTo>
                  <a:pt x="6242" y="1"/>
                  <a:pt x="5532" y="102"/>
                  <a:pt x="4844" y="363"/>
                </a:cubicBezTo>
                <a:cubicBezTo>
                  <a:pt x="1820" y="1514"/>
                  <a:pt x="703" y="4606"/>
                  <a:pt x="703" y="7321"/>
                </a:cubicBezTo>
                <a:cubicBezTo>
                  <a:pt x="703" y="9046"/>
                  <a:pt x="1031" y="10755"/>
                  <a:pt x="1134" y="12474"/>
                </a:cubicBezTo>
                <a:cubicBezTo>
                  <a:pt x="1229" y="14251"/>
                  <a:pt x="1142" y="16030"/>
                  <a:pt x="884" y="17799"/>
                </a:cubicBezTo>
                <a:cubicBezTo>
                  <a:pt x="0" y="19568"/>
                  <a:pt x="198" y="21691"/>
                  <a:pt x="1356" y="23348"/>
                </a:cubicBezTo>
                <a:cubicBezTo>
                  <a:pt x="2810" y="25432"/>
                  <a:pt x="5343" y="26096"/>
                  <a:pt x="7946" y="26096"/>
                </a:cubicBezTo>
                <a:cubicBezTo>
                  <a:pt x="8112" y="26096"/>
                  <a:pt x="8278" y="26093"/>
                  <a:pt x="8444" y="26088"/>
                </a:cubicBezTo>
                <a:cubicBezTo>
                  <a:pt x="11862" y="25985"/>
                  <a:pt x="15349" y="25649"/>
                  <a:pt x="18716" y="25125"/>
                </a:cubicBezTo>
                <a:cubicBezTo>
                  <a:pt x="19592" y="24989"/>
                  <a:pt x="20460" y="24835"/>
                  <a:pt x="21328" y="24645"/>
                </a:cubicBezTo>
                <a:cubicBezTo>
                  <a:pt x="22039" y="24490"/>
                  <a:pt x="22863" y="24371"/>
                  <a:pt x="23482" y="23992"/>
                </a:cubicBezTo>
                <a:cubicBezTo>
                  <a:pt x="24710" y="23245"/>
                  <a:pt x="24410" y="21708"/>
                  <a:pt x="24428" y="20565"/>
                </a:cubicBezTo>
                <a:lnTo>
                  <a:pt x="24556" y="10652"/>
                </a:lnTo>
                <a:cubicBezTo>
                  <a:pt x="24574" y="9106"/>
                  <a:pt x="24626" y="7560"/>
                  <a:pt x="24513" y="6014"/>
                </a:cubicBezTo>
                <a:cubicBezTo>
                  <a:pt x="24420" y="4820"/>
                  <a:pt x="24325" y="3464"/>
                  <a:pt x="23533" y="2441"/>
                </a:cubicBezTo>
                <a:cubicBezTo>
                  <a:pt x="22692" y="1343"/>
                  <a:pt x="21361" y="1248"/>
                  <a:pt x="19988" y="1221"/>
                </a:cubicBezTo>
                <a:cubicBezTo>
                  <a:pt x="18236" y="1196"/>
                  <a:pt x="16483" y="1205"/>
                  <a:pt x="14739" y="1101"/>
                </a:cubicBezTo>
                <a:cubicBezTo>
                  <a:pt x="12857" y="998"/>
                  <a:pt x="11080" y="664"/>
                  <a:pt x="9258" y="277"/>
                </a:cubicBezTo>
                <a:cubicBezTo>
                  <a:pt x="8499" y="117"/>
                  <a:pt x="7725" y="1"/>
                  <a:pt x="6958" y="1"/>
                </a:cubicBezTo>
                <a:close/>
              </a:path>
            </a:pathLst>
          </a:custGeom>
          <a:solidFill>
            <a:srgbClr val="F49F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285617" y="3781725"/>
            <a:ext cx="6421470" cy="2923964"/>
          </a:xfrm>
          <a:custGeom>
            <a:avLst/>
            <a:gdLst/>
            <a:ahLst/>
            <a:cxnLst/>
            <a:rect l="l" t="t" r="r" b="b"/>
            <a:pathLst>
              <a:path w="35442" h="16138" extrusionOk="0">
                <a:moveTo>
                  <a:pt x="1328" y="0"/>
                </a:moveTo>
                <a:cubicBezTo>
                  <a:pt x="1177" y="0"/>
                  <a:pt x="1029" y="44"/>
                  <a:pt x="904" y="120"/>
                </a:cubicBezTo>
                <a:cubicBezTo>
                  <a:pt x="850" y="109"/>
                  <a:pt x="796" y="103"/>
                  <a:pt x="741" y="103"/>
                </a:cubicBezTo>
                <a:cubicBezTo>
                  <a:pt x="373" y="103"/>
                  <a:pt x="1" y="356"/>
                  <a:pt x="1" y="850"/>
                </a:cubicBezTo>
                <a:cubicBezTo>
                  <a:pt x="44" y="3898"/>
                  <a:pt x="397" y="6931"/>
                  <a:pt x="1058" y="9903"/>
                </a:cubicBezTo>
                <a:cubicBezTo>
                  <a:pt x="1376" y="11303"/>
                  <a:pt x="1650" y="12969"/>
                  <a:pt x="2295" y="14257"/>
                </a:cubicBezTo>
                <a:cubicBezTo>
                  <a:pt x="2619" y="14901"/>
                  <a:pt x="3232" y="15053"/>
                  <a:pt x="3887" y="15053"/>
                </a:cubicBezTo>
                <a:cubicBezTo>
                  <a:pt x="4394" y="15053"/>
                  <a:pt x="4927" y="14961"/>
                  <a:pt x="5369" y="14935"/>
                </a:cubicBezTo>
                <a:cubicBezTo>
                  <a:pt x="7225" y="14837"/>
                  <a:pt x="9073" y="14790"/>
                  <a:pt x="10917" y="14790"/>
                </a:cubicBezTo>
                <a:cubicBezTo>
                  <a:pt x="15329" y="14790"/>
                  <a:pt x="19716" y="15059"/>
                  <a:pt x="24138" y="15537"/>
                </a:cubicBezTo>
                <a:cubicBezTo>
                  <a:pt x="26972" y="15849"/>
                  <a:pt x="29818" y="16137"/>
                  <a:pt x="32667" y="16137"/>
                </a:cubicBezTo>
                <a:cubicBezTo>
                  <a:pt x="33271" y="16137"/>
                  <a:pt x="33875" y="16124"/>
                  <a:pt x="34478" y="16096"/>
                </a:cubicBezTo>
                <a:cubicBezTo>
                  <a:pt x="35080" y="16061"/>
                  <a:pt x="35441" y="15220"/>
                  <a:pt x="34934" y="14789"/>
                </a:cubicBezTo>
                <a:cubicBezTo>
                  <a:pt x="32908" y="13080"/>
                  <a:pt x="33388" y="9928"/>
                  <a:pt x="32984" y="7541"/>
                </a:cubicBezTo>
                <a:cubicBezTo>
                  <a:pt x="32547" y="4886"/>
                  <a:pt x="30914" y="3006"/>
                  <a:pt x="28397" y="2301"/>
                </a:cubicBezTo>
                <a:cubicBezTo>
                  <a:pt x="27552" y="2067"/>
                  <a:pt x="26681" y="1977"/>
                  <a:pt x="25800" y="1977"/>
                </a:cubicBezTo>
                <a:cubicBezTo>
                  <a:pt x="23775" y="1977"/>
                  <a:pt x="21698" y="2453"/>
                  <a:pt x="19758" y="2740"/>
                </a:cubicBezTo>
                <a:cubicBezTo>
                  <a:pt x="16759" y="3181"/>
                  <a:pt x="13724" y="3784"/>
                  <a:pt x="10686" y="3784"/>
                </a:cubicBezTo>
                <a:cubicBezTo>
                  <a:pt x="10529" y="3784"/>
                  <a:pt x="10371" y="3782"/>
                  <a:pt x="10213" y="3779"/>
                </a:cubicBezTo>
                <a:cubicBezTo>
                  <a:pt x="7183" y="3719"/>
                  <a:pt x="3918" y="2800"/>
                  <a:pt x="1916" y="291"/>
                </a:cubicBezTo>
                <a:cubicBezTo>
                  <a:pt x="1751" y="86"/>
                  <a:pt x="1537" y="0"/>
                  <a:pt x="1328" y="0"/>
                </a:cubicBezTo>
                <a:close/>
              </a:path>
            </a:pathLst>
          </a:custGeom>
          <a:solidFill>
            <a:srgbClr val="FDE3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964643" y="4576380"/>
            <a:ext cx="262719" cy="202768"/>
          </a:xfrm>
          <a:custGeom>
            <a:avLst/>
            <a:gdLst/>
            <a:ahLst/>
            <a:cxnLst/>
            <a:rect l="l" t="t" r="r" b="b"/>
            <a:pathLst>
              <a:path w="1582" h="1221" extrusionOk="0">
                <a:moveTo>
                  <a:pt x="792" y="0"/>
                </a:moveTo>
                <a:cubicBezTo>
                  <a:pt x="0" y="0"/>
                  <a:pt x="19" y="1220"/>
                  <a:pt x="800" y="1220"/>
                </a:cubicBezTo>
                <a:cubicBezTo>
                  <a:pt x="1581" y="1220"/>
                  <a:pt x="1573" y="0"/>
                  <a:pt x="792" y="0"/>
                </a:cubicBezTo>
                <a:close/>
              </a:path>
            </a:pathLst>
          </a:custGeom>
          <a:solidFill>
            <a:srgbClr val="4343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275858" y="4586510"/>
            <a:ext cx="260892" cy="201274"/>
          </a:xfrm>
          <a:custGeom>
            <a:avLst/>
            <a:gdLst/>
            <a:ahLst/>
            <a:cxnLst/>
            <a:rect l="l" t="t" r="r" b="b"/>
            <a:pathLst>
              <a:path w="1571" h="1212" extrusionOk="0">
                <a:moveTo>
                  <a:pt x="781" y="1"/>
                </a:moveTo>
                <a:cubicBezTo>
                  <a:pt x="0" y="1"/>
                  <a:pt x="8" y="1211"/>
                  <a:pt x="790" y="1211"/>
                </a:cubicBezTo>
                <a:cubicBezTo>
                  <a:pt x="1571" y="1211"/>
                  <a:pt x="1563" y="1"/>
                  <a:pt x="781" y="1"/>
                </a:cubicBezTo>
                <a:close/>
              </a:path>
            </a:pathLst>
          </a:custGeom>
          <a:solidFill>
            <a:srgbClr val="4343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5602351" y="4612251"/>
            <a:ext cx="262719" cy="202436"/>
          </a:xfrm>
          <a:custGeom>
            <a:avLst/>
            <a:gdLst/>
            <a:ahLst/>
            <a:cxnLst/>
            <a:rect l="l" t="t" r="r" b="b"/>
            <a:pathLst>
              <a:path w="1582" h="1219" extrusionOk="0">
                <a:moveTo>
                  <a:pt x="790" y="1"/>
                </a:moveTo>
                <a:cubicBezTo>
                  <a:pt x="1" y="1"/>
                  <a:pt x="9" y="1219"/>
                  <a:pt x="790" y="1219"/>
                </a:cubicBezTo>
                <a:cubicBezTo>
                  <a:pt x="1582" y="1219"/>
                  <a:pt x="1571" y="1"/>
                  <a:pt x="790" y="1"/>
                </a:cubicBezTo>
                <a:close/>
              </a:path>
            </a:pathLst>
          </a:custGeom>
          <a:solidFill>
            <a:srgbClr val="4343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680408" y="65589"/>
            <a:ext cx="2603938" cy="2687304"/>
          </a:xfrm>
          <a:custGeom>
            <a:avLst/>
            <a:gdLst/>
            <a:ahLst/>
            <a:cxnLst/>
            <a:rect l="l" t="t" r="r" b="b"/>
            <a:pathLst>
              <a:path w="15680" h="16182" extrusionOk="0">
                <a:moveTo>
                  <a:pt x="6000" y="518"/>
                </a:moveTo>
                <a:cubicBezTo>
                  <a:pt x="6035" y="580"/>
                  <a:pt x="6070" y="648"/>
                  <a:pt x="6111" y="700"/>
                </a:cubicBezTo>
                <a:cubicBezTo>
                  <a:pt x="6130" y="854"/>
                  <a:pt x="6155" y="1001"/>
                  <a:pt x="6198" y="1147"/>
                </a:cubicBezTo>
                <a:cubicBezTo>
                  <a:pt x="6188" y="1144"/>
                  <a:pt x="6179" y="1143"/>
                  <a:pt x="6171" y="1143"/>
                </a:cubicBezTo>
                <a:cubicBezTo>
                  <a:pt x="6150" y="1143"/>
                  <a:pt x="6133" y="1151"/>
                  <a:pt x="6122" y="1163"/>
                </a:cubicBezTo>
                <a:lnTo>
                  <a:pt x="6122" y="1147"/>
                </a:lnTo>
                <a:cubicBezTo>
                  <a:pt x="6070" y="949"/>
                  <a:pt x="6027" y="735"/>
                  <a:pt x="6000" y="528"/>
                </a:cubicBezTo>
                <a:lnTo>
                  <a:pt x="6000" y="518"/>
                </a:lnTo>
                <a:close/>
                <a:moveTo>
                  <a:pt x="6645" y="1353"/>
                </a:moveTo>
                <a:lnTo>
                  <a:pt x="6645" y="1353"/>
                </a:lnTo>
                <a:cubicBezTo>
                  <a:pt x="6678" y="1378"/>
                  <a:pt x="6705" y="1413"/>
                  <a:pt x="6730" y="1438"/>
                </a:cubicBezTo>
                <a:cubicBezTo>
                  <a:pt x="6740" y="1446"/>
                  <a:pt x="6740" y="1446"/>
                  <a:pt x="6748" y="1456"/>
                </a:cubicBezTo>
                <a:cubicBezTo>
                  <a:pt x="6740" y="1464"/>
                  <a:pt x="6730" y="1464"/>
                  <a:pt x="6721" y="1473"/>
                </a:cubicBezTo>
                <a:cubicBezTo>
                  <a:pt x="6697" y="1438"/>
                  <a:pt x="6670" y="1394"/>
                  <a:pt x="6645" y="1353"/>
                </a:cubicBezTo>
                <a:close/>
                <a:moveTo>
                  <a:pt x="9626" y="1627"/>
                </a:moveTo>
                <a:cubicBezTo>
                  <a:pt x="9616" y="1662"/>
                  <a:pt x="9607" y="1695"/>
                  <a:pt x="9607" y="1722"/>
                </a:cubicBezTo>
                <a:lnTo>
                  <a:pt x="9591" y="1722"/>
                </a:lnTo>
                <a:cubicBezTo>
                  <a:pt x="9599" y="1687"/>
                  <a:pt x="9607" y="1662"/>
                  <a:pt x="9626" y="1627"/>
                </a:cubicBezTo>
                <a:close/>
                <a:moveTo>
                  <a:pt x="6903" y="1627"/>
                </a:moveTo>
                <a:cubicBezTo>
                  <a:pt x="6954" y="1687"/>
                  <a:pt x="7006" y="1747"/>
                  <a:pt x="7049" y="1807"/>
                </a:cubicBezTo>
                <a:cubicBezTo>
                  <a:pt x="7057" y="1850"/>
                  <a:pt x="7066" y="1885"/>
                  <a:pt x="7074" y="1920"/>
                </a:cubicBezTo>
                <a:cubicBezTo>
                  <a:pt x="7057" y="1885"/>
                  <a:pt x="7039" y="1850"/>
                  <a:pt x="7022" y="1817"/>
                </a:cubicBezTo>
                <a:cubicBezTo>
                  <a:pt x="7016" y="1797"/>
                  <a:pt x="6999" y="1787"/>
                  <a:pt x="6981" y="1787"/>
                </a:cubicBezTo>
                <a:cubicBezTo>
                  <a:pt x="6975" y="1787"/>
                  <a:pt x="6969" y="1788"/>
                  <a:pt x="6963" y="1790"/>
                </a:cubicBezTo>
                <a:cubicBezTo>
                  <a:pt x="6946" y="1739"/>
                  <a:pt x="6919" y="1687"/>
                  <a:pt x="6903" y="1627"/>
                </a:cubicBezTo>
                <a:close/>
                <a:moveTo>
                  <a:pt x="6190" y="1394"/>
                </a:moveTo>
                <a:cubicBezTo>
                  <a:pt x="6225" y="1438"/>
                  <a:pt x="6276" y="1481"/>
                  <a:pt x="6309" y="1516"/>
                </a:cubicBezTo>
                <a:cubicBezTo>
                  <a:pt x="6361" y="1635"/>
                  <a:pt x="6404" y="1755"/>
                  <a:pt x="6464" y="1877"/>
                </a:cubicBezTo>
                <a:cubicBezTo>
                  <a:pt x="6515" y="1980"/>
                  <a:pt x="6567" y="2091"/>
                  <a:pt x="6618" y="2202"/>
                </a:cubicBezTo>
                <a:cubicBezTo>
                  <a:pt x="6420" y="1971"/>
                  <a:pt x="6284" y="1687"/>
                  <a:pt x="6190" y="1394"/>
                </a:cubicBezTo>
                <a:close/>
                <a:moveTo>
                  <a:pt x="7212" y="2013"/>
                </a:moveTo>
                <a:cubicBezTo>
                  <a:pt x="7245" y="2064"/>
                  <a:pt x="7288" y="2116"/>
                  <a:pt x="7332" y="2178"/>
                </a:cubicBezTo>
                <a:cubicBezTo>
                  <a:pt x="7323" y="2194"/>
                  <a:pt x="7315" y="2219"/>
                  <a:pt x="7307" y="2246"/>
                </a:cubicBezTo>
                <a:cubicBezTo>
                  <a:pt x="7297" y="2229"/>
                  <a:pt x="7280" y="2211"/>
                  <a:pt x="7264" y="2194"/>
                </a:cubicBezTo>
                <a:cubicBezTo>
                  <a:pt x="7245" y="2134"/>
                  <a:pt x="7229" y="2075"/>
                  <a:pt x="7212" y="2013"/>
                </a:cubicBezTo>
                <a:close/>
                <a:moveTo>
                  <a:pt x="9471" y="1619"/>
                </a:moveTo>
                <a:lnTo>
                  <a:pt x="9471" y="1619"/>
                </a:lnTo>
                <a:cubicBezTo>
                  <a:pt x="9401" y="1833"/>
                  <a:pt x="9333" y="2056"/>
                  <a:pt x="9282" y="2270"/>
                </a:cubicBezTo>
                <a:cubicBezTo>
                  <a:pt x="9273" y="2289"/>
                  <a:pt x="9273" y="2305"/>
                  <a:pt x="9265" y="2322"/>
                </a:cubicBezTo>
                <a:cubicBezTo>
                  <a:pt x="9247" y="2384"/>
                  <a:pt x="9222" y="2452"/>
                  <a:pt x="9203" y="2520"/>
                </a:cubicBezTo>
                <a:cubicBezTo>
                  <a:pt x="9190" y="2507"/>
                  <a:pt x="9172" y="2498"/>
                  <a:pt x="9153" y="2498"/>
                </a:cubicBezTo>
                <a:cubicBezTo>
                  <a:pt x="9138" y="2498"/>
                  <a:pt x="9122" y="2504"/>
                  <a:pt x="9111" y="2520"/>
                </a:cubicBezTo>
                <a:cubicBezTo>
                  <a:pt x="9222" y="2219"/>
                  <a:pt x="9342" y="1920"/>
                  <a:pt x="9471" y="1619"/>
                </a:cubicBezTo>
                <a:close/>
                <a:moveTo>
                  <a:pt x="6653" y="1893"/>
                </a:moveTo>
                <a:cubicBezTo>
                  <a:pt x="6678" y="1910"/>
                  <a:pt x="6697" y="1936"/>
                  <a:pt x="6721" y="1961"/>
                </a:cubicBezTo>
                <a:cubicBezTo>
                  <a:pt x="6740" y="1996"/>
                  <a:pt x="6756" y="2031"/>
                  <a:pt x="6773" y="2064"/>
                </a:cubicBezTo>
                <a:cubicBezTo>
                  <a:pt x="6833" y="2194"/>
                  <a:pt x="6895" y="2322"/>
                  <a:pt x="6946" y="2460"/>
                </a:cubicBezTo>
                <a:cubicBezTo>
                  <a:pt x="6954" y="2475"/>
                  <a:pt x="6969" y="2500"/>
                  <a:pt x="6977" y="2531"/>
                </a:cubicBezTo>
                <a:lnTo>
                  <a:pt x="6977" y="2531"/>
                </a:lnTo>
                <a:cubicBezTo>
                  <a:pt x="6975" y="2527"/>
                  <a:pt x="6971" y="2526"/>
                  <a:pt x="6971" y="2520"/>
                </a:cubicBezTo>
                <a:cubicBezTo>
                  <a:pt x="6919" y="2435"/>
                  <a:pt x="6868" y="2349"/>
                  <a:pt x="6816" y="2262"/>
                </a:cubicBezTo>
                <a:cubicBezTo>
                  <a:pt x="6773" y="2178"/>
                  <a:pt x="6730" y="2083"/>
                  <a:pt x="6697" y="1988"/>
                </a:cubicBezTo>
                <a:cubicBezTo>
                  <a:pt x="6678" y="1953"/>
                  <a:pt x="6662" y="1928"/>
                  <a:pt x="6653" y="1893"/>
                </a:cubicBezTo>
                <a:close/>
                <a:moveTo>
                  <a:pt x="9805" y="1790"/>
                </a:moveTo>
                <a:lnTo>
                  <a:pt x="9805" y="1790"/>
                </a:lnTo>
                <a:cubicBezTo>
                  <a:pt x="9754" y="2013"/>
                  <a:pt x="9694" y="2237"/>
                  <a:pt x="9651" y="2452"/>
                </a:cubicBezTo>
                <a:cubicBezTo>
                  <a:pt x="9642" y="2503"/>
                  <a:pt x="9634" y="2547"/>
                  <a:pt x="9626" y="2598"/>
                </a:cubicBezTo>
                <a:cubicBezTo>
                  <a:pt x="9634" y="2400"/>
                  <a:pt x="9667" y="2202"/>
                  <a:pt x="9711" y="2013"/>
                </a:cubicBezTo>
                <a:lnTo>
                  <a:pt x="9711" y="1996"/>
                </a:lnTo>
                <a:cubicBezTo>
                  <a:pt x="9746" y="1936"/>
                  <a:pt x="9770" y="1858"/>
                  <a:pt x="9805" y="1790"/>
                </a:cubicBezTo>
                <a:close/>
                <a:moveTo>
                  <a:pt x="11523" y="2425"/>
                </a:moveTo>
                <a:lnTo>
                  <a:pt x="11523" y="2444"/>
                </a:lnTo>
                <a:cubicBezTo>
                  <a:pt x="11523" y="2487"/>
                  <a:pt x="11523" y="2528"/>
                  <a:pt x="11533" y="2571"/>
                </a:cubicBezTo>
                <a:cubicBezTo>
                  <a:pt x="11514" y="2580"/>
                  <a:pt x="11506" y="2598"/>
                  <a:pt x="11498" y="2606"/>
                </a:cubicBezTo>
                <a:cubicBezTo>
                  <a:pt x="11498" y="2547"/>
                  <a:pt x="11506" y="2487"/>
                  <a:pt x="11523" y="2425"/>
                </a:cubicBezTo>
                <a:close/>
                <a:moveTo>
                  <a:pt x="3887" y="2384"/>
                </a:moveTo>
                <a:cubicBezTo>
                  <a:pt x="3974" y="2425"/>
                  <a:pt x="4060" y="2468"/>
                  <a:pt x="4145" y="2512"/>
                </a:cubicBezTo>
                <a:cubicBezTo>
                  <a:pt x="4128" y="2538"/>
                  <a:pt x="4128" y="2563"/>
                  <a:pt x="4153" y="2590"/>
                </a:cubicBezTo>
                <a:cubicBezTo>
                  <a:pt x="4180" y="2623"/>
                  <a:pt x="4204" y="2650"/>
                  <a:pt x="4231" y="2683"/>
                </a:cubicBezTo>
                <a:cubicBezTo>
                  <a:pt x="4231" y="2693"/>
                  <a:pt x="4231" y="2701"/>
                  <a:pt x="4239" y="2709"/>
                </a:cubicBezTo>
                <a:cubicBezTo>
                  <a:pt x="4120" y="2598"/>
                  <a:pt x="4009" y="2495"/>
                  <a:pt x="3887" y="2384"/>
                </a:cubicBezTo>
                <a:close/>
                <a:moveTo>
                  <a:pt x="11644" y="2332"/>
                </a:moveTo>
                <a:cubicBezTo>
                  <a:pt x="11696" y="2452"/>
                  <a:pt x="11720" y="2580"/>
                  <a:pt x="11720" y="2718"/>
                </a:cubicBezTo>
                <a:cubicBezTo>
                  <a:pt x="11712" y="2623"/>
                  <a:pt x="11704" y="2538"/>
                  <a:pt x="11677" y="2444"/>
                </a:cubicBezTo>
                <a:cubicBezTo>
                  <a:pt x="11669" y="2425"/>
                  <a:pt x="11661" y="2408"/>
                  <a:pt x="11644" y="2400"/>
                </a:cubicBezTo>
                <a:lnTo>
                  <a:pt x="11644" y="2365"/>
                </a:lnTo>
                <a:lnTo>
                  <a:pt x="11644" y="2332"/>
                </a:lnTo>
                <a:close/>
                <a:moveTo>
                  <a:pt x="7701" y="2305"/>
                </a:moveTo>
                <a:cubicBezTo>
                  <a:pt x="7803" y="2451"/>
                  <a:pt x="7873" y="2613"/>
                  <a:pt x="7932" y="2782"/>
                </a:cubicBezTo>
                <a:lnTo>
                  <a:pt x="7932" y="2782"/>
                </a:lnTo>
                <a:cubicBezTo>
                  <a:pt x="7924" y="2759"/>
                  <a:pt x="7906" y="2733"/>
                  <a:pt x="7899" y="2709"/>
                </a:cubicBezTo>
                <a:cubicBezTo>
                  <a:pt x="7882" y="2674"/>
                  <a:pt x="7855" y="2641"/>
                  <a:pt x="7839" y="2606"/>
                </a:cubicBezTo>
                <a:cubicBezTo>
                  <a:pt x="7804" y="2512"/>
                  <a:pt x="7752" y="2425"/>
                  <a:pt x="7701" y="2332"/>
                </a:cubicBezTo>
                <a:cubicBezTo>
                  <a:pt x="7692" y="2322"/>
                  <a:pt x="7692" y="2322"/>
                  <a:pt x="7692" y="2314"/>
                </a:cubicBezTo>
                <a:lnTo>
                  <a:pt x="7701" y="2305"/>
                </a:lnTo>
                <a:close/>
                <a:moveTo>
                  <a:pt x="7486" y="2761"/>
                </a:moveTo>
                <a:lnTo>
                  <a:pt x="7486" y="2761"/>
                </a:lnTo>
                <a:cubicBezTo>
                  <a:pt x="7513" y="2796"/>
                  <a:pt x="7546" y="2821"/>
                  <a:pt x="7573" y="2856"/>
                </a:cubicBezTo>
                <a:lnTo>
                  <a:pt x="7573" y="2864"/>
                </a:lnTo>
                <a:cubicBezTo>
                  <a:pt x="7606" y="2940"/>
                  <a:pt x="7633" y="3019"/>
                  <a:pt x="7668" y="3095"/>
                </a:cubicBezTo>
                <a:cubicBezTo>
                  <a:pt x="7657" y="3078"/>
                  <a:pt x="7649" y="3078"/>
                  <a:pt x="7633" y="3070"/>
                </a:cubicBezTo>
                <a:cubicBezTo>
                  <a:pt x="7624" y="3062"/>
                  <a:pt x="7616" y="3062"/>
                  <a:pt x="7606" y="3062"/>
                </a:cubicBezTo>
                <a:cubicBezTo>
                  <a:pt x="7573" y="2959"/>
                  <a:pt x="7530" y="2864"/>
                  <a:pt x="7486" y="2761"/>
                </a:cubicBezTo>
                <a:close/>
                <a:moveTo>
                  <a:pt x="7660" y="2702"/>
                </a:moveTo>
                <a:cubicBezTo>
                  <a:pt x="7663" y="2706"/>
                  <a:pt x="7668" y="2709"/>
                  <a:pt x="7668" y="2709"/>
                </a:cubicBezTo>
                <a:cubicBezTo>
                  <a:pt x="7736" y="2837"/>
                  <a:pt x="7787" y="2975"/>
                  <a:pt x="7830" y="3114"/>
                </a:cubicBezTo>
                <a:cubicBezTo>
                  <a:pt x="7839" y="3138"/>
                  <a:pt x="7855" y="3165"/>
                  <a:pt x="7863" y="3198"/>
                </a:cubicBezTo>
                <a:lnTo>
                  <a:pt x="7855" y="3198"/>
                </a:lnTo>
                <a:cubicBezTo>
                  <a:pt x="7788" y="3030"/>
                  <a:pt x="7721" y="2870"/>
                  <a:pt x="7660" y="2702"/>
                </a:cubicBezTo>
                <a:close/>
                <a:moveTo>
                  <a:pt x="4712" y="2753"/>
                </a:moveTo>
                <a:lnTo>
                  <a:pt x="4712" y="2753"/>
                </a:lnTo>
                <a:cubicBezTo>
                  <a:pt x="4798" y="2786"/>
                  <a:pt x="4893" y="2821"/>
                  <a:pt x="4988" y="2848"/>
                </a:cubicBezTo>
                <a:cubicBezTo>
                  <a:pt x="5151" y="2899"/>
                  <a:pt x="5287" y="2975"/>
                  <a:pt x="5417" y="3078"/>
                </a:cubicBezTo>
                <a:cubicBezTo>
                  <a:pt x="5408" y="3122"/>
                  <a:pt x="5417" y="3165"/>
                  <a:pt x="5425" y="3208"/>
                </a:cubicBezTo>
                <a:cubicBezTo>
                  <a:pt x="5425" y="3217"/>
                  <a:pt x="5417" y="3225"/>
                  <a:pt x="5417" y="3233"/>
                </a:cubicBezTo>
                <a:cubicBezTo>
                  <a:pt x="5338" y="3165"/>
                  <a:pt x="5262" y="3095"/>
                  <a:pt x="5175" y="3043"/>
                </a:cubicBezTo>
                <a:cubicBezTo>
                  <a:pt x="5072" y="2975"/>
                  <a:pt x="4918" y="2856"/>
                  <a:pt x="4782" y="2837"/>
                </a:cubicBezTo>
                <a:cubicBezTo>
                  <a:pt x="4755" y="2813"/>
                  <a:pt x="4730" y="2786"/>
                  <a:pt x="4712" y="2753"/>
                </a:cubicBezTo>
                <a:close/>
                <a:moveTo>
                  <a:pt x="5151" y="3260"/>
                </a:moveTo>
                <a:lnTo>
                  <a:pt x="5151" y="3260"/>
                </a:lnTo>
                <a:cubicBezTo>
                  <a:pt x="5219" y="3301"/>
                  <a:pt x="5297" y="3353"/>
                  <a:pt x="5365" y="3414"/>
                </a:cubicBezTo>
                <a:cubicBezTo>
                  <a:pt x="5357" y="3439"/>
                  <a:pt x="5349" y="3466"/>
                  <a:pt x="5349" y="3499"/>
                </a:cubicBezTo>
                <a:cubicBezTo>
                  <a:pt x="5313" y="3456"/>
                  <a:pt x="5278" y="3414"/>
                  <a:pt x="5245" y="3371"/>
                </a:cubicBezTo>
                <a:cubicBezTo>
                  <a:pt x="5210" y="3328"/>
                  <a:pt x="5184" y="3293"/>
                  <a:pt x="5151" y="3260"/>
                </a:cubicBezTo>
                <a:close/>
                <a:moveTo>
                  <a:pt x="7307" y="3353"/>
                </a:moveTo>
                <a:lnTo>
                  <a:pt x="7307" y="3353"/>
                </a:lnTo>
                <a:cubicBezTo>
                  <a:pt x="7315" y="3371"/>
                  <a:pt x="7323" y="3388"/>
                  <a:pt x="7332" y="3414"/>
                </a:cubicBezTo>
                <a:cubicBezTo>
                  <a:pt x="7348" y="3534"/>
                  <a:pt x="7375" y="3654"/>
                  <a:pt x="7383" y="3775"/>
                </a:cubicBezTo>
                <a:lnTo>
                  <a:pt x="7383" y="3843"/>
                </a:lnTo>
                <a:cubicBezTo>
                  <a:pt x="7383" y="3827"/>
                  <a:pt x="7375" y="3800"/>
                  <a:pt x="7375" y="3783"/>
                </a:cubicBezTo>
                <a:cubicBezTo>
                  <a:pt x="7348" y="3637"/>
                  <a:pt x="7323" y="3491"/>
                  <a:pt x="7307" y="3353"/>
                </a:cubicBezTo>
                <a:close/>
                <a:moveTo>
                  <a:pt x="8131" y="3577"/>
                </a:moveTo>
                <a:lnTo>
                  <a:pt x="8131" y="3577"/>
                </a:lnTo>
                <a:cubicBezTo>
                  <a:pt x="8173" y="3672"/>
                  <a:pt x="8216" y="3765"/>
                  <a:pt x="8251" y="3868"/>
                </a:cubicBezTo>
                <a:cubicBezTo>
                  <a:pt x="8251" y="3887"/>
                  <a:pt x="8259" y="3920"/>
                  <a:pt x="8276" y="3955"/>
                </a:cubicBezTo>
                <a:cubicBezTo>
                  <a:pt x="8268" y="3955"/>
                  <a:pt x="8268" y="3955"/>
                  <a:pt x="8268" y="3946"/>
                </a:cubicBezTo>
                <a:cubicBezTo>
                  <a:pt x="8243" y="3911"/>
                  <a:pt x="8208" y="3868"/>
                  <a:pt x="8183" y="3827"/>
                </a:cubicBezTo>
                <a:cubicBezTo>
                  <a:pt x="8164" y="3748"/>
                  <a:pt x="8148" y="3662"/>
                  <a:pt x="8131" y="3577"/>
                </a:cubicBezTo>
                <a:close/>
                <a:moveTo>
                  <a:pt x="8946" y="3078"/>
                </a:moveTo>
                <a:lnTo>
                  <a:pt x="8946" y="3078"/>
                </a:lnTo>
                <a:cubicBezTo>
                  <a:pt x="8913" y="3285"/>
                  <a:pt x="8894" y="3491"/>
                  <a:pt x="8869" y="3689"/>
                </a:cubicBezTo>
                <a:cubicBezTo>
                  <a:pt x="8853" y="3792"/>
                  <a:pt x="8834" y="3895"/>
                  <a:pt x="8818" y="3998"/>
                </a:cubicBezTo>
                <a:cubicBezTo>
                  <a:pt x="8834" y="3757"/>
                  <a:pt x="8843" y="3507"/>
                  <a:pt x="8886" y="3268"/>
                </a:cubicBezTo>
                <a:cubicBezTo>
                  <a:pt x="8913" y="3208"/>
                  <a:pt x="8929" y="3138"/>
                  <a:pt x="8946" y="3078"/>
                </a:cubicBezTo>
                <a:close/>
                <a:moveTo>
                  <a:pt x="8028" y="3887"/>
                </a:moveTo>
                <a:lnTo>
                  <a:pt x="8028" y="3887"/>
                </a:lnTo>
                <a:cubicBezTo>
                  <a:pt x="8045" y="3920"/>
                  <a:pt x="8061" y="3955"/>
                  <a:pt x="8080" y="3981"/>
                </a:cubicBezTo>
                <a:cubicBezTo>
                  <a:pt x="8080" y="3990"/>
                  <a:pt x="8080" y="3990"/>
                  <a:pt x="8070" y="3998"/>
                </a:cubicBezTo>
                <a:cubicBezTo>
                  <a:pt x="8061" y="4023"/>
                  <a:pt x="8053" y="4058"/>
                  <a:pt x="8053" y="4084"/>
                </a:cubicBezTo>
                <a:cubicBezTo>
                  <a:pt x="8045" y="4014"/>
                  <a:pt x="8037" y="3955"/>
                  <a:pt x="8028" y="3887"/>
                </a:cubicBezTo>
                <a:close/>
                <a:moveTo>
                  <a:pt x="9377" y="3138"/>
                </a:moveTo>
                <a:lnTo>
                  <a:pt x="9377" y="3138"/>
                </a:lnTo>
                <a:cubicBezTo>
                  <a:pt x="9368" y="3165"/>
                  <a:pt x="9368" y="3190"/>
                  <a:pt x="9358" y="3217"/>
                </a:cubicBezTo>
                <a:cubicBezTo>
                  <a:pt x="9350" y="3320"/>
                  <a:pt x="9342" y="3423"/>
                  <a:pt x="9342" y="3526"/>
                </a:cubicBezTo>
                <a:cubicBezTo>
                  <a:pt x="9317" y="3534"/>
                  <a:pt x="9298" y="3551"/>
                  <a:pt x="9290" y="3577"/>
                </a:cubicBezTo>
                <a:cubicBezTo>
                  <a:pt x="9255" y="3680"/>
                  <a:pt x="9230" y="3792"/>
                  <a:pt x="9203" y="3903"/>
                </a:cubicBezTo>
                <a:cubicBezTo>
                  <a:pt x="9144" y="3946"/>
                  <a:pt x="9100" y="4014"/>
                  <a:pt x="9067" y="4093"/>
                </a:cubicBezTo>
                <a:cubicBezTo>
                  <a:pt x="9084" y="4006"/>
                  <a:pt x="9092" y="3920"/>
                  <a:pt x="9100" y="3835"/>
                </a:cubicBezTo>
                <a:cubicBezTo>
                  <a:pt x="9187" y="3610"/>
                  <a:pt x="9265" y="3388"/>
                  <a:pt x="9333" y="3157"/>
                </a:cubicBezTo>
                <a:cubicBezTo>
                  <a:pt x="9350" y="3157"/>
                  <a:pt x="9358" y="3146"/>
                  <a:pt x="9377" y="3138"/>
                </a:cubicBezTo>
                <a:close/>
                <a:moveTo>
                  <a:pt x="7657" y="4006"/>
                </a:moveTo>
                <a:cubicBezTo>
                  <a:pt x="7668" y="4023"/>
                  <a:pt x="7676" y="4041"/>
                  <a:pt x="7684" y="4058"/>
                </a:cubicBezTo>
                <a:cubicBezTo>
                  <a:pt x="7684" y="4074"/>
                  <a:pt x="7684" y="4084"/>
                  <a:pt x="7676" y="4093"/>
                </a:cubicBezTo>
                <a:cubicBezTo>
                  <a:pt x="7676" y="4109"/>
                  <a:pt x="7668" y="4126"/>
                  <a:pt x="7657" y="4144"/>
                </a:cubicBezTo>
                <a:lnTo>
                  <a:pt x="7657" y="4006"/>
                </a:lnTo>
                <a:close/>
                <a:moveTo>
                  <a:pt x="11850" y="4033"/>
                </a:moveTo>
                <a:lnTo>
                  <a:pt x="11850" y="4033"/>
                </a:lnTo>
                <a:cubicBezTo>
                  <a:pt x="11859" y="4074"/>
                  <a:pt x="11875" y="4117"/>
                  <a:pt x="11883" y="4161"/>
                </a:cubicBezTo>
                <a:cubicBezTo>
                  <a:pt x="11875" y="4169"/>
                  <a:pt x="11867" y="4177"/>
                  <a:pt x="11859" y="4188"/>
                </a:cubicBezTo>
                <a:cubicBezTo>
                  <a:pt x="11850" y="4136"/>
                  <a:pt x="11850" y="4084"/>
                  <a:pt x="11850" y="4033"/>
                </a:cubicBezTo>
                <a:close/>
                <a:moveTo>
                  <a:pt x="8268" y="4291"/>
                </a:moveTo>
                <a:lnTo>
                  <a:pt x="8268" y="4291"/>
                </a:lnTo>
                <a:cubicBezTo>
                  <a:pt x="8276" y="4307"/>
                  <a:pt x="8286" y="4315"/>
                  <a:pt x="8294" y="4324"/>
                </a:cubicBezTo>
                <a:cubicBezTo>
                  <a:pt x="8294" y="4332"/>
                  <a:pt x="8294" y="4332"/>
                  <a:pt x="8303" y="4332"/>
                </a:cubicBezTo>
                <a:cubicBezTo>
                  <a:pt x="8294" y="4367"/>
                  <a:pt x="8294" y="4394"/>
                  <a:pt x="8294" y="4427"/>
                </a:cubicBezTo>
                <a:cubicBezTo>
                  <a:pt x="8286" y="4383"/>
                  <a:pt x="8276" y="4342"/>
                  <a:pt x="8268" y="4291"/>
                </a:cubicBezTo>
                <a:close/>
                <a:moveTo>
                  <a:pt x="11213" y="4259"/>
                </a:moveTo>
                <a:lnTo>
                  <a:pt x="11213" y="4259"/>
                </a:lnTo>
                <a:cubicBezTo>
                  <a:pt x="11205" y="4318"/>
                  <a:pt x="11205" y="4368"/>
                  <a:pt x="11197" y="4427"/>
                </a:cubicBezTo>
                <a:cubicBezTo>
                  <a:pt x="11197" y="4418"/>
                  <a:pt x="11189" y="4402"/>
                  <a:pt x="11180" y="4394"/>
                </a:cubicBezTo>
                <a:cubicBezTo>
                  <a:pt x="11189" y="4359"/>
                  <a:pt x="11197" y="4324"/>
                  <a:pt x="11205" y="4291"/>
                </a:cubicBezTo>
                <a:cubicBezTo>
                  <a:pt x="11205" y="4275"/>
                  <a:pt x="11211" y="4267"/>
                  <a:pt x="11213" y="4259"/>
                </a:cubicBezTo>
                <a:close/>
                <a:moveTo>
                  <a:pt x="7245" y="3835"/>
                </a:moveTo>
                <a:cubicBezTo>
                  <a:pt x="7255" y="3835"/>
                  <a:pt x="7255" y="3843"/>
                  <a:pt x="7255" y="3851"/>
                </a:cubicBezTo>
                <a:cubicBezTo>
                  <a:pt x="7264" y="3920"/>
                  <a:pt x="7280" y="3998"/>
                  <a:pt x="7288" y="4074"/>
                </a:cubicBezTo>
                <a:cubicBezTo>
                  <a:pt x="7297" y="4152"/>
                  <a:pt x="7315" y="4229"/>
                  <a:pt x="7323" y="4307"/>
                </a:cubicBezTo>
                <a:cubicBezTo>
                  <a:pt x="7315" y="4367"/>
                  <a:pt x="7315" y="4427"/>
                  <a:pt x="7307" y="4486"/>
                </a:cubicBezTo>
                <a:cubicBezTo>
                  <a:pt x="7297" y="4418"/>
                  <a:pt x="7297" y="4350"/>
                  <a:pt x="7288" y="4280"/>
                </a:cubicBezTo>
                <a:cubicBezTo>
                  <a:pt x="7280" y="4126"/>
                  <a:pt x="7264" y="3981"/>
                  <a:pt x="7245" y="3835"/>
                </a:cubicBezTo>
                <a:close/>
                <a:moveTo>
                  <a:pt x="5623" y="4220"/>
                </a:moveTo>
                <a:cubicBezTo>
                  <a:pt x="5639" y="4307"/>
                  <a:pt x="5658" y="4394"/>
                  <a:pt x="5674" y="4470"/>
                </a:cubicBezTo>
                <a:lnTo>
                  <a:pt x="5674" y="4505"/>
                </a:lnTo>
                <a:cubicBezTo>
                  <a:pt x="5666" y="4470"/>
                  <a:pt x="5666" y="4435"/>
                  <a:pt x="5658" y="4402"/>
                </a:cubicBezTo>
                <a:cubicBezTo>
                  <a:pt x="5647" y="4383"/>
                  <a:pt x="5647" y="4367"/>
                  <a:pt x="5639" y="4350"/>
                </a:cubicBezTo>
                <a:cubicBezTo>
                  <a:pt x="5631" y="4315"/>
                  <a:pt x="5623" y="4272"/>
                  <a:pt x="5623" y="4239"/>
                </a:cubicBezTo>
                <a:lnTo>
                  <a:pt x="5623" y="4220"/>
                </a:lnTo>
                <a:close/>
                <a:moveTo>
                  <a:pt x="9135" y="4264"/>
                </a:moveTo>
                <a:lnTo>
                  <a:pt x="9135" y="4264"/>
                </a:lnTo>
                <a:cubicBezTo>
                  <a:pt x="9111" y="4367"/>
                  <a:pt x="9092" y="4462"/>
                  <a:pt x="9067" y="4557"/>
                </a:cubicBezTo>
                <a:cubicBezTo>
                  <a:pt x="9067" y="4589"/>
                  <a:pt x="9059" y="4616"/>
                  <a:pt x="9049" y="4641"/>
                </a:cubicBezTo>
                <a:cubicBezTo>
                  <a:pt x="9067" y="4557"/>
                  <a:pt x="9084" y="4402"/>
                  <a:pt x="9135" y="4264"/>
                </a:cubicBezTo>
                <a:close/>
                <a:moveTo>
                  <a:pt x="7787" y="4324"/>
                </a:moveTo>
                <a:cubicBezTo>
                  <a:pt x="7787" y="4332"/>
                  <a:pt x="7795" y="4342"/>
                  <a:pt x="7795" y="4350"/>
                </a:cubicBezTo>
                <a:cubicBezTo>
                  <a:pt x="7804" y="4375"/>
                  <a:pt x="7804" y="4394"/>
                  <a:pt x="7812" y="4418"/>
                </a:cubicBezTo>
                <a:cubicBezTo>
                  <a:pt x="7812" y="4497"/>
                  <a:pt x="7812" y="4573"/>
                  <a:pt x="7804" y="4651"/>
                </a:cubicBezTo>
                <a:lnTo>
                  <a:pt x="7787" y="4651"/>
                </a:lnTo>
                <a:lnTo>
                  <a:pt x="7787" y="4462"/>
                </a:lnTo>
                <a:cubicBezTo>
                  <a:pt x="7795" y="4427"/>
                  <a:pt x="7787" y="4375"/>
                  <a:pt x="7787" y="4324"/>
                </a:cubicBezTo>
                <a:close/>
                <a:moveTo>
                  <a:pt x="11316" y="1703"/>
                </a:moveTo>
                <a:cubicBezTo>
                  <a:pt x="11351" y="1765"/>
                  <a:pt x="11378" y="1825"/>
                  <a:pt x="11411" y="1885"/>
                </a:cubicBezTo>
                <a:cubicBezTo>
                  <a:pt x="11438" y="1928"/>
                  <a:pt x="11463" y="1971"/>
                  <a:pt x="11481" y="2013"/>
                </a:cubicBezTo>
                <a:cubicBezTo>
                  <a:pt x="11403" y="2270"/>
                  <a:pt x="11360" y="2528"/>
                  <a:pt x="11343" y="2804"/>
                </a:cubicBezTo>
                <a:cubicBezTo>
                  <a:pt x="11343" y="2864"/>
                  <a:pt x="11335" y="2916"/>
                  <a:pt x="11335" y="2975"/>
                </a:cubicBezTo>
                <a:cubicBezTo>
                  <a:pt x="11292" y="3114"/>
                  <a:pt x="11257" y="3250"/>
                  <a:pt x="11232" y="3388"/>
                </a:cubicBezTo>
                <a:cubicBezTo>
                  <a:pt x="11094" y="3672"/>
                  <a:pt x="11050" y="3981"/>
                  <a:pt x="10991" y="4291"/>
                </a:cubicBezTo>
                <a:cubicBezTo>
                  <a:pt x="10991" y="4315"/>
                  <a:pt x="10991" y="4332"/>
                  <a:pt x="10982" y="4350"/>
                </a:cubicBezTo>
                <a:cubicBezTo>
                  <a:pt x="10966" y="4402"/>
                  <a:pt x="10956" y="4445"/>
                  <a:pt x="10939" y="4486"/>
                </a:cubicBezTo>
                <a:cubicBezTo>
                  <a:pt x="10896" y="4557"/>
                  <a:pt x="10863" y="4625"/>
                  <a:pt x="10828" y="4684"/>
                </a:cubicBezTo>
                <a:cubicBezTo>
                  <a:pt x="10871" y="4521"/>
                  <a:pt x="10914" y="4359"/>
                  <a:pt x="10956" y="4196"/>
                </a:cubicBezTo>
                <a:cubicBezTo>
                  <a:pt x="11017" y="3946"/>
                  <a:pt x="11069" y="3697"/>
                  <a:pt x="11110" y="3439"/>
                </a:cubicBezTo>
                <a:cubicBezTo>
                  <a:pt x="11154" y="3173"/>
                  <a:pt x="11145" y="2907"/>
                  <a:pt x="11180" y="2631"/>
                </a:cubicBezTo>
                <a:cubicBezTo>
                  <a:pt x="11224" y="2357"/>
                  <a:pt x="11265" y="2064"/>
                  <a:pt x="11308" y="1790"/>
                </a:cubicBezTo>
                <a:cubicBezTo>
                  <a:pt x="11308" y="1765"/>
                  <a:pt x="11316" y="1730"/>
                  <a:pt x="11316" y="1703"/>
                </a:cubicBezTo>
                <a:close/>
                <a:moveTo>
                  <a:pt x="11197" y="4453"/>
                </a:moveTo>
                <a:lnTo>
                  <a:pt x="11197" y="4453"/>
                </a:lnTo>
                <a:cubicBezTo>
                  <a:pt x="11189" y="4521"/>
                  <a:pt x="11180" y="4600"/>
                  <a:pt x="11172" y="4676"/>
                </a:cubicBezTo>
                <a:cubicBezTo>
                  <a:pt x="11154" y="4684"/>
                  <a:pt x="11145" y="4703"/>
                  <a:pt x="11137" y="4719"/>
                </a:cubicBezTo>
                <a:cubicBezTo>
                  <a:pt x="11137" y="4711"/>
                  <a:pt x="11145" y="4703"/>
                  <a:pt x="11145" y="4693"/>
                </a:cubicBezTo>
                <a:cubicBezTo>
                  <a:pt x="11172" y="4616"/>
                  <a:pt x="11172" y="4530"/>
                  <a:pt x="11197" y="4453"/>
                </a:cubicBezTo>
                <a:close/>
                <a:moveTo>
                  <a:pt x="11918" y="4470"/>
                </a:moveTo>
                <a:cubicBezTo>
                  <a:pt x="11918" y="4513"/>
                  <a:pt x="11910" y="4565"/>
                  <a:pt x="11902" y="4608"/>
                </a:cubicBezTo>
                <a:cubicBezTo>
                  <a:pt x="11894" y="4668"/>
                  <a:pt x="11875" y="4719"/>
                  <a:pt x="11859" y="4779"/>
                </a:cubicBezTo>
                <a:cubicBezTo>
                  <a:pt x="11875" y="4703"/>
                  <a:pt x="11883" y="4633"/>
                  <a:pt x="11883" y="4557"/>
                </a:cubicBezTo>
                <a:cubicBezTo>
                  <a:pt x="11894" y="4548"/>
                  <a:pt x="11894" y="4538"/>
                  <a:pt x="11883" y="4530"/>
                </a:cubicBezTo>
                <a:cubicBezTo>
                  <a:pt x="11902" y="4505"/>
                  <a:pt x="11910" y="4486"/>
                  <a:pt x="11918" y="4470"/>
                </a:cubicBezTo>
                <a:close/>
                <a:moveTo>
                  <a:pt x="9265" y="4882"/>
                </a:moveTo>
                <a:lnTo>
                  <a:pt x="9265" y="4934"/>
                </a:lnTo>
                <a:lnTo>
                  <a:pt x="9238" y="4934"/>
                </a:lnTo>
                <a:cubicBezTo>
                  <a:pt x="9247" y="4917"/>
                  <a:pt x="9255" y="4899"/>
                  <a:pt x="9265" y="4882"/>
                </a:cubicBezTo>
                <a:close/>
                <a:moveTo>
                  <a:pt x="5503" y="4676"/>
                </a:moveTo>
                <a:cubicBezTo>
                  <a:pt x="5520" y="4719"/>
                  <a:pt x="5536" y="4763"/>
                  <a:pt x="5555" y="4806"/>
                </a:cubicBezTo>
                <a:cubicBezTo>
                  <a:pt x="5563" y="4857"/>
                  <a:pt x="5563" y="4907"/>
                  <a:pt x="5571" y="4948"/>
                </a:cubicBezTo>
                <a:lnTo>
                  <a:pt x="5571" y="4948"/>
                </a:lnTo>
                <a:cubicBezTo>
                  <a:pt x="5554" y="4865"/>
                  <a:pt x="5528" y="4787"/>
                  <a:pt x="5511" y="4703"/>
                </a:cubicBezTo>
                <a:cubicBezTo>
                  <a:pt x="5511" y="4693"/>
                  <a:pt x="5503" y="4684"/>
                  <a:pt x="5503" y="4676"/>
                </a:cubicBezTo>
                <a:close/>
                <a:moveTo>
                  <a:pt x="9135" y="4822"/>
                </a:moveTo>
                <a:cubicBezTo>
                  <a:pt x="9135" y="4831"/>
                  <a:pt x="9127" y="4847"/>
                  <a:pt x="9127" y="4866"/>
                </a:cubicBezTo>
                <a:cubicBezTo>
                  <a:pt x="9119" y="4890"/>
                  <a:pt x="9100" y="4917"/>
                  <a:pt x="9092" y="4950"/>
                </a:cubicBezTo>
                <a:cubicBezTo>
                  <a:pt x="9100" y="4909"/>
                  <a:pt x="9119" y="4866"/>
                  <a:pt x="9135" y="4822"/>
                </a:cubicBezTo>
                <a:close/>
                <a:moveTo>
                  <a:pt x="8148" y="4359"/>
                </a:moveTo>
                <a:cubicBezTo>
                  <a:pt x="8148" y="4394"/>
                  <a:pt x="8156" y="4435"/>
                  <a:pt x="8164" y="4470"/>
                </a:cubicBezTo>
                <a:cubicBezTo>
                  <a:pt x="8199" y="4633"/>
                  <a:pt x="8235" y="4796"/>
                  <a:pt x="8251" y="4961"/>
                </a:cubicBezTo>
                <a:lnTo>
                  <a:pt x="8251" y="4977"/>
                </a:lnTo>
                <a:cubicBezTo>
                  <a:pt x="8208" y="4882"/>
                  <a:pt x="8183" y="4796"/>
                  <a:pt x="8156" y="4703"/>
                </a:cubicBezTo>
                <a:cubicBezTo>
                  <a:pt x="8164" y="4660"/>
                  <a:pt x="8164" y="4608"/>
                  <a:pt x="8156" y="4565"/>
                </a:cubicBezTo>
                <a:cubicBezTo>
                  <a:pt x="8148" y="4548"/>
                  <a:pt x="8140" y="4538"/>
                  <a:pt x="8121" y="4530"/>
                </a:cubicBezTo>
                <a:cubicBezTo>
                  <a:pt x="8131" y="4470"/>
                  <a:pt x="8140" y="4410"/>
                  <a:pt x="8148" y="4359"/>
                </a:cubicBezTo>
                <a:close/>
                <a:moveTo>
                  <a:pt x="5983" y="3680"/>
                </a:moveTo>
                <a:lnTo>
                  <a:pt x="5983" y="3680"/>
                </a:lnTo>
                <a:cubicBezTo>
                  <a:pt x="6138" y="3878"/>
                  <a:pt x="6276" y="4109"/>
                  <a:pt x="6379" y="4332"/>
                </a:cubicBezTo>
                <a:cubicBezTo>
                  <a:pt x="6482" y="4565"/>
                  <a:pt x="6585" y="4779"/>
                  <a:pt x="6653" y="5020"/>
                </a:cubicBezTo>
                <a:lnTo>
                  <a:pt x="6420" y="4478"/>
                </a:lnTo>
                <a:cubicBezTo>
                  <a:pt x="6369" y="4375"/>
                  <a:pt x="6309" y="4272"/>
                  <a:pt x="6249" y="4177"/>
                </a:cubicBezTo>
                <a:cubicBezTo>
                  <a:pt x="6266" y="4066"/>
                  <a:pt x="6138" y="3946"/>
                  <a:pt x="6070" y="3868"/>
                </a:cubicBezTo>
                <a:cubicBezTo>
                  <a:pt x="6035" y="3808"/>
                  <a:pt x="6008" y="3740"/>
                  <a:pt x="5983" y="3680"/>
                </a:cubicBezTo>
                <a:close/>
                <a:moveTo>
                  <a:pt x="8112" y="4940"/>
                </a:moveTo>
                <a:cubicBezTo>
                  <a:pt x="8136" y="4988"/>
                  <a:pt x="8159" y="5042"/>
                  <a:pt x="8183" y="5088"/>
                </a:cubicBezTo>
                <a:cubicBezTo>
                  <a:pt x="8156" y="5053"/>
                  <a:pt x="8131" y="5002"/>
                  <a:pt x="8113" y="4961"/>
                </a:cubicBezTo>
                <a:cubicBezTo>
                  <a:pt x="8113" y="4952"/>
                  <a:pt x="8113" y="4945"/>
                  <a:pt x="8112" y="4940"/>
                </a:cubicBezTo>
                <a:close/>
                <a:moveTo>
                  <a:pt x="7676" y="4435"/>
                </a:moveTo>
                <a:lnTo>
                  <a:pt x="7676" y="4866"/>
                </a:lnTo>
                <a:cubicBezTo>
                  <a:pt x="7649" y="4950"/>
                  <a:pt x="7616" y="5045"/>
                  <a:pt x="7589" y="5132"/>
                </a:cubicBezTo>
                <a:cubicBezTo>
                  <a:pt x="7616" y="4977"/>
                  <a:pt x="7624" y="4822"/>
                  <a:pt x="7633" y="4668"/>
                </a:cubicBezTo>
                <a:lnTo>
                  <a:pt x="7633" y="4625"/>
                </a:lnTo>
                <a:cubicBezTo>
                  <a:pt x="7633" y="4581"/>
                  <a:pt x="7641" y="4538"/>
                  <a:pt x="7649" y="4497"/>
                </a:cubicBezTo>
                <a:cubicBezTo>
                  <a:pt x="7657" y="4478"/>
                  <a:pt x="7668" y="4453"/>
                  <a:pt x="7676" y="4435"/>
                </a:cubicBezTo>
                <a:close/>
                <a:moveTo>
                  <a:pt x="6130" y="4806"/>
                </a:moveTo>
                <a:lnTo>
                  <a:pt x="6130" y="4806"/>
                </a:lnTo>
                <a:cubicBezTo>
                  <a:pt x="6155" y="4857"/>
                  <a:pt x="6181" y="4899"/>
                  <a:pt x="6206" y="4942"/>
                </a:cubicBezTo>
                <a:cubicBezTo>
                  <a:pt x="6214" y="5002"/>
                  <a:pt x="6225" y="5072"/>
                  <a:pt x="6233" y="5140"/>
                </a:cubicBezTo>
                <a:cubicBezTo>
                  <a:pt x="6198" y="5029"/>
                  <a:pt x="6163" y="4917"/>
                  <a:pt x="6130" y="4806"/>
                </a:cubicBezTo>
                <a:close/>
                <a:moveTo>
                  <a:pt x="11523" y="3087"/>
                </a:moveTo>
                <a:lnTo>
                  <a:pt x="11523" y="3190"/>
                </a:lnTo>
                <a:cubicBezTo>
                  <a:pt x="11523" y="3241"/>
                  <a:pt x="11523" y="3293"/>
                  <a:pt x="11514" y="3353"/>
                </a:cubicBezTo>
                <a:cubicBezTo>
                  <a:pt x="11498" y="3507"/>
                  <a:pt x="11498" y="3672"/>
                  <a:pt x="11471" y="3827"/>
                </a:cubicBezTo>
                <a:cubicBezTo>
                  <a:pt x="11446" y="4014"/>
                  <a:pt x="11430" y="4204"/>
                  <a:pt x="11403" y="4383"/>
                </a:cubicBezTo>
                <a:cubicBezTo>
                  <a:pt x="11395" y="4453"/>
                  <a:pt x="11378" y="4513"/>
                  <a:pt x="11378" y="4573"/>
                </a:cubicBezTo>
                <a:cubicBezTo>
                  <a:pt x="11378" y="4581"/>
                  <a:pt x="11368" y="4581"/>
                  <a:pt x="11368" y="4581"/>
                </a:cubicBezTo>
                <a:lnTo>
                  <a:pt x="11378" y="4581"/>
                </a:lnTo>
                <a:cubicBezTo>
                  <a:pt x="11368" y="4589"/>
                  <a:pt x="11368" y="4589"/>
                  <a:pt x="11368" y="4600"/>
                </a:cubicBezTo>
                <a:cubicBezTo>
                  <a:pt x="11368" y="4640"/>
                  <a:pt x="11402" y="4661"/>
                  <a:pt x="11436" y="4661"/>
                </a:cubicBezTo>
                <a:cubicBezTo>
                  <a:pt x="11467" y="4661"/>
                  <a:pt x="11498" y="4644"/>
                  <a:pt x="11506" y="4608"/>
                </a:cubicBezTo>
                <a:cubicBezTo>
                  <a:pt x="11523" y="4521"/>
                  <a:pt x="11533" y="4435"/>
                  <a:pt x="11541" y="4342"/>
                </a:cubicBezTo>
                <a:cubicBezTo>
                  <a:pt x="11574" y="4212"/>
                  <a:pt x="11609" y="4074"/>
                  <a:pt x="11626" y="3946"/>
                </a:cubicBezTo>
                <a:lnTo>
                  <a:pt x="11626" y="3920"/>
                </a:lnTo>
                <a:cubicBezTo>
                  <a:pt x="11644" y="3911"/>
                  <a:pt x="11661" y="3895"/>
                  <a:pt x="11661" y="3868"/>
                </a:cubicBezTo>
                <a:lnTo>
                  <a:pt x="11661" y="3577"/>
                </a:lnTo>
                <a:cubicBezTo>
                  <a:pt x="11677" y="3713"/>
                  <a:pt x="11696" y="3843"/>
                  <a:pt x="11704" y="3981"/>
                </a:cubicBezTo>
                <a:cubicBezTo>
                  <a:pt x="11712" y="4101"/>
                  <a:pt x="11720" y="4229"/>
                  <a:pt x="11720" y="4359"/>
                </a:cubicBezTo>
                <a:cubicBezTo>
                  <a:pt x="11712" y="4367"/>
                  <a:pt x="11704" y="4375"/>
                  <a:pt x="11696" y="4394"/>
                </a:cubicBezTo>
                <a:cubicBezTo>
                  <a:pt x="11687" y="4402"/>
                  <a:pt x="11669" y="4410"/>
                  <a:pt x="11652" y="4418"/>
                </a:cubicBezTo>
                <a:cubicBezTo>
                  <a:pt x="11601" y="4478"/>
                  <a:pt x="11566" y="4565"/>
                  <a:pt x="11541" y="4651"/>
                </a:cubicBezTo>
                <a:cubicBezTo>
                  <a:pt x="11490" y="4763"/>
                  <a:pt x="11446" y="4882"/>
                  <a:pt x="11395" y="5002"/>
                </a:cubicBezTo>
                <a:lnTo>
                  <a:pt x="11395" y="5012"/>
                </a:lnTo>
                <a:cubicBezTo>
                  <a:pt x="11335" y="5088"/>
                  <a:pt x="11275" y="5175"/>
                  <a:pt x="11224" y="5251"/>
                </a:cubicBezTo>
                <a:cubicBezTo>
                  <a:pt x="11248" y="5123"/>
                  <a:pt x="11265" y="4994"/>
                  <a:pt x="11283" y="4866"/>
                </a:cubicBezTo>
                <a:cubicBezTo>
                  <a:pt x="11283" y="4857"/>
                  <a:pt x="11283" y="4847"/>
                  <a:pt x="11292" y="4847"/>
                </a:cubicBezTo>
                <a:cubicBezTo>
                  <a:pt x="11316" y="4771"/>
                  <a:pt x="11335" y="4744"/>
                  <a:pt x="11316" y="4668"/>
                </a:cubicBezTo>
                <a:cubicBezTo>
                  <a:pt x="11308" y="4660"/>
                  <a:pt x="11308" y="4660"/>
                  <a:pt x="11308" y="4651"/>
                </a:cubicBezTo>
                <a:cubicBezTo>
                  <a:pt x="11335" y="4410"/>
                  <a:pt x="11351" y="4161"/>
                  <a:pt x="11378" y="3920"/>
                </a:cubicBezTo>
                <a:cubicBezTo>
                  <a:pt x="11395" y="3732"/>
                  <a:pt x="11419" y="3534"/>
                  <a:pt x="11438" y="3344"/>
                </a:cubicBezTo>
                <a:cubicBezTo>
                  <a:pt x="11463" y="3260"/>
                  <a:pt x="11490" y="3173"/>
                  <a:pt x="11523" y="3087"/>
                </a:cubicBezTo>
                <a:close/>
                <a:moveTo>
                  <a:pt x="8568" y="4941"/>
                </a:moveTo>
                <a:cubicBezTo>
                  <a:pt x="8568" y="4941"/>
                  <a:pt x="8568" y="4942"/>
                  <a:pt x="8568" y="4942"/>
                </a:cubicBezTo>
                <a:cubicBezTo>
                  <a:pt x="8552" y="5123"/>
                  <a:pt x="8509" y="5278"/>
                  <a:pt x="8457" y="5424"/>
                </a:cubicBezTo>
                <a:cubicBezTo>
                  <a:pt x="8497" y="5265"/>
                  <a:pt x="8537" y="5101"/>
                  <a:pt x="8568" y="4941"/>
                </a:cubicBezTo>
                <a:close/>
                <a:moveTo>
                  <a:pt x="8826" y="4796"/>
                </a:moveTo>
                <a:cubicBezTo>
                  <a:pt x="8843" y="4814"/>
                  <a:pt x="8861" y="4822"/>
                  <a:pt x="8886" y="4822"/>
                </a:cubicBezTo>
                <a:cubicBezTo>
                  <a:pt x="8861" y="4985"/>
                  <a:pt x="8843" y="5148"/>
                  <a:pt x="8818" y="5311"/>
                </a:cubicBezTo>
                <a:cubicBezTo>
                  <a:pt x="8731" y="5424"/>
                  <a:pt x="8663" y="5560"/>
                  <a:pt x="8612" y="5690"/>
                </a:cubicBezTo>
                <a:cubicBezTo>
                  <a:pt x="8597" y="5682"/>
                  <a:pt x="8581" y="5678"/>
                  <a:pt x="8565" y="5678"/>
                </a:cubicBezTo>
                <a:cubicBezTo>
                  <a:pt x="8548" y="5678"/>
                  <a:pt x="8531" y="5684"/>
                  <a:pt x="8518" y="5696"/>
                </a:cubicBezTo>
                <a:lnTo>
                  <a:pt x="8518" y="5696"/>
                </a:lnTo>
                <a:cubicBezTo>
                  <a:pt x="8601" y="5522"/>
                  <a:pt x="8672" y="5339"/>
                  <a:pt x="8698" y="5140"/>
                </a:cubicBezTo>
                <a:cubicBezTo>
                  <a:pt x="8707" y="5080"/>
                  <a:pt x="8715" y="5029"/>
                  <a:pt x="8723" y="4969"/>
                </a:cubicBezTo>
                <a:cubicBezTo>
                  <a:pt x="8732" y="4973"/>
                  <a:pt x="8742" y="4975"/>
                  <a:pt x="8751" y="4975"/>
                </a:cubicBezTo>
                <a:cubicBezTo>
                  <a:pt x="8778" y="4975"/>
                  <a:pt x="8804" y="4958"/>
                  <a:pt x="8810" y="4926"/>
                </a:cubicBezTo>
                <a:cubicBezTo>
                  <a:pt x="8818" y="4882"/>
                  <a:pt x="8826" y="4839"/>
                  <a:pt x="8826" y="4796"/>
                </a:cubicBezTo>
                <a:close/>
                <a:moveTo>
                  <a:pt x="7367" y="5699"/>
                </a:moveTo>
                <a:cubicBezTo>
                  <a:pt x="7358" y="5707"/>
                  <a:pt x="7358" y="5715"/>
                  <a:pt x="7358" y="5723"/>
                </a:cubicBezTo>
                <a:cubicBezTo>
                  <a:pt x="7358" y="5723"/>
                  <a:pt x="7358" y="5734"/>
                  <a:pt x="7348" y="5734"/>
                </a:cubicBezTo>
                <a:cubicBezTo>
                  <a:pt x="7348" y="5742"/>
                  <a:pt x="7340" y="5758"/>
                  <a:pt x="7332" y="5767"/>
                </a:cubicBezTo>
                <a:cubicBezTo>
                  <a:pt x="7340" y="5742"/>
                  <a:pt x="7348" y="5715"/>
                  <a:pt x="7348" y="5699"/>
                </a:cubicBezTo>
                <a:close/>
                <a:moveTo>
                  <a:pt x="11454" y="5208"/>
                </a:moveTo>
                <a:cubicBezTo>
                  <a:pt x="11472" y="5225"/>
                  <a:pt x="11489" y="5235"/>
                  <a:pt x="11505" y="5235"/>
                </a:cubicBezTo>
                <a:cubicBezTo>
                  <a:pt x="11514" y="5235"/>
                  <a:pt x="11523" y="5232"/>
                  <a:pt x="11533" y="5226"/>
                </a:cubicBezTo>
                <a:lnTo>
                  <a:pt x="11533" y="5226"/>
                </a:lnTo>
                <a:cubicBezTo>
                  <a:pt x="11490" y="5330"/>
                  <a:pt x="11438" y="5433"/>
                  <a:pt x="11386" y="5536"/>
                </a:cubicBezTo>
                <a:cubicBezTo>
                  <a:pt x="11335" y="5639"/>
                  <a:pt x="11283" y="5734"/>
                  <a:pt x="11232" y="5837"/>
                </a:cubicBezTo>
                <a:cubicBezTo>
                  <a:pt x="11292" y="5631"/>
                  <a:pt x="11360" y="5441"/>
                  <a:pt x="11446" y="5251"/>
                </a:cubicBezTo>
                <a:cubicBezTo>
                  <a:pt x="11446" y="5235"/>
                  <a:pt x="11454" y="5226"/>
                  <a:pt x="11454" y="5208"/>
                </a:cubicBezTo>
                <a:close/>
                <a:moveTo>
                  <a:pt x="6387" y="5270"/>
                </a:moveTo>
                <a:lnTo>
                  <a:pt x="6387" y="5270"/>
                </a:lnTo>
                <a:cubicBezTo>
                  <a:pt x="6404" y="5321"/>
                  <a:pt x="6412" y="5363"/>
                  <a:pt x="6431" y="5414"/>
                </a:cubicBezTo>
                <a:cubicBezTo>
                  <a:pt x="6456" y="5536"/>
                  <a:pt x="6482" y="5663"/>
                  <a:pt x="6499" y="5793"/>
                </a:cubicBezTo>
                <a:cubicBezTo>
                  <a:pt x="6491" y="5810"/>
                  <a:pt x="6482" y="5826"/>
                  <a:pt x="6472" y="5853"/>
                </a:cubicBezTo>
                <a:cubicBezTo>
                  <a:pt x="6464" y="5750"/>
                  <a:pt x="6447" y="5639"/>
                  <a:pt x="6404" y="5560"/>
                </a:cubicBezTo>
                <a:cubicBezTo>
                  <a:pt x="6396" y="5466"/>
                  <a:pt x="6396" y="5363"/>
                  <a:pt x="6387" y="5270"/>
                </a:cubicBezTo>
                <a:close/>
                <a:moveTo>
                  <a:pt x="8853" y="5515"/>
                </a:moveTo>
                <a:cubicBezTo>
                  <a:pt x="8850" y="5520"/>
                  <a:pt x="8848" y="5527"/>
                  <a:pt x="8843" y="5536"/>
                </a:cubicBezTo>
                <a:cubicBezTo>
                  <a:pt x="8791" y="5672"/>
                  <a:pt x="8723" y="5802"/>
                  <a:pt x="8663" y="5940"/>
                </a:cubicBezTo>
                <a:cubicBezTo>
                  <a:pt x="8713" y="5806"/>
                  <a:pt x="8771" y="5650"/>
                  <a:pt x="8853" y="5515"/>
                </a:cubicBezTo>
                <a:close/>
                <a:moveTo>
                  <a:pt x="7890" y="5707"/>
                </a:moveTo>
                <a:cubicBezTo>
                  <a:pt x="7890" y="5826"/>
                  <a:pt x="7882" y="5940"/>
                  <a:pt x="7874" y="6059"/>
                </a:cubicBezTo>
                <a:cubicBezTo>
                  <a:pt x="7863" y="6032"/>
                  <a:pt x="7863" y="6008"/>
                  <a:pt x="7855" y="5973"/>
                </a:cubicBezTo>
                <a:cubicBezTo>
                  <a:pt x="7874" y="5888"/>
                  <a:pt x="7882" y="5802"/>
                  <a:pt x="7890" y="5707"/>
                </a:cubicBezTo>
                <a:close/>
                <a:moveTo>
                  <a:pt x="5948" y="5115"/>
                </a:moveTo>
                <a:lnTo>
                  <a:pt x="5948" y="5115"/>
                </a:lnTo>
                <a:cubicBezTo>
                  <a:pt x="5957" y="5148"/>
                  <a:pt x="5967" y="5191"/>
                  <a:pt x="5975" y="5226"/>
                </a:cubicBezTo>
                <a:cubicBezTo>
                  <a:pt x="6008" y="5381"/>
                  <a:pt x="6043" y="5536"/>
                  <a:pt x="6078" y="5690"/>
                </a:cubicBezTo>
                <a:cubicBezTo>
                  <a:pt x="6111" y="5837"/>
                  <a:pt x="6138" y="5981"/>
                  <a:pt x="6163" y="6127"/>
                </a:cubicBezTo>
                <a:cubicBezTo>
                  <a:pt x="6163" y="6154"/>
                  <a:pt x="6173" y="6179"/>
                  <a:pt x="6173" y="6197"/>
                </a:cubicBezTo>
                <a:cubicBezTo>
                  <a:pt x="6130" y="6000"/>
                  <a:pt x="6078" y="5793"/>
                  <a:pt x="6043" y="5595"/>
                </a:cubicBezTo>
                <a:cubicBezTo>
                  <a:pt x="6008" y="5433"/>
                  <a:pt x="5975" y="5278"/>
                  <a:pt x="5948" y="5115"/>
                </a:cubicBezTo>
                <a:close/>
                <a:moveTo>
                  <a:pt x="7804" y="6230"/>
                </a:moveTo>
                <a:cubicBezTo>
                  <a:pt x="7812" y="6257"/>
                  <a:pt x="7822" y="6282"/>
                  <a:pt x="7830" y="6309"/>
                </a:cubicBezTo>
                <a:cubicBezTo>
                  <a:pt x="7812" y="6300"/>
                  <a:pt x="7804" y="6300"/>
                  <a:pt x="7787" y="6300"/>
                </a:cubicBezTo>
                <a:cubicBezTo>
                  <a:pt x="7795" y="6274"/>
                  <a:pt x="7804" y="6257"/>
                  <a:pt x="7804" y="6230"/>
                </a:cubicBezTo>
                <a:close/>
                <a:moveTo>
                  <a:pt x="8113" y="5183"/>
                </a:moveTo>
                <a:cubicBezTo>
                  <a:pt x="8148" y="5226"/>
                  <a:pt x="8183" y="5251"/>
                  <a:pt x="8235" y="5270"/>
                </a:cubicBezTo>
                <a:cubicBezTo>
                  <a:pt x="8216" y="5433"/>
                  <a:pt x="8199" y="5595"/>
                  <a:pt x="8173" y="5758"/>
                </a:cubicBezTo>
                <a:cubicBezTo>
                  <a:pt x="8148" y="5810"/>
                  <a:pt x="8121" y="5870"/>
                  <a:pt x="8096" y="5921"/>
                </a:cubicBezTo>
                <a:cubicBezTo>
                  <a:pt x="8037" y="6051"/>
                  <a:pt x="8002" y="6187"/>
                  <a:pt x="7950" y="6317"/>
                </a:cubicBezTo>
                <a:cubicBezTo>
                  <a:pt x="7958" y="6127"/>
                  <a:pt x="7977" y="5948"/>
                  <a:pt x="7993" y="5758"/>
                </a:cubicBezTo>
                <a:cubicBezTo>
                  <a:pt x="8002" y="5775"/>
                  <a:pt x="8002" y="5793"/>
                  <a:pt x="8010" y="5802"/>
                </a:cubicBezTo>
                <a:cubicBezTo>
                  <a:pt x="8022" y="5825"/>
                  <a:pt x="8045" y="5836"/>
                  <a:pt x="8067" y="5836"/>
                </a:cubicBezTo>
                <a:cubicBezTo>
                  <a:pt x="8095" y="5836"/>
                  <a:pt x="8121" y="5818"/>
                  <a:pt x="8121" y="5785"/>
                </a:cubicBezTo>
                <a:cubicBezTo>
                  <a:pt x="8113" y="5663"/>
                  <a:pt x="8113" y="5552"/>
                  <a:pt x="8105" y="5441"/>
                </a:cubicBezTo>
                <a:cubicBezTo>
                  <a:pt x="8105" y="5406"/>
                  <a:pt x="8113" y="5373"/>
                  <a:pt x="8113" y="5346"/>
                </a:cubicBezTo>
                <a:lnTo>
                  <a:pt x="8113" y="5183"/>
                </a:lnTo>
                <a:close/>
                <a:moveTo>
                  <a:pt x="13751" y="5978"/>
                </a:moveTo>
                <a:cubicBezTo>
                  <a:pt x="13792" y="5978"/>
                  <a:pt x="13835" y="5979"/>
                  <a:pt x="13877" y="5981"/>
                </a:cubicBezTo>
                <a:cubicBezTo>
                  <a:pt x="13936" y="5987"/>
                  <a:pt x="13994" y="5988"/>
                  <a:pt x="14053" y="5988"/>
                </a:cubicBezTo>
                <a:cubicBezTo>
                  <a:pt x="14079" y="5988"/>
                  <a:pt x="14104" y="5988"/>
                  <a:pt x="14130" y="5988"/>
                </a:cubicBezTo>
                <a:cubicBezTo>
                  <a:pt x="14214" y="5988"/>
                  <a:pt x="14298" y="5990"/>
                  <a:pt x="14384" y="6008"/>
                </a:cubicBezTo>
                <a:cubicBezTo>
                  <a:pt x="14512" y="6024"/>
                  <a:pt x="14650" y="6059"/>
                  <a:pt x="14796" y="6111"/>
                </a:cubicBezTo>
                <a:lnTo>
                  <a:pt x="14693" y="6111"/>
                </a:lnTo>
                <a:cubicBezTo>
                  <a:pt x="14452" y="6127"/>
                  <a:pt x="14221" y="6249"/>
                  <a:pt x="14007" y="6369"/>
                </a:cubicBezTo>
                <a:cubicBezTo>
                  <a:pt x="14023" y="6325"/>
                  <a:pt x="14007" y="6265"/>
                  <a:pt x="13945" y="6257"/>
                </a:cubicBezTo>
                <a:cubicBezTo>
                  <a:pt x="13912" y="6257"/>
                  <a:pt x="13877" y="6257"/>
                  <a:pt x="13852" y="6265"/>
                </a:cubicBezTo>
                <a:cubicBezTo>
                  <a:pt x="13860" y="6257"/>
                  <a:pt x="13868" y="6249"/>
                  <a:pt x="13868" y="6239"/>
                </a:cubicBezTo>
                <a:cubicBezTo>
                  <a:pt x="13903" y="6187"/>
                  <a:pt x="13877" y="6127"/>
                  <a:pt x="13817" y="6119"/>
                </a:cubicBezTo>
                <a:cubicBezTo>
                  <a:pt x="13772" y="6110"/>
                  <a:pt x="13725" y="6107"/>
                  <a:pt x="13677" y="6107"/>
                </a:cubicBezTo>
                <a:cubicBezTo>
                  <a:pt x="13587" y="6107"/>
                  <a:pt x="13495" y="6119"/>
                  <a:pt x="13405" y="6136"/>
                </a:cubicBezTo>
                <a:cubicBezTo>
                  <a:pt x="13364" y="6132"/>
                  <a:pt x="13323" y="6130"/>
                  <a:pt x="13282" y="6130"/>
                </a:cubicBezTo>
                <a:cubicBezTo>
                  <a:pt x="13047" y="6130"/>
                  <a:pt x="12807" y="6184"/>
                  <a:pt x="12580" y="6214"/>
                </a:cubicBezTo>
                <a:cubicBezTo>
                  <a:pt x="12564" y="6222"/>
                  <a:pt x="12545" y="6222"/>
                  <a:pt x="12528" y="6222"/>
                </a:cubicBezTo>
                <a:cubicBezTo>
                  <a:pt x="12786" y="6154"/>
                  <a:pt x="13052" y="6084"/>
                  <a:pt x="13310" y="6024"/>
                </a:cubicBezTo>
                <a:cubicBezTo>
                  <a:pt x="13457" y="5991"/>
                  <a:pt x="13604" y="5978"/>
                  <a:pt x="13751" y="5978"/>
                </a:cubicBezTo>
                <a:close/>
                <a:moveTo>
                  <a:pt x="11034" y="5964"/>
                </a:moveTo>
                <a:cubicBezTo>
                  <a:pt x="11007" y="6051"/>
                  <a:pt x="10982" y="6127"/>
                  <a:pt x="10974" y="6206"/>
                </a:cubicBezTo>
                <a:cubicBezTo>
                  <a:pt x="10897" y="6280"/>
                  <a:pt x="10823" y="6357"/>
                  <a:pt x="10746" y="6424"/>
                </a:cubicBezTo>
                <a:lnTo>
                  <a:pt x="10746" y="6424"/>
                </a:lnTo>
                <a:cubicBezTo>
                  <a:pt x="10788" y="6317"/>
                  <a:pt x="10838" y="6218"/>
                  <a:pt x="10896" y="6119"/>
                </a:cubicBezTo>
                <a:cubicBezTo>
                  <a:pt x="10931" y="6068"/>
                  <a:pt x="10956" y="6024"/>
                  <a:pt x="10982" y="5973"/>
                </a:cubicBezTo>
                <a:cubicBezTo>
                  <a:pt x="10999" y="5973"/>
                  <a:pt x="11017" y="5973"/>
                  <a:pt x="11034" y="5964"/>
                </a:cubicBezTo>
                <a:close/>
                <a:moveTo>
                  <a:pt x="13714" y="6531"/>
                </a:moveTo>
                <a:cubicBezTo>
                  <a:pt x="13687" y="6548"/>
                  <a:pt x="13662" y="6558"/>
                  <a:pt x="13627" y="6575"/>
                </a:cubicBezTo>
                <a:lnTo>
                  <a:pt x="13627" y="6566"/>
                </a:lnTo>
                <a:cubicBezTo>
                  <a:pt x="13654" y="6548"/>
                  <a:pt x="13687" y="6540"/>
                  <a:pt x="13714" y="6531"/>
                </a:cubicBezTo>
                <a:close/>
                <a:moveTo>
                  <a:pt x="11910" y="6523"/>
                </a:moveTo>
                <a:cubicBezTo>
                  <a:pt x="11770" y="6548"/>
                  <a:pt x="11634" y="6576"/>
                  <a:pt x="11497" y="6605"/>
                </a:cubicBezTo>
                <a:lnTo>
                  <a:pt x="11497" y="6605"/>
                </a:lnTo>
                <a:cubicBezTo>
                  <a:pt x="11633" y="6575"/>
                  <a:pt x="11766" y="6540"/>
                  <a:pt x="11902" y="6523"/>
                </a:cubicBezTo>
                <a:close/>
                <a:moveTo>
                  <a:pt x="11428" y="6620"/>
                </a:moveTo>
                <a:lnTo>
                  <a:pt x="11428" y="6620"/>
                </a:lnTo>
                <a:cubicBezTo>
                  <a:pt x="11395" y="6628"/>
                  <a:pt x="11361" y="6635"/>
                  <a:pt x="11327" y="6643"/>
                </a:cubicBezTo>
                <a:lnTo>
                  <a:pt x="11308" y="6643"/>
                </a:lnTo>
                <a:cubicBezTo>
                  <a:pt x="11349" y="6636"/>
                  <a:pt x="11389" y="6629"/>
                  <a:pt x="11428" y="6620"/>
                </a:cubicBezTo>
                <a:close/>
                <a:moveTo>
                  <a:pt x="8775" y="6428"/>
                </a:moveTo>
                <a:lnTo>
                  <a:pt x="8775" y="6428"/>
                </a:lnTo>
                <a:cubicBezTo>
                  <a:pt x="8766" y="6463"/>
                  <a:pt x="8766" y="6488"/>
                  <a:pt x="8758" y="6515"/>
                </a:cubicBezTo>
                <a:cubicBezTo>
                  <a:pt x="8740" y="6548"/>
                  <a:pt x="8715" y="6575"/>
                  <a:pt x="8688" y="6599"/>
                </a:cubicBezTo>
                <a:cubicBezTo>
                  <a:pt x="8672" y="6626"/>
                  <a:pt x="8655" y="6651"/>
                  <a:pt x="8637" y="6669"/>
                </a:cubicBezTo>
                <a:cubicBezTo>
                  <a:pt x="8655" y="6651"/>
                  <a:pt x="8663" y="6626"/>
                  <a:pt x="8680" y="6599"/>
                </a:cubicBezTo>
                <a:cubicBezTo>
                  <a:pt x="8707" y="6540"/>
                  <a:pt x="8740" y="6488"/>
                  <a:pt x="8775" y="6428"/>
                </a:cubicBezTo>
                <a:close/>
                <a:moveTo>
                  <a:pt x="7573" y="6342"/>
                </a:moveTo>
                <a:lnTo>
                  <a:pt x="7573" y="6342"/>
                </a:lnTo>
                <a:cubicBezTo>
                  <a:pt x="7565" y="6393"/>
                  <a:pt x="7554" y="6437"/>
                  <a:pt x="7546" y="6480"/>
                </a:cubicBezTo>
                <a:cubicBezTo>
                  <a:pt x="7538" y="6507"/>
                  <a:pt x="7530" y="6523"/>
                  <a:pt x="7530" y="6548"/>
                </a:cubicBezTo>
                <a:cubicBezTo>
                  <a:pt x="7478" y="6610"/>
                  <a:pt x="7426" y="6669"/>
                  <a:pt x="7383" y="6737"/>
                </a:cubicBezTo>
                <a:lnTo>
                  <a:pt x="7383" y="6729"/>
                </a:lnTo>
                <a:cubicBezTo>
                  <a:pt x="7451" y="6610"/>
                  <a:pt x="7521" y="6480"/>
                  <a:pt x="7573" y="6342"/>
                </a:cubicBezTo>
                <a:close/>
                <a:moveTo>
                  <a:pt x="9746" y="6806"/>
                </a:moveTo>
                <a:cubicBezTo>
                  <a:pt x="9737" y="6832"/>
                  <a:pt x="9729" y="6849"/>
                  <a:pt x="9719" y="6876"/>
                </a:cubicBezTo>
                <a:cubicBezTo>
                  <a:pt x="9694" y="6884"/>
                  <a:pt x="9678" y="6884"/>
                  <a:pt x="9659" y="6892"/>
                </a:cubicBezTo>
                <a:cubicBezTo>
                  <a:pt x="9686" y="6867"/>
                  <a:pt x="9711" y="6841"/>
                  <a:pt x="9746" y="6806"/>
                </a:cubicBezTo>
                <a:close/>
                <a:moveTo>
                  <a:pt x="13337" y="6412"/>
                </a:moveTo>
                <a:cubicBezTo>
                  <a:pt x="13190" y="6455"/>
                  <a:pt x="13044" y="6496"/>
                  <a:pt x="12897" y="6548"/>
                </a:cubicBezTo>
                <a:cubicBezTo>
                  <a:pt x="12708" y="6610"/>
                  <a:pt x="12520" y="6669"/>
                  <a:pt x="12331" y="6729"/>
                </a:cubicBezTo>
                <a:cubicBezTo>
                  <a:pt x="12184" y="6764"/>
                  <a:pt x="12038" y="6797"/>
                  <a:pt x="11894" y="6832"/>
                </a:cubicBezTo>
                <a:cubicBezTo>
                  <a:pt x="11720" y="6867"/>
                  <a:pt x="11549" y="6909"/>
                  <a:pt x="11378" y="6952"/>
                </a:cubicBezTo>
                <a:lnTo>
                  <a:pt x="11378" y="6935"/>
                </a:lnTo>
                <a:cubicBezTo>
                  <a:pt x="11498" y="6892"/>
                  <a:pt x="11617" y="6841"/>
                  <a:pt x="11739" y="6797"/>
                </a:cubicBezTo>
                <a:cubicBezTo>
                  <a:pt x="11945" y="6721"/>
                  <a:pt x="12151" y="6651"/>
                  <a:pt x="12357" y="6583"/>
                </a:cubicBezTo>
                <a:cubicBezTo>
                  <a:pt x="12683" y="6523"/>
                  <a:pt x="13009" y="6463"/>
                  <a:pt x="13337" y="6412"/>
                </a:cubicBezTo>
                <a:close/>
                <a:moveTo>
                  <a:pt x="7847" y="6412"/>
                </a:moveTo>
                <a:cubicBezTo>
                  <a:pt x="7855" y="6437"/>
                  <a:pt x="7882" y="6445"/>
                  <a:pt x="7899" y="6445"/>
                </a:cubicBezTo>
                <a:cubicBezTo>
                  <a:pt x="7890" y="6455"/>
                  <a:pt x="7890" y="6463"/>
                  <a:pt x="7882" y="6472"/>
                </a:cubicBezTo>
                <a:cubicBezTo>
                  <a:pt x="7830" y="6583"/>
                  <a:pt x="7787" y="6686"/>
                  <a:pt x="7736" y="6797"/>
                </a:cubicBezTo>
                <a:lnTo>
                  <a:pt x="7573" y="6960"/>
                </a:lnTo>
                <a:cubicBezTo>
                  <a:pt x="7581" y="6927"/>
                  <a:pt x="7598" y="6892"/>
                  <a:pt x="7606" y="6849"/>
                </a:cubicBezTo>
                <a:cubicBezTo>
                  <a:pt x="7709" y="6713"/>
                  <a:pt x="7804" y="6558"/>
                  <a:pt x="7847" y="6412"/>
                </a:cubicBezTo>
                <a:close/>
                <a:moveTo>
                  <a:pt x="11077" y="6849"/>
                </a:moveTo>
                <a:lnTo>
                  <a:pt x="11077" y="6849"/>
                </a:lnTo>
                <a:cubicBezTo>
                  <a:pt x="10947" y="6884"/>
                  <a:pt x="10828" y="6919"/>
                  <a:pt x="10698" y="6960"/>
                </a:cubicBezTo>
                <a:cubicBezTo>
                  <a:pt x="10605" y="6995"/>
                  <a:pt x="10519" y="7022"/>
                  <a:pt x="10424" y="7047"/>
                </a:cubicBezTo>
                <a:cubicBezTo>
                  <a:pt x="10380" y="7055"/>
                  <a:pt x="10337" y="7063"/>
                  <a:pt x="10296" y="7074"/>
                </a:cubicBezTo>
                <a:cubicBezTo>
                  <a:pt x="10321" y="7047"/>
                  <a:pt x="10337" y="7012"/>
                  <a:pt x="10356" y="6987"/>
                </a:cubicBezTo>
                <a:cubicBezTo>
                  <a:pt x="10595" y="6944"/>
                  <a:pt x="10836" y="6892"/>
                  <a:pt x="11077" y="6849"/>
                </a:cubicBezTo>
                <a:close/>
                <a:moveTo>
                  <a:pt x="5940" y="6575"/>
                </a:moveTo>
                <a:cubicBezTo>
                  <a:pt x="5982" y="6775"/>
                  <a:pt x="6024" y="6974"/>
                  <a:pt x="6066" y="7174"/>
                </a:cubicBezTo>
                <a:lnTo>
                  <a:pt x="6066" y="7174"/>
                </a:lnTo>
                <a:cubicBezTo>
                  <a:pt x="6065" y="7172"/>
                  <a:pt x="6063" y="7169"/>
                  <a:pt x="6060" y="7166"/>
                </a:cubicBezTo>
                <a:cubicBezTo>
                  <a:pt x="6018" y="6979"/>
                  <a:pt x="5967" y="6781"/>
                  <a:pt x="5915" y="6591"/>
                </a:cubicBezTo>
                <a:cubicBezTo>
                  <a:pt x="5924" y="6583"/>
                  <a:pt x="5932" y="6583"/>
                  <a:pt x="5940" y="6575"/>
                </a:cubicBezTo>
                <a:close/>
                <a:moveTo>
                  <a:pt x="7435" y="7074"/>
                </a:moveTo>
                <a:lnTo>
                  <a:pt x="7443" y="7082"/>
                </a:lnTo>
                <a:cubicBezTo>
                  <a:pt x="7410" y="7125"/>
                  <a:pt x="7367" y="7158"/>
                  <a:pt x="7323" y="7201"/>
                </a:cubicBezTo>
                <a:cubicBezTo>
                  <a:pt x="7358" y="7158"/>
                  <a:pt x="7391" y="7115"/>
                  <a:pt x="7435" y="7074"/>
                </a:cubicBezTo>
                <a:close/>
                <a:moveTo>
                  <a:pt x="6946" y="6591"/>
                </a:moveTo>
                <a:lnTo>
                  <a:pt x="6946" y="6591"/>
                </a:lnTo>
                <a:cubicBezTo>
                  <a:pt x="6919" y="6702"/>
                  <a:pt x="6895" y="6824"/>
                  <a:pt x="6860" y="6944"/>
                </a:cubicBezTo>
                <a:cubicBezTo>
                  <a:pt x="6800" y="7038"/>
                  <a:pt x="6730" y="7142"/>
                  <a:pt x="6678" y="7236"/>
                </a:cubicBezTo>
                <a:cubicBezTo>
                  <a:pt x="6781" y="7030"/>
                  <a:pt x="6868" y="6816"/>
                  <a:pt x="6946" y="6591"/>
                </a:cubicBezTo>
                <a:close/>
                <a:moveTo>
                  <a:pt x="12786" y="6773"/>
                </a:moveTo>
                <a:lnTo>
                  <a:pt x="12786" y="6773"/>
                </a:lnTo>
                <a:cubicBezTo>
                  <a:pt x="12683" y="6824"/>
                  <a:pt x="12588" y="6867"/>
                  <a:pt x="12493" y="6909"/>
                </a:cubicBezTo>
                <a:cubicBezTo>
                  <a:pt x="12390" y="6952"/>
                  <a:pt x="12296" y="7003"/>
                  <a:pt x="12203" y="7047"/>
                </a:cubicBezTo>
                <a:cubicBezTo>
                  <a:pt x="12073" y="7090"/>
                  <a:pt x="11945" y="7125"/>
                  <a:pt x="11815" y="7166"/>
                </a:cubicBezTo>
                <a:cubicBezTo>
                  <a:pt x="11739" y="7193"/>
                  <a:pt x="11661" y="7218"/>
                  <a:pt x="11574" y="7245"/>
                </a:cubicBezTo>
                <a:cubicBezTo>
                  <a:pt x="11584" y="7228"/>
                  <a:pt x="11574" y="7201"/>
                  <a:pt x="11558" y="7185"/>
                </a:cubicBezTo>
                <a:cubicBezTo>
                  <a:pt x="11842" y="7063"/>
                  <a:pt x="12133" y="6952"/>
                  <a:pt x="12434" y="6849"/>
                </a:cubicBezTo>
                <a:cubicBezTo>
                  <a:pt x="12553" y="6824"/>
                  <a:pt x="12675" y="6797"/>
                  <a:pt x="12786" y="6773"/>
                </a:cubicBezTo>
                <a:close/>
                <a:moveTo>
                  <a:pt x="4901" y="5896"/>
                </a:moveTo>
                <a:lnTo>
                  <a:pt x="4901" y="5896"/>
                </a:lnTo>
                <a:cubicBezTo>
                  <a:pt x="5142" y="6119"/>
                  <a:pt x="5365" y="6369"/>
                  <a:pt x="5571" y="6651"/>
                </a:cubicBezTo>
                <a:cubicBezTo>
                  <a:pt x="5709" y="6832"/>
                  <a:pt x="5829" y="7022"/>
                  <a:pt x="5905" y="7228"/>
                </a:cubicBezTo>
                <a:cubicBezTo>
                  <a:pt x="5915" y="7245"/>
                  <a:pt x="5915" y="7253"/>
                  <a:pt x="5915" y="7269"/>
                </a:cubicBezTo>
                <a:cubicBezTo>
                  <a:pt x="5750" y="6995"/>
                  <a:pt x="5544" y="6746"/>
                  <a:pt x="5365" y="6488"/>
                </a:cubicBezTo>
                <a:cubicBezTo>
                  <a:pt x="5219" y="6290"/>
                  <a:pt x="5072" y="6094"/>
                  <a:pt x="4909" y="5913"/>
                </a:cubicBezTo>
                <a:cubicBezTo>
                  <a:pt x="4909" y="5905"/>
                  <a:pt x="4901" y="5896"/>
                  <a:pt x="4901" y="5896"/>
                </a:cubicBezTo>
                <a:close/>
                <a:moveTo>
                  <a:pt x="6404" y="7074"/>
                </a:moveTo>
                <a:lnTo>
                  <a:pt x="6420" y="7090"/>
                </a:lnTo>
                <a:cubicBezTo>
                  <a:pt x="6434" y="7108"/>
                  <a:pt x="6451" y="7119"/>
                  <a:pt x="6467" y="7119"/>
                </a:cubicBezTo>
                <a:cubicBezTo>
                  <a:pt x="6472" y="7119"/>
                  <a:pt x="6477" y="7117"/>
                  <a:pt x="6482" y="7115"/>
                </a:cubicBezTo>
                <a:cubicBezTo>
                  <a:pt x="6491" y="7166"/>
                  <a:pt x="6499" y="7210"/>
                  <a:pt x="6507" y="7253"/>
                </a:cubicBezTo>
                <a:cubicBezTo>
                  <a:pt x="6499" y="7261"/>
                  <a:pt x="6499" y="7269"/>
                  <a:pt x="6499" y="7280"/>
                </a:cubicBezTo>
                <a:cubicBezTo>
                  <a:pt x="6491" y="7296"/>
                  <a:pt x="6482" y="7313"/>
                  <a:pt x="6472" y="7331"/>
                </a:cubicBezTo>
                <a:cubicBezTo>
                  <a:pt x="6447" y="7364"/>
                  <a:pt x="6431" y="7399"/>
                  <a:pt x="6404" y="7443"/>
                </a:cubicBezTo>
                <a:lnTo>
                  <a:pt x="6404" y="7158"/>
                </a:lnTo>
                <a:lnTo>
                  <a:pt x="6404" y="7074"/>
                </a:lnTo>
                <a:close/>
                <a:moveTo>
                  <a:pt x="9651" y="7047"/>
                </a:moveTo>
                <a:lnTo>
                  <a:pt x="9651" y="7047"/>
                </a:lnTo>
                <a:cubicBezTo>
                  <a:pt x="9626" y="7106"/>
                  <a:pt x="9599" y="7177"/>
                  <a:pt x="9574" y="7236"/>
                </a:cubicBezTo>
                <a:lnTo>
                  <a:pt x="9574" y="7253"/>
                </a:lnTo>
                <a:cubicBezTo>
                  <a:pt x="9368" y="7348"/>
                  <a:pt x="9162" y="7434"/>
                  <a:pt x="8956" y="7511"/>
                </a:cubicBezTo>
                <a:cubicBezTo>
                  <a:pt x="8989" y="7494"/>
                  <a:pt x="9024" y="7459"/>
                  <a:pt x="9059" y="7434"/>
                </a:cubicBezTo>
                <a:cubicBezTo>
                  <a:pt x="9187" y="7339"/>
                  <a:pt x="9306" y="7228"/>
                  <a:pt x="9428" y="7125"/>
                </a:cubicBezTo>
                <a:cubicBezTo>
                  <a:pt x="9504" y="7098"/>
                  <a:pt x="9574" y="7074"/>
                  <a:pt x="9651" y="7047"/>
                </a:cubicBezTo>
                <a:close/>
                <a:moveTo>
                  <a:pt x="11213" y="7177"/>
                </a:moveTo>
                <a:lnTo>
                  <a:pt x="11213" y="7177"/>
                </a:lnTo>
                <a:cubicBezTo>
                  <a:pt x="10931" y="7296"/>
                  <a:pt x="10657" y="7424"/>
                  <a:pt x="10372" y="7554"/>
                </a:cubicBezTo>
                <a:lnTo>
                  <a:pt x="10372" y="7562"/>
                </a:lnTo>
                <a:cubicBezTo>
                  <a:pt x="10349" y="7560"/>
                  <a:pt x="10324" y="7558"/>
                  <a:pt x="10300" y="7558"/>
                </a:cubicBezTo>
                <a:cubicBezTo>
                  <a:pt x="10166" y="7558"/>
                  <a:pt x="10024" y="7593"/>
                  <a:pt x="9900" y="7614"/>
                </a:cubicBezTo>
                <a:cubicBezTo>
                  <a:pt x="9884" y="7614"/>
                  <a:pt x="9857" y="7622"/>
                  <a:pt x="9832" y="7630"/>
                </a:cubicBezTo>
                <a:lnTo>
                  <a:pt x="9840" y="7622"/>
                </a:lnTo>
                <a:cubicBezTo>
                  <a:pt x="9884" y="7579"/>
                  <a:pt x="9917" y="7537"/>
                  <a:pt x="9960" y="7494"/>
                </a:cubicBezTo>
                <a:cubicBezTo>
                  <a:pt x="9972" y="7500"/>
                  <a:pt x="9984" y="7506"/>
                  <a:pt x="9997" y="7506"/>
                </a:cubicBezTo>
                <a:cubicBezTo>
                  <a:pt x="10002" y="7506"/>
                  <a:pt x="10007" y="7505"/>
                  <a:pt x="10011" y="7502"/>
                </a:cubicBezTo>
                <a:cubicBezTo>
                  <a:pt x="10080" y="7502"/>
                  <a:pt x="10150" y="7475"/>
                  <a:pt x="10209" y="7443"/>
                </a:cubicBezTo>
                <a:cubicBezTo>
                  <a:pt x="10475" y="7356"/>
                  <a:pt x="10733" y="7280"/>
                  <a:pt x="10999" y="7210"/>
                </a:cubicBezTo>
                <a:cubicBezTo>
                  <a:pt x="11069" y="7193"/>
                  <a:pt x="11145" y="7185"/>
                  <a:pt x="11213" y="7177"/>
                </a:cubicBezTo>
                <a:close/>
                <a:moveTo>
                  <a:pt x="9729" y="7527"/>
                </a:moveTo>
                <a:lnTo>
                  <a:pt x="9729" y="7527"/>
                </a:lnTo>
                <a:cubicBezTo>
                  <a:pt x="9719" y="7546"/>
                  <a:pt x="9719" y="7554"/>
                  <a:pt x="9711" y="7570"/>
                </a:cubicBezTo>
                <a:cubicBezTo>
                  <a:pt x="9702" y="7605"/>
                  <a:pt x="9729" y="7630"/>
                  <a:pt x="9754" y="7640"/>
                </a:cubicBezTo>
                <a:cubicBezTo>
                  <a:pt x="9616" y="7665"/>
                  <a:pt x="9480" y="7692"/>
                  <a:pt x="9350" y="7725"/>
                </a:cubicBezTo>
                <a:cubicBezTo>
                  <a:pt x="9247" y="7733"/>
                  <a:pt x="9144" y="7743"/>
                  <a:pt x="9041" y="7752"/>
                </a:cubicBezTo>
                <a:cubicBezTo>
                  <a:pt x="9111" y="7725"/>
                  <a:pt x="9179" y="7700"/>
                  <a:pt x="9238" y="7682"/>
                </a:cubicBezTo>
                <a:cubicBezTo>
                  <a:pt x="9342" y="7640"/>
                  <a:pt x="9453" y="7605"/>
                  <a:pt x="9556" y="7570"/>
                </a:cubicBezTo>
                <a:cubicBezTo>
                  <a:pt x="9583" y="7562"/>
                  <a:pt x="9607" y="7554"/>
                  <a:pt x="9634" y="7554"/>
                </a:cubicBezTo>
                <a:cubicBezTo>
                  <a:pt x="9667" y="7546"/>
                  <a:pt x="9694" y="7537"/>
                  <a:pt x="9729" y="7527"/>
                </a:cubicBezTo>
                <a:close/>
                <a:moveTo>
                  <a:pt x="8981" y="7296"/>
                </a:moveTo>
                <a:lnTo>
                  <a:pt x="8981" y="7296"/>
                </a:lnTo>
                <a:cubicBezTo>
                  <a:pt x="8956" y="7313"/>
                  <a:pt x="8929" y="7331"/>
                  <a:pt x="8894" y="7348"/>
                </a:cubicBezTo>
                <a:cubicBezTo>
                  <a:pt x="8628" y="7537"/>
                  <a:pt x="8311" y="7657"/>
                  <a:pt x="8002" y="7760"/>
                </a:cubicBezTo>
                <a:lnTo>
                  <a:pt x="8002" y="7752"/>
                </a:lnTo>
                <a:cubicBezTo>
                  <a:pt x="8088" y="7717"/>
                  <a:pt x="8164" y="7673"/>
                  <a:pt x="8251" y="7640"/>
                </a:cubicBezTo>
                <a:cubicBezTo>
                  <a:pt x="8500" y="7527"/>
                  <a:pt x="8731" y="7407"/>
                  <a:pt x="8981" y="7296"/>
                </a:cubicBezTo>
                <a:close/>
                <a:moveTo>
                  <a:pt x="4299" y="6059"/>
                </a:moveTo>
                <a:lnTo>
                  <a:pt x="4299" y="6059"/>
                </a:lnTo>
                <a:cubicBezTo>
                  <a:pt x="4369" y="6136"/>
                  <a:pt x="4429" y="6222"/>
                  <a:pt x="4497" y="6300"/>
                </a:cubicBezTo>
                <a:cubicBezTo>
                  <a:pt x="4514" y="6333"/>
                  <a:pt x="4532" y="6377"/>
                  <a:pt x="4557" y="6412"/>
                </a:cubicBezTo>
                <a:cubicBezTo>
                  <a:pt x="4635" y="6566"/>
                  <a:pt x="4730" y="6721"/>
                  <a:pt x="4815" y="6867"/>
                </a:cubicBezTo>
                <a:cubicBezTo>
                  <a:pt x="4833" y="6900"/>
                  <a:pt x="4841" y="6927"/>
                  <a:pt x="4858" y="6952"/>
                </a:cubicBezTo>
                <a:cubicBezTo>
                  <a:pt x="4969" y="7185"/>
                  <a:pt x="5064" y="7407"/>
                  <a:pt x="5210" y="7622"/>
                </a:cubicBezTo>
                <a:cubicBezTo>
                  <a:pt x="5219" y="7630"/>
                  <a:pt x="5227" y="7640"/>
                  <a:pt x="5235" y="7649"/>
                </a:cubicBezTo>
                <a:cubicBezTo>
                  <a:pt x="5254" y="7700"/>
                  <a:pt x="5270" y="7743"/>
                  <a:pt x="5297" y="7785"/>
                </a:cubicBezTo>
                <a:cubicBezTo>
                  <a:pt x="5081" y="7494"/>
                  <a:pt x="4918" y="7166"/>
                  <a:pt x="4755" y="6832"/>
                </a:cubicBezTo>
                <a:cubicBezTo>
                  <a:pt x="4627" y="6566"/>
                  <a:pt x="4454" y="6317"/>
                  <a:pt x="4299" y="6059"/>
                </a:cubicBezTo>
                <a:close/>
                <a:moveTo>
                  <a:pt x="8140" y="7106"/>
                </a:moveTo>
                <a:lnTo>
                  <a:pt x="8140" y="7106"/>
                </a:lnTo>
                <a:cubicBezTo>
                  <a:pt x="8131" y="7133"/>
                  <a:pt x="8121" y="7158"/>
                  <a:pt x="8113" y="7193"/>
                </a:cubicBezTo>
                <a:cubicBezTo>
                  <a:pt x="8105" y="7210"/>
                  <a:pt x="8105" y="7228"/>
                  <a:pt x="8113" y="7236"/>
                </a:cubicBezTo>
                <a:cubicBezTo>
                  <a:pt x="8096" y="7261"/>
                  <a:pt x="8080" y="7296"/>
                  <a:pt x="8053" y="7321"/>
                </a:cubicBezTo>
                <a:cubicBezTo>
                  <a:pt x="7958" y="7467"/>
                  <a:pt x="7847" y="7605"/>
                  <a:pt x="7719" y="7733"/>
                </a:cubicBezTo>
                <a:cubicBezTo>
                  <a:pt x="7701" y="7743"/>
                  <a:pt x="7684" y="7752"/>
                  <a:pt x="7668" y="7768"/>
                </a:cubicBezTo>
                <a:cubicBezTo>
                  <a:pt x="7649" y="7776"/>
                  <a:pt x="7633" y="7785"/>
                  <a:pt x="7606" y="7803"/>
                </a:cubicBezTo>
                <a:cubicBezTo>
                  <a:pt x="7668" y="7708"/>
                  <a:pt x="7727" y="7622"/>
                  <a:pt x="7787" y="7546"/>
                </a:cubicBezTo>
                <a:cubicBezTo>
                  <a:pt x="7812" y="7502"/>
                  <a:pt x="7847" y="7459"/>
                  <a:pt x="7874" y="7416"/>
                </a:cubicBezTo>
                <a:cubicBezTo>
                  <a:pt x="7958" y="7313"/>
                  <a:pt x="8053" y="7210"/>
                  <a:pt x="8140" y="7106"/>
                </a:cubicBezTo>
                <a:close/>
                <a:moveTo>
                  <a:pt x="7323" y="7812"/>
                </a:moveTo>
                <a:lnTo>
                  <a:pt x="7323" y="7812"/>
                </a:lnTo>
                <a:cubicBezTo>
                  <a:pt x="7315" y="7836"/>
                  <a:pt x="7340" y="7863"/>
                  <a:pt x="7367" y="7871"/>
                </a:cubicBezTo>
                <a:cubicBezTo>
                  <a:pt x="7348" y="7898"/>
                  <a:pt x="7332" y="7915"/>
                  <a:pt x="7315" y="7939"/>
                </a:cubicBezTo>
                <a:cubicBezTo>
                  <a:pt x="7288" y="7950"/>
                  <a:pt x="7272" y="7950"/>
                  <a:pt x="7255" y="7958"/>
                </a:cubicBezTo>
                <a:cubicBezTo>
                  <a:pt x="7220" y="7966"/>
                  <a:pt x="7194" y="7966"/>
                  <a:pt x="7161" y="7974"/>
                </a:cubicBezTo>
                <a:cubicBezTo>
                  <a:pt x="7212" y="7931"/>
                  <a:pt x="7245" y="7888"/>
                  <a:pt x="7288" y="7847"/>
                </a:cubicBezTo>
                <a:cubicBezTo>
                  <a:pt x="7297" y="7836"/>
                  <a:pt x="7307" y="7820"/>
                  <a:pt x="7323" y="7812"/>
                </a:cubicBezTo>
                <a:close/>
                <a:moveTo>
                  <a:pt x="5631" y="7708"/>
                </a:moveTo>
                <a:cubicBezTo>
                  <a:pt x="5691" y="7776"/>
                  <a:pt x="5742" y="7855"/>
                  <a:pt x="5794" y="7931"/>
                </a:cubicBezTo>
                <a:cubicBezTo>
                  <a:pt x="5794" y="7939"/>
                  <a:pt x="5794" y="7939"/>
                  <a:pt x="5802" y="7950"/>
                </a:cubicBezTo>
                <a:cubicBezTo>
                  <a:pt x="5802" y="7958"/>
                  <a:pt x="5812" y="7974"/>
                  <a:pt x="5821" y="7991"/>
                </a:cubicBezTo>
                <a:cubicBezTo>
                  <a:pt x="5786" y="7950"/>
                  <a:pt x="5750" y="7915"/>
                  <a:pt x="5718" y="7871"/>
                </a:cubicBezTo>
                <a:cubicBezTo>
                  <a:pt x="5691" y="7812"/>
                  <a:pt x="5666" y="7760"/>
                  <a:pt x="5631" y="7708"/>
                </a:cubicBezTo>
                <a:close/>
                <a:moveTo>
                  <a:pt x="9634" y="7847"/>
                </a:moveTo>
                <a:cubicBezTo>
                  <a:pt x="9488" y="7898"/>
                  <a:pt x="9342" y="7958"/>
                  <a:pt x="9195" y="8009"/>
                </a:cubicBezTo>
                <a:cubicBezTo>
                  <a:pt x="9175" y="8007"/>
                  <a:pt x="9154" y="8006"/>
                  <a:pt x="9133" y="8006"/>
                </a:cubicBezTo>
                <a:cubicBezTo>
                  <a:pt x="9091" y="8006"/>
                  <a:pt x="9047" y="8009"/>
                  <a:pt x="9008" y="8009"/>
                </a:cubicBezTo>
                <a:cubicBezTo>
                  <a:pt x="8861" y="8009"/>
                  <a:pt x="8723" y="8018"/>
                  <a:pt x="8577" y="8042"/>
                </a:cubicBezTo>
                <a:cubicBezTo>
                  <a:pt x="8672" y="8018"/>
                  <a:pt x="8766" y="7991"/>
                  <a:pt x="8861" y="7974"/>
                </a:cubicBezTo>
                <a:cubicBezTo>
                  <a:pt x="9024" y="7931"/>
                  <a:pt x="9187" y="7898"/>
                  <a:pt x="9358" y="7863"/>
                </a:cubicBezTo>
                <a:cubicBezTo>
                  <a:pt x="9445" y="7863"/>
                  <a:pt x="9539" y="7855"/>
                  <a:pt x="9634" y="7847"/>
                </a:cubicBezTo>
                <a:close/>
                <a:moveTo>
                  <a:pt x="8061" y="8034"/>
                </a:moveTo>
                <a:cubicBezTo>
                  <a:pt x="8053" y="8034"/>
                  <a:pt x="8037" y="8042"/>
                  <a:pt x="8028" y="8042"/>
                </a:cubicBezTo>
                <a:cubicBezTo>
                  <a:pt x="8015" y="8046"/>
                  <a:pt x="8001" y="8050"/>
                  <a:pt x="7988" y="8054"/>
                </a:cubicBezTo>
                <a:lnTo>
                  <a:pt x="7988" y="8054"/>
                </a:lnTo>
                <a:cubicBezTo>
                  <a:pt x="7998" y="8051"/>
                  <a:pt x="8008" y="8047"/>
                  <a:pt x="8018" y="8042"/>
                </a:cubicBezTo>
                <a:cubicBezTo>
                  <a:pt x="8037" y="8042"/>
                  <a:pt x="8045" y="8034"/>
                  <a:pt x="8061" y="8034"/>
                </a:cubicBezTo>
                <a:close/>
                <a:moveTo>
                  <a:pt x="7817" y="8110"/>
                </a:moveTo>
                <a:cubicBezTo>
                  <a:pt x="7796" y="8117"/>
                  <a:pt x="7774" y="8123"/>
                  <a:pt x="7752" y="8129"/>
                </a:cubicBezTo>
                <a:cubicBezTo>
                  <a:pt x="7773" y="8123"/>
                  <a:pt x="7795" y="8117"/>
                  <a:pt x="7817" y="8110"/>
                </a:cubicBezTo>
                <a:close/>
                <a:moveTo>
                  <a:pt x="11308" y="7486"/>
                </a:moveTo>
                <a:lnTo>
                  <a:pt x="11308" y="7486"/>
                </a:lnTo>
                <a:cubicBezTo>
                  <a:pt x="11292" y="7494"/>
                  <a:pt x="11283" y="7494"/>
                  <a:pt x="11265" y="7502"/>
                </a:cubicBezTo>
                <a:cubicBezTo>
                  <a:pt x="10879" y="7700"/>
                  <a:pt x="10492" y="7863"/>
                  <a:pt x="10080" y="8001"/>
                </a:cubicBezTo>
                <a:cubicBezTo>
                  <a:pt x="9884" y="8069"/>
                  <a:pt x="9678" y="8129"/>
                  <a:pt x="9480" y="8180"/>
                </a:cubicBezTo>
                <a:cubicBezTo>
                  <a:pt x="9461" y="8186"/>
                  <a:pt x="9447" y="8192"/>
                  <a:pt x="9431" y="8195"/>
                </a:cubicBezTo>
                <a:lnTo>
                  <a:pt x="9431" y="8195"/>
                </a:lnTo>
                <a:cubicBezTo>
                  <a:pt x="9453" y="8178"/>
                  <a:pt x="9461" y="8145"/>
                  <a:pt x="9453" y="8121"/>
                </a:cubicBezTo>
                <a:cubicBezTo>
                  <a:pt x="9504" y="8094"/>
                  <a:pt x="9564" y="8077"/>
                  <a:pt x="9616" y="8053"/>
                </a:cubicBezTo>
                <a:cubicBezTo>
                  <a:pt x="9632" y="8057"/>
                  <a:pt x="9649" y="8059"/>
                  <a:pt x="9666" y="8059"/>
                </a:cubicBezTo>
                <a:cubicBezTo>
                  <a:pt x="9789" y="8059"/>
                  <a:pt x="9940" y="7966"/>
                  <a:pt x="10047" y="7906"/>
                </a:cubicBezTo>
                <a:cubicBezTo>
                  <a:pt x="10467" y="7760"/>
                  <a:pt x="10888" y="7622"/>
                  <a:pt x="11308" y="7486"/>
                </a:cubicBezTo>
                <a:close/>
                <a:moveTo>
                  <a:pt x="9247" y="8249"/>
                </a:moveTo>
                <a:cubicBezTo>
                  <a:pt x="9179" y="8275"/>
                  <a:pt x="9100" y="8292"/>
                  <a:pt x="9032" y="8300"/>
                </a:cubicBezTo>
                <a:cubicBezTo>
                  <a:pt x="9059" y="8292"/>
                  <a:pt x="9092" y="8275"/>
                  <a:pt x="9127" y="8259"/>
                </a:cubicBezTo>
                <a:cubicBezTo>
                  <a:pt x="9162" y="8259"/>
                  <a:pt x="9203" y="8259"/>
                  <a:pt x="9247" y="8249"/>
                </a:cubicBezTo>
                <a:close/>
                <a:moveTo>
                  <a:pt x="6979" y="8145"/>
                </a:moveTo>
                <a:cubicBezTo>
                  <a:pt x="6998" y="8180"/>
                  <a:pt x="7031" y="8207"/>
                  <a:pt x="7074" y="8207"/>
                </a:cubicBezTo>
                <a:lnTo>
                  <a:pt x="7090" y="8207"/>
                </a:lnTo>
                <a:cubicBezTo>
                  <a:pt x="7090" y="8216"/>
                  <a:pt x="7082" y="8224"/>
                  <a:pt x="7074" y="8224"/>
                </a:cubicBezTo>
                <a:cubicBezTo>
                  <a:pt x="7031" y="8249"/>
                  <a:pt x="6987" y="8275"/>
                  <a:pt x="6946" y="8300"/>
                </a:cubicBezTo>
                <a:cubicBezTo>
                  <a:pt x="6919" y="8319"/>
                  <a:pt x="6895" y="8335"/>
                  <a:pt x="6868" y="8352"/>
                </a:cubicBezTo>
                <a:cubicBezTo>
                  <a:pt x="6851" y="8343"/>
                  <a:pt x="6833" y="8343"/>
                  <a:pt x="6816" y="8335"/>
                </a:cubicBezTo>
                <a:cubicBezTo>
                  <a:pt x="6851" y="8292"/>
                  <a:pt x="6895" y="8249"/>
                  <a:pt x="6928" y="8197"/>
                </a:cubicBezTo>
                <a:lnTo>
                  <a:pt x="6979" y="8145"/>
                </a:lnTo>
                <a:close/>
                <a:moveTo>
                  <a:pt x="8861" y="8275"/>
                </a:moveTo>
                <a:cubicBezTo>
                  <a:pt x="8834" y="8310"/>
                  <a:pt x="8818" y="8352"/>
                  <a:pt x="8826" y="8395"/>
                </a:cubicBezTo>
                <a:cubicBezTo>
                  <a:pt x="8663" y="8370"/>
                  <a:pt x="8492" y="8343"/>
                  <a:pt x="8319" y="8310"/>
                </a:cubicBezTo>
                <a:lnTo>
                  <a:pt x="8319" y="8310"/>
                </a:lnTo>
                <a:cubicBezTo>
                  <a:pt x="8344" y="8313"/>
                  <a:pt x="8369" y="8314"/>
                  <a:pt x="8396" y="8314"/>
                </a:cubicBezTo>
                <a:cubicBezTo>
                  <a:pt x="8469" y="8314"/>
                  <a:pt x="8546" y="8305"/>
                  <a:pt x="8628" y="8292"/>
                </a:cubicBezTo>
                <a:cubicBezTo>
                  <a:pt x="8707" y="8284"/>
                  <a:pt x="8783" y="8284"/>
                  <a:pt x="8861" y="8275"/>
                </a:cubicBezTo>
                <a:close/>
                <a:moveTo>
                  <a:pt x="10982" y="7795"/>
                </a:moveTo>
                <a:lnTo>
                  <a:pt x="10982" y="7795"/>
                </a:lnTo>
                <a:cubicBezTo>
                  <a:pt x="10896" y="7847"/>
                  <a:pt x="10811" y="7906"/>
                  <a:pt x="10716" y="7958"/>
                </a:cubicBezTo>
                <a:cubicBezTo>
                  <a:pt x="10432" y="8121"/>
                  <a:pt x="10131" y="8267"/>
                  <a:pt x="9832" y="8378"/>
                </a:cubicBezTo>
                <a:cubicBezTo>
                  <a:pt x="9702" y="8430"/>
                  <a:pt x="9574" y="8465"/>
                  <a:pt x="9445" y="8490"/>
                </a:cubicBezTo>
                <a:cubicBezTo>
                  <a:pt x="9377" y="8490"/>
                  <a:pt x="9306" y="8481"/>
                  <a:pt x="9230" y="8473"/>
                </a:cubicBezTo>
                <a:cubicBezTo>
                  <a:pt x="9170" y="8455"/>
                  <a:pt x="9111" y="8446"/>
                  <a:pt x="9049" y="8438"/>
                </a:cubicBezTo>
                <a:cubicBezTo>
                  <a:pt x="9152" y="8422"/>
                  <a:pt x="9247" y="8387"/>
                  <a:pt x="9342" y="8362"/>
                </a:cubicBezTo>
                <a:cubicBezTo>
                  <a:pt x="9539" y="8310"/>
                  <a:pt x="9746" y="8259"/>
                  <a:pt x="9943" y="8197"/>
                </a:cubicBezTo>
                <a:cubicBezTo>
                  <a:pt x="10296" y="8086"/>
                  <a:pt x="10646" y="7950"/>
                  <a:pt x="10982" y="7795"/>
                </a:cubicBezTo>
                <a:close/>
                <a:moveTo>
                  <a:pt x="7756" y="8422"/>
                </a:moveTo>
                <a:cubicBezTo>
                  <a:pt x="7824" y="8430"/>
                  <a:pt x="7891" y="8447"/>
                  <a:pt x="7958" y="8455"/>
                </a:cubicBezTo>
                <a:cubicBezTo>
                  <a:pt x="8140" y="8490"/>
                  <a:pt x="8319" y="8525"/>
                  <a:pt x="8509" y="8558"/>
                </a:cubicBezTo>
                <a:cubicBezTo>
                  <a:pt x="8371" y="8549"/>
                  <a:pt x="8243" y="8549"/>
                  <a:pt x="8105" y="8533"/>
                </a:cubicBezTo>
                <a:cubicBezTo>
                  <a:pt x="8105" y="8525"/>
                  <a:pt x="8088" y="8517"/>
                  <a:pt x="8080" y="8517"/>
                </a:cubicBezTo>
                <a:cubicBezTo>
                  <a:pt x="8018" y="8498"/>
                  <a:pt x="7967" y="8490"/>
                  <a:pt x="7915" y="8473"/>
                </a:cubicBezTo>
                <a:cubicBezTo>
                  <a:pt x="7874" y="8455"/>
                  <a:pt x="7830" y="8446"/>
                  <a:pt x="7779" y="8430"/>
                </a:cubicBezTo>
                <a:cubicBezTo>
                  <a:pt x="7772" y="8430"/>
                  <a:pt x="7763" y="8424"/>
                  <a:pt x="7756" y="8422"/>
                </a:cubicBezTo>
                <a:close/>
                <a:moveTo>
                  <a:pt x="6284" y="8525"/>
                </a:moveTo>
                <a:lnTo>
                  <a:pt x="6284" y="8525"/>
                </a:lnTo>
                <a:cubicBezTo>
                  <a:pt x="6317" y="8549"/>
                  <a:pt x="6361" y="8568"/>
                  <a:pt x="6396" y="8585"/>
                </a:cubicBezTo>
                <a:lnTo>
                  <a:pt x="6317" y="8585"/>
                </a:lnTo>
                <a:cubicBezTo>
                  <a:pt x="6301" y="8568"/>
                  <a:pt x="6293" y="8541"/>
                  <a:pt x="6284" y="8525"/>
                </a:cubicBezTo>
                <a:close/>
                <a:moveTo>
                  <a:pt x="7109" y="8541"/>
                </a:moveTo>
                <a:cubicBezTo>
                  <a:pt x="7117" y="8549"/>
                  <a:pt x="7125" y="8549"/>
                  <a:pt x="7134" y="8549"/>
                </a:cubicBezTo>
                <a:cubicBezTo>
                  <a:pt x="7152" y="8549"/>
                  <a:pt x="7177" y="8558"/>
                  <a:pt x="7194" y="8558"/>
                </a:cubicBezTo>
                <a:cubicBezTo>
                  <a:pt x="7307" y="8585"/>
                  <a:pt x="7426" y="8609"/>
                  <a:pt x="7546" y="8628"/>
                </a:cubicBezTo>
                <a:cubicBezTo>
                  <a:pt x="7530" y="8661"/>
                  <a:pt x="7538" y="8704"/>
                  <a:pt x="7573" y="8723"/>
                </a:cubicBezTo>
                <a:lnTo>
                  <a:pt x="7581" y="8723"/>
                </a:lnTo>
                <a:cubicBezTo>
                  <a:pt x="7503" y="8723"/>
                  <a:pt x="7426" y="8731"/>
                  <a:pt x="7375" y="8756"/>
                </a:cubicBezTo>
                <a:cubicBezTo>
                  <a:pt x="7255" y="8723"/>
                  <a:pt x="7134" y="8688"/>
                  <a:pt x="7014" y="8661"/>
                </a:cubicBezTo>
                <a:cubicBezTo>
                  <a:pt x="6963" y="8644"/>
                  <a:pt x="6919" y="8628"/>
                  <a:pt x="6884" y="8609"/>
                </a:cubicBezTo>
                <a:cubicBezTo>
                  <a:pt x="6911" y="8585"/>
                  <a:pt x="6936" y="8558"/>
                  <a:pt x="6963" y="8541"/>
                </a:cubicBezTo>
                <a:close/>
                <a:moveTo>
                  <a:pt x="6190" y="8661"/>
                </a:moveTo>
                <a:cubicBezTo>
                  <a:pt x="6190" y="8688"/>
                  <a:pt x="6206" y="8723"/>
                  <a:pt x="6233" y="8731"/>
                </a:cubicBezTo>
                <a:cubicBezTo>
                  <a:pt x="6293" y="8756"/>
                  <a:pt x="6352" y="8782"/>
                  <a:pt x="6420" y="8807"/>
                </a:cubicBezTo>
                <a:cubicBezTo>
                  <a:pt x="6396" y="8815"/>
                  <a:pt x="6379" y="8826"/>
                  <a:pt x="6361" y="8834"/>
                </a:cubicBezTo>
                <a:cubicBezTo>
                  <a:pt x="6258" y="8799"/>
                  <a:pt x="6155" y="8756"/>
                  <a:pt x="6051" y="8723"/>
                </a:cubicBezTo>
                <a:cubicBezTo>
                  <a:pt x="6051" y="8704"/>
                  <a:pt x="6060" y="8688"/>
                  <a:pt x="6070" y="8671"/>
                </a:cubicBezTo>
                <a:cubicBezTo>
                  <a:pt x="6078" y="8679"/>
                  <a:pt x="6078" y="8679"/>
                  <a:pt x="6087" y="8679"/>
                </a:cubicBezTo>
                <a:cubicBezTo>
                  <a:pt x="6099" y="8685"/>
                  <a:pt x="6112" y="8688"/>
                  <a:pt x="6125" y="8688"/>
                </a:cubicBezTo>
                <a:cubicBezTo>
                  <a:pt x="6149" y="8688"/>
                  <a:pt x="6172" y="8678"/>
                  <a:pt x="6190" y="8661"/>
                </a:cubicBezTo>
                <a:close/>
                <a:moveTo>
                  <a:pt x="6585" y="8859"/>
                </a:moveTo>
                <a:cubicBezTo>
                  <a:pt x="6678" y="8894"/>
                  <a:pt x="6773" y="8918"/>
                  <a:pt x="6868" y="8945"/>
                </a:cubicBezTo>
                <a:cubicBezTo>
                  <a:pt x="6800" y="8937"/>
                  <a:pt x="6730" y="8918"/>
                  <a:pt x="6653" y="8910"/>
                </a:cubicBezTo>
                <a:cubicBezTo>
                  <a:pt x="6618" y="8902"/>
                  <a:pt x="6585" y="8894"/>
                  <a:pt x="6550" y="8886"/>
                </a:cubicBezTo>
                <a:cubicBezTo>
                  <a:pt x="6559" y="8877"/>
                  <a:pt x="6567" y="8867"/>
                  <a:pt x="6585" y="8859"/>
                </a:cubicBezTo>
                <a:close/>
                <a:moveTo>
                  <a:pt x="6808" y="8764"/>
                </a:moveTo>
                <a:lnTo>
                  <a:pt x="6808" y="8764"/>
                </a:lnTo>
                <a:cubicBezTo>
                  <a:pt x="6903" y="8791"/>
                  <a:pt x="7006" y="8807"/>
                  <a:pt x="7109" y="8834"/>
                </a:cubicBezTo>
                <a:cubicBezTo>
                  <a:pt x="7185" y="8859"/>
                  <a:pt x="7264" y="8894"/>
                  <a:pt x="7340" y="8918"/>
                </a:cubicBezTo>
                <a:cubicBezTo>
                  <a:pt x="7348" y="8929"/>
                  <a:pt x="7358" y="8945"/>
                  <a:pt x="7358" y="8954"/>
                </a:cubicBezTo>
                <a:cubicBezTo>
                  <a:pt x="7245" y="8918"/>
                  <a:pt x="7142" y="8867"/>
                  <a:pt x="7022" y="8834"/>
                </a:cubicBezTo>
                <a:cubicBezTo>
                  <a:pt x="6954" y="8807"/>
                  <a:pt x="6876" y="8791"/>
                  <a:pt x="6808" y="8764"/>
                </a:cubicBezTo>
                <a:close/>
                <a:moveTo>
                  <a:pt x="9100" y="8679"/>
                </a:moveTo>
                <a:cubicBezTo>
                  <a:pt x="9195" y="8704"/>
                  <a:pt x="9282" y="8723"/>
                  <a:pt x="9368" y="8739"/>
                </a:cubicBezTo>
                <a:cubicBezTo>
                  <a:pt x="9488" y="8764"/>
                  <a:pt x="9599" y="8791"/>
                  <a:pt x="9719" y="8815"/>
                </a:cubicBezTo>
                <a:cubicBezTo>
                  <a:pt x="9987" y="8894"/>
                  <a:pt x="10261" y="8980"/>
                  <a:pt x="10527" y="9073"/>
                </a:cubicBezTo>
                <a:cubicBezTo>
                  <a:pt x="10698" y="9135"/>
                  <a:pt x="10879" y="9195"/>
                  <a:pt x="11050" y="9246"/>
                </a:cubicBezTo>
                <a:cubicBezTo>
                  <a:pt x="10776" y="9186"/>
                  <a:pt x="10510" y="9108"/>
                  <a:pt x="10234" y="9048"/>
                </a:cubicBezTo>
                <a:cubicBezTo>
                  <a:pt x="9865" y="8962"/>
                  <a:pt x="9488" y="8902"/>
                  <a:pt x="9119" y="8826"/>
                </a:cubicBezTo>
                <a:cubicBezTo>
                  <a:pt x="8964" y="8791"/>
                  <a:pt x="8818" y="8747"/>
                  <a:pt x="8672" y="8704"/>
                </a:cubicBezTo>
                <a:cubicBezTo>
                  <a:pt x="8818" y="8704"/>
                  <a:pt x="8956" y="8696"/>
                  <a:pt x="9100" y="8679"/>
                </a:cubicBezTo>
                <a:close/>
                <a:moveTo>
                  <a:pt x="5880" y="8997"/>
                </a:moveTo>
                <a:cubicBezTo>
                  <a:pt x="5905" y="9005"/>
                  <a:pt x="5924" y="9013"/>
                  <a:pt x="5948" y="9022"/>
                </a:cubicBezTo>
                <a:cubicBezTo>
                  <a:pt x="5948" y="9056"/>
                  <a:pt x="5981" y="9091"/>
                  <a:pt x="6021" y="9091"/>
                </a:cubicBezTo>
                <a:cubicBezTo>
                  <a:pt x="6031" y="9091"/>
                  <a:pt x="6041" y="9088"/>
                  <a:pt x="6051" y="9083"/>
                </a:cubicBezTo>
                <a:cubicBezTo>
                  <a:pt x="6060" y="9073"/>
                  <a:pt x="6070" y="9065"/>
                  <a:pt x="6078" y="9065"/>
                </a:cubicBezTo>
                <a:cubicBezTo>
                  <a:pt x="6130" y="9125"/>
                  <a:pt x="6190" y="9168"/>
                  <a:pt x="6266" y="9211"/>
                </a:cubicBezTo>
                <a:cubicBezTo>
                  <a:pt x="6249" y="9211"/>
                  <a:pt x="6233" y="9228"/>
                  <a:pt x="6214" y="9246"/>
                </a:cubicBezTo>
                <a:cubicBezTo>
                  <a:pt x="6163" y="9246"/>
                  <a:pt x="6111" y="9246"/>
                  <a:pt x="6060" y="9255"/>
                </a:cubicBezTo>
                <a:cubicBezTo>
                  <a:pt x="5992" y="9203"/>
                  <a:pt x="5915" y="9151"/>
                  <a:pt x="5837" y="9108"/>
                </a:cubicBezTo>
                <a:cubicBezTo>
                  <a:pt x="5837" y="9083"/>
                  <a:pt x="5829" y="9065"/>
                  <a:pt x="5829" y="9040"/>
                </a:cubicBezTo>
                <a:cubicBezTo>
                  <a:pt x="5845" y="9032"/>
                  <a:pt x="5864" y="9013"/>
                  <a:pt x="5880" y="8997"/>
                </a:cubicBezTo>
                <a:close/>
                <a:moveTo>
                  <a:pt x="5932" y="9417"/>
                </a:moveTo>
                <a:cubicBezTo>
                  <a:pt x="5915" y="9434"/>
                  <a:pt x="5905" y="9452"/>
                  <a:pt x="5905" y="9477"/>
                </a:cubicBezTo>
                <a:cubicBezTo>
                  <a:pt x="5897" y="9461"/>
                  <a:pt x="5889" y="9444"/>
                  <a:pt x="5880" y="9426"/>
                </a:cubicBezTo>
                <a:cubicBezTo>
                  <a:pt x="5897" y="9426"/>
                  <a:pt x="5915" y="9417"/>
                  <a:pt x="5932" y="9417"/>
                </a:cubicBezTo>
                <a:close/>
                <a:moveTo>
                  <a:pt x="5606" y="8696"/>
                </a:moveTo>
                <a:lnTo>
                  <a:pt x="5606" y="8696"/>
                </a:lnTo>
                <a:cubicBezTo>
                  <a:pt x="5571" y="8712"/>
                  <a:pt x="5536" y="8739"/>
                  <a:pt x="5503" y="8764"/>
                </a:cubicBezTo>
                <a:cubicBezTo>
                  <a:pt x="5433" y="8799"/>
                  <a:pt x="5357" y="8842"/>
                  <a:pt x="5297" y="8877"/>
                </a:cubicBezTo>
                <a:cubicBezTo>
                  <a:pt x="5132" y="8980"/>
                  <a:pt x="4977" y="9065"/>
                  <a:pt x="4815" y="9168"/>
                </a:cubicBezTo>
                <a:cubicBezTo>
                  <a:pt x="4584" y="9314"/>
                  <a:pt x="4359" y="9477"/>
                  <a:pt x="4145" y="9650"/>
                </a:cubicBezTo>
                <a:cubicBezTo>
                  <a:pt x="4402" y="9409"/>
                  <a:pt x="4652" y="9168"/>
                  <a:pt x="4969" y="8997"/>
                </a:cubicBezTo>
                <a:cubicBezTo>
                  <a:pt x="5167" y="8886"/>
                  <a:pt x="5382" y="8774"/>
                  <a:pt x="5606" y="8696"/>
                </a:cubicBezTo>
                <a:close/>
                <a:moveTo>
                  <a:pt x="5511" y="9382"/>
                </a:moveTo>
                <a:lnTo>
                  <a:pt x="5511" y="9382"/>
                </a:lnTo>
                <a:cubicBezTo>
                  <a:pt x="5485" y="9434"/>
                  <a:pt x="5468" y="9485"/>
                  <a:pt x="5441" y="9537"/>
                </a:cubicBezTo>
                <a:cubicBezTo>
                  <a:pt x="5400" y="9640"/>
                  <a:pt x="5338" y="9735"/>
                  <a:pt x="5270" y="9830"/>
                </a:cubicBezTo>
                <a:cubicBezTo>
                  <a:pt x="5270" y="9786"/>
                  <a:pt x="5235" y="9743"/>
                  <a:pt x="5194" y="9735"/>
                </a:cubicBezTo>
                <a:cubicBezTo>
                  <a:pt x="5194" y="9735"/>
                  <a:pt x="5202" y="9727"/>
                  <a:pt x="5202" y="9718"/>
                </a:cubicBezTo>
                <a:cubicBezTo>
                  <a:pt x="5305" y="9607"/>
                  <a:pt x="5408" y="9496"/>
                  <a:pt x="5511" y="9382"/>
                </a:cubicBezTo>
                <a:close/>
                <a:moveTo>
                  <a:pt x="9699" y="8674"/>
                </a:moveTo>
                <a:cubicBezTo>
                  <a:pt x="9803" y="8682"/>
                  <a:pt x="9910" y="8697"/>
                  <a:pt x="10011" y="8712"/>
                </a:cubicBezTo>
                <a:cubicBezTo>
                  <a:pt x="10347" y="8764"/>
                  <a:pt x="10673" y="8842"/>
                  <a:pt x="10999" y="8929"/>
                </a:cubicBezTo>
                <a:cubicBezTo>
                  <a:pt x="11316" y="9013"/>
                  <a:pt x="11617" y="9100"/>
                  <a:pt x="11918" y="9255"/>
                </a:cubicBezTo>
                <a:cubicBezTo>
                  <a:pt x="12211" y="9409"/>
                  <a:pt x="12485" y="9623"/>
                  <a:pt x="12751" y="9821"/>
                </a:cubicBezTo>
                <a:cubicBezTo>
                  <a:pt x="12794" y="9846"/>
                  <a:pt x="12838" y="9881"/>
                  <a:pt x="12873" y="9916"/>
                </a:cubicBezTo>
                <a:cubicBezTo>
                  <a:pt x="12759" y="9838"/>
                  <a:pt x="12640" y="9770"/>
                  <a:pt x="12520" y="9710"/>
                </a:cubicBezTo>
                <a:cubicBezTo>
                  <a:pt x="12357" y="9615"/>
                  <a:pt x="12184" y="9537"/>
                  <a:pt x="12021" y="9461"/>
                </a:cubicBezTo>
                <a:cubicBezTo>
                  <a:pt x="12013" y="9452"/>
                  <a:pt x="12013" y="9444"/>
                  <a:pt x="12005" y="9434"/>
                </a:cubicBezTo>
                <a:cubicBezTo>
                  <a:pt x="11918" y="9341"/>
                  <a:pt x="11764" y="9331"/>
                  <a:pt x="11652" y="9279"/>
                </a:cubicBezTo>
                <a:cubicBezTo>
                  <a:pt x="11506" y="9211"/>
                  <a:pt x="11360" y="9160"/>
                  <a:pt x="11205" y="9108"/>
                </a:cubicBezTo>
                <a:cubicBezTo>
                  <a:pt x="10741" y="8962"/>
                  <a:pt x="10286" y="8807"/>
                  <a:pt x="9822" y="8704"/>
                </a:cubicBezTo>
                <a:cubicBezTo>
                  <a:pt x="9775" y="8689"/>
                  <a:pt x="9737" y="8681"/>
                  <a:pt x="9699" y="8674"/>
                </a:cubicBezTo>
                <a:close/>
                <a:moveTo>
                  <a:pt x="9273" y="9057"/>
                </a:moveTo>
                <a:lnTo>
                  <a:pt x="9273" y="9057"/>
                </a:lnTo>
                <a:cubicBezTo>
                  <a:pt x="9350" y="9065"/>
                  <a:pt x="9428" y="9083"/>
                  <a:pt x="9496" y="9092"/>
                </a:cubicBezTo>
                <a:cubicBezTo>
                  <a:pt x="9659" y="9125"/>
                  <a:pt x="9814" y="9160"/>
                  <a:pt x="9968" y="9186"/>
                </a:cubicBezTo>
                <a:cubicBezTo>
                  <a:pt x="10527" y="9298"/>
                  <a:pt x="11085" y="9426"/>
                  <a:pt x="11644" y="9520"/>
                </a:cubicBezTo>
                <a:cubicBezTo>
                  <a:pt x="11652" y="9529"/>
                  <a:pt x="11652" y="9537"/>
                  <a:pt x="11669" y="9547"/>
                </a:cubicBezTo>
                <a:cubicBezTo>
                  <a:pt x="11696" y="9572"/>
                  <a:pt x="11720" y="9588"/>
                  <a:pt x="11747" y="9615"/>
                </a:cubicBezTo>
                <a:cubicBezTo>
                  <a:pt x="11729" y="9607"/>
                  <a:pt x="11704" y="9599"/>
                  <a:pt x="11677" y="9588"/>
                </a:cubicBezTo>
                <a:cubicBezTo>
                  <a:pt x="11672" y="9587"/>
                  <a:pt x="11668" y="9587"/>
                  <a:pt x="11663" y="9587"/>
                </a:cubicBezTo>
                <a:cubicBezTo>
                  <a:pt x="11610" y="9587"/>
                  <a:pt x="11570" y="9670"/>
                  <a:pt x="11617" y="9710"/>
                </a:cubicBezTo>
                <a:cubicBezTo>
                  <a:pt x="11696" y="9762"/>
                  <a:pt x="11772" y="9795"/>
                  <a:pt x="11850" y="9830"/>
                </a:cubicBezTo>
                <a:cubicBezTo>
                  <a:pt x="11902" y="9865"/>
                  <a:pt x="11945" y="9889"/>
                  <a:pt x="11986" y="9916"/>
                </a:cubicBezTo>
                <a:cubicBezTo>
                  <a:pt x="12081" y="9968"/>
                  <a:pt x="12184" y="10019"/>
                  <a:pt x="12279" y="10079"/>
                </a:cubicBezTo>
                <a:cubicBezTo>
                  <a:pt x="12030" y="9960"/>
                  <a:pt x="11772" y="9838"/>
                  <a:pt x="11514" y="9710"/>
                </a:cubicBezTo>
                <a:cubicBezTo>
                  <a:pt x="11490" y="9692"/>
                  <a:pt x="11463" y="9683"/>
                  <a:pt x="11430" y="9667"/>
                </a:cubicBezTo>
                <a:cubicBezTo>
                  <a:pt x="11481" y="9640"/>
                  <a:pt x="11498" y="9555"/>
                  <a:pt x="11419" y="9547"/>
                </a:cubicBezTo>
                <a:cubicBezTo>
                  <a:pt x="10871" y="9461"/>
                  <a:pt x="10329" y="9279"/>
                  <a:pt x="9781" y="9168"/>
                </a:cubicBezTo>
                <a:cubicBezTo>
                  <a:pt x="9651" y="9135"/>
                  <a:pt x="9513" y="9108"/>
                  <a:pt x="9385" y="9083"/>
                </a:cubicBezTo>
                <a:cubicBezTo>
                  <a:pt x="9342" y="9073"/>
                  <a:pt x="9306" y="9065"/>
                  <a:pt x="9273" y="9057"/>
                </a:cubicBezTo>
                <a:close/>
                <a:moveTo>
                  <a:pt x="5647" y="9580"/>
                </a:moveTo>
                <a:lnTo>
                  <a:pt x="5647" y="9580"/>
                </a:lnTo>
                <a:cubicBezTo>
                  <a:pt x="5639" y="9702"/>
                  <a:pt x="5639" y="9830"/>
                  <a:pt x="5631" y="9949"/>
                </a:cubicBezTo>
                <a:cubicBezTo>
                  <a:pt x="5631" y="9960"/>
                  <a:pt x="5623" y="9968"/>
                  <a:pt x="5623" y="9976"/>
                </a:cubicBezTo>
                <a:cubicBezTo>
                  <a:pt x="5606" y="9976"/>
                  <a:pt x="5588" y="9984"/>
                  <a:pt x="5571" y="9992"/>
                </a:cubicBezTo>
                <a:cubicBezTo>
                  <a:pt x="5555" y="10011"/>
                  <a:pt x="5544" y="10028"/>
                  <a:pt x="5528" y="10036"/>
                </a:cubicBezTo>
                <a:cubicBezTo>
                  <a:pt x="5511" y="10052"/>
                  <a:pt x="5503" y="10071"/>
                  <a:pt x="5485" y="10087"/>
                </a:cubicBezTo>
                <a:cubicBezTo>
                  <a:pt x="5493" y="10044"/>
                  <a:pt x="5503" y="10011"/>
                  <a:pt x="5511" y="9968"/>
                </a:cubicBezTo>
                <a:cubicBezTo>
                  <a:pt x="5555" y="9838"/>
                  <a:pt x="5606" y="9710"/>
                  <a:pt x="5647" y="9580"/>
                </a:cubicBezTo>
                <a:close/>
                <a:moveTo>
                  <a:pt x="7408" y="9641"/>
                </a:moveTo>
                <a:cubicBezTo>
                  <a:pt x="7464" y="9671"/>
                  <a:pt x="7528" y="9694"/>
                  <a:pt x="7589" y="9718"/>
                </a:cubicBezTo>
                <a:cubicBezTo>
                  <a:pt x="7771" y="9805"/>
                  <a:pt x="7950" y="9881"/>
                  <a:pt x="8140" y="9968"/>
                </a:cubicBezTo>
                <a:cubicBezTo>
                  <a:pt x="8199" y="10011"/>
                  <a:pt x="8268" y="10044"/>
                  <a:pt x="8338" y="10079"/>
                </a:cubicBezTo>
                <a:cubicBezTo>
                  <a:pt x="8430" y="10139"/>
                  <a:pt x="8533" y="10190"/>
                  <a:pt x="8637" y="10250"/>
                </a:cubicBezTo>
                <a:cubicBezTo>
                  <a:pt x="8612" y="10242"/>
                  <a:pt x="8585" y="10225"/>
                  <a:pt x="8560" y="10217"/>
                </a:cubicBezTo>
                <a:cubicBezTo>
                  <a:pt x="8552" y="10217"/>
                  <a:pt x="8552" y="10207"/>
                  <a:pt x="8544" y="10207"/>
                </a:cubicBezTo>
                <a:cubicBezTo>
                  <a:pt x="8235" y="10087"/>
                  <a:pt x="7950" y="9933"/>
                  <a:pt x="7668" y="9778"/>
                </a:cubicBezTo>
                <a:cubicBezTo>
                  <a:pt x="7649" y="9770"/>
                  <a:pt x="7633" y="9762"/>
                  <a:pt x="7624" y="9753"/>
                </a:cubicBezTo>
                <a:cubicBezTo>
                  <a:pt x="7616" y="9743"/>
                  <a:pt x="7606" y="9743"/>
                  <a:pt x="7598" y="9743"/>
                </a:cubicBezTo>
                <a:cubicBezTo>
                  <a:pt x="7546" y="9710"/>
                  <a:pt x="7486" y="9683"/>
                  <a:pt x="7435" y="9659"/>
                </a:cubicBezTo>
                <a:cubicBezTo>
                  <a:pt x="7424" y="9653"/>
                  <a:pt x="7417" y="9647"/>
                  <a:pt x="7408" y="9641"/>
                </a:cubicBezTo>
                <a:close/>
                <a:moveTo>
                  <a:pt x="12203" y="9692"/>
                </a:moveTo>
                <a:cubicBezTo>
                  <a:pt x="12425" y="9805"/>
                  <a:pt x="12640" y="9933"/>
                  <a:pt x="12846" y="10063"/>
                </a:cubicBezTo>
                <a:cubicBezTo>
                  <a:pt x="12949" y="10131"/>
                  <a:pt x="13052" y="10199"/>
                  <a:pt x="13147" y="10277"/>
                </a:cubicBezTo>
                <a:cubicBezTo>
                  <a:pt x="13079" y="10242"/>
                  <a:pt x="13017" y="10207"/>
                  <a:pt x="12949" y="10174"/>
                </a:cubicBezTo>
                <a:cubicBezTo>
                  <a:pt x="12897" y="10147"/>
                  <a:pt x="12854" y="10122"/>
                  <a:pt x="12811" y="10096"/>
                </a:cubicBezTo>
                <a:cubicBezTo>
                  <a:pt x="12726" y="10044"/>
                  <a:pt x="12640" y="9992"/>
                  <a:pt x="12553" y="9941"/>
                </a:cubicBezTo>
                <a:cubicBezTo>
                  <a:pt x="12434" y="9856"/>
                  <a:pt x="12322" y="9770"/>
                  <a:pt x="12203" y="9692"/>
                </a:cubicBezTo>
                <a:close/>
                <a:moveTo>
                  <a:pt x="4565" y="9908"/>
                </a:moveTo>
                <a:lnTo>
                  <a:pt x="4565" y="9908"/>
                </a:lnTo>
                <a:cubicBezTo>
                  <a:pt x="4557" y="9916"/>
                  <a:pt x="4549" y="9924"/>
                  <a:pt x="4532" y="9941"/>
                </a:cubicBezTo>
                <a:cubicBezTo>
                  <a:pt x="4299" y="10131"/>
                  <a:pt x="4050" y="10302"/>
                  <a:pt x="3811" y="10475"/>
                </a:cubicBezTo>
                <a:lnTo>
                  <a:pt x="3802" y="10475"/>
                </a:lnTo>
                <a:cubicBezTo>
                  <a:pt x="3922" y="10380"/>
                  <a:pt x="4042" y="10285"/>
                  <a:pt x="4153" y="10182"/>
                </a:cubicBezTo>
                <a:cubicBezTo>
                  <a:pt x="4291" y="10087"/>
                  <a:pt x="4429" y="10001"/>
                  <a:pt x="4565" y="9908"/>
                </a:cubicBezTo>
                <a:close/>
                <a:moveTo>
                  <a:pt x="13044" y="10413"/>
                </a:moveTo>
                <a:lnTo>
                  <a:pt x="13044" y="10413"/>
                </a:lnTo>
                <a:cubicBezTo>
                  <a:pt x="13087" y="10440"/>
                  <a:pt x="13120" y="10456"/>
                  <a:pt x="13163" y="10483"/>
                </a:cubicBezTo>
                <a:cubicBezTo>
                  <a:pt x="13198" y="10500"/>
                  <a:pt x="13234" y="10526"/>
                  <a:pt x="13266" y="10551"/>
                </a:cubicBezTo>
                <a:lnTo>
                  <a:pt x="13266" y="10559"/>
                </a:lnTo>
                <a:cubicBezTo>
                  <a:pt x="13215" y="10526"/>
                  <a:pt x="13163" y="10491"/>
                  <a:pt x="13112" y="10456"/>
                </a:cubicBezTo>
                <a:cubicBezTo>
                  <a:pt x="13087" y="10440"/>
                  <a:pt x="13069" y="10432"/>
                  <a:pt x="13044" y="10413"/>
                </a:cubicBezTo>
                <a:close/>
                <a:moveTo>
                  <a:pt x="4833" y="9898"/>
                </a:moveTo>
                <a:cubicBezTo>
                  <a:pt x="4687" y="10071"/>
                  <a:pt x="4532" y="10250"/>
                  <a:pt x="4334" y="10388"/>
                </a:cubicBezTo>
                <a:cubicBezTo>
                  <a:pt x="4204" y="10483"/>
                  <a:pt x="4068" y="10551"/>
                  <a:pt x="3922" y="10611"/>
                </a:cubicBezTo>
                <a:cubicBezTo>
                  <a:pt x="4196" y="10432"/>
                  <a:pt x="4481" y="10217"/>
                  <a:pt x="4730" y="9992"/>
                </a:cubicBezTo>
                <a:cubicBezTo>
                  <a:pt x="4763" y="9968"/>
                  <a:pt x="4798" y="9933"/>
                  <a:pt x="4833" y="9898"/>
                </a:cubicBezTo>
                <a:close/>
                <a:moveTo>
                  <a:pt x="9135" y="10320"/>
                </a:moveTo>
                <a:cubicBezTo>
                  <a:pt x="9162" y="10329"/>
                  <a:pt x="9187" y="10337"/>
                  <a:pt x="9214" y="10353"/>
                </a:cubicBezTo>
                <a:cubicBezTo>
                  <a:pt x="9222" y="10361"/>
                  <a:pt x="9238" y="10361"/>
                  <a:pt x="9247" y="10372"/>
                </a:cubicBezTo>
                <a:cubicBezTo>
                  <a:pt x="9410" y="10483"/>
                  <a:pt x="9583" y="10594"/>
                  <a:pt x="9746" y="10706"/>
                </a:cubicBezTo>
                <a:cubicBezTo>
                  <a:pt x="9634" y="10654"/>
                  <a:pt x="9513" y="10603"/>
                  <a:pt x="9393" y="10559"/>
                </a:cubicBezTo>
                <a:cubicBezTo>
                  <a:pt x="9377" y="10551"/>
                  <a:pt x="9358" y="10543"/>
                  <a:pt x="9342" y="10535"/>
                </a:cubicBezTo>
                <a:cubicBezTo>
                  <a:pt x="9290" y="10508"/>
                  <a:pt x="9238" y="10475"/>
                  <a:pt x="9195" y="10448"/>
                </a:cubicBezTo>
                <a:cubicBezTo>
                  <a:pt x="9146" y="10415"/>
                  <a:pt x="9098" y="10391"/>
                  <a:pt x="9049" y="10359"/>
                </a:cubicBezTo>
                <a:lnTo>
                  <a:pt x="9049" y="10359"/>
                </a:lnTo>
                <a:cubicBezTo>
                  <a:pt x="9055" y="10361"/>
                  <a:pt x="9062" y="10361"/>
                  <a:pt x="9067" y="10361"/>
                </a:cubicBezTo>
                <a:cubicBezTo>
                  <a:pt x="9072" y="10363"/>
                  <a:pt x="9077" y="10364"/>
                  <a:pt x="9082" y="10364"/>
                </a:cubicBezTo>
                <a:cubicBezTo>
                  <a:pt x="9108" y="10364"/>
                  <a:pt x="9128" y="10341"/>
                  <a:pt x="9135" y="10320"/>
                </a:cubicBezTo>
                <a:close/>
                <a:moveTo>
                  <a:pt x="9726" y="10403"/>
                </a:moveTo>
                <a:lnTo>
                  <a:pt x="9726" y="10403"/>
                </a:lnTo>
                <a:cubicBezTo>
                  <a:pt x="9921" y="10496"/>
                  <a:pt x="10108" y="10618"/>
                  <a:pt x="10286" y="10749"/>
                </a:cubicBezTo>
                <a:cubicBezTo>
                  <a:pt x="10261" y="10733"/>
                  <a:pt x="10226" y="10714"/>
                  <a:pt x="10201" y="10698"/>
                </a:cubicBezTo>
                <a:cubicBezTo>
                  <a:pt x="10036" y="10599"/>
                  <a:pt x="9881" y="10501"/>
                  <a:pt x="9726" y="10403"/>
                </a:cubicBezTo>
                <a:close/>
                <a:moveTo>
                  <a:pt x="3450" y="10388"/>
                </a:moveTo>
                <a:lnTo>
                  <a:pt x="3450" y="10388"/>
                </a:lnTo>
                <a:cubicBezTo>
                  <a:pt x="3415" y="10440"/>
                  <a:pt x="3380" y="10491"/>
                  <a:pt x="3372" y="10543"/>
                </a:cubicBezTo>
                <a:cubicBezTo>
                  <a:pt x="3269" y="10619"/>
                  <a:pt x="3157" y="10706"/>
                  <a:pt x="3054" y="10792"/>
                </a:cubicBezTo>
                <a:cubicBezTo>
                  <a:pt x="3081" y="10766"/>
                  <a:pt x="3097" y="10733"/>
                  <a:pt x="3122" y="10706"/>
                </a:cubicBezTo>
                <a:cubicBezTo>
                  <a:pt x="3217" y="10594"/>
                  <a:pt x="3328" y="10483"/>
                  <a:pt x="3450" y="10388"/>
                </a:cubicBezTo>
                <a:close/>
                <a:moveTo>
                  <a:pt x="13594" y="10714"/>
                </a:moveTo>
                <a:cubicBezTo>
                  <a:pt x="13654" y="10749"/>
                  <a:pt x="13722" y="10784"/>
                  <a:pt x="13790" y="10825"/>
                </a:cubicBezTo>
                <a:cubicBezTo>
                  <a:pt x="13800" y="10836"/>
                  <a:pt x="13817" y="10836"/>
                  <a:pt x="13825" y="10836"/>
                </a:cubicBezTo>
                <a:cubicBezTo>
                  <a:pt x="13877" y="10887"/>
                  <a:pt x="13920" y="10928"/>
                  <a:pt x="13963" y="10980"/>
                </a:cubicBezTo>
                <a:cubicBezTo>
                  <a:pt x="13945" y="10972"/>
                  <a:pt x="13928" y="10955"/>
                  <a:pt x="13912" y="10947"/>
                </a:cubicBezTo>
                <a:lnTo>
                  <a:pt x="13524" y="10714"/>
                </a:lnTo>
                <a:cubicBezTo>
                  <a:pt x="13532" y="10714"/>
                  <a:pt x="13543" y="10722"/>
                  <a:pt x="13543" y="10722"/>
                </a:cubicBezTo>
                <a:cubicBezTo>
                  <a:pt x="13559" y="10722"/>
                  <a:pt x="13576" y="10722"/>
                  <a:pt x="13594" y="10714"/>
                </a:cubicBezTo>
                <a:close/>
                <a:moveTo>
                  <a:pt x="7145" y="9130"/>
                </a:moveTo>
                <a:cubicBezTo>
                  <a:pt x="7160" y="9135"/>
                  <a:pt x="7174" y="9135"/>
                  <a:pt x="7194" y="9135"/>
                </a:cubicBezTo>
                <a:cubicBezTo>
                  <a:pt x="7310" y="9157"/>
                  <a:pt x="7425" y="9188"/>
                  <a:pt x="7542" y="9188"/>
                </a:cubicBezTo>
                <a:cubicBezTo>
                  <a:pt x="7555" y="9188"/>
                  <a:pt x="7568" y="9187"/>
                  <a:pt x="7581" y="9186"/>
                </a:cubicBezTo>
                <a:cubicBezTo>
                  <a:pt x="7598" y="9186"/>
                  <a:pt x="7616" y="9176"/>
                  <a:pt x="7624" y="9168"/>
                </a:cubicBezTo>
                <a:cubicBezTo>
                  <a:pt x="7649" y="9176"/>
                  <a:pt x="7668" y="9186"/>
                  <a:pt x="7684" y="9195"/>
                </a:cubicBezTo>
                <a:cubicBezTo>
                  <a:pt x="7993" y="9382"/>
                  <a:pt x="8311" y="9555"/>
                  <a:pt x="8637" y="9718"/>
                </a:cubicBezTo>
                <a:cubicBezTo>
                  <a:pt x="8791" y="9795"/>
                  <a:pt x="8937" y="9889"/>
                  <a:pt x="9084" y="9960"/>
                </a:cubicBezTo>
                <a:cubicBezTo>
                  <a:pt x="9247" y="10028"/>
                  <a:pt x="9420" y="10087"/>
                  <a:pt x="9574" y="10166"/>
                </a:cubicBezTo>
                <a:cubicBezTo>
                  <a:pt x="9849" y="10293"/>
                  <a:pt x="10131" y="10380"/>
                  <a:pt x="10407" y="10500"/>
                </a:cubicBezTo>
                <a:cubicBezTo>
                  <a:pt x="10543" y="10681"/>
                  <a:pt x="10733" y="10844"/>
                  <a:pt x="10914" y="10998"/>
                </a:cubicBezTo>
                <a:cubicBezTo>
                  <a:pt x="10931" y="11015"/>
                  <a:pt x="10939" y="11031"/>
                  <a:pt x="10956" y="11050"/>
                </a:cubicBezTo>
                <a:cubicBezTo>
                  <a:pt x="10811" y="10928"/>
                  <a:pt x="10665" y="10817"/>
                  <a:pt x="10527" y="10698"/>
                </a:cubicBezTo>
                <a:cubicBezTo>
                  <a:pt x="10407" y="10611"/>
                  <a:pt x="10321" y="10483"/>
                  <a:pt x="10166" y="10456"/>
                </a:cubicBezTo>
                <a:cubicBezTo>
                  <a:pt x="10141" y="10456"/>
                  <a:pt x="10123" y="10465"/>
                  <a:pt x="10106" y="10483"/>
                </a:cubicBezTo>
                <a:cubicBezTo>
                  <a:pt x="9892" y="10345"/>
                  <a:pt x="9667" y="10225"/>
                  <a:pt x="9428" y="10147"/>
                </a:cubicBezTo>
                <a:cubicBezTo>
                  <a:pt x="9419" y="10143"/>
                  <a:pt x="9410" y="10141"/>
                  <a:pt x="9403" y="10141"/>
                </a:cubicBezTo>
                <a:cubicBezTo>
                  <a:pt x="9395" y="10141"/>
                  <a:pt x="9389" y="10143"/>
                  <a:pt x="9385" y="10147"/>
                </a:cubicBezTo>
                <a:cubicBezTo>
                  <a:pt x="9290" y="10104"/>
                  <a:pt x="9187" y="10063"/>
                  <a:pt x="9092" y="10019"/>
                </a:cubicBezTo>
                <a:cubicBezTo>
                  <a:pt x="8878" y="9889"/>
                  <a:pt x="8663" y="9762"/>
                  <a:pt x="8441" y="9640"/>
                </a:cubicBezTo>
                <a:cubicBezTo>
                  <a:pt x="8431" y="9633"/>
                  <a:pt x="8420" y="9630"/>
                  <a:pt x="8408" y="9630"/>
                </a:cubicBezTo>
                <a:cubicBezTo>
                  <a:pt x="8375" y="9630"/>
                  <a:pt x="8340" y="9654"/>
                  <a:pt x="8346" y="9692"/>
                </a:cubicBezTo>
                <a:lnTo>
                  <a:pt x="8346" y="9702"/>
                </a:lnTo>
                <a:cubicBezTo>
                  <a:pt x="8294" y="9683"/>
                  <a:pt x="8243" y="9667"/>
                  <a:pt x="8199" y="9640"/>
                </a:cubicBezTo>
                <a:cubicBezTo>
                  <a:pt x="7950" y="9485"/>
                  <a:pt x="7692" y="9341"/>
                  <a:pt x="7426" y="9238"/>
                </a:cubicBezTo>
                <a:cubicBezTo>
                  <a:pt x="7328" y="9204"/>
                  <a:pt x="7236" y="9171"/>
                  <a:pt x="7145" y="9130"/>
                </a:cubicBezTo>
                <a:close/>
                <a:moveTo>
                  <a:pt x="5313" y="11058"/>
                </a:moveTo>
                <a:lnTo>
                  <a:pt x="5313" y="11058"/>
                </a:lnTo>
                <a:cubicBezTo>
                  <a:pt x="5287" y="11110"/>
                  <a:pt x="5254" y="11153"/>
                  <a:pt x="5227" y="11196"/>
                </a:cubicBezTo>
                <a:cubicBezTo>
                  <a:pt x="5216" y="11207"/>
                  <a:pt x="5207" y="11218"/>
                  <a:pt x="5198" y="11229"/>
                </a:cubicBezTo>
                <a:lnTo>
                  <a:pt x="5198" y="11229"/>
                </a:lnTo>
                <a:cubicBezTo>
                  <a:pt x="5214" y="11206"/>
                  <a:pt x="5229" y="11183"/>
                  <a:pt x="5245" y="11161"/>
                </a:cubicBezTo>
                <a:cubicBezTo>
                  <a:pt x="5262" y="11126"/>
                  <a:pt x="5287" y="11093"/>
                  <a:pt x="5313" y="11058"/>
                </a:cubicBezTo>
                <a:close/>
                <a:moveTo>
                  <a:pt x="6507" y="10869"/>
                </a:moveTo>
                <a:cubicBezTo>
                  <a:pt x="6534" y="10912"/>
                  <a:pt x="6559" y="10947"/>
                  <a:pt x="6585" y="10980"/>
                </a:cubicBezTo>
                <a:cubicBezTo>
                  <a:pt x="6662" y="11135"/>
                  <a:pt x="6730" y="11299"/>
                  <a:pt x="6792" y="11471"/>
                </a:cubicBezTo>
                <a:cubicBezTo>
                  <a:pt x="6781" y="11466"/>
                  <a:pt x="6765" y="11461"/>
                  <a:pt x="6751" y="11461"/>
                </a:cubicBezTo>
                <a:cubicBezTo>
                  <a:pt x="6740" y="11461"/>
                  <a:pt x="6729" y="11464"/>
                  <a:pt x="6721" y="11471"/>
                </a:cubicBezTo>
                <a:cubicBezTo>
                  <a:pt x="6662" y="11332"/>
                  <a:pt x="6602" y="11196"/>
                  <a:pt x="6542" y="11066"/>
                </a:cubicBezTo>
                <a:cubicBezTo>
                  <a:pt x="6534" y="11050"/>
                  <a:pt x="6524" y="11023"/>
                  <a:pt x="6507" y="10998"/>
                </a:cubicBezTo>
                <a:lnTo>
                  <a:pt x="6507" y="10869"/>
                </a:lnTo>
                <a:close/>
                <a:moveTo>
                  <a:pt x="6825" y="11598"/>
                </a:moveTo>
                <a:cubicBezTo>
                  <a:pt x="6843" y="11668"/>
                  <a:pt x="6860" y="11728"/>
                  <a:pt x="6876" y="11788"/>
                </a:cubicBezTo>
                <a:lnTo>
                  <a:pt x="6876" y="11866"/>
                </a:lnTo>
                <a:cubicBezTo>
                  <a:pt x="6860" y="11823"/>
                  <a:pt x="6851" y="11780"/>
                  <a:pt x="6833" y="11736"/>
                </a:cubicBezTo>
                <a:cubicBezTo>
                  <a:pt x="6833" y="11693"/>
                  <a:pt x="6833" y="11650"/>
                  <a:pt x="6825" y="11598"/>
                </a:cubicBezTo>
                <a:close/>
                <a:moveTo>
                  <a:pt x="10853" y="10733"/>
                </a:moveTo>
                <a:cubicBezTo>
                  <a:pt x="11327" y="11042"/>
                  <a:pt x="11704" y="11462"/>
                  <a:pt x="12038" y="11926"/>
                </a:cubicBezTo>
                <a:cubicBezTo>
                  <a:pt x="11832" y="11712"/>
                  <a:pt x="11626" y="11487"/>
                  <a:pt x="11411" y="11281"/>
                </a:cubicBezTo>
                <a:cubicBezTo>
                  <a:pt x="11265" y="11135"/>
                  <a:pt x="11121" y="10998"/>
                  <a:pt x="10974" y="10860"/>
                </a:cubicBezTo>
                <a:cubicBezTo>
                  <a:pt x="10931" y="10817"/>
                  <a:pt x="10896" y="10774"/>
                  <a:pt x="10853" y="10733"/>
                </a:cubicBezTo>
                <a:close/>
                <a:moveTo>
                  <a:pt x="12219" y="12192"/>
                </a:moveTo>
                <a:cubicBezTo>
                  <a:pt x="12254" y="12252"/>
                  <a:pt x="12296" y="12312"/>
                  <a:pt x="12331" y="12382"/>
                </a:cubicBezTo>
                <a:cubicBezTo>
                  <a:pt x="12279" y="12320"/>
                  <a:pt x="12228" y="12260"/>
                  <a:pt x="12176" y="12209"/>
                </a:cubicBezTo>
                <a:cubicBezTo>
                  <a:pt x="12192" y="12209"/>
                  <a:pt x="12211" y="12200"/>
                  <a:pt x="12219" y="12192"/>
                </a:cubicBezTo>
                <a:close/>
                <a:moveTo>
                  <a:pt x="6808" y="9786"/>
                </a:moveTo>
                <a:lnTo>
                  <a:pt x="6808" y="9786"/>
                </a:lnTo>
                <a:cubicBezTo>
                  <a:pt x="7049" y="9968"/>
                  <a:pt x="7288" y="10147"/>
                  <a:pt x="7521" y="10337"/>
                </a:cubicBezTo>
                <a:cubicBezTo>
                  <a:pt x="8088" y="10784"/>
                  <a:pt x="8552" y="11341"/>
                  <a:pt x="9162" y="11728"/>
                </a:cubicBezTo>
                <a:cubicBezTo>
                  <a:pt x="9461" y="11908"/>
                  <a:pt x="9729" y="12184"/>
                  <a:pt x="9943" y="12485"/>
                </a:cubicBezTo>
                <a:cubicBezTo>
                  <a:pt x="9814" y="12330"/>
                  <a:pt x="9667" y="12192"/>
                  <a:pt x="9513" y="12062"/>
                </a:cubicBezTo>
                <a:cubicBezTo>
                  <a:pt x="9230" y="11815"/>
                  <a:pt x="8913" y="11598"/>
                  <a:pt x="8628" y="11359"/>
                </a:cubicBezTo>
                <a:cubicBezTo>
                  <a:pt x="8544" y="11281"/>
                  <a:pt x="8457" y="11213"/>
                  <a:pt x="8371" y="11145"/>
                </a:cubicBezTo>
                <a:cubicBezTo>
                  <a:pt x="7967" y="10733"/>
                  <a:pt x="7494" y="10397"/>
                  <a:pt x="7066" y="10011"/>
                </a:cubicBezTo>
                <a:cubicBezTo>
                  <a:pt x="6979" y="9933"/>
                  <a:pt x="6895" y="9856"/>
                  <a:pt x="6808" y="9786"/>
                </a:cubicBezTo>
                <a:close/>
                <a:moveTo>
                  <a:pt x="6567" y="11848"/>
                </a:moveTo>
                <a:cubicBezTo>
                  <a:pt x="6618" y="12046"/>
                  <a:pt x="6670" y="12244"/>
                  <a:pt x="6721" y="12441"/>
                </a:cubicBezTo>
                <a:lnTo>
                  <a:pt x="6721" y="12474"/>
                </a:lnTo>
                <a:lnTo>
                  <a:pt x="6721" y="12775"/>
                </a:lnTo>
                <a:cubicBezTo>
                  <a:pt x="6678" y="12545"/>
                  <a:pt x="6637" y="12312"/>
                  <a:pt x="6594" y="12081"/>
                </a:cubicBezTo>
                <a:cubicBezTo>
                  <a:pt x="6585" y="12046"/>
                  <a:pt x="6585" y="12011"/>
                  <a:pt x="6575" y="11978"/>
                </a:cubicBezTo>
                <a:cubicBezTo>
                  <a:pt x="6575" y="11943"/>
                  <a:pt x="6567" y="11908"/>
                  <a:pt x="6567" y="11875"/>
                </a:cubicBezTo>
                <a:lnTo>
                  <a:pt x="6567" y="11848"/>
                </a:lnTo>
                <a:close/>
                <a:moveTo>
                  <a:pt x="6043" y="10852"/>
                </a:moveTo>
                <a:lnTo>
                  <a:pt x="6043" y="11007"/>
                </a:lnTo>
                <a:cubicBezTo>
                  <a:pt x="6051" y="11205"/>
                  <a:pt x="6060" y="11403"/>
                  <a:pt x="6078" y="11609"/>
                </a:cubicBezTo>
                <a:cubicBezTo>
                  <a:pt x="6070" y="11617"/>
                  <a:pt x="6070" y="11633"/>
                  <a:pt x="6070" y="11650"/>
                </a:cubicBezTo>
                <a:cubicBezTo>
                  <a:pt x="6078" y="11668"/>
                  <a:pt x="6078" y="11693"/>
                  <a:pt x="6087" y="11720"/>
                </a:cubicBezTo>
                <a:lnTo>
                  <a:pt x="6087" y="12268"/>
                </a:lnTo>
                <a:cubicBezTo>
                  <a:pt x="6087" y="12406"/>
                  <a:pt x="6095" y="12536"/>
                  <a:pt x="6111" y="12672"/>
                </a:cubicBezTo>
                <a:cubicBezTo>
                  <a:pt x="6095" y="12732"/>
                  <a:pt x="6087" y="12794"/>
                  <a:pt x="6070" y="12854"/>
                </a:cubicBezTo>
                <a:cubicBezTo>
                  <a:pt x="6070" y="12775"/>
                  <a:pt x="6070" y="12699"/>
                  <a:pt x="6060" y="12629"/>
                </a:cubicBezTo>
                <a:cubicBezTo>
                  <a:pt x="6051" y="12458"/>
                  <a:pt x="6051" y="12287"/>
                  <a:pt x="6035" y="12114"/>
                </a:cubicBezTo>
                <a:cubicBezTo>
                  <a:pt x="6018" y="11978"/>
                  <a:pt x="5975" y="11848"/>
                  <a:pt x="5957" y="11712"/>
                </a:cubicBezTo>
                <a:cubicBezTo>
                  <a:pt x="5932" y="11419"/>
                  <a:pt x="6000" y="11135"/>
                  <a:pt x="6043" y="10852"/>
                </a:cubicBezTo>
                <a:close/>
                <a:moveTo>
                  <a:pt x="12203" y="12433"/>
                </a:moveTo>
                <a:cubicBezTo>
                  <a:pt x="12322" y="12569"/>
                  <a:pt x="12450" y="12707"/>
                  <a:pt x="12580" y="12854"/>
                </a:cubicBezTo>
                <a:cubicBezTo>
                  <a:pt x="12588" y="12870"/>
                  <a:pt x="12597" y="12887"/>
                  <a:pt x="12605" y="12897"/>
                </a:cubicBezTo>
                <a:cubicBezTo>
                  <a:pt x="12477" y="12742"/>
                  <a:pt x="12339" y="12596"/>
                  <a:pt x="12184" y="12458"/>
                </a:cubicBezTo>
                <a:cubicBezTo>
                  <a:pt x="12184" y="12450"/>
                  <a:pt x="12176" y="12450"/>
                  <a:pt x="12176" y="12450"/>
                </a:cubicBezTo>
                <a:cubicBezTo>
                  <a:pt x="12184" y="12441"/>
                  <a:pt x="12192" y="12441"/>
                  <a:pt x="12203" y="12433"/>
                </a:cubicBezTo>
                <a:close/>
                <a:moveTo>
                  <a:pt x="9626" y="12699"/>
                </a:moveTo>
                <a:lnTo>
                  <a:pt x="9626" y="12699"/>
                </a:lnTo>
                <a:cubicBezTo>
                  <a:pt x="9659" y="12732"/>
                  <a:pt x="9702" y="12767"/>
                  <a:pt x="9737" y="12802"/>
                </a:cubicBezTo>
                <a:cubicBezTo>
                  <a:pt x="9762" y="12846"/>
                  <a:pt x="9781" y="12887"/>
                  <a:pt x="9805" y="12922"/>
                </a:cubicBezTo>
                <a:cubicBezTo>
                  <a:pt x="9737" y="12854"/>
                  <a:pt x="9678" y="12775"/>
                  <a:pt x="9626" y="12699"/>
                </a:cubicBezTo>
                <a:close/>
                <a:moveTo>
                  <a:pt x="6418" y="12867"/>
                </a:moveTo>
                <a:cubicBezTo>
                  <a:pt x="6422" y="12891"/>
                  <a:pt x="6426" y="12914"/>
                  <a:pt x="6430" y="12938"/>
                </a:cubicBezTo>
                <a:lnTo>
                  <a:pt x="6430" y="12938"/>
                </a:lnTo>
                <a:lnTo>
                  <a:pt x="6420" y="12930"/>
                </a:lnTo>
                <a:cubicBezTo>
                  <a:pt x="6420" y="12908"/>
                  <a:pt x="6420" y="12888"/>
                  <a:pt x="6418" y="12867"/>
                </a:cubicBezTo>
                <a:close/>
                <a:moveTo>
                  <a:pt x="8869" y="11720"/>
                </a:moveTo>
                <a:cubicBezTo>
                  <a:pt x="9032" y="11848"/>
                  <a:pt x="9203" y="11969"/>
                  <a:pt x="9358" y="12105"/>
                </a:cubicBezTo>
                <a:cubicBezTo>
                  <a:pt x="9496" y="12217"/>
                  <a:pt x="9634" y="12338"/>
                  <a:pt x="9754" y="12466"/>
                </a:cubicBezTo>
                <a:cubicBezTo>
                  <a:pt x="9840" y="12716"/>
                  <a:pt x="10038" y="12922"/>
                  <a:pt x="10150" y="13155"/>
                </a:cubicBezTo>
                <a:lnTo>
                  <a:pt x="10226" y="13309"/>
                </a:lnTo>
                <a:cubicBezTo>
                  <a:pt x="10166" y="13215"/>
                  <a:pt x="10106" y="13128"/>
                  <a:pt x="10047" y="13033"/>
                </a:cubicBezTo>
                <a:cubicBezTo>
                  <a:pt x="9987" y="12957"/>
                  <a:pt x="9935" y="12870"/>
                  <a:pt x="9884" y="12794"/>
                </a:cubicBezTo>
                <a:cubicBezTo>
                  <a:pt x="9873" y="12784"/>
                  <a:pt x="9873" y="12775"/>
                  <a:pt x="9865" y="12767"/>
                </a:cubicBezTo>
                <a:cubicBezTo>
                  <a:pt x="9865" y="12751"/>
                  <a:pt x="9865" y="12732"/>
                  <a:pt x="9857" y="12724"/>
                </a:cubicBezTo>
                <a:cubicBezTo>
                  <a:pt x="9840" y="12707"/>
                  <a:pt x="9832" y="12691"/>
                  <a:pt x="9822" y="12681"/>
                </a:cubicBezTo>
                <a:cubicBezTo>
                  <a:pt x="9797" y="12639"/>
                  <a:pt x="9781" y="12604"/>
                  <a:pt x="9754" y="12561"/>
                </a:cubicBezTo>
                <a:cubicBezTo>
                  <a:pt x="9667" y="12433"/>
                  <a:pt x="9548" y="12320"/>
                  <a:pt x="9445" y="12209"/>
                </a:cubicBezTo>
                <a:cubicBezTo>
                  <a:pt x="9432" y="12192"/>
                  <a:pt x="9417" y="12186"/>
                  <a:pt x="9402" y="12186"/>
                </a:cubicBezTo>
                <a:cubicBezTo>
                  <a:pt x="9387" y="12186"/>
                  <a:pt x="9371" y="12192"/>
                  <a:pt x="9358" y="12200"/>
                </a:cubicBezTo>
                <a:cubicBezTo>
                  <a:pt x="9342" y="12184"/>
                  <a:pt x="9325" y="12165"/>
                  <a:pt x="9306" y="12149"/>
                </a:cubicBezTo>
                <a:cubicBezTo>
                  <a:pt x="9162" y="12011"/>
                  <a:pt x="9016" y="11866"/>
                  <a:pt x="8869" y="11720"/>
                </a:cubicBezTo>
                <a:close/>
                <a:moveTo>
                  <a:pt x="6436" y="12972"/>
                </a:moveTo>
                <a:cubicBezTo>
                  <a:pt x="6446" y="13026"/>
                  <a:pt x="6455" y="13080"/>
                  <a:pt x="6464" y="13136"/>
                </a:cubicBezTo>
                <a:cubicBezTo>
                  <a:pt x="6472" y="13171"/>
                  <a:pt x="6472" y="13206"/>
                  <a:pt x="6482" y="13239"/>
                </a:cubicBezTo>
                <a:cubicBezTo>
                  <a:pt x="6472" y="13266"/>
                  <a:pt x="6464" y="13291"/>
                  <a:pt x="6456" y="13326"/>
                </a:cubicBezTo>
                <a:cubicBezTo>
                  <a:pt x="6447" y="13223"/>
                  <a:pt x="6439" y="13120"/>
                  <a:pt x="6431" y="13025"/>
                </a:cubicBezTo>
                <a:cubicBezTo>
                  <a:pt x="6436" y="13009"/>
                  <a:pt x="6438" y="12991"/>
                  <a:pt x="6436" y="12972"/>
                </a:cubicBezTo>
                <a:close/>
                <a:moveTo>
                  <a:pt x="5254" y="10096"/>
                </a:moveTo>
                <a:cubicBezTo>
                  <a:pt x="5194" y="10250"/>
                  <a:pt x="5142" y="10405"/>
                  <a:pt x="5081" y="10559"/>
                </a:cubicBezTo>
                <a:cubicBezTo>
                  <a:pt x="5081" y="10568"/>
                  <a:pt x="5072" y="10578"/>
                  <a:pt x="5064" y="10586"/>
                </a:cubicBezTo>
                <a:cubicBezTo>
                  <a:pt x="5029" y="10619"/>
                  <a:pt x="5004" y="10654"/>
                  <a:pt x="4969" y="10698"/>
                </a:cubicBezTo>
                <a:cubicBezTo>
                  <a:pt x="4953" y="10714"/>
                  <a:pt x="4936" y="10741"/>
                  <a:pt x="4918" y="10766"/>
                </a:cubicBezTo>
                <a:cubicBezTo>
                  <a:pt x="4913" y="10764"/>
                  <a:pt x="4909" y="10763"/>
                  <a:pt x="4904" y="10763"/>
                </a:cubicBezTo>
                <a:cubicBezTo>
                  <a:pt x="4881" y="10763"/>
                  <a:pt x="4855" y="10778"/>
                  <a:pt x="4841" y="10801"/>
                </a:cubicBezTo>
                <a:cubicBezTo>
                  <a:pt x="4763" y="10912"/>
                  <a:pt x="4695" y="11031"/>
                  <a:pt x="4617" y="11153"/>
                </a:cubicBezTo>
                <a:cubicBezTo>
                  <a:pt x="4429" y="11403"/>
                  <a:pt x="4248" y="11660"/>
                  <a:pt x="4101" y="11926"/>
                </a:cubicBezTo>
                <a:cubicBezTo>
                  <a:pt x="4085" y="11959"/>
                  <a:pt x="4060" y="11994"/>
                  <a:pt x="4042" y="12029"/>
                </a:cubicBezTo>
                <a:cubicBezTo>
                  <a:pt x="3965" y="12157"/>
                  <a:pt x="3887" y="12287"/>
                  <a:pt x="3811" y="12406"/>
                </a:cubicBezTo>
                <a:cubicBezTo>
                  <a:pt x="3664" y="12621"/>
                  <a:pt x="3483" y="12846"/>
                  <a:pt x="3390" y="13085"/>
                </a:cubicBezTo>
                <a:cubicBezTo>
                  <a:pt x="3380" y="13103"/>
                  <a:pt x="3390" y="13120"/>
                  <a:pt x="3398" y="13136"/>
                </a:cubicBezTo>
                <a:cubicBezTo>
                  <a:pt x="3380" y="13171"/>
                  <a:pt x="3363" y="13266"/>
                  <a:pt x="3355" y="13283"/>
                </a:cubicBezTo>
                <a:cubicBezTo>
                  <a:pt x="3339" y="13334"/>
                  <a:pt x="3328" y="13377"/>
                  <a:pt x="3312" y="13429"/>
                </a:cubicBezTo>
                <a:cubicBezTo>
                  <a:pt x="3252" y="13548"/>
                  <a:pt x="3192" y="13670"/>
                  <a:pt x="3149" y="13798"/>
                </a:cubicBezTo>
                <a:cubicBezTo>
                  <a:pt x="3174" y="13711"/>
                  <a:pt x="3192" y="13619"/>
                  <a:pt x="3217" y="13540"/>
                </a:cubicBezTo>
                <a:cubicBezTo>
                  <a:pt x="3355" y="13111"/>
                  <a:pt x="3534" y="12672"/>
                  <a:pt x="3759" y="12287"/>
                </a:cubicBezTo>
                <a:cubicBezTo>
                  <a:pt x="3965" y="11926"/>
                  <a:pt x="4215" y="11590"/>
                  <a:pt x="4454" y="11256"/>
                </a:cubicBezTo>
                <a:cubicBezTo>
                  <a:pt x="4720" y="10869"/>
                  <a:pt x="4988" y="10483"/>
                  <a:pt x="5254" y="10096"/>
                </a:cubicBezTo>
                <a:close/>
                <a:moveTo>
                  <a:pt x="6998" y="13652"/>
                </a:moveTo>
                <a:lnTo>
                  <a:pt x="6998" y="13652"/>
                </a:lnTo>
                <a:cubicBezTo>
                  <a:pt x="6979" y="13722"/>
                  <a:pt x="6946" y="13798"/>
                  <a:pt x="6919" y="13866"/>
                </a:cubicBezTo>
                <a:lnTo>
                  <a:pt x="6919" y="13841"/>
                </a:lnTo>
                <a:cubicBezTo>
                  <a:pt x="6928" y="13825"/>
                  <a:pt x="6936" y="13806"/>
                  <a:pt x="6936" y="13790"/>
                </a:cubicBezTo>
                <a:cubicBezTo>
                  <a:pt x="6963" y="13738"/>
                  <a:pt x="6979" y="13695"/>
                  <a:pt x="6998" y="13652"/>
                </a:cubicBezTo>
                <a:close/>
                <a:moveTo>
                  <a:pt x="3854" y="13120"/>
                </a:moveTo>
                <a:cubicBezTo>
                  <a:pt x="3827" y="13196"/>
                  <a:pt x="3802" y="13266"/>
                  <a:pt x="3767" y="13342"/>
                </a:cubicBezTo>
                <a:cubicBezTo>
                  <a:pt x="3759" y="13377"/>
                  <a:pt x="3776" y="13412"/>
                  <a:pt x="3802" y="13429"/>
                </a:cubicBezTo>
                <a:cubicBezTo>
                  <a:pt x="3724" y="13567"/>
                  <a:pt x="3648" y="13711"/>
                  <a:pt x="3561" y="13849"/>
                </a:cubicBezTo>
                <a:cubicBezTo>
                  <a:pt x="3553" y="13876"/>
                  <a:pt x="3534" y="13893"/>
                  <a:pt x="3518" y="13917"/>
                </a:cubicBezTo>
                <a:cubicBezTo>
                  <a:pt x="3526" y="13893"/>
                  <a:pt x="3545" y="13866"/>
                  <a:pt x="3553" y="13841"/>
                </a:cubicBezTo>
                <a:cubicBezTo>
                  <a:pt x="3581" y="13775"/>
                  <a:pt x="3530" y="13716"/>
                  <a:pt x="3478" y="13716"/>
                </a:cubicBezTo>
                <a:cubicBezTo>
                  <a:pt x="3468" y="13716"/>
                  <a:pt x="3459" y="13718"/>
                  <a:pt x="3450" y="13722"/>
                </a:cubicBezTo>
                <a:cubicBezTo>
                  <a:pt x="3475" y="13678"/>
                  <a:pt x="3493" y="13643"/>
                  <a:pt x="3510" y="13600"/>
                </a:cubicBezTo>
                <a:cubicBezTo>
                  <a:pt x="3521" y="13606"/>
                  <a:pt x="3533" y="13609"/>
                  <a:pt x="3544" y="13609"/>
                </a:cubicBezTo>
                <a:cubicBezTo>
                  <a:pt x="3570" y="13609"/>
                  <a:pt x="3595" y="13595"/>
                  <a:pt x="3613" y="13567"/>
                </a:cubicBezTo>
                <a:cubicBezTo>
                  <a:pt x="3681" y="13421"/>
                  <a:pt x="3776" y="13274"/>
                  <a:pt x="3854" y="13120"/>
                </a:cubicBezTo>
                <a:close/>
                <a:moveTo>
                  <a:pt x="6721" y="13497"/>
                </a:moveTo>
                <a:cubicBezTo>
                  <a:pt x="6733" y="13524"/>
                  <a:pt x="6753" y="13534"/>
                  <a:pt x="6773" y="13534"/>
                </a:cubicBezTo>
                <a:cubicBezTo>
                  <a:pt x="6785" y="13534"/>
                  <a:pt x="6798" y="13530"/>
                  <a:pt x="6808" y="13524"/>
                </a:cubicBezTo>
                <a:lnTo>
                  <a:pt x="6808" y="13524"/>
                </a:lnTo>
                <a:cubicBezTo>
                  <a:pt x="6792" y="13627"/>
                  <a:pt x="6773" y="13722"/>
                  <a:pt x="6773" y="13773"/>
                </a:cubicBezTo>
                <a:cubicBezTo>
                  <a:pt x="6721" y="13876"/>
                  <a:pt x="6678" y="13961"/>
                  <a:pt x="6637" y="14056"/>
                </a:cubicBezTo>
                <a:lnTo>
                  <a:pt x="6627" y="14056"/>
                </a:lnTo>
                <a:cubicBezTo>
                  <a:pt x="6627" y="14064"/>
                  <a:pt x="6618" y="14064"/>
                  <a:pt x="6610" y="14072"/>
                </a:cubicBezTo>
                <a:cubicBezTo>
                  <a:pt x="6627" y="13961"/>
                  <a:pt x="6627" y="13849"/>
                  <a:pt x="6645" y="13746"/>
                </a:cubicBezTo>
                <a:lnTo>
                  <a:pt x="6645" y="13738"/>
                </a:lnTo>
                <a:cubicBezTo>
                  <a:pt x="6670" y="13730"/>
                  <a:pt x="6697" y="13703"/>
                  <a:pt x="6705" y="13678"/>
                </a:cubicBezTo>
                <a:cubicBezTo>
                  <a:pt x="6713" y="13619"/>
                  <a:pt x="6721" y="13557"/>
                  <a:pt x="6721" y="13497"/>
                </a:cubicBezTo>
                <a:close/>
                <a:moveTo>
                  <a:pt x="3097" y="14167"/>
                </a:moveTo>
                <a:lnTo>
                  <a:pt x="3097" y="14167"/>
                </a:lnTo>
                <a:cubicBezTo>
                  <a:pt x="3097" y="14167"/>
                  <a:pt x="3106" y="14167"/>
                  <a:pt x="3106" y="14175"/>
                </a:cubicBezTo>
                <a:lnTo>
                  <a:pt x="3114" y="14175"/>
                </a:lnTo>
                <a:cubicBezTo>
                  <a:pt x="3114" y="14175"/>
                  <a:pt x="3106" y="14175"/>
                  <a:pt x="3106" y="14185"/>
                </a:cubicBezTo>
                <a:cubicBezTo>
                  <a:pt x="3106" y="14236"/>
                  <a:pt x="3146" y="14263"/>
                  <a:pt x="3187" y="14263"/>
                </a:cubicBezTo>
                <a:cubicBezTo>
                  <a:pt x="3215" y="14263"/>
                  <a:pt x="3243" y="14251"/>
                  <a:pt x="3260" y="14227"/>
                </a:cubicBezTo>
                <a:cubicBezTo>
                  <a:pt x="3269" y="14218"/>
                  <a:pt x="3277" y="14202"/>
                  <a:pt x="3277" y="14194"/>
                </a:cubicBezTo>
                <a:cubicBezTo>
                  <a:pt x="3287" y="14194"/>
                  <a:pt x="3295" y="14185"/>
                  <a:pt x="3304" y="14185"/>
                </a:cubicBezTo>
                <a:cubicBezTo>
                  <a:pt x="3277" y="14218"/>
                  <a:pt x="3252" y="14245"/>
                  <a:pt x="3236" y="14278"/>
                </a:cubicBezTo>
                <a:cubicBezTo>
                  <a:pt x="3201" y="14331"/>
                  <a:pt x="3173" y="14368"/>
                  <a:pt x="3150" y="14368"/>
                </a:cubicBezTo>
                <a:cubicBezTo>
                  <a:pt x="3132" y="14368"/>
                  <a:pt x="3118" y="14345"/>
                  <a:pt x="3106" y="14289"/>
                </a:cubicBezTo>
                <a:cubicBezTo>
                  <a:pt x="3097" y="14253"/>
                  <a:pt x="3097" y="14210"/>
                  <a:pt x="3097" y="14167"/>
                </a:cubicBezTo>
                <a:close/>
                <a:moveTo>
                  <a:pt x="5992" y="13996"/>
                </a:moveTo>
                <a:lnTo>
                  <a:pt x="5992" y="14004"/>
                </a:lnTo>
                <a:cubicBezTo>
                  <a:pt x="5983" y="14082"/>
                  <a:pt x="5975" y="14167"/>
                  <a:pt x="5975" y="14245"/>
                </a:cubicBezTo>
                <a:cubicBezTo>
                  <a:pt x="5948" y="14270"/>
                  <a:pt x="5932" y="14305"/>
                  <a:pt x="5915" y="14330"/>
                </a:cubicBezTo>
                <a:cubicBezTo>
                  <a:pt x="5905" y="14348"/>
                  <a:pt x="5897" y="14357"/>
                  <a:pt x="5889" y="14373"/>
                </a:cubicBezTo>
                <a:cubicBezTo>
                  <a:pt x="5932" y="14245"/>
                  <a:pt x="5957" y="14124"/>
                  <a:pt x="5992" y="13996"/>
                </a:cubicBezTo>
                <a:close/>
                <a:moveTo>
                  <a:pt x="10304" y="13652"/>
                </a:moveTo>
                <a:lnTo>
                  <a:pt x="10304" y="13652"/>
                </a:lnTo>
                <a:cubicBezTo>
                  <a:pt x="10399" y="13798"/>
                  <a:pt x="10492" y="13944"/>
                  <a:pt x="10595" y="14082"/>
                </a:cubicBezTo>
                <a:cubicBezTo>
                  <a:pt x="10595" y="14091"/>
                  <a:pt x="10605" y="14091"/>
                  <a:pt x="10605" y="14099"/>
                </a:cubicBezTo>
                <a:cubicBezTo>
                  <a:pt x="10617" y="14111"/>
                  <a:pt x="10629" y="14119"/>
                  <a:pt x="10642" y="14119"/>
                </a:cubicBezTo>
                <a:cubicBezTo>
                  <a:pt x="10647" y="14119"/>
                  <a:pt x="10652" y="14118"/>
                  <a:pt x="10657" y="14115"/>
                </a:cubicBezTo>
                <a:cubicBezTo>
                  <a:pt x="10690" y="14202"/>
                  <a:pt x="10725" y="14289"/>
                  <a:pt x="10760" y="14373"/>
                </a:cubicBezTo>
                <a:cubicBezTo>
                  <a:pt x="10698" y="14305"/>
                  <a:pt x="10630" y="14237"/>
                  <a:pt x="10570" y="14167"/>
                </a:cubicBezTo>
                <a:cubicBezTo>
                  <a:pt x="10554" y="14142"/>
                  <a:pt x="10535" y="14124"/>
                  <a:pt x="10510" y="14099"/>
                </a:cubicBezTo>
                <a:cubicBezTo>
                  <a:pt x="10527" y="14082"/>
                  <a:pt x="10527" y="14056"/>
                  <a:pt x="10510" y="14031"/>
                </a:cubicBezTo>
                <a:cubicBezTo>
                  <a:pt x="10440" y="13909"/>
                  <a:pt x="10372" y="13781"/>
                  <a:pt x="10304" y="13652"/>
                </a:cubicBezTo>
                <a:close/>
                <a:moveTo>
                  <a:pt x="6293" y="14606"/>
                </a:moveTo>
                <a:cubicBezTo>
                  <a:pt x="6301" y="14614"/>
                  <a:pt x="6301" y="14622"/>
                  <a:pt x="6309" y="14622"/>
                </a:cubicBezTo>
                <a:cubicBezTo>
                  <a:pt x="6233" y="14690"/>
                  <a:pt x="6163" y="14752"/>
                  <a:pt x="6087" y="14812"/>
                </a:cubicBezTo>
                <a:cubicBezTo>
                  <a:pt x="6155" y="14742"/>
                  <a:pt x="6225" y="14674"/>
                  <a:pt x="6293" y="14606"/>
                </a:cubicBezTo>
                <a:close/>
                <a:moveTo>
                  <a:pt x="5992" y="14511"/>
                </a:moveTo>
                <a:lnTo>
                  <a:pt x="5992" y="14519"/>
                </a:lnTo>
                <a:cubicBezTo>
                  <a:pt x="5992" y="14528"/>
                  <a:pt x="6000" y="14536"/>
                  <a:pt x="6008" y="14546"/>
                </a:cubicBezTo>
                <a:cubicBezTo>
                  <a:pt x="5940" y="14631"/>
                  <a:pt x="5880" y="14726"/>
                  <a:pt x="5837" y="14777"/>
                </a:cubicBezTo>
                <a:cubicBezTo>
                  <a:pt x="5802" y="14820"/>
                  <a:pt x="5769" y="14872"/>
                  <a:pt x="5726" y="14915"/>
                </a:cubicBezTo>
                <a:cubicBezTo>
                  <a:pt x="5761" y="14864"/>
                  <a:pt x="5794" y="14820"/>
                  <a:pt x="5821" y="14769"/>
                </a:cubicBezTo>
                <a:cubicBezTo>
                  <a:pt x="5880" y="14682"/>
                  <a:pt x="5932" y="14598"/>
                  <a:pt x="5992" y="14511"/>
                </a:cubicBezTo>
                <a:close/>
                <a:moveTo>
                  <a:pt x="5848" y="1"/>
                </a:moveTo>
                <a:cubicBezTo>
                  <a:pt x="5808" y="1"/>
                  <a:pt x="5768" y="30"/>
                  <a:pt x="5777" y="81"/>
                </a:cubicBezTo>
                <a:cubicBezTo>
                  <a:pt x="5786" y="106"/>
                  <a:pt x="5794" y="141"/>
                  <a:pt x="5802" y="168"/>
                </a:cubicBezTo>
                <a:cubicBezTo>
                  <a:pt x="5845" y="312"/>
                  <a:pt x="5845" y="458"/>
                  <a:pt x="5872" y="613"/>
                </a:cubicBezTo>
                <a:cubicBezTo>
                  <a:pt x="5897" y="803"/>
                  <a:pt x="5932" y="992"/>
                  <a:pt x="5975" y="1180"/>
                </a:cubicBezTo>
                <a:cubicBezTo>
                  <a:pt x="6051" y="1473"/>
                  <a:pt x="6163" y="1747"/>
                  <a:pt x="6317" y="2013"/>
                </a:cubicBezTo>
                <a:cubicBezTo>
                  <a:pt x="6499" y="2340"/>
                  <a:pt x="6816" y="2555"/>
                  <a:pt x="6936" y="2916"/>
                </a:cubicBezTo>
                <a:cubicBezTo>
                  <a:pt x="7066" y="3301"/>
                  <a:pt x="7101" y="3724"/>
                  <a:pt x="7134" y="4126"/>
                </a:cubicBezTo>
                <a:cubicBezTo>
                  <a:pt x="7169" y="4505"/>
                  <a:pt x="7212" y="4890"/>
                  <a:pt x="7161" y="5270"/>
                </a:cubicBezTo>
                <a:cubicBezTo>
                  <a:pt x="7117" y="5631"/>
                  <a:pt x="7006" y="5981"/>
                  <a:pt x="6895" y="6325"/>
                </a:cubicBezTo>
                <a:cubicBezTo>
                  <a:pt x="6860" y="6412"/>
                  <a:pt x="6833" y="6496"/>
                  <a:pt x="6800" y="6583"/>
                </a:cubicBezTo>
                <a:cubicBezTo>
                  <a:pt x="6816" y="6488"/>
                  <a:pt x="6825" y="6393"/>
                  <a:pt x="6843" y="6300"/>
                </a:cubicBezTo>
                <a:cubicBezTo>
                  <a:pt x="6868" y="6119"/>
                  <a:pt x="6884" y="5948"/>
                  <a:pt x="6884" y="5775"/>
                </a:cubicBezTo>
                <a:cubicBezTo>
                  <a:pt x="6911" y="5742"/>
                  <a:pt x="6919" y="5715"/>
                  <a:pt x="6911" y="5663"/>
                </a:cubicBezTo>
                <a:cubicBezTo>
                  <a:pt x="6911" y="5631"/>
                  <a:pt x="6903" y="5595"/>
                  <a:pt x="6884" y="5569"/>
                </a:cubicBezTo>
                <a:cubicBezTo>
                  <a:pt x="6884" y="5457"/>
                  <a:pt x="6876" y="5346"/>
                  <a:pt x="6860" y="5235"/>
                </a:cubicBezTo>
                <a:cubicBezTo>
                  <a:pt x="6816" y="4926"/>
                  <a:pt x="6713" y="4676"/>
                  <a:pt x="6585" y="4394"/>
                </a:cubicBezTo>
                <a:cubicBezTo>
                  <a:pt x="6352" y="3895"/>
                  <a:pt x="6035" y="3353"/>
                  <a:pt x="5588" y="3002"/>
                </a:cubicBezTo>
                <a:lnTo>
                  <a:pt x="5579" y="3002"/>
                </a:lnTo>
                <a:lnTo>
                  <a:pt x="5555" y="2975"/>
                </a:lnTo>
                <a:cubicBezTo>
                  <a:pt x="5493" y="2932"/>
                  <a:pt x="5441" y="2899"/>
                  <a:pt x="5382" y="2864"/>
                </a:cubicBezTo>
                <a:cubicBezTo>
                  <a:pt x="5091" y="2693"/>
                  <a:pt x="4771" y="2623"/>
                  <a:pt x="4462" y="2487"/>
                </a:cubicBezTo>
                <a:cubicBezTo>
                  <a:pt x="4299" y="2408"/>
                  <a:pt x="4136" y="2322"/>
                  <a:pt x="3974" y="2237"/>
                </a:cubicBezTo>
                <a:cubicBezTo>
                  <a:pt x="3827" y="2159"/>
                  <a:pt x="3638" y="2108"/>
                  <a:pt x="3510" y="2004"/>
                </a:cubicBezTo>
                <a:cubicBezTo>
                  <a:pt x="3491" y="1990"/>
                  <a:pt x="3471" y="1983"/>
                  <a:pt x="3453" y="1983"/>
                </a:cubicBezTo>
                <a:cubicBezTo>
                  <a:pt x="3387" y="1983"/>
                  <a:pt x="3337" y="2065"/>
                  <a:pt x="3398" y="2126"/>
                </a:cubicBezTo>
                <a:cubicBezTo>
                  <a:pt x="3811" y="2555"/>
                  <a:pt x="4275" y="2940"/>
                  <a:pt x="4668" y="3388"/>
                </a:cubicBezTo>
                <a:cubicBezTo>
                  <a:pt x="5081" y="3851"/>
                  <a:pt x="5297" y="4505"/>
                  <a:pt x="5441" y="5097"/>
                </a:cubicBezTo>
                <a:cubicBezTo>
                  <a:pt x="5571" y="5595"/>
                  <a:pt x="5631" y="6111"/>
                  <a:pt x="5750" y="6610"/>
                </a:cubicBezTo>
                <a:cubicBezTo>
                  <a:pt x="5726" y="6575"/>
                  <a:pt x="5699" y="6531"/>
                  <a:pt x="5666" y="6496"/>
                </a:cubicBezTo>
                <a:cubicBezTo>
                  <a:pt x="5159" y="5785"/>
                  <a:pt x="4481" y="5270"/>
                  <a:pt x="3767" y="4779"/>
                </a:cubicBezTo>
                <a:cubicBezTo>
                  <a:pt x="3751" y="4763"/>
                  <a:pt x="3724" y="4763"/>
                  <a:pt x="3699" y="4763"/>
                </a:cubicBezTo>
                <a:cubicBezTo>
                  <a:pt x="3664" y="4728"/>
                  <a:pt x="3629" y="4693"/>
                  <a:pt x="3586" y="4668"/>
                </a:cubicBezTo>
                <a:cubicBezTo>
                  <a:pt x="3423" y="4521"/>
                  <a:pt x="3174" y="4324"/>
                  <a:pt x="2951" y="4307"/>
                </a:cubicBezTo>
                <a:cubicBezTo>
                  <a:pt x="2948" y="4307"/>
                  <a:pt x="2946" y="4307"/>
                  <a:pt x="2943" y="4307"/>
                </a:cubicBezTo>
                <a:cubicBezTo>
                  <a:pt x="2873" y="4307"/>
                  <a:pt x="2850" y="4412"/>
                  <a:pt x="2900" y="4453"/>
                </a:cubicBezTo>
                <a:cubicBezTo>
                  <a:pt x="3019" y="4573"/>
                  <a:pt x="3174" y="4668"/>
                  <a:pt x="3304" y="4779"/>
                </a:cubicBezTo>
                <a:cubicBezTo>
                  <a:pt x="3415" y="4874"/>
                  <a:pt x="3526" y="4977"/>
                  <a:pt x="3638" y="5072"/>
                </a:cubicBezTo>
                <a:cubicBezTo>
                  <a:pt x="3629" y="5097"/>
                  <a:pt x="3629" y="5132"/>
                  <a:pt x="3648" y="5148"/>
                </a:cubicBezTo>
                <a:cubicBezTo>
                  <a:pt x="3664" y="5167"/>
                  <a:pt x="3673" y="5175"/>
                  <a:pt x="3681" y="5183"/>
                </a:cubicBezTo>
                <a:cubicBezTo>
                  <a:pt x="3759" y="5433"/>
                  <a:pt x="3906" y="5672"/>
                  <a:pt x="4017" y="5896"/>
                </a:cubicBezTo>
                <a:cubicBezTo>
                  <a:pt x="4101" y="6068"/>
                  <a:pt x="4223" y="6222"/>
                  <a:pt x="4326" y="6385"/>
                </a:cubicBezTo>
                <a:cubicBezTo>
                  <a:pt x="4437" y="6575"/>
                  <a:pt x="4540" y="6764"/>
                  <a:pt x="4635" y="6960"/>
                </a:cubicBezTo>
                <a:cubicBezTo>
                  <a:pt x="4815" y="7321"/>
                  <a:pt x="5004" y="7692"/>
                  <a:pt x="5245" y="8001"/>
                </a:cubicBezTo>
                <a:cubicBezTo>
                  <a:pt x="5048" y="7950"/>
                  <a:pt x="4841" y="7898"/>
                  <a:pt x="4644" y="7847"/>
                </a:cubicBezTo>
                <a:cubicBezTo>
                  <a:pt x="4101" y="7700"/>
                  <a:pt x="3561" y="7570"/>
                  <a:pt x="3019" y="7434"/>
                </a:cubicBezTo>
                <a:cubicBezTo>
                  <a:pt x="2547" y="7313"/>
                  <a:pt x="2058" y="7218"/>
                  <a:pt x="1586" y="7082"/>
                </a:cubicBezTo>
                <a:cubicBezTo>
                  <a:pt x="1104" y="6935"/>
                  <a:pt x="624" y="6746"/>
                  <a:pt x="133" y="6634"/>
                </a:cubicBezTo>
                <a:cubicBezTo>
                  <a:pt x="128" y="6633"/>
                  <a:pt x="123" y="6633"/>
                  <a:pt x="118" y="6633"/>
                </a:cubicBezTo>
                <a:cubicBezTo>
                  <a:pt x="49" y="6633"/>
                  <a:pt x="1" y="6733"/>
                  <a:pt x="49" y="6781"/>
                </a:cubicBezTo>
                <a:cubicBezTo>
                  <a:pt x="176" y="6919"/>
                  <a:pt x="366" y="6944"/>
                  <a:pt x="529" y="7012"/>
                </a:cubicBezTo>
                <a:cubicBezTo>
                  <a:pt x="762" y="7106"/>
                  <a:pt x="1009" y="7158"/>
                  <a:pt x="1242" y="7236"/>
                </a:cubicBezTo>
                <a:cubicBezTo>
                  <a:pt x="1500" y="7321"/>
                  <a:pt x="1749" y="7434"/>
                  <a:pt x="2015" y="7502"/>
                </a:cubicBezTo>
                <a:cubicBezTo>
                  <a:pt x="2281" y="7570"/>
                  <a:pt x="2547" y="7630"/>
                  <a:pt x="2813" y="7708"/>
                </a:cubicBezTo>
                <a:cubicBezTo>
                  <a:pt x="3347" y="7855"/>
                  <a:pt x="3895" y="7966"/>
                  <a:pt x="4429" y="8094"/>
                </a:cubicBezTo>
                <a:cubicBezTo>
                  <a:pt x="4712" y="8164"/>
                  <a:pt x="4996" y="8224"/>
                  <a:pt x="5278" y="8275"/>
                </a:cubicBezTo>
                <a:cubicBezTo>
                  <a:pt x="5373" y="8292"/>
                  <a:pt x="5468" y="8319"/>
                  <a:pt x="5571" y="8343"/>
                </a:cubicBezTo>
                <a:cubicBezTo>
                  <a:pt x="5623" y="8387"/>
                  <a:pt x="5674" y="8430"/>
                  <a:pt x="5734" y="8473"/>
                </a:cubicBezTo>
                <a:cubicBezTo>
                  <a:pt x="5468" y="8533"/>
                  <a:pt x="5210" y="8671"/>
                  <a:pt x="4969" y="8799"/>
                </a:cubicBezTo>
                <a:cubicBezTo>
                  <a:pt x="4782" y="8902"/>
                  <a:pt x="4608" y="8989"/>
                  <a:pt x="4446" y="9135"/>
                </a:cubicBezTo>
                <a:cubicBezTo>
                  <a:pt x="4266" y="9298"/>
                  <a:pt x="4093" y="9469"/>
                  <a:pt x="3914" y="9632"/>
                </a:cubicBezTo>
                <a:cubicBezTo>
                  <a:pt x="3545" y="9968"/>
                  <a:pt x="3149" y="10285"/>
                  <a:pt x="2805" y="10646"/>
                </a:cubicBezTo>
                <a:cubicBezTo>
                  <a:pt x="2607" y="10852"/>
                  <a:pt x="2392" y="11110"/>
                  <a:pt x="2427" y="11419"/>
                </a:cubicBezTo>
                <a:cubicBezTo>
                  <a:pt x="2434" y="11464"/>
                  <a:pt x="2474" y="11500"/>
                  <a:pt x="2519" y="11500"/>
                </a:cubicBezTo>
                <a:cubicBezTo>
                  <a:pt x="2535" y="11500"/>
                  <a:pt x="2550" y="11496"/>
                  <a:pt x="2566" y="11487"/>
                </a:cubicBezTo>
                <a:cubicBezTo>
                  <a:pt x="2574" y="11479"/>
                  <a:pt x="2574" y="11471"/>
                  <a:pt x="2582" y="11471"/>
                </a:cubicBezTo>
                <a:cubicBezTo>
                  <a:pt x="2658" y="11471"/>
                  <a:pt x="2710" y="11435"/>
                  <a:pt x="2772" y="11403"/>
                </a:cubicBezTo>
                <a:cubicBezTo>
                  <a:pt x="2823" y="11376"/>
                  <a:pt x="2875" y="11359"/>
                  <a:pt x="2926" y="11332"/>
                </a:cubicBezTo>
                <a:cubicBezTo>
                  <a:pt x="2943" y="11362"/>
                  <a:pt x="2972" y="11384"/>
                  <a:pt x="3003" y="11384"/>
                </a:cubicBezTo>
                <a:cubicBezTo>
                  <a:pt x="3017" y="11384"/>
                  <a:pt x="3032" y="11379"/>
                  <a:pt x="3046" y="11367"/>
                </a:cubicBezTo>
                <a:cubicBezTo>
                  <a:pt x="3054" y="11359"/>
                  <a:pt x="3062" y="11359"/>
                  <a:pt x="3062" y="11351"/>
                </a:cubicBezTo>
                <a:lnTo>
                  <a:pt x="3071" y="11351"/>
                </a:lnTo>
                <a:cubicBezTo>
                  <a:pt x="3081" y="11341"/>
                  <a:pt x="3081" y="11332"/>
                  <a:pt x="3089" y="11324"/>
                </a:cubicBezTo>
                <a:cubicBezTo>
                  <a:pt x="3114" y="11308"/>
                  <a:pt x="3141" y="11281"/>
                  <a:pt x="3165" y="11256"/>
                </a:cubicBezTo>
                <a:cubicBezTo>
                  <a:pt x="3184" y="11256"/>
                  <a:pt x="3192" y="11248"/>
                  <a:pt x="3209" y="11248"/>
                </a:cubicBezTo>
                <a:cubicBezTo>
                  <a:pt x="3260" y="11229"/>
                  <a:pt x="3312" y="11205"/>
                  <a:pt x="3363" y="11186"/>
                </a:cubicBezTo>
                <a:cubicBezTo>
                  <a:pt x="3380" y="11178"/>
                  <a:pt x="3407" y="11170"/>
                  <a:pt x="3423" y="11170"/>
                </a:cubicBezTo>
                <a:cubicBezTo>
                  <a:pt x="3648" y="11093"/>
                  <a:pt x="3827" y="11023"/>
                  <a:pt x="4025" y="10887"/>
                </a:cubicBezTo>
                <a:cubicBezTo>
                  <a:pt x="4093" y="10844"/>
                  <a:pt x="4163" y="10792"/>
                  <a:pt x="4223" y="10741"/>
                </a:cubicBezTo>
                <a:cubicBezTo>
                  <a:pt x="4575" y="10500"/>
                  <a:pt x="4885" y="10190"/>
                  <a:pt x="5202" y="9916"/>
                </a:cubicBezTo>
                <a:lnTo>
                  <a:pt x="5202" y="9916"/>
                </a:lnTo>
                <a:cubicBezTo>
                  <a:pt x="5132" y="10001"/>
                  <a:pt x="5056" y="10096"/>
                  <a:pt x="4996" y="10182"/>
                </a:cubicBezTo>
                <a:cubicBezTo>
                  <a:pt x="4712" y="10578"/>
                  <a:pt x="4446" y="10980"/>
                  <a:pt x="4163" y="11376"/>
                </a:cubicBezTo>
                <a:cubicBezTo>
                  <a:pt x="3613" y="12157"/>
                  <a:pt x="3141" y="13000"/>
                  <a:pt x="2951" y="13944"/>
                </a:cubicBezTo>
                <a:cubicBezTo>
                  <a:pt x="2926" y="14099"/>
                  <a:pt x="2864" y="14587"/>
                  <a:pt x="3122" y="14598"/>
                </a:cubicBezTo>
                <a:cubicBezTo>
                  <a:pt x="3225" y="14598"/>
                  <a:pt x="3295" y="14495"/>
                  <a:pt x="3347" y="14416"/>
                </a:cubicBezTo>
                <a:cubicBezTo>
                  <a:pt x="3407" y="14330"/>
                  <a:pt x="3450" y="14237"/>
                  <a:pt x="3518" y="14159"/>
                </a:cubicBezTo>
                <a:cubicBezTo>
                  <a:pt x="3586" y="14082"/>
                  <a:pt x="3656" y="14021"/>
                  <a:pt x="3716" y="13928"/>
                </a:cubicBezTo>
                <a:cubicBezTo>
                  <a:pt x="3957" y="13515"/>
                  <a:pt x="4145" y="13076"/>
                  <a:pt x="4359" y="12639"/>
                </a:cubicBezTo>
                <a:cubicBezTo>
                  <a:pt x="4481" y="12398"/>
                  <a:pt x="4608" y="12176"/>
                  <a:pt x="4790" y="11969"/>
                </a:cubicBezTo>
                <a:cubicBezTo>
                  <a:pt x="4944" y="11796"/>
                  <a:pt x="5107" y="11625"/>
                  <a:pt x="5245" y="11435"/>
                </a:cubicBezTo>
                <a:cubicBezTo>
                  <a:pt x="5382" y="11248"/>
                  <a:pt x="5536" y="11050"/>
                  <a:pt x="5623" y="10825"/>
                </a:cubicBezTo>
                <a:cubicBezTo>
                  <a:pt x="5709" y="10603"/>
                  <a:pt x="5750" y="10329"/>
                  <a:pt x="5777" y="10096"/>
                </a:cubicBezTo>
                <a:lnTo>
                  <a:pt x="5777" y="10011"/>
                </a:lnTo>
                <a:cubicBezTo>
                  <a:pt x="5786" y="10001"/>
                  <a:pt x="5786" y="10001"/>
                  <a:pt x="5794" y="9992"/>
                </a:cubicBezTo>
                <a:cubicBezTo>
                  <a:pt x="5812" y="10079"/>
                  <a:pt x="5829" y="10155"/>
                  <a:pt x="5845" y="10242"/>
                </a:cubicBezTo>
                <a:cubicBezTo>
                  <a:pt x="5864" y="10310"/>
                  <a:pt x="5880" y="10380"/>
                  <a:pt x="5897" y="10440"/>
                </a:cubicBezTo>
                <a:cubicBezTo>
                  <a:pt x="5897" y="10646"/>
                  <a:pt x="5872" y="10844"/>
                  <a:pt x="5829" y="11058"/>
                </a:cubicBezTo>
                <a:cubicBezTo>
                  <a:pt x="5777" y="11308"/>
                  <a:pt x="5769" y="11582"/>
                  <a:pt x="5812" y="11840"/>
                </a:cubicBezTo>
                <a:cubicBezTo>
                  <a:pt x="5872" y="12165"/>
                  <a:pt x="5897" y="12493"/>
                  <a:pt x="5905" y="12827"/>
                </a:cubicBezTo>
                <a:cubicBezTo>
                  <a:pt x="5932" y="13454"/>
                  <a:pt x="5872" y="14167"/>
                  <a:pt x="5563" y="14726"/>
                </a:cubicBezTo>
                <a:cubicBezTo>
                  <a:pt x="5433" y="14975"/>
                  <a:pt x="5202" y="15181"/>
                  <a:pt x="5099" y="15439"/>
                </a:cubicBezTo>
                <a:cubicBezTo>
                  <a:pt x="5021" y="15645"/>
                  <a:pt x="4936" y="15911"/>
                  <a:pt x="5004" y="16125"/>
                </a:cubicBezTo>
                <a:cubicBezTo>
                  <a:pt x="5015" y="16159"/>
                  <a:pt x="5052" y="16182"/>
                  <a:pt x="5089" y="16182"/>
                </a:cubicBezTo>
                <a:cubicBezTo>
                  <a:pt x="5108" y="16182"/>
                  <a:pt x="5127" y="16175"/>
                  <a:pt x="5142" y="16160"/>
                </a:cubicBezTo>
                <a:cubicBezTo>
                  <a:pt x="5227" y="16065"/>
                  <a:pt x="5278" y="15962"/>
                  <a:pt x="5349" y="15851"/>
                </a:cubicBezTo>
                <a:cubicBezTo>
                  <a:pt x="5441" y="15680"/>
                  <a:pt x="5563" y="15534"/>
                  <a:pt x="5691" y="15379"/>
                </a:cubicBezTo>
                <a:cubicBezTo>
                  <a:pt x="5905" y="15138"/>
                  <a:pt x="6198" y="14940"/>
                  <a:pt x="6447" y="14717"/>
                </a:cubicBezTo>
                <a:cubicBezTo>
                  <a:pt x="6851" y="14348"/>
                  <a:pt x="7204" y="13866"/>
                  <a:pt x="7220" y="13299"/>
                </a:cubicBezTo>
                <a:cubicBezTo>
                  <a:pt x="7229" y="13068"/>
                  <a:pt x="7220" y="12846"/>
                  <a:pt x="7194" y="12621"/>
                </a:cubicBezTo>
                <a:cubicBezTo>
                  <a:pt x="7204" y="12235"/>
                  <a:pt x="7161" y="11848"/>
                  <a:pt x="7031" y="11495"/>
                </a:cubicBezTo>
                <a:cubicBezTo>
                  <a:pt x="6998" y="11411"/>
                  <a:pt x="6979" y="11308"/>
                  <a:pt x="6936" y="11221"/>
                </a:cubicBezTo>
                <a:cubicBezTo>
                  <a:pt x="6895" y="11145"/>
                  <a:pt x="6833" y="11075"/>
                  <a:pt x="6781" y="11007"/>
                </a:cubicBezTo>
                <a:cubicBezTo>
                  <a:pt x="6721" y="10895"/>
                  <a:pt x="6662" y="10784"/>
                  <a:pt x="6585" y="10671"/>
                </a:cubicBezTo>
                <a:cubicBezTo>
                  <a:pt x="6550" y="10619"/>
                  <a:pt x="6507" y="10568"/>
                  <a:pt x="6472" y="10516"/>
                </a:cubicBezTo>
                <a:cubicBezTo>
                  <a:pt x="6464" y="10405"/>
                  <a:pt x="6472" y="10285"/>
                  <a:pt x="6396" y="10207"/>
                </a:cubicBezTo>
                <a:cubicBezTo>
                  <a:pt x="6383" y="10192"/>
                  <a:pt x="6368" y="10186"/>
                  <a:pt x="6354" y="10186"/>
                </a:cubicBezTo>
                <a:cubicBezTo>
                  <a:pt x="6318" y="10186"/>
                  <a:pt x="6284" y="10222"/>
                  <a:pt x="6284" y="10258"/>
                </a:cubicBezTo>
                <a:lnTo>
                  <a:pt x="6284" y="10269"/>
                </a:lnTo>
                <a:cubicBezTo>
                  <a:pt x="6258" y="10234"/>
                  <a:pt x="6233" y="10199"/>
                  <a:pt x="6206" y="10166"/>
                </a:cubicBezTo>
                <a:cubicBezTo>
                  <a:pt x="6206" y="10036"/>
                  <a:pt x="6214" y="9916"/>
                  <a:pt x="6225" y="9786"/>
                </a:cubicBezTo>
                <a:cubicBezTo>
                  <a:pt x="6225" y="9739"/>
                  <a:pt x="6179" y="9710"/>
                  <a:pt x="6139" y="9710"/>
                </a:cubicBezTo>
                <a:cubicBezTo>
                  <a:pt x="6107" y="9710"/>
                  <a:pt x="6078" y="9728"/>
                  <a:pt x="6078" y="9770"/>
                </a:cubicBezTo>
                <a:cubicBezTo>
                  <a:pt x="6078" y="9838"/>
                  <a:pt x="6070" y="9898"/>
                  <a:pt x="6070" y="9968"/>
                </a:cubicBezTo>
                <a:cubicBezTo>
                  <a:pt x="6060" y="9960"/>
                  <a:pt x="6051" y="9949"/>
                  <a:pt x="6043" y="9933"/>
                </a:cubicBezTo>
                <a:lnTo>
                  <a:pt x="6043" y="9873"/>
                </a:lnTo>
                <a:cubicBezTo>
                  <a:pt x="6035" y="9762"/>
                  <a:pt x="5983" y="9640"/>
                  <a:pt x="5932" y="9529"/>
                </a:cubicBezTo>
                <a:lnTo>
                  <a:pt x="5932" y="9529"/>
                </a:lnTo>
                <a:cubicBezTo>
                  <a:pt x="6111" y="9650"/>
                  <a:pt x="6309" y="9735"/>
                  <a:pt x="6491" y="9846"/>
                </a:cubicBezTo>
                <a:cubicBezTo>
                  <a:pt x="6688" y="10028"/>
                  <a:pt x="6876" y="10225"/>
                  <a:pt x="7074" y="10405"/>
                </a:cubicBezTo>
                <a:cubicBezTo>
                  <a:pt x="7348" y="10662"/>
                  <a:pt x="7616" y="10939"/>
                  <a:pt x="7874" y="11213"/>
                </a:cubicBezTo>
                <a:cubicBezTo>
                  <a:pt x="8113" y="11471"/>
                  <a:pt x="8379" y="11685"/>
                  <a:pt x="8620" y="11943"/>
                </a:cubicBezTo>
                <a:cubicBezTo>
                  <a:pt x="8853" y="12184"/>
                  <a:pt x="9049" y="12450"/>
                  <a:pt x="9247" y="12724"/>
                </a:cubicBezTo>
                <a:cubicBezTo>
                  <a:pt x="9333" y="12846"/>
                  <a:pt x="9401" y="12973"/>
                  <a:pt x="9496" y="13085"/>
                </a:cubicBezTo>
                <a:cubicBezTo>
                  <a:pt x="9607" y="13215"/>
                  <a:pt x="9729" y="13326"/>
                  <a:pt x="9832" y="13464"/>
                </a:cubicBezTo>
                <a:cubicBezTo>
                  <a:pt x="9976" y="13660"/>
                  <a:pt x="10123" y="13858"/>
                  <a:pt x="10277" y="14056"/>
                </a:cubicBezTo>
                <a:cubicBezTo>
                  <a:pt x="10356" y="14194"/>
                  <a:pt x="10389" y="14313"/>
                  <a:pt x="10492" y="14433"/>
                </a:cubicBezTo>
                <a:cubicBezTo>
                  <a:pt x="10741" y="14717"/>
                  <a:pt x="11017" y="14967"/>
                  <a:pt x="11275" y="15241"/>
                </a:cubicBezTo>
                <a:cubicBezTo>
                  <a:pt x="11286" y="15252"/>
                  <a:pt x="11300" y="15257"/>
                  <a:pt x="11313" y="15257"/>
                </a:cubicBezTo>
                <a:cubicBezTo>
                  <a:pt x="11364" y="15257"/>
                  <a:pt x="11419" y="15193"/>
                  <a:pt x="11378" y="15146"/>
                </a:cubicBezTo>
                <a:cubicBezTo>
                  <a:pt x="11327" y="15086"/>
                  <a:pt x="11283" y="15027"/>
                  <a:pt x="11232" y="14958"/>
                </a:cubicBezTo>
                <a:cubicBezTo>
                  <a:pt x="11232" y="14948"/>
                  <a:pt x="11232" y="14932"/>
                  <a:pt x="11213" y="14915"/>
                </a:cubicBezTo>
                <a:cubicBezTo>
                  <a:pt x="11205" y="14907"/>
                  <a:pt x="11189" y="14888"/>
                  <a:pt x="11180" y="14872"/>
                </a:cubicBezTo>
                <a:cubicBezTo>
                  <a:pt x="10896" y="14433"/>
                  <a:pt x="10733" y="13917"/>
                  <a:pt x="10578" y="13421"/>
                </a:cubicBezTo>
                <a:cubicBezTo>
                  <a:pt x="10399" y="12810"/>
                  <a:pt x="9987" y="12235"/>
                  <a:pt x="9513" y="11804"/>
                </a:cubicBezTo>
                <a:cubicBezTo>
                  <a:pt x="9401" y="11701"/>
                  <a:pt x="9273" y="11633"/>
                  <a:pt x="9144" y="11557"/>
                </a:cubicBezTo>
                <a:cubicBezTo>
                  <a:pt x="8964" y="11435"/>
                  <a:pt x="8801" y="11308"/>
                  <a:pt x="8647" y="11161"/>
                </a:cubicBezTo>
                <a:cubicBezTo>
                  <a:pt x="8389" y="10920"/>
                  <a:pt x="8148" y="10654"/>
                  <a:pt x="7874" y="10440"/>
                </a:cubicBezTo>
                <a:cubicBezTo>
                  <a:pt x="7598" y="10207"/>
                  <a:pt x="7315" y="9992"/>
                  <a:pt x="7031" y="9778"/>
                </a:cubicBezTo>
                <a:cubicBezTo>
                  <a:pt x="6963" y="9727"/>
                  <a:pt x="6895" y="9675"/>
                  <a:pt x="6825" y="9623"/>
                </a:cubicBezTo>
                <a:lnTo>
                  <a:pt x="6825" y="9623"/>
                </a:lnTo>
                <a:cubicBezTo>
                  <a:pt x="6998" y="9718"/>
                  <a:pt x="7169" y="9805"/>
                  <a:pt x="7348" y="9881"/>
                </a:cubicBezTo>
                <a:cubicBezTo>
                  <a:pt x="7530" y="9968"/>
                  <a:pt x="7719" y="10019"/>
                  <a:pt x="7899" y="10087"/>
                </a:cubicBezTo>
                <a:cubicBezTo>
                  <a:pt x="8045" y="10147"/>
                  <a:pt x="8183" y="10207"/>
                  <a:pt x="8319" y="10269"/>
                </a:cubicBezTo>
                <a:cubicBezTo>
                  <a:pt x="8319" y="10269"/>
                  <a:pt x="8319" y="10277"/>
                  <a:pt x="8327" y="10277"/>
                </a:cubicBezTo>
                <a:cubicBezTo>
                  <a:pt x="8973" y="10586"/>
                  <a:pt x="9642" y="10836"/>
                  <a:pt x="10261" y="11196"/>
                </a:cubicBezTo>
                <a:cubicBezTo>
                  <a:pt x="10741" y="11462"/>
                  <a:pt x="11213" y="11736"/>
                  <a:pt x="11626" y="12114"/>
                </a:cubicBezTo>
                <a:cubicBezTo>
                  <a:pt x="11772" y="12244"/>
                  <a:pt x="11918" y="12371"/>
                  <a:pt x="12065" y="12509"/>
                </a:cubicBezTo>
                <a:cubicBezTo>
                  <a:pt x="12151" y="12604"/>
                  <a:pt x="12236" y="12699"/>
                  <a:pt x="12314" y="12794"/>
                </a:cubicBezTo>
                <a:cubicBezTo>
                  <a:pt x="12399" y="12878"/>
                  <a:pt x="12485" y="12965"/>
                  <a:pt x="12564" y="13060"/>
                </a:cubicBezTo>
                <a:cubicBezTo>
                  <a:pt x="12640" y="13155"/>
                  <a:pt x="12683" y="13266"/>
                  <a:pt x="12751" y="13351"/>
                </a:cubicBezTo>
                <a:cubicBezTo>
                  <a:pt x="12768" y="13367"/>
                  <a:pt x="12784" y="13374"/>
                  <a:pt x="12799" y="13374"/>
                </a:cubicBezTo>
                <a:cubicBezTo>
                  <a:pt x="12817" y="13374"/>
                  <a:pt x="12833" y="13365"/>
                  <a:pt x="12846" y="13351"/>
                </a:cubicBezTo>
                <a:cubicBezTo>
                  <a:pt x="13001" y="13575"/>
                  <a:pt x="13190" y="13790"/>
                  <a:pt x="13361" y="13988"/>
                </a:cubicBezTo>
                <a:cubicBezTo>
                  <a:pt x="13373" y="14001"/>
                  <a:pt x="13387" y="14007"/>
                  <a:pt x="13402" y="14007"/>
                </a:cubicBezTo>
                <a:cubicBezTo>
                  <a:pt x="13443" y="14007"/>
                  <a:pt x="13486" y="13963"/>
                  <a:pt x="13473" y="13917"/>
                </a:cubicBezTo>
                <a:cubicBezTo>
                  <a:pt x="13302" y="13489"/>
                  <a:pt x="13009" y="13120"/>
                  <a:pt x="12691" y="12767"/>
                </a:cubicBezTo>
                <a:cubicBezTo>
                  <a:pt x="12597" y="12578"/>
                  <a:pt x="12493" y="12390"/>
                  <a:pt x="12382" y="12200"/>
                </a:cubicBezTo>
                <a:cubicBezTo>
                  <a:pt x="12211" y="11908"/>
                  <a:pt x="11997" y="11650"/>
                  <a:pt x="11772" y="11392"/>
                </a:cubicBezTo>
                <a:cubicBezTo>
                  <a:pt x="11566" y="11161"/>
                  <a:pt x="11403" y="10947"/>
                  <a:pt x="11145" y="10757"/>
                </a:cubicBezTo>
                <a:cubicBezTo>
                  <a:pt x="10956" y="10619"/>
                  <a:pt x="10749" y="10500"/>
                  <a:pt x="10535" y="10405"/>
                </a:cubicBezTo>
                <a:cubicBezTo>
                  <a:pt x="10510" y="10388"/>
                  <a:pt x="10492" y="10380"/>
                  <a:pt x="10475" y="10361"/>
                </a:cubicBezTo>
                <a:lnTo>
                  <a:pt x="10440" y="10361"/>
                </a:lnTo>
                <a:cubicBezTo>
                  <a:pt x="10416" y="10353"/>
                  <a:pt x="10399" y="10345"/>
                  <a:pt x="10372" y="10337"/>
                </a:cubicBezTo>
                <a:cubicBezTo>
                  <a:pt x="10090" y="10217"/>
                  <a:pt x="9797" y="10104"/>
                  <a:pt x="9504" y="9984"/>
                </a:cubicBezTo>
                <a:cubicBezTo>
                  <a:pt x="8913" y="9727"/>
                  <a:pt x="8338" y="9434"/>
                  <a:pt x="7779" y="9100"/>
                </a:cubicBezTo>
                <a:cubicBezTo>
                  <a:pt x="7701" y="9057"/>
                  <a:pt x="7624" y="9013"/>
                  <a:pt x="7554" y="8954"/>
                </a:cubicBezTo>
                <a:cubicBezTo>
                  <a:pt x="7589" y="8945"/>
                  <a:pt x="7616" y="8902"/>
                  <a:pt x="7606" y="8859"/>
                </a:cubicBezTo>
                <a:lnTo>
                  <a:pt x="7606" y="8859"/>
                </a:lnTo>
                <a:cubicBezTo>
                  <a:pt x="7641" y="8867"/>
                  <a:pt x="7676" y="8867"/>
                  <a:pt x="7701" y="8867"/>
                </a:cubicBezTo>
                <a:cubicBezTo>
                  <a:pt x="7804" y="8867"/>
                  <a:pt x="7907" y="8877"/>
                  <a:pt x="8010" y="8894"/>
                </a:cubicBezTo>
                <a:cubicBezTo>
                  <a:pt x="8080" y="8894"/>
                  <a:pt x="8148" y="8902"/>
                  <a:pt x="8216" y="8910"/>
                </a:cubicBezTo>
                <a:lnTo>
                  <a:pt x="8224" y="8910"/>
                </a:lnTo>
                <a:cubicBezTo>
                  <a:pt x="8224" y="8929"/>
                  <a:pt x="8243" y="8945"/>
                  <a:pt x="8259" y="8962"/>
                </a:cubicBezTo>
                <a:cubicBezTo>
                  <a:pt x="8338" y="8997"/>
                  <a:pt x="8414" y="9005"/>
                  <a:pt x="8492" y="9013"/>
                </a:cubicBezTo>
                <a:cubicBezTo>
                  <a:pt x="8552" y="9040"/>
                  <a:pt x="8612" y="9073"/>
                  <a:pt x="8672" y="9092"/>
                </a:cubicBezTo>
                <a:cubicBezTo>
                  <a:pt x="8843" y="9143"/>
                  <a:pt x="9032" y="9186"/>
                  <a:pt x="9203" y="9228"/>
                </a:cubicBezTo>
                <a:cubicBezTo>
                  <a:pt x="9599" y="9314"/>
                  <a:pt x="9995" y="9409"/>
                  <a:pt x="10389" y="9496"/>
                </a:cubicBezTo>
                <a:cubicBezTo>
                  <a:pt x="10527" y="9520"/>
                  <a:pt x="10673" y="9555"/>
                  <a:pt x="10811" y="9580"/>
                </a:cubicBezTo>
                <a:cubicBezTo>
                  <a:pt x="11085" y="9659"/>
                  <a:pt x="11335" y="9778"/>
                  <a:pt x="11593" y="9898"/>
                </a:cubicBezTo>
                <a:cubicBezTo>
                  <a:pt x="11823" y="10019"/>
                  <a:pt x="12073" y="10104"/>
                  <a:pt x="12296" y="10242"/>
                </a:cubicBezTo>
                <a:cubicBezTo>
                  <a:pt x="12545" y="10397"/>
                  <a:pt x="12811" y="10526"/>
                  <a:pt x="13060" y="10681"/>
                </a:cubicBezTo>
                <a:cubicBezTo>
                  <a:pt x="13310" y="10844"/>
                  <a:pt x="13543" y="11042"/>
                  <a:pt x="13790" y="11196"/>
                </a:cubicBezTo>
                <a:cubicBezTo>
                  <a:pt x="13954" y="11294"/>
                  <a:pt x="14169" y="11437"/>
                  <a:pt x="14366" y="11437"/>
                </a:cubicBezTo>
                <a:cubicBezTo>
                  <a:pt x="14377" y="11437"/>
                  <a:pt x="14389" y="11437"/>
                  <a:pt x="14400" y="11435"/>
                </a:cubicBezTo>
                <a:cubicBezTo>
                  <a:pt x="14460" y="11427"/>
                  <a:pt x="14479" y="11367"/>
                  <a:pt x="14452" y="11324"/>
                </a:cubicBezTo>
                <a:cubicBezTo>
                  <a:pt x="14427" y="11273"/>
                  <a:pt x="14392" y="11248"/>
                  <a:pt x="14349" y="11221"/>
                </a:cubicBezTo>
                <a:cubicBezTo>
                  <a:pt x="14349" y="11205"/>
                  <a:pt x="14340" y="11196"/>
                  <a:pt x="14332" y="11178"/>
                </a:cubicBezTo>
                <a:cubicBezTo>
                  <a:pt x="13833" y="10638"/>
                  <a:pt x="13370" y="10104"/>
                  <a:pt x="12778" y="9667"/>
                </a:cubicBezTo>
                <a:cubicBezTo>
                  <a:pt x="12296" y="9306"/>
                  <a:pt x="11791" y="8970"/>
                  <a:pt x="11189" y="8834"/>
                </a:cubicBezTo>
                <a:cubicBezTo>
                  <a:pt x="10853" y="8756"/>
                  <a:pt x="10527" y="8653"/>
                  <a:pt x="10183" y="8593"/>
                </a:cubicBezTo>
                <a:cubicBezTo>
                  <a:pt x="10063" y="8576"/>
                  <a:pt x="9943" y="8549"/>
                  <a:pt x="9822" y="8533"/>
                </a:cubicBezTo>
                <a:cubicBezTo>
                  <a:pt x="10347" y="8370"/>
                  <a:pt x="10836" y="8112"/>
                  <a:pt x="11283" y="7795"/>
                </a:cubicBezTo>
                <a:cubicBezTo>
                  <a:pt x="11601" y="7579"/>
                  <a:pt x="12013" y="7467"/>
                  <a:pt x="12366" y="7321"/>
                </a:cubicBezTo>
                <a:cubicBezTo>
                  <a:pt x="12691" y="7193"/>
                  <a:pt x="13027" y="7082"/>
                  <a:pt x="13353" y="6919"/>
                </a:cubicBezTo>
                <a:cubicBezTo>
                  <a:pt x="13687" y="6754"/>
                  <a:pt x="13996" y="6523"/>
                  <a:pt x="14340" y="6385"/>
                </a:cubicBezTo>
                <a:cubicBezTo>
                  <a:pt x="14492" y="6322"/>
                  <a:pt x="14636" y="6273"/>
                  <a:pt x="14795" y="6273"/>
                </a:cubicBezTo>
                <a:cubicBezTo>
                  <a:pt x="14807" y="6273"/>
                  <a:pt x="14819" y="6273"/>
                  <a:pt x="14831" y="6274"/>
                </a:cubicBezTo>
                <a:cubicBezTo>
                  <a:pt x="15089" y="6282"/>
                  <a:pt x="15295" y="6393"/>
                  <a:pt x="15518" y="6507"/>
                </a:cubicBezTo>
                <a:cubicBezTo>
                  <a:pt x="15528" y="6511"/>
                  <a:pt x="15538" y="6513"/>
                  <a:pt x="15548" y="6513"/>
                </a:cubicBezTo>
                <a:cubicBezTo>
                  <a:pt x="15616" y="6513"/>
                  <a:pt x="15680" y="6428"/>
                  <a:pt x="15621" y="6369"/>
                </a:cubicBezTo>
                <a:cubicBezTo>
                  <a:pt x="15177" y="5967"/>
                  <a:pt x="14506" y="5811"/>
                  <a:pt x="13893" y="5811"/>
                </a:cubicBezTo>
                <a:cubicBezTo>
                  <a:pt x="13746" y="5811"/>
                  <a:pt x="13601" y="5820"/>
                  <a:pt x="13464" y="5837"/>
                </a:cubicBezTo>
                <a:cubicBezTo>
                  <a:pt x="13069" y="5888"/>
                  <a:pt x="12656" y="6024"/>
                  <a:pt x="12279" y="6127"/>
                </a:cubicBezTo>
                <a:cubicBezTo>
                  <a:pt x="12089" y="6179"/>
                  <a:pt x="11918" y="6257"/>
                  <a:pt x="11739" y="6317"/>
                </a:cubicBezTo>
                <a:cubicBezTo>
                  <a:pt x="11601" y="6360"/>
                  <a:pt x="11463" y="6404"/>
                  <a:pt x="11327" y="6455"/>
                </a:cubicBezTo>
                <a:cubicBezTo>
                  <a:pt x="11154" y="6496"/>
                  <a:pt x="10982" y="6540"/>
                  <a:pt x="10820" y="6583"/>
                </a:cubicBezTo>
                <a:cubicBezTo>
                  <a:pt x="10836" y="6566"/>
                  <a:pt x="10863" y="6540"/>
                  <a:pt x="10888" y="6523"/>
                </a:cubicBezTo>
                <a:cubicBezTo>
                  <a:pt x="11386" y="6084"/>
                  <a:pt x="11799" y="5484"/>
                  <a:pt x="12005" y="4847"/>
                </a:cubicBezTo>
                <a:cubicBezTo>
                  <a:pt x="12048" y="4711"/>
                  <a:pt x="12089" y="4573"/>
                  <a:pt x="12100" y="4427"/>
                </a:cubicBezTo>
                <a:cubicBezTo>
                  <a:pt x="12108" y="4272"/>
                  <a:pt x="12048" y="4136"/>
                  <a:pt x="12005" y="3981"/>
                </a:cubicBezTo>
                <a:cubicBezTo>
                  <a:pt x="11970" y="3843"/>
                  <a:pt x="11902" y="3713"/>
                  <a:pt x="11867" y="3569"/>
                </a:cubicBezTo>
                <a:cubicBezTo>
                  <a:pt x="11823" y="3388"/>
                  <a:pt x="11867" y="3190"/>
                  <a:pt x="11875" y="3010"/>
                </a:cubicBezTo>
                <a:cubicBezTo>
                  <a:pt x="11883" y="2829"/>
                  <a:pt x="11902" y="2650"/>
                  <a:pt x="11867" y="2477"/>
                </a:cubicBezTo>
                <a:cubicBezTo>
                  <a:pt x="11823" y="2305"/>
                  <a:pt x="11747" y="2186"/>
                  <a:pt x="11669" y="2031"/>
                </a:cubicBezTo>
                <a:cubicBezTo>
                  <a:pt x="11601" y="1893"/>
                  <a:pt x="11523" y="1755"/>
                  <a:pt x="11454" y="1611"/>
                </a:cubicBezTo>
                <a:cubicBezTo>
                  <a:pt x="11378" y="1438"/>
                  <a:pt x="11378" y="1250"/>
                  <a:pt x="11316" y="1060"/>
                </a:cubicBezTo>
                <a:cubicBezTo>
                  <a:pt x="11303" y="1022"/>
                  <a:pt x="11270" y="1005"/>
                  <a:pt x="11237" y="1005"/>
                </a:cubicBezTo>
                <a:cubicBezTo>
                  <a:pt x="11189" y="1005"/>
                  <a:pt x="11142" y="1042"/>
                  <a:pt x="11162" y="1104"/>
                </a:cubicBezTo>
                <a:cubicBezTo>
                  <a:pt x="11240" y="1343"/>
                  <a:pt x="11172" y="1627"/>
                  <a:pt x="11137" y="1868"/>
                </a:cubicBezTo>
                <a:cubicBezTo>
                  <a:pt x="11102" y="2126"/>
                  <a:pt x="11059" y="2373"/>
                  <a:pt x="11026" y="2631"/>
                </a:cubicBezTo>
                <a:cubicBezTo>
                  <a:pt x="10991" y="2881"/>
                  <a:pt x="11007" y="3138"/>
                  <a:pt x="10966" y="3396"/>
                </a:cubicBezTo>
                <a:cubicBezTo>
                  <a:pt x="10914" y="3672"/>
                  <a:pt x="10853" y="3946"/>
                  <a:pt x="10793" y="4220"/>
                </a:cubicBezTo>
                <a:cubicBezTo>
                  <a:pt x="10725" y="4497"/>
                  <a:pt x="10657" y="4779"/>
                  <a:pt x="10570" y="5045"/>
                </a:cubicBezTo>
                <a:cubicBezTo>
                  <a:pt x="10475" y="5321"/>
                  <a:pt x="10337" y="5560"/>
                  <a:pt x="10209" y="5818"/>
                </a:cubicBezTo>
                <a:cubicBezTo>
                  <a:pt x="10193" y="5853"/>
                  <a:pt x="10166" y="5888"/>
                  <a:pt x="10150" y="5921"/>
                </a:cubicBezTo>
                <a:cubicBezTo>
                  <a:pt x="10063" y="6051"/>
                  <a:pt x="9968" y="6171"/>
                  <a:pt x="9873" y="6290"/>
                </a:cubicBezTo>
                <a:cubicBezTo>
                  <a:pt x="9678" y="6437"/>
                  <a:pt x="9480" y="6583"/>
                  <a:pt x="9282" y="6737"/>
                </a:cubicBezTo>
                <a:cubicBezTo>
                  <a:pt x="9084" y="6900"/>
                  <a:pt x="8894" y="7047"/>
                  <a:pt x="8680" y="7177"/>
                </a:cubicBezTo>
                <a:cubicBezTo>
                  <a:pt x="8577" y="7236"/>
                  <a:pt x="8430" y="7288"/>
                  <a:pt x="8389" y="7399"/>
                </a:cubicBezTo>
                <a:lnTo>
                  <a:pt x="8389" y="7416"/>
                </a:lnTo>
                <a:cubicBezTo>
                  <a:pt x="8338" y="7443"/>
                  <a:pt x="8294" y="7459"/>
                  <a:pt x="8251" y="7486"/>
                </a:cubicBezTo>
                <a:cubicBezTo>
                  <a:pt x="8406" y="7296"/>
                  <a:pt x="8533" y="7090"/>
                  <a:pt x="8688" y="6892"/>
                </a:cubicBezTo>
                <a:cubicBezTo>
                  <a:pt x="8929" y="6575"/>
                  <a:pt x="9152" y="6265"/>
                  <a:pt x="9333" y="5913"/>
                </a:cubicBezTo>
                <a:cubicBezTo>
                  <a:pt x="9513" y="5579"/>
                  <a:pt x="9583" y="5226"/>
                  <a:pt x="9599" y="4847"/>
                </a:cubicBezTo>
                <a:cubicBezTo>
                  <a:pt x="9607" y="4616"/>
                  <a:pt x="9591" y="4383"/>
                  <a:pt x="9583" y="4152"/>
                </a:cubicBezTo>
                <a:cubicBezTo>
                  <a:pt x="9583" y="4084"/>
                  <a:pt x="9591" y="4023"/>
                  <a:pt x="9591" y="3963"/>
                </a:cubicBezTo>
                <a:cubicBezTo>
                  <a:pt x="9607" y="3732"/>
                  <a:pt x="9667" y="3507"/>
                  <a:pt x="9686" y="3276"/>
                </a:cubicBezTo>
                <a:cubicBezTo>
                  <a:pt x="9694" y="3062"/>
                  <a:pt x="9694" y="2848"/>
                  <a:pt x="9746" y="2641"/>
                </a:cubicBezTo>
                <a:cubicBezTo>
                  <a:pt x="9789" y="2444"/>
                  <a:pt x="9849" y="2246"/>
                  <a:pt x="9873" y="2048"/>
                </a:cubicBezTo>
                <a:cubicBezTo>
                  <a:pt x="9908" y="1850"/>
                  <a:pt x="9995" y="1662"/>
                  <a:pt x="10020" y="1464"/>
                </a:cubicBezTo>
                <a:cubicBezTo>
                  <a:pt x="10047" y="1266"/>
                  <a:pt x="10047" y="1044"/>
                  <a:pt x="10020" y="846"/>
                </a:cubicBezTo>
                <a:cubicBezTo>
                  <a:pt x="10011" y="743"/>
                  <a:pt x="9987" y="656"/>
                  <a:pt x="9987" y="561"/>
                </a:cubicBezTo>
                <a:cubicBezTo>
                  <a:pt x="10063" y="434"/>
                  <a:pt x="10158" y="312"/>
                  <a:pt x="10174" y="168"/>
                </a:cubicBezTo>
                <a:cubicBezTo>
                  <a:pt x="10186" y="117"/>
                  <a:pt x="10151" y="89"/>
                  <a:pt x="10113" y="89"/>
                </a:cubicBezTo>
                <a:cubicBezTo>
                  <a:pt x="10092" y="89"/>
                  <a:pt x="10070" y="98"/>
                  <a:pt x="10055" y="116"/>
                </a:cubicBezTo>
                <a:cubicBezTo>
                  <a:pt x="9943" y="219"/>
                  <a:pt x="9857" y="382"/>
                  <a:pt x="9840" y="537"/>
                </a:cubicBezTo>
                <a:cubicBezTo>
                  <a:pt x="9822" y="570"/>
                  <a:pt x="9805" y="597"/>
                  <a:pt x="9797" y="621"/>
                </a:cubicBezTo>
                <a:cubicBezTo>
                  <a:pt x="9702" y="794"/>
                  <a:pt x="9591" y="957"/>
                  <a:pt x="9504" y="1137"/>
                </a:cubicBezTo>
                <a:cubicBezTo>
                  <a:pt x="9428" y="1302"/>
                  <a:pt x="9333" y="1456"/>
                  <a:pt x="9247" y="1619"/>
                </a:cubicBezTo>
                <a:cubicBezTo>
                  <a:pt x="9162" y="1807"/>
                  <a:pt x="9100" y="2004"/>
                  <a:pt x="9032" y="2202"/>
                </a:cubicBezTo>
                <a:cubicBezTo>
                  <a:pt x="8937" y="2444"/>
                  <a:pt x="8886" y="2683"/>
                  <a:pt x="8826" y="2932"/>
                </a:cubicBezTo>
                <a:cubicBezTo>
                  <a:pt x="8801" y="3002"/>
                  <a:pt x="8783" y="3078"/>
                  <a:pt x="8766" y="3146"/>
                </a:cubicBezTo>
                <a:cubicBezTo>
                  <a:pt x="8758" y="3182"/>
                  <a:pt x="8750" y="3217"/>
                  <a:pt x="8740" y="3250"/>
                </a:cubicBezTo>
                <a:cubicBezTo>
                  <a:pt x="8647" y="3586"/>
                  <a:pt x="8552" y="3920"/>
                  <a:pt x="8509" y="4272"/>
                </a:cubicBezTo>
                <a:cubicBezTo>
                  <a:pt x="8482" y="4530"/>
                  <a:pt x="8449" y="4796"/>
                  <a:pt x="8397" y="5064"/>
                </a:cubicBezTo>
                <a:cubicBezTo>
                  <a:pt x="8406" y="4942"/>
                  <a:pt x="8414" y="4822"/>
                  <a:pt x="8414" y="4703"/>
                </a:cubicBezTo>
                <a:cubicBezTo>
                  <a:pt x="8422" y="4505"/>
                  <a:pt x="8449" y="4324"/>
                  <a:pt x="8449" y="4136"/>
                </a:cubicBezTo>
                <a:cubicBezTo>
                  <a:pt x="8517" y="4049"/>
                  <a:pt x="8465" y="3895"/>
                  <a:pt x="8414" y="3765"/>
                </a:cubicBezTo>
                <a:cubicBezTo>
                  <a:pt x="8406" y="3757"/>
                  <a:pt x="8406" y="3740"/>
                  <a:pt x="8397" y="3724"/>
                </a:cubicBezTo>
                <a:cubicBezTo>
                  <a:pt x="8311" y="3404"/>
                  <a:pt x="8208" y="3078"/>
                  <a:pt x="8096" y="2761"/>
                </a:cubicBezTo>
                <a:cubicBezTo>
                  <a:pt x="7977" y="2425"/>
                  <a:pt x="7795" y="2178"/>
                  <a:pt x="7554" y="1920"/>
                </a:cubicBezTo>
                <a:cubicBezTo>
                  <a:pt x="7410" y="1755"/>
                  <a:pt x="7264" y="1600"/>
                  <a:pt x="7090" y="1464"/>
                </a:cubicBezTo>
                <a:cubicBezTo>
                  <a:pt x="7039" y="1421"/>
                  <a:pt x="6998" y="1386"/>
                  <a:pt x="6954" y="1353"/>
                </a:cubicBezTo>
                <a:cubicBezTo>
                  <a:pt x="6730" y="1120"/>
                  <a:pt x="6491" y="889"/>
                  <a:pt x="6328" y="613"/>
                </a:cubicBezTo>
                <a:cubicBezTo>
                  <a:pt x="6310" y="591"/>
                  <a:pt x="6285" y="575"/>
                  <a:pt x="6260" y="575"/>
                </a:cubicBezTo>
                <a:cubicBezTo>
                  <a:pt x="6248" y="575"/>
                  <a:pt x="6236" y="579"/>
                  <a:pt x="6225" y="588"/>
                </a:cubicBezTo>
                <a:cubicBezTo>
                  <a:pt x="6214" y="580"/>
                  <a:pt x="6206" y="570"/>
                  <a:pt x="6198" y="570"/>
                </a:cubicBezTo>
                <a:cubicBezTo>
                  <a:pt x="6190" y="561"/>
                  <a:pt x="6181" y="553"/>
                  <a:pt x="6173" y="545"/>
                </a:cubicBezTo>
                <a:cubicBezTo>
                  <a:pt x="6122" y="450"/>
                  <a:pt x="6008" y="296"/>
                  <a:pt x="5948" y="168"/>
                </a:cubicBezTo>
                <a:cubicBezTo>
                  <a:pt x="5940" y="124"/>
                  <a:pt x="5932" y="81"/>
                  <a:pt x="5915" y="46"/>
                </a:cubicBezTo>
                <a:cubicBezTo>
                  <a:pt x="5904" y="15"/>
                  <a:pt x="5876" y="1"/>
                  <a:pt x="5848" y="1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1143488" y="3477400"/>
            <a:ext cx="871867" cy="821378"/>
            <a:chOff x="6707713" y="1551250"/>
            <a:chExt cx="871867" cy="821378"/>
          </a:xfrm>
        </p:grpSpPr>
        <p:sp>
          <p:nvSpPr>
            <p:cNvPr id="18" name="Google Shape;18;p2"/>
            <p:cNvSpPr/>
            <p:nvPr/>
          </p:nvSpPr>
          <p:spPr>
            <a:xfrm>
              <a:off x="7352397" y="2030362"/>
              <a:ext cx="225852" cy="231664"/>
            </a:xfrm>
            <a:custGeom>
              <a:avLst/>
              <a:gdLst/>
              <a:ahLst/>
              <a:cxnLst/>
              <a:rect l="l" t="t" r="r" b="b"/>
              <a:pathLst>
                <a:path w="1360" h="1395" extrusionOk="0">
                  <a:moveTo>
                    <a:pt x="979" y="1011"/>
                  </a:moveTo>
                  <a:cubicBezTo>
                    <a:pt x="979" y="1011"/>
                    <a:pt x="980" y="1012"/>
                    <a:pt x="980" y="1015"/>
                  </a:cubicBezTo>
                  <a:lnTo>
                    <a:pt x="980" y="1023"/>
                  </a:lnTo>
                  <a:cubicBezTo>
                    <a:pt x="973" y="1023"/>
                    <a:pt x="977" y="1011"/>
                    <a:pt x="979" y="1011"/>
                  </a:cubicBezTo>
                  <a:close/>
                  <a:moveTo>
                    <a:pt x="250" y="1237"/>
                  </a:moveTo>
                  <a:cubicBezTo>
                    <a:pt x="250" y="1245"/>
                    <a:pt x="258" y="1245"/>
                    <a:pt x="269" y="1245"/>
                  </a:cubicBezTo>
                  <a:cubicBezTo>
                    <a:pt x="258" y="1245"/>
                    <a:pt x="258" y="1245"/>
                    <a:pt x="250" y="1237"/>
                  </a:cubicBezTo>
                  <a:close/>
                  <a:moveTo>
                    <a:pt x="1118" y="0"/>
                  </a:moveTo>
                  <a:cubicBezTo>
                    <a:pt x="1075" y="0"/>
                    <a:pt x="1083" y="44"/>
                    <a:pt x="1066" y="68"/>
                  </a:cubicBezTo>
                  <a:cubicBezTo>
                    <a:pt x="1058" y="68"/>
                    <a:pt x="1058" y="77"/>
                    <a:pt x="1058" y="77"/>
                  </a:cubicBezTo>
                  <a:cubicBezTo>
                    <a:pt x="1023" y="128"/>
                    <a:pt x="998" y="180"/>
                    <a:pt x="947" y="215"/>
                  </a:cubicBezTo>
                  <a:cubicBezTo>
                    <a:pt x="947" y="215"/>
                    <a:pt x="947" y="215"/>
                    <a:pt x="947" y="215"/>
                  </a:cubicBezTo>
                  <a:lnTo>
                    <a:pt x="947" y="215"/>
                  </a:lnTo>
                  <a:cubicBezTo>
                    <a:pt x="939" y="223"/>
                    <a:pt x="939" y="231"/>
                    <a:pt x="928" y="241"/>
                  </a:cubicBezTo>
                  <a:cubicBezTo>
                    <a:pt x="939" y="231"/>
                    <a:pt x="947" y="231"/>
                    <a:pt x="947" y="215"/>
                  </a:cubicBezTo>
                  <a:lnTo>
                    <a:pt x="947" y="215"/>
                  </a:lnTo>
                  <a:cubicBezTo>
                    <a:pt x="947" y="231"/>
                    <a:pt x="939" y="241"/>
                    <a:pt x="928" y="241"/>
                  </a:cubicBezTo>
                  <a:cubicBezTo>
                    <a:pt x="920" y="241"/>
                    <a:pt x="912" y="250"/>
                    <a:pt x="912" y="250"/>
                  </a:cubicBezTo>
                  <a:cubicBezTo>
                    <a:pt x="887" y="266"/>
                    <a:pt x="869" y="283"/>
                    <a:pt x="860" y="310"/>
                  </a:cubicBezTo>
                  <a:cubicBezTo>
                    <a:pt x="852" y="318"/>
                    <a:pt x="844" y="318"/>
                    <a:pt x="844" y="326"/>
                  </a:cubicBezTo>
                  <a:cubicBezTo>
                    <a:pt x="836" y="334"/>
                    <a:pt x="836" y="334"/>
                    <a:pt x="836" y="345"/>
                  </a:cubicBezTo>
                  <a:cubicBezTo>
                    <a:pt x="817" y="353"/>
                    <a:pt x="817" y="361"/>
                    <a:pt x="809" y="369"/>
                  </a:cubicBezTo>
                  <a:cubicBezTo>
                    <a:pt x="749" y="437"/>
                    <a:pt x="706" y="524"/>
                    <a:pt x="638" y="584"/>
                  </a:cubicBezTo>
                  <a:cubicBezTo>
                    <a:pt x="629" y="592"/>
                    <a:pt x="611" y="602"/>
                    <a:pt x="611" y="610"/>
                  </a:cubicBezTo>
                  <a:cubicBezTo>
                    <a:pt x="603" y="610"/>
                    <a:pt x="594" y="619"/>
                    <a:pt x="594" y="627"/>
                  </a:cubicBezTo>
                  <a:cubicBezTo>
                    <a:pt x="551" y="643"/>
                    <a:pt x="508" y="662"/>
                    <a:pt x="464" y="687"/>
                  </a:cubicBezTo>
                  <a:cubicBezTo>
                    <a:pt x="432" y="705"/>
                    <a:pt x="396" y="730"/>
                    <a:pt x="380" y="773"/>
                  </a:cubicBezTo>
                  <a:cubicBezTo>
                    <a:pt x="372" y="773"/>
                    <a:pt x="372" y="782"/>
                    <a:pt x="372" y="790"/>
                  </a:cubicBezTo>
                  <a:cubicBezTo>
                    <a:pt x="353" y="798"/>
                    <a:pt x="337" y="817"/>
                    <a:pt x="328" y="833"/>
                  </a:cubicBezTo>
                  <a:cubicBezTo>
                    <a:pt x="284" y="871"/>
                    <a:pt x="232" y="894"/>
                    <a:pt x="174" y="894"/>
                  </a:cubicBezTo>
                  <a:cubicBezTo>
                    <a:pt x="165" y="894"/>
                    <a:pt x="156" y="894"/>
                    <a:pt x="147" y="893"/>
                  </a:cubicBezTo>
                  <a:cubicBezTo>
                    <a:pt x="131" y="893"/>
                    <a:pt x="114" y="893"/>
                    <a:pt x="104" y="911"/>
                  </a:cubicBezTo>
                  <a:cubicBezTo>
                    <a:pt x="19" y="963"/>
                    <a:pt x="1" y="1023"/>
                    <a:pt x="63" y="1083"/>
                  </a:cubicBezTo>
                  <a:cubicBezTo>
                    <a:pt x="71" y="1107"/>
                    <a:pt x="87" y="1118"/>
                    <a:pt x="104" y="1134"/>
                  </a:cubicBezTo>
                  <a:cubicBezTo>
                    <a:pt x="139" y="1169"/>
                    <a:pt x="182" y="1194"/>
                    <a:pt x="225" y="1221"/>
                  </a:cubicBezTo>
                  <a:cubicBezTo>
                    <a:pt x="225" y="1229"/>
                    <a:pt x="234" y="1237"/>
                    <a:pt x="250" y="1237"/>
                  </a:cubicBezTo>
                  <a:cubicBezTo>
                    <a:pt x="258" y="1237"/>
                    <a:pt x="258" y="1245"/>
                    <a:pt x="269" y="1245"/>
                  </a:cubicBezTo>
                  <a:cubicBezTo>
                    <a:pt x="277" y="1262"/>
                    <a:pt x="285" y="1262"/>
                    <a:pt x="293" y="1272"/>
                  </a:cubicBezTo>
                  <a:cubicBezTo>
                    <a:pt x="328" y="1297"/>
                    <a:pt x="361" y="1313"/>
                    <a:pt x="396" y="1332"/>
                  </a:cubicBezTo>
                  <a:cubicBezTo>
                    <a:pt x="405" y="1340"/>
                    <a:pt x="413" y="1340"/>
                    <a:pt x="432" y="1340"/>
                  </a:cubicBezTo>
                  <a:cubicBezTo>
                    <a:pt x="432" y="1348"/>
                    <a:pt x="440" y="1348"/>
                    <a:pt x="440" y="1348"/>
                  </a:cubicBezTo>
                  <a:cubicBezTo>
                    <a:pt x="485" y="1379"/>
                    <a:pt x="527" y="1394"/>
                    <a:pt x="569" y="1394"/>
                  </a:cubicBezTo>
                  <a:cubicBezTo>
                    <a:pt x="608" y="1394"/>
                    <a:pt x="648" y="1382"/>
                    <a:pt x="689" y="1357"/>
                  </a:cubicBezTo>
                  <a:cubicBezTo>
                    <a:pt x="681" y="1340"/>
                    <a:pt x="654" y="1332"/>
                    <a:pt x="662" y="1305"/>
                  </a:cubicBezTo>
                  <a:cubicBezTo>
                    <a:pt x="681" y="1280"/>
                    <a:pt x="706" y="1280"/>
                    <a:pt x="722" y="1280"/>
                  </a:cubicBezTo>
                  <a:cubicBezTo>
                    <a:pt x="757" y="1280"/>
                    <a:pt x="792" y="1289"/>
                    <a:pt x="817" y="1297"/>
                  </a:cubicBezTo>
                  <a:cubicBezTo>
                    <a:pt x="851" y="1303"/>
                    <a:pt x="880" y="1316"/>
                    <a:pt x="913" y="1316"/>
                  </a:cubicBezTo>
                  <a:cubicBezTo>
                    <a:pt x="921" y="1316"/>
                    <a:pt x="930" y="1316"/>
                    <a:pt x="939" y="1313"/>
                  </a:cubicBezTo>
                  <a:cubicBezTo>
                    <a:pt x="1007" y="1305"/>
                    <a:pt x="1015" y="1289"/>
                    <a:pt x="1023" y="1202"/>
                  </a:cubicBezTo>
                  <a:cubicBezTo>
                    <a:pt x="1031" y="1177"/>
                    <a:pt x="1031" y="1142"/>
                    <a:pt x="1066" y="1126"/>
                  </a:cubicBezTo>
                  <a:cubicBezTo>
                    <a:pt x="1101" y="1107"/>
                    <a:pt x="1118" y="1066"/>
                    <a:pt x="1145" y="1039"/>
                  </a:cubicBezTo>
                  <a:cubicBezTo>
                    <a:pt x="1170" y="1031"/>
                    <a:pt x="1186" y="1015"/>
                    <a:pt x="1205" y="988"/>
                  </a:cubicBezTo>
                  <a:cubicBezTo>
                    <a:pt x="1213" y="979"/>
                    <a:pt x="1213" y="979"/>
                    <a:pt x="1213" y="971"/>
                  </a:cubicBezTo>
                  <a:cubicBezTo>
                    <a:pt x="1248" y="944"/>
                    <a:pt x="1238" y="901"/>
                    <a:pt x="1256" y="876"/>
                  </a:cubicBezTo>
                  <a:cubicBezTo>
                    <a:pt x="1273" y="841"/>
                    <a:pt x="1281" y="798"/>
                    <a:pt x="1289" y="757"/>
                  </a:cubicBezTo>
                  <a:cubicBezTo>
                    <a:pt x="1316" y="722"/>
                    <a:pt x="1316" y="670"/>
                    <a:pt x="1341" y="635"/>
                  </a:cubicBezTo>
                  <a:cubicBezTo>
                    <a:pt x="1359" y="610"/>
                    <a:pt x="1351" y="592"/>
                    <a:pt x="1341" y="567"/>
                  </a:cubicBezTo>
                  <a:cubicBezTo>
                    <a:pt x="1332" y="540"/>
                    <a:pt x="1316" y="516"/>
                    <a:pt x="1308" y="489"/>
                  </a:cubicBezTo>
                  <a:cubicBezTo>
                    <a:pt x="1299" y="472"/>
                    <a:pt x="1308" y="448"/>
                    <a:pt x="1316" y="429"/>
                  </a:cubicBezTo>
                  <a:cubicBezTo>
                    <a:pt x="1324" y="429"/>
                    <a:pt x="1332" y="429"/>
                    <a:pt x="1332" y="421"/>
                  </a:cubicBezTo>
                  <a:cubicBezTo>
                    <a:pt x="1359" y="378"/>
                    <a:pt x="1359" y="378"/>
                    <a:pt x="1341" y="334"/>
                  </a:cubicBezTo>
                  <a:lnTo>
                    <a:pt x="1341" y="334"/>
                  </a:lnTo>
                  <a:cubicBezTo>
                    <a:pt x="1332" y="361"/>
                    <a:pt x="1332" y="378"/>
                    <a:pt x="1332" y="404"/>
                  </a:cubicBezTo>
                  <a:cubicBezTo>
                    <a:pt x="1299" y="396"/>
                    <a:pt x="1281" y="369"/>
                    <a:pt x="1256" y="345"/>
                  </a:cubicBezTo>
                  <a:cubicBezTo>
                    <a:pt x="1264" y="345"/>
                    <a:pt x="1273" y="334"/>
                    <a:pt x="1281" y="326"/>
                  </a:cubicBezTo>
                  <a:cubicBezTo>
                    <a:pt x="1308" y="310"/>
                    <a:pt x="1248" y="274"/>
                    <a:pt x="1299" y="258"/>
                  </a:cubicBezTo>
                  <a:cubicBezTo>
                    <a:pt x="1281" y="231"/>
                    <a:pt x="1256" y="223"/>
                    <a:pt x="1238" y="190"/>
                  </a:cubicBezTo>
                  <a:cubicBezTo>
                    <a:pt x="1256" y="180"/>
                    <a:pt x="1273" y="180"/>
                    <a:pt x="1281" y="171"/>
                  </a:cubicBezTo>
                  <a:cubicBezTo>
                    <a:pt x="1289" y="163"/>
                    <a:pt x="1289" y="155"/>
                    <a:pt x="1273" y="147"/>
                  </a:cubicBezTo>
                  <a:cubicBezTo>
                    <a:pt x="1264" y="120"/>
                    <a:pt x="1238" y="87"/>
                    <a:pt x="1221" y="60"/>
                  </a:cubicBezTo>
                  <a:cubicBezTo>
                    <a:pt x="1205" y="9"/>
                    <a:pt x="1170" y="0"/>
                    <a:pt x="1118" y="0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562309" y="2029033"/>
              <a:ext cx="17271" cy="22751"/>
            </a:xfrm>
            <a:custGeom>
              <a:avLst/>
              <a:gdLst/>
              <a:ahLst/>
              <a:cxnLst/>
              <a:rect l="l" t="t" r="r" b="b"/>
              <a:pathLst>
                <a:path w="104" h="137" extrusionOk="0">
                  <a:moveTo>
                    <a:pt x="35" y="0"/>
                  </a:moveTo>
                  <a:cubicBezTo>
                    <a:pt x="25" y="8"/>
                    <a:pt x="25" y="17"/>
                    <a:pt x="35" y="17"/>
                  </a:cubicBezTo>
                  <a:cubicBezTo>
                    <a:pt x="77" y="60"/>
                    <a:pt x="17" y="52"/>
                    <a:pt x="0" y="68"/>
                  </a:cubicBezTo>
                  <a:cubicBezTo>
                    <a:pt x="35" y="95"/>
                    <a:pt x="60" y="120"/>
                    <a:pt x="103" y="136"/>
                  </a:cubicBezTo>
                  <a:cubicBezTo>
                    <a:pt x="103" y="103"/>
                    <a:pt x="103" y="68"/>
                    <a:pt x="87" y="33"/>
                  </a:cubicBezTo>
                  <a:cubicBezTo>
                    <a:pt x="87" y="17"/>
                    <a:pt x="77" y="0"/>
                    <a:pt x="60" y="0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539392" y="1988845"/>
              <a:ext cx="13119" cy="7971"/>
            </a:xfrm>
            <a:custGeom>
              <a:avLst/>
              <a:gdLst/>
              <a:ahLst/>
              <a:cxnLst/>
              <a:rect l="l" t="t" r="r" b="b"/>
              <a:pathLst>
                <a:path w="79" h="48" extrusionOk="0">
                  <a:moveTo>
                    <a:pt x="52" y="1"/>
                  </a:moveTo>
                  <a:cubicBezTo>
                    <a:pt x="44" y="1"/>
                    <a:pt x="27" y="1"/>
                    <a:pt x="19" y="17"/>
                  </a:cubicBezTo>
                  <a:cubicBezTo>
                    <a:pt x="0" y="28"/>
                    <a:pt x="19" y="36"/>
                    <a:pt x="27" y="44"/>
                  </a:cubicBezTo>
                  <a:cubicBezTo>
                    <a:pt x="29" y="46"/>
                    <a:pt x="32" y="47"/>
                    <a:pt x="35" y="47"/>
                  </a:cubicBezTo>
                  <a:cubicBezTo>
                    <a:pt x="44" y="47"/>
                    <a:pt x="54" y="40"/>
                    <a:pt x="60" y="28"/>
                  </a:cubicBezTo>
                  <a:cubicBezTo>
                    <a:pt x="70" y="28"/>
                    <a:pt x="79" y="17"/>
                    <a:pt x="70" y="9"/>
                  </a:cubicBezTo>
                  <a:cubicBezTo>
                    <a:pt x="70" y="1"/>
                    <a:pt x="60" y="1"/>
                    <a:pt x="52" y="1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60981" y="2015582"/>
              <a:ext cx="8636" cy="7639"/>
            </a:xfrm>
            <a:custGeom>
              <a:avLst/>
              <a:gdLst/>
              <a:ahLst/>
              <a:cxnLst/>
              <a:rect l="l" t="t" r="r" b="b"/>
              <a:pathLst>
                <a:path w="52" h="46" extrusionOk="0">
                  <a:moveTo>
                    <a:pt x="20" y="1"/>
                  </a:moveTo>
                  <a:cubicBezTo>
                    <a:pt x="17" y="1"/>
                    <a:pt x="13" y="1"/>
                    <a:pt x="8" y="3"/>
                  </a:cubicBezTo>
                  <a:cubicBezTo>
                    <a:pt x="0" y="21"/>
                    <a:pt x="8" y="30"/>
                    <a:pt x="25" y="38"/>
                  </a:cubicBezTo>
                  <a:cubicBezTo>
                    <a:pt x="25" y="46"/>
                    <a:pt x="33" y="46"/>
                    <a:pt x="33" y="46"/>
                  </a:cubicBezTo>
                  <a:cubicBezTo>
                    <a:pt x="52" y="46"/>
                    <a:pt x="52" y="46"/>
                    <a:pt x="43" y="30"/>
                  </a:cubicBezTo>
                  <a:cubicBezTo>
                    <a:pt x="35" y="14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528099" y="2004621"/>
              <a:ext cx="2823" cy="2989"/>
            </a:xfrm>
            <a:custGeom>
              <a:avLst/>
              <a:gdLst/>
              <a:ahLst/>
              <a:cxnLst/>
              <a:rect l="l" t="t" r="r" b="b"/>
              <a:pathLst>
                <a:path w="17" h="18" extrusionOk="0">
                  <a:moveTo>
                    <a:pt x="0" y="1"/>
                  </a:moveTo>
                  <a:cubicBezTo>
                    <a:pt x="0" y="9"/>
                    <a:pt x="0" y="17"/>
                    <a:pt x="8" y="17"/>
                  </a:cubicBezTo>
                  <a:cubicBezTo>
                    <a:pt x="17" y="17"/>
                    <a:pt x="17" y="9"/>
                    <a:pt x="17" y="9"/>
                  </a:cubicBezTo>
                  <a:cubicBezTo>
                    <a:pt x="17" y="9"/>
                    <a:pt x="17" y="1"/>
                    <a:pt x="8" y="1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525276" y="2011762"/>
              <a:ext cx="2989" cy="2989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9" y="1"/>
                  </a:moveTo>
                  <a:cubicBezTo>
                    <a:pt x="1" y="1"/>
                    <a:pt x="1" y="9"/>
                    <a:pt x="1" y="9"/>
                  </a:cubicBezTo>
                  <a:cubicBezTo>
                    <a:pt x="1" y="17"/>
                    <a:pt x="9" y="17"/>
                    <a:pt x="9" y="17"/>
                  </a:cubicBezTo>
                  <a:cubicBezTo>
                    <a:pt x="17" y="9"/>
                    <a:pt x="17" y="9"/>
                    <a:pt x="17" y="1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545204" y="2178496"/>
              <a:ext cx="166" cy="1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085688" y="2097454"/>
              <a:ext cx="11791" cy="8968"/>
            </a:xfrm>
            <a:custGeom>
              <a:avLst/>
              <a:gdLst/>
              <a:ahLst/>
              <a:cxnLst/>
              <a:rect l="l" t="t" r="r" b="b"/>
              <a:pathLst>
                <a:path w="71" h="54" extrusionOk="0">
                  <a:moveTo>
                    <a:pt x="52" y="0"/>
                  </a:moveTo>
                  <a:cubicBezTo>
                    <a:pt x="28" y="0"/>
                    <a:pt x="1" y="9"/>
                    <a:pt x="1" y="33"/>
                  </a:cubicBezTo>
                  <a:cubicBezTo>
                    <a:pt x="1" y="44"/>
                    <a:pt x="19" y="52"/>
                    <a:pt x="28" y="52"/>
                  </a:cubicBezTo>
                  <a:cubicBezTo>
                    <a:pt x="29" y="53"/>
                    <a:pt x="31" y="53"/>
                    <a:pt x="33" y="53"/>
                  </a:cubicBezTo>
                  <a:cubicBezTo>
                    <a:pt x="49" y="53"/>
                    <a:pt x="71" y="24"/>
                    <a:pt x="71" y="17"/>
                  </a:cubicBezTo>
                  <a:cubicBezTo>
                    <a:pt x="71" y="9"/>
                    <a:pt x="61" y="0"/>
                    <a:pt x="52" y="0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898860" y="2140134"/>
              <a:ext cx="225686" cy="232494"/>
            </a:xfrm>
            <a:custGeom>
              <a:avLst/>
              <a:gdLst/>
              <a:ahLst/>
              <a:cxnLst/>
              <a:rect l="l" t="t" r="r" b="b"/>
              <a:pathLst>
                <a:path w="1359" h="1400" extrusionOk="0">
                  <a:moveTo>
                    <a:pt x="577" y="1160"/>
                  </a:moveTo>
                  <a:cubicBezTo>
                    <a:pt x="586" y="1160"/>
                    <a:pt x="586" y="1160"/>
                    <a:pt x="586" y="1168"/>
                  </a:cubicBezTo>
                  <a:cubicBezTo>
                    <a:pt x="577" y="1168"/>
                    <a:pt x="577" y="1168"/>
                    <a:pt x="577" y="1160"/>
                  </a:cubicBezTo>
                  <a:close/>
                  <a:moveTo>
                    <a:pt x="542" y="1298"/>
                  </a:moveTo>
                  <a:lnTo>
                    <a:pt x="551" y="1306"/>
                  </a:lnTo>
                  <a:lnTo>
                    <a:pt x="542" y="1306"/>
                  </a:lnTo>
                  <a:lnTo>
                    <a:pt x="542" y="1298"/>
                  </a:lnTo>
                  <a:close/>
                  <a:moveTo>
                    <a:pt x="1135" y="0"/>
                  </a:moveTo>
                  <a:cubicBezTo>
                    <a:pt x="1108" y="0"/>
                    <a:pt x="1081" y="16"/>
                    <a:pt x="1066" y="44"/>
                  </a:cubicBezTo>
                  <a:cubicBezTo>
                    <a:pt x="1058" y="69"/>
                    <a:pt x="1041" y="104"/>
                    <a:pt x="1031" y="129"/>
                  </a:cubicBezTo>
                  <a:cubicBezTo>
                    <a:pt x="998" y="137"/>
                    <a:pt x="998" y="172"/>
                    <a:pt x="979" y="189"/>
                  </a:cubicBezTo>
                  <a:cubicBezTo>
                    <a:pt x="903" y="240"/>
                    <a:pt x="843" y="310"/>
                    <a:pt x="792" y="386"/>
                  </a:cubicBezTo>
                  <a:cubicBezTo>
                    <a:pt x="749" y="457"/>
                    <a:pt x="697" y="525"/>
                    <a:pt x="637" y="593"/>
                  </a:cubicBezTo>
                  <a:cubicBezTo>
                    <a:pt x="629" y="593"/>
                    <a:pt x="619" y="593"/>
                    <a:pt x="619" y="601"/>
                  </a:cubicBezTo>
                  <a:cubicBezTo>
                    <a:pt x="577" y="628"/>
                    <a:pt x="542" y="652"/>
                    <a:pt x="499" y="671"/>
                  </a:cubicBezTo>
                  <a:cubicBezTo>
                    <a:pt x="439" y="696"/>
                    <a:pt x="388" y="739"/>
                    <a:pt x="353" y="799"/>
                  </a:cubicBezTo>
                  <a:cubicBezTo>
                    <a:pt x="361" y="799"/>
                    <a:pt x="361" y="799"/>
                    <a:pt x="361" y="807"/>
                  </a:cubicBezTo>
                  <a:cubicBezTo>
                    <a:pt x="361" y="807"/>
                    <a:pt x="361" y="799"/>
                    <a:pt x="353" y="799"/>
                  </a:cubicBezTo>
                  <a:cubicBezTo>
                    <a:pt x="301" y="869"/>
                    <a:pt x="233" y="902"/>
                    <a:pt x="138" y="902"/>
                  </a:cubicBezTo>
                  <a:cubicBezTo>
                    <a:pt x="103" y="902"/>
                    <a:pt x="70" y="910"/>
                    <a:pt x="52" y="945"/>
                  </a:cubicBezTo>
                  <a:cubicBezTo>
                    <a:pt x="52" y="953"/>
                    <a:pt x="44" y="953"/>
                    <a:pt x="44" y="962"/>
                  </a:cubicBezTo>
                  <a:cubicBezTo>
                    <a:pt x="0" y="1032"/>
                    <a:pt x="0" y="1048"/>
                    <a:pt x="70" y="1108"/>
                  </a:cubicBezTo>
                  <a:cubicBezTo>
                    <a:pt x="122" y="1160"/>
                    <a:pt x="182" y="1211"/>
                    <a:pt x="250" y="1246"/>
                  </a:cubicBezTo>
                  <a:cubicBezTo>
                    <a:pt x="258" y="1254"/>
                    <a:pt x="277" y="1271"/>
                    <a:pt x="293" y="1271"/>
                  </a:cubicBezTo>
                  <a:cubicBezTo>
                    <a:pt x="345" y="1314"/>
                    <a:pt x="396" y="1341"/>
                    <a:pt x="456" y="1357"/>
                  </a:cubicBezTo>
                  <a:cubicBezTo>
                    <a:pt x="464" y="1374"/>
                    <a:pt x="483" y="1374"/>
                    <a:pt x="499" y="1374"/>
                  </a:cubicBezTo>
                  <a:cubicBezTo>
                    <a:pt x="518" y="1387"/>
                    <a:pt x="540" y="1399"/>
                    <a:pt x="564" y="1399"/>
                  </a:cubicBezTo>
                  <a:cubicBezTo>
                    <a:pt x="574" y="1399"/>
                    <a:pt x="584" y="1397"/>
                    <a:pt x="594" y="1392"/>
                  </a:cubicBezTo>
                  <a:cubicBezTo>
                    <a:pt x="619" y="1384"/>
                    <a:pt x="654" y="1374"/>
                    <a:pt x="697" y="1366"/>
                  </a:cubicBezTo>
                  <a:cubicBezTo>
                    <a:pt x="681" y="1349"/>
                    <a:pt x="662" y="1341"/>
                    <a:pt x="654" y="1333"/>
                  </a:cubicBezTo>
                  <a:cubicBezTo>
                    <a:pt x="654" y="1298"/>
                    <a:pt x="681" y="1289"/>
                    <a:pt x="705" y="1289"/>
                  </a:cubicBezTo>
                  <a:cubicBezTo>
                    <a:pt x="716" y="1287"/>
                    <a:pt x="726" y="1286"/>
                    <a:pt x="736" y="1286"/>
                  </a:cubicBezTo>
                  <a:cubicBezTo>
                    <a:pt x="760" y="1286"/>
                    <a:pt x="784" y="1292"/>
                    <a:pt x="808" y="1298"/>
                  </a:cubicBezTo>
                  <a:cubicBezTo>
                    <a:pt x="843" y="1314"/>
                    <a:pt x="876" y="1314"/>
                    <a:pt x="911" y="1314"/>
                  </a:cubicBezTo>
                  <a:cubicBezTo>
                    <a:pt x="971" y="1314"/>
                    <a:pt x="998" y="1306"/>
                    <a:pt x="1015" y="1246"/>
                  </a:cubicBezTo>
                  <a:cubicBezTo>
                    <a:pt x="1015" y="1219"/>
                    <a:pt x="1023" y="1203"/>
                    <a:pt x="1023" y="1186"/>
                  </a:cubicBezTo>
                  <a:cubicBezTo>
                    <a:pt x="1031" y="1160"/>
                    <a:pt x="1041" y="1135"/>
                    <a:pt x="1066" y="1127"/>
                  </a:cubicBezTo>
                  <a:cubicBezTo>
                    <a:pt x="1109" y="1092"/>
                    <a:pt x="1144" y="1032"/>
                    <a:pt x="1196" y="997"/>
                  </a:cubicBezTo>
                  <a:cubicBezTo>
                    <a:pt x="1221" y="972"/>
                    <a:pt x="1237" y="937"/>
                    <a:pt x="1247" y="902"/>
                  </a:cubicBezTo>
                  <a:cubicBezTo>
                    <a:pt x="1256" y="894"/>
                    <a:pt x="1264" y="877"/>
                    <a:pt x="1256" y="859"/>
                  </a:cubicBezTo>
                  <a:cubicBezTo>
                    <a:pt x="1280" y="807"/>
                    <a:pt x="1289" y="755"/>
                    <a:pt x="1299" y="704"/>
                  </a:cubicBezTo>
                  <a:cubicBezTo>
                    <a:pt x="1351" y="644"/>
                    <a:pt x="1359" y="576"/>
                    <a:pt x="1307" y="508"/>
                  </a:cubicBezTo>
                  <a:cubicBezTo>
                    <a:pt x="1280" y="473"/>
                    <a:pt x="1289" y="446"/>
                    <a:pt x="1324" y="430"/>
                  </a:cubicBezTo>
                  <a:cubicBezTo>
                    <a:pt x="1359" y="413"/>
                    <a:pt x="1351" y="378"/>
                    <a:pt x="1351" y="354"/>
                  </a:cubicBezTo>
                  <a:cubicBezTo>
                    <a:pt x="1351" y="335"/>
                    <a:pt x="1340" y="327"/>
                    <a:pt x="1324" y="318"/>
                  </a:cubicBezTo>
                  <a:lnTo>
                    <a:pt x="1324" y="318"/>
                  </a:lnTo>
                  <a:cubicBezTo>
                    <a:pt x="1315" y="335"/>
                    <a:pt x="1315" y="354"/>
                    <a:pt x="1332" y="370"/>
                  </a:cubicBezTo>
                  <a:cubicBezTo>
                    <a:pt x="1332" y="386"/>
                    <a:pt x="1324" y="395"/>
                    <a:pt x="1307" y="395"/>
                  </a:cubicBezTo>
                  <a:cubicBezTo>
                    <a:pt x="1280" y="378"/>
                    <a:pt x="1256" y="362"/>
                    <a:pt x="1237" y="327"/>
                  </a:cubicBezTo>
                  <a:cubicBezTo>
                    <a:pt x="1256" y="327"/>
                    <a:pt x="1272" y="318"/>
                    <a:pt x="1280" y="318"/>
                  </a:cubicBezTo>
                  <a:cubicBezTo>
                    <a:pt x="1280" y="302"/>
                    <a:pt x="1272" y="283"/>
                    <a:pt x="1264" y="267"/>
                  </a:cubicBezTo>
                  <a:cubicBezTo>
                    <a:pt x="1280" y="267"/>
                    <a:pt x="1289" y="267"/>
                    <a:pt x="1280" y="250"/>
                  </a:cubicBezTo>
                  <a:cubicBezTo>
                    <a:pt x="1264" y="232"/>
                    <a:pt x="1247" y="215"/>
                    <a:pt x="1229" y="199"/>
                  </a:cubicBezTo>
                  <a:lnTo>
                    <a:pt x="1229" y="189"/>
                  </a:lnTo>
                  <a:cubicBezTo>
                    <a:pt x="1256" y="189"/>
                    <a:pt x="1272" y="180"/>
                    <a:pt x="1280" y="164"/>
                  </a:cubicBezTo>
                  <a:cubicBezTo>
                    <a:pt x="1256" y="121"/>
                    <a:pt x="1229" y="77"/>
                    <a:pt x="1196" y="34"/>
                  </a:cubicBezTo>
                  <a:cubicBezTo>
                    <a:pt x="1180" y="11"/>
                    <a:pt x="1158" y="0"/>
                    <a:pt x="1135" y="0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105949" y="2125852"/>
              <a:ext cx="20094" cy="35705"/>
            </a:xfrm>
            <a:custGeom>
              <a:avLst/>
              <a:gdLst/>
              <a:ahLst/>
              <a:cxnLst/>
              <a:rect l="l" t="t" r="r" b="b"/>
              <a:pathLst>
                <a:path w="121" h="215" extrusionOk="0">
                  <a:moveTo>
                    <a:pt x="25" y="0"/>
                  </a:moveTo>
                  <a:cubicBezTo>
                    <a:pt x="17" y="0"/>
                    <a:pt x="9" y="9"/>
                    <a:pt x="9" y="9"/>
                  </a:cubicBezTo>
                  <a:cubicBezTo>
                    <a:pt x="0" y="35"/>
                    <a:pt x="25" y="35"/>
                    <a:pt x="33" y="52"/>
                  </a:cubicBezTo>
                  <a:lnTo>
                    <a:pt x="42" y="52"/>
                  </a:lnTo>
                  <a:cubicBezTo>
                    <a:pt x="42" y="60"/>
                    <a:pt x="52" y="68"/>
                    <a:pt x="52" y="79"/>
                  </a:cubicBezTo>
                  <a:cubicBezTo>
                    <a:pt x="25" y="103"/>
                    <a:pt x="68" y="112"/>
                    <a:pt x="60" y="139"/>
                  </a:cubicBezTo>
                  <a:cubicBezTo>
                    <a:pt x="58" y="141"/>
                    <a:pt x="55" y="141"/>
                    <a:pt x="51" y="141"/>
                  </a:cubicBezTo>
                  <a:cubicBezTo>
                    <a:pt x="47" y="141"/>
                    <a:pt x="43" y="141"/>
                    <a:pt x="39" y="141"/>
                  </a:cubicBezTo>
                  <a:cubicBezTo>
                    <a:pt x="30" y="141"/>
                    <a:pt x="21" y="143"/>
                    <a:pt x="17" y="155"/>
                  </a:cubicBezTo>
                  <a:cubicBezTo>
                    <a:pt x="42" y="182"/>
                    <a:pt x="68" y="207"/>
                    <a:pt x="112" y="215"/>
                  </a:cubicBezTo>
                  <a:cubicBezTo>
                    <a:pt x="120" y="163"/>
                    <a:pt x="112" y="120"/>
                    <a:pt x="85" y="87"/>
                  </a:cubicBezTo>
                  <a:cubicBezTo>
                    <a:pt x="77" y="68"/>
                    <a:pt x="77" y="52"/>
                    <a:pt x="60" y="52"/>
                  </a:cubicBezTo>
                  <a:cubicBezTo>
                    <a:pt x="60" y="44"/>
                    <a:pt x="60" y="44"/>
                    <a:pt x="52" y="35"/>
                  </a:cubicBezTo>
                  <a:cubicBezTo>
                    <a:pt x="42" y="27"/>
                    <a:pt x="52" y="0"/>
                    <a:pt x="25" y="0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074396" y="2115888"/>
              <a:ext cx="1661" cy="166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1" y="1"/>
                  </a:moveTo>
                  <a:lnTo>
                    <a:pt x="1" y="1"/>
                  </a:lnTo>
                  <a:lnTo>
                    <a:pt x="9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071739" y="2123029"/>
              <a:ext cx="1495" cy="166"/>
            </a:xfrm>
            <a:custGeom>
              <a:avLst/>
              <a:gdLst/>
              <a:ahLst/>
              <a:cxnLst/>
              <a:rect l="l" t="t" r="r" b="b"/>
              <a:pathLst>
                <a:path w="9" h="1" extrusionOk="0">
                  <a:moveTo>
                    <a:pt x="9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114418" y="1777604"/>
              <a:ext cx="258401" cy="275838"/>
            </a:xfrm>
            <a:custGeom>
              <a:avLst/>
              <a:gdLst/>
              <a:ahLst/>
              <a:cxnLst/>
              <a:rect l="l" t="t" r="r" b="b"/>
              <a:pathLst>
                <a:path w="1556" h="1661" extrusionOk="0">
                  <a:moveTo>
                    <a:pt x="584" y="1341"/>
                  </a:moveTo>
                  <a:cubicBezTo>
                    <a:pt x="584" y="1351"/>
                    <a:pt x="584" y="1351"/>
                    <a:pt x="577" y="1351"/>
                  </a:cubicBezTo>
                  <a:lnTo>
                    <a:pt x="577" y="1351"/>
                  </a:lnTo>
                  <a:cubicBezTo>
                    <a:pt x="577" y="1345"/>
                    <a:pt x="579" y="1341"/>
                    <a:pt x="584" y="1341"/>
                  </a:cubicBezTo>
                  <a:close/>
                  <a:moveTo>
                    <a:pt x="576" y="1356"/>
                  </a:moveTo>
                  <a:cubicBezTo>
                    <a:pt x="577" y="1359"/>
                    <a:pt x="578" y="1359"/>
                    <a:pt x="584" y="1359"/>
                  </a:cubicBezTo>
                  <a:lnTo>
                    <a:pt x="576" y="1368"/>
                  </a:lnTo>
                  <a:cubicBezTo>
                    <a:pt x="576" y="1363"/>
                    <a:pt x="576" y="1359"/>
                    <a:pt x="576" y="1356"/>
                  </a:cubicBezTo>
                  <a:close/>
                  <a:moveTo>
                    <a:pt x="1228" y="1"/>
                  </a:moveTo>
                  <a:cubicBezTo>
                    <a:pt x="1195" y="71"/>
                    <a:pt x="1160" y="131"/>
                    <a:pt x="1135" y="199"/>
                  </a:cubicBezTo>
                  <a:cubicBezTo>
                    <a:pt x="1073" y="285"/>
                    <a:pt x="1021" y="380"/>
                    <a:pt x="970" y="465"/>
                  </a:cubicBezTo>
                  <a:cubicBezTo>
                    <a:pt x="953" y="483"/>
                    <a:pt x="937" y="500"/>
                    <a:pt x="918" y="527"/>
                  </a:cubicBezTo>
                  <a:cubicBezTo>
                    <a:pt x="885" y="578"/>
                    <a:pt x="842" y="630"/>
                    <a:pt x="807" y="681"/>
                  </a:cubicBezTo>
                  <a:cubicBezTo>
                    <a:pt x="764" y="714"/>
                    <a:pt x="731" y="749"/>
                    <a:pt x="696" y="793"/>
                  </a:cubicBezTo>
                  <a:cubicBezTo>
                    <a:pt x="661" y="826"/>
                    <a:pt x="636" y="852"/>
                    <a:pt x="601" y="887"/>
                  </a:cubicBezTo>
                  <a:cubicBezTo>
                    <a:pt x="549" y="920"/>
                    <a:pt x="498" y="955"/>
                    <a:pt x="446" y="990"/>
                  </a:cubicBezTo>
                  <a:cubicBezTo>
                    <a:pt x="430" y="990"/>
                    <a:pt x="403" y="1007"/>
                    <a:pt x="395" y="1015"/>
                  </a:cubicBezTo>
                  <a:cubicBezTo>
                    <a:pt x="310" y="1050"/>
                    <a:pt x="232" y="1075"/>
                    <a:pt x="156" y="1110"/>
                  </a:cubicBezTo>
                  <a:cubicBezTo>
                    <a:pt x="121" y="1126"/>
                    <a:pt x="85" y="1153"/>
                    <a:pt x="53" y="1170"/>
                  </a:cubicBezTo>
                  <a:cubicBezTo>
                    <a:pt x="34" y="1178"/>
                    <a:pt x="17" y="1178"/>
                    <a:pt x="1" y="1186"/>
                  </a:cubicBezTo>
                  <a:lnTo>
                    <a:pt x="1" y="1197"/>
                  </a:lnTo>
                  <a:lnTo>
                    <a:pt x="53" y="1197"/>
                  </a:lnTo>
                  <a:cubicBezTo>
                    <a:pt x="77" y="1197"/>
                    <a:pt x="94" y="1197"/>
                    <a:pt x="121" y="1205"/>
                  </a:cubicBezTo>
                  <a:lnTo>
                    <a:pt x="121" y="1213"/>
                  </a:lnTo>
                  <a:cubicBezTo>
                    <a:pt x="112" y="1213"/>
                    <a:pt x="112" y="1221"/>
                    <a:pt x="104" y="1221"/>
                  </a:cubicBezTo>
                  <a:cubicBezTo>
                    <a:pt x="94" y="1230"/>
                    <a:pt x="61" y="1238"/>
                    <a:pt x="104" y="1256"/>
                  </a:cubicBezTo>
                  <a:cubicBezTo>
                    <a:pt x="104" y="1256"/>
                    <a:pt x="104" y="1265"/>
                    <a:pt x="112" y="1273"/>
                  </a:cubicBezTo>
                  <a:cubicBezTo>
                    <a:pt x="94" y="1273"/>
                    <a:pt x="85" y="1273"/>
                    <a:pt x="77" y="1289"/>
                  </a:cubicBezTo>
                  <a:lnTo>
                    <a:pt x="69" y="1289"/>
                  </a:lnTo>
                  <a:cubicBezTo>
                    <a:pt x="42" y="1289"/>
                    <a:pt x="26" y="1289"/>
                    <a:pt x="9" y="1316"/>
                  </a:cubicBezTo>
                  <a:cubicBezTo>
                    <a:pt x="22" y="1320"/>
                    <a:pt x="32" y="1322"/>
                    <a:pt x="42" y="1322"/>
                  </a:cubicBezTo>
                  <a:cubicBezTo>
                    <a:pt x="52" y="1322"/>
                    <a:pt x="61" y="1320"/>
                    <a:pt x="69" y="1316"/>
                  </a:cubicBezTo>
                  <a:lnTo>
                    <a:pt x="94" y="1316"/>
                  </a:lnTo>
                  <a:cubicBezTo>
                    <a:pt x="121" y="1316"/>
                    <a:pt x="137" y="1316"/>
                    <a:pt x="156" y="1308"/>
                  </a:cubicBezTo>
                  <a:lnTo>
                    <a:pt x="164" y="1308"/>
                  </a:lnTo>
                  <a:lnTo>
                    <a:pt x="172" y="1300"/>
                  </a:lnTo>
                  <a:cubicBezTo>
                    <a:pt x="179" y="1302"/>
                    <a:pt x="186" y="1303"/>
                    <a:pt x="193" y="1303"/>
                  </a:cubicBezTo>
                  <a:cubicBezTo>
                    <a:pt x="211" y="1303"/>
                    <a:pt x="228" y="1297"/>
                    <a:pt x="240" y="1289"/>
                  </a:cubicBezTo>
                  <a:cubicBezTo>
                    <a:pt x="335" y="1273"/>
                    <a:pt x="422" y="1248"/>
                    <a:pt x="516" y="1213"/>
                  </a:cubicBezTo>
                  <a:lnTo>
                    <a:pt x="525" y="1213"/>
                  </a:lnTo>
                  <a:cubicBezTo>
                    <a:pt x="541" y="1213"/>
                    <a:pt x="549" y="1213"/>
                    <a:pt x="558" y="1205"/>
                  </a:cubicBezTo>
                  <a:cubicBezTo>
                    <a:pt x="576" y="1197"/>
                    <a:pt x="593" y="1197"/>
                    <a:pt x="609" y="1186"/>
                  </a:cubicBezTo>
                  <a:lnTo>
                    <a:pt x="619" y="1186"/>
                  </a:lnTo>
                  <a:cubicBezTo>
                    <a:pt x="628" y="1186"/>
                    <a:pt x="644" y="1178"/>
                    <a:pt x="661" y="1170"/>
                  </a:cubicBezTo>
                  <a:cubicBezTo>
                    <a:pt x="679" y="1178"/>
                    <a:pt x="671" y="1197"/>
                    <a:pt x="671" y="1213"/>
                  </a:cubicBezTo>
                  <a:cubicBezTo>
                    <a:pt x="671" y="1213"/>
                    <a:pt x="661" y="1221"/>
                    <a:pt x="661" y="1230"/>
                  </a:cubicBezTo>
                  <a:cubicBezTo>
                    <a:pt x="628" y="1256"/>
                    <a:pt x="601" y="1281"/>
                    <a:pt x="568" y="1308"/>
                  </a:cubicBezTo>
                  <a:cubicBezTo>
                    <a:pt x="568" y="1316"/>
                    <a:pt x="558" y="1316"/>
                    <a:pt x="558" y="1316"/>
                  </a:cubicBezTo>
                  <a:cubicBezTo>
                    <a:pt x="549" y="1316"/>
                    <a:pt x="541" y="1324"/>
                    <a:pt x="541" y="1333"/>
                  </a:cubicBezTo>
                  <a:cubicBezTo>
                    <a:pt x="525" y="1333"/>
                    <a:pt x="516" y="1333"/>
                    <a:pt x="506" y="1341"/>
                  </a:cubicBezTo>
                  <a:cubicBezTo>
                    <a:pt x="490" y="1351"/>
                    <a:pt x="473" y="1359"/>
                    <a:pt x="465" y="1376"/>
                  </a:cubicBezTo>
                  <a:lnTo>
                    <a:pt x="446" y="1376"/>
                  </a:lnTo>
                  <a:cubicBezTo>
                    <a:pt x="446" y="1376"/>
                    <a:pt x="446" y="1376"/>
                    <a:pt x="446" y="1376"/>
                  </a:cubicBezTo>
                  <a:lnTo>
                    <a:pt x="446" y="1376"/>
                  </a:lnTo>
                  <a:lnTo>
                    <a:pt x="438" y="1384"/>
                  </a:lnTo>
                  <a:cubicBezTo>
                    <a:pt x="422" y="1392"/>
                    <a:pt x="413" y="1392"/>
                    <a:pt x="403" y="1403"/>
                  </a:cubicBezTo>
                  <a:cubicBezTo>
                    <a:pt x="395" y="1403"/>
                    <a:pt x="395" y="1403"/>
                    <a:pt x="395" y="1411"/>
                  </a:cubicBezTo>
                  <a:cubicBezTo>
                    <a:pt x="386" y="1411"/>
                    <a:pt x="378" y="1411"/>
                    <a:pt x="378" y="1419"/>
                  </a:cubicBezTo>
                  <a:cubicBezTo>
                    <a:pt x="362" y="1419"/>
                    <a:pt x="351" y="1419"/>
                    <a:pt x="343" y="1436"/>
                  </a:cubicBezTo>
                  <a:lnTo>
                    <a:pt x="335" y="1436"/>
                  </a:lnTo>
                  <a:cubicBezTo>
                    <a:pt x="283" y="1454"/>
                    <a:pt x="232" y="1479"/>
                    <a:pt x="180" y="1506"/>
                  </a:cubicBezTo>
                  <a:cubicBezTo>
                    <a:pt x="164" y="1506"/>
                    <a:pt x="145" y="1514"/>
                    <a:pt x="129" y="1539"/>
                  </a:cubicBezTo>
                  <a:cubicBezTo>
                    <a:pt x="150" y="1539"/>
                    <a:pt x="167" y="1541"/>
                    <a:pt x="183" y="1541"/>
                  </a:cubicBezTo>
                  <a:cubicBezTo>
                    <a:pt x="199" y="1541"/>
                    <a:pt x="214" y="1539"/>
                    <a:pt x="232" y="1531"/>
                  </a:cubicBezTo>
                  <a:cubicBezTo>
                    <a:pt x="275" y="1522"/>
                    <a:pt x="310" y="1514"/>
                    <a:pt x="343" y="1495"/>
                  </a:cubicBezTo>
                  <a:lnTo>
                    <a:pt x="362" y="1495"/>
                  </a:lnTo>
                  <a:cubicBezTo>
                    <a:pt x="378" y="1495"/>
                    <a:pt x="386" y="1495"/>
                    <a:pt x="395" y="1479"/>
                  </a:cubicBezTo>
                  <a:cubicBezTo>
                    <a:pt x="430" y="1479"/>
                    <a:pt x="454" y="1471"/>
                    <a:pt x="490" y="1454"/>
                  </a:cubicBezTo>
                  <a:cubicBezTo>
                    <a:pt x="533" y="1444"/>
                    <a:pt x="576" y="1427"/>
                    <a:pt x="619" y="1411"/>
                  </a:cubicBezTo>
                  <a:cubicBezTo>
                    <a:pt x="636" y="1411"/>
                    <a:pt x="652" y="1411"/>
                    <a:pt x="661" y="1392"/>
                  </a:cubicBezTo>
                  <a:cubicBezTo>
                    <a:pt x="687" y="1384"/>
                    <a:pt x="722" y="1376"/>
                    <a:pt x="747" y="1376"/>
                  </a:cubicBezTo>
                  <a:cubicBezTo>
                    <a:pt x="755" y="1384"/>
                    <a:pt x="747" y="1392"/>
                    <a:pt x="739" y="1392"/>
                  </a:cubicBezTo>
                  <a:cubicBezTo>
                    <a:pt x="704" y="1411"/>
                    <a:pt x="679" y="1427"/>
                    <a:pt x="644" y="1444"/>
                  </a:cubicBezTo>
                  <a:cubicBezTo>
                    <a:pt x="619" y="1454"/>
                    <a:pt x="601" y="1463"/>
                    <a:pt x="584" y="1471"/>
                  </a:cubicBezTo>
                  <a:cubicBezTo>
                    <a:pt x="568" y="1479"/>
                    <a:pt x="549" y="1479"/>
                    <a:pt x="541" y="1495"/>
                  </a:cubicBezTo>
                  <a:cubicBezTo>
                    <a:pt x="525" y="1495"/>
                    <a:pt x="516" y="1495"/>
                    <a:pt x="506" y="1506"/>
                  </a:cubicBezTo>
                  <a:cubicBezTo>
                    <a:pt x="413" y="1547"/>
                    <a:pt x="310" y="1590"/>
                    <a:pt x="215" y="1634"/>
                  </a:cubicBezTo>
                  <a:cubicBezTo>
                    <a:pt x="207" y="1634"/>
                    <a:pt x="189" y="1642"/>
                    <a:pt x="197" y="1650"/>
                  </a:cubicBezTo>
                  <a:cubicBezTo>
                    <a:pt x="201" y="1657"/>
                    <a:pt x="205" y="1661"/>
                    <a:pt x="209" y="1661"/>
                  </a:cubicBezTo>
                  <a:cubicBezTo>
                    <a:pt x="215" y="1661"/>
                    <a:pt x="222" y="1653"/>
                    <a:pt x="232" y="1642"/>
                  </a:cubicBezTo>
                  <a:cubicBezTo>
                    <a:pt x="335" y="1625"/>
                    <a:pt x="430" y="1566"/>
                    <a:pt x="525" y="1522"/>
                  </a:cubicBezTo>
                  <a:cubicBezTo>
                    <a:pt x="533" y="1514"/>
                    <a:pt x="541" y="1514"/>
                    <a:pt x="558" y="1506"/>
                  </a:cubicBezTo>
                  <a:cubicBezTo>
                    <a:pt x="568" y="1506"/>
                    <a:pt x="576" y="1495"/>
                    <a:pt x="584" y="1495"/>
                  </a:cubicBezTo>
                  <a:cubicBezTo>
                    <a:pt x="601" y="1487"/>
                    <a:pt x="628" y="1471"/>
                    <a:pt x="644" y="1463"/>
                  </a:cubicBezTo>
                  <a:cubicBezTo>
                    <a:pt x="696" y="1436"/>
                    <a:pt x="755" y="1419"/>
                    <a:pt x="807" y="1376"/>
                  </a:cubicBezTo>
                  <a:cubicBezTo>
                    <a:pt x="894" y="1333"/>
                    <a:pt x="988" y="1300"/>
                    <a:pt x="1073" y="1248"/>
                  </a:cubicBezTo>
                  <a:cubicBezTo>
                    <a:pt x="1091" y="1248"/>
                    <a:pt x="1100" y="1238"/>
                    <a:pt x="1108" y="1230"/>
                  </a:cubicBezTo>
                  <a:cubicBezTo>
                    <a:pt x="1135" y="1230"/>
                    <a:pt x="1151" y="1213"/>
                    <a:pt x="1176" y="1205"/>
                  </a:cubicBezTo>
                  <a:cubicBezTo>
                    <a:pt x="1184" y="1201"/>
                    <a:pt x="1190" y="1199"/>
                    <a:pt x="1194" y="1199"/>
                  </a:cubicBezTo>
                  <a:cubicBezTo>
                    <a:pt x="1201" y="1199"/>
                    <a:pt x="1206" y="1203"/>
                    <a:pt x="1211" y="1213"/>
                  </a:cubicBezTo>
                  <a:cubicBezTo>
                    <a:pt x="1195" y="1221"/>
                    <a:pt x="1186" y="1230"/>
                    <a:pt x="1176" y="1238"/>
                  </a:cubicBezTo>
                  <a:cubicBezTo>
                    <a:pt x="1160" y="1248"/>
                    <a:pt x="1151" y="1256"/>
                    <a:pt x="1151" y="1273"/>
                  </a:cubicBezTo>
                  <a:cubicBezTo>
                    <a:pt x="1160" y="1273"/>
                    <a:pt x="1168" y="1273"/>
                    <a:pt x="1176" y="1256"/>
                  </a:cubicBezTo>
                  <a:cubicBezTo>
                    <a:pt x="1195" y="1248"/>
                    <a:pt x="1211" y="1248"/>
                    <a:pt x="1219" y="1230"/>
                  </a:cubicBezTo>
                  <a:cubicBezTo>
                    <a:pt x="1246" y="1213"/>
                    <a:pt x="1271" y="1205"/>
                    <a:pt x="1279" y="1186"/>
                  </a:cubicBezTo>
                  <a:cubicBezTo>
                    <a:pt x="1314" y="1170"/>
                    <a:pt x="1341" y="1145"/>
                    <a:pt x="1357" y="1110"/>
                  </a:cubicBezTo>
                  <a:cubicBezTo>
                    <a:pt x="1374" y="1102"/>
                    <a:pt x="1382" y="1094"/>
                    <a:pt x="1382" y="1075"/>
                  </a:cubicBezTo>
                  <a:cubicBezTo>
                    <a:pt x="1409" y="1058"/>
                    <a:pt x="1425" y="1042"/>
                    <a:pt x="1434" y="1015"/>
                  </a:cubicBezTo>
                  <a:cubicBezTo>
                    <a:pt x="1452" y="1007"/>
                    <a:pt x="1460" y="980"/>
                    <a:pt x="1477" y="964"/>
                  </a:cubicBezTo>
                  <a:cubicBezTo>
                    <a:pt x="1504" y="947"/>
                    <a:pt x="1512" y="920"/>
                    <a:pt x="1529" y="904"/>
                  </a:cubicBezTo>
                  <a:cubicBezTo>
                    <a:pt x="1520" y="896"/>
                    <a:pt x="1512" y="896"/>
                    <a:pt x="1504" y="887"/>
                  </a:cubicBezTo>
                  <a:cubicBezTo>
                    <a:pt x="1496" y="904"/>
                    <a:pt x="1469" y="920"/>
                    <a:pt x="1460" y="947"/>
                  </a:cubicBezTo>
                  <a:cubicBezTo>
                    <a:pt x="1444" y="964"/>
                    <a:pt x="1425" y="980"/>
                    <a:pt x="1417" y="999"/>
                  </a:cubicBezTo>
                  <a:cubicBezTo>
                    <a:pt x="1392" y="1007"/>
                    <a:pt x="1392" y="1023"/>
                    <a:pt x="1374" y="1032"/>
                  </a:cubicBezTo>
                  <a:cubicBezTo>
                    <a:pt x="1366" y="1032"/>
                    <a:pt x="1357" y="1023"/>
                    <a:pt x="1357" y="1015"/>
                  </a:cubicBezTo>
                  <a:cubicBezTo>
                    <a:pt x="1357" y="990"/>
                    <a:pt x="1382" y="972"/>
                    <a:pt x="1392" y="947"/>
                  </a:cubicBezTo>
                  <a:cubicBezTo>
                    <a:pt x="1409" y="939"/>
                    <a:pt x="1425" y="920"/>
                    <a:pt x="1434" y="904"/>
                  </a:cubicBezTo>
                  <a:cubicBezTo>
                    <a:pt x="1477" y="861"/>
                    <a:pt x="1512" y="809"/>
                    <a:pt x="1537" y="757"/>
                  </a:cubicBezTo>
                  <a:cubicBezTo>
                    <a:pt x="1555" y="749"/>
                    <a:pt x="1555" y="733"/>
                    <a:pt x="1555" y="722"/>
                  </a:cubicBezTo>
                  <a:lnTo>
                    <a:pt x="1555" y="714"/>
                  </a:lnTo>
                  <a:cubicBezTo>
                    <a:pt x="1555" y="714"/>
                    <a:pt x="1547" y="714"/>
                    <a:pt x="1547" y="706"/>
                  </a:cubicBezTo>
                  <a:cubicBezTo>
                    <a:pt x="1555" y="698"/>
                    <a:pt x="1547" y="681"/>
                    <a:pt x="1537" y="681"/>
                  </a:cubicBezTo>
                  <a:cubicBezTo>
                    <a:pt x="1477" y="492"/>
                    <a:pt x="1374" y="320"/>
                    <a:pt x="1298" y="139"/>
                  </a:cubicBezTo>
                  <a:cubicBezTo>
                    <a:pt x="1279" y="96"/>
                    <a:pt x="1271" y="44"/>
                    <a:pt x="1228" y="1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707713" y="1871433"/>
              <a:ext cx="257072" cy="175367"/>
            </a:xfrm>
            <a:custGeom>
              <a:avLst/>
              <a:gdLst/>
              <a:ahLst/>
              <a:cxnLst/>
              <a:rect l="l" t="t" r="r" b="b"/>
              <a:pathLst>
                <a:path w="1548" h="1056" extrusionOk="0">
                  <a:moveTo>
                    <a:pt x="61" y="184"/>
                  </a:moveTo>
                  <a:cubicBezTo>
                    <a:pt x="61" y="192"/>
                    <a:pt x="61" y="192"/>
                    <a:pt x="69" y="192"/>
                  </a:cubicBezTo>
                  <a:cubicBezTo>
                    <a:pt x="61" y="192"/>
                    <a:pt x="61" y="201"/>
                    <a:pt x="61" y="201"/>
                  </a:cubicBezTo>
                  <a:lnTo>
                    <a:pt x="61" y="184"/>
                  </a:lnTo>
                  <a:close/>
                  <a:moveTo>
                    <a:pt x="877" y="407"/>
                  </a:moveTo>
                  <a:cubicBezTo>
                    <a:pt x="877" y="415"/>
                    <a:pt x="885" y="415"/>
                    <a:pt x="877" y="425"/>
                  </a:cubicBezTo>
                  <a:lnTo>
                    <a:pt x="877" y="407"/>
                  </a:lnTo>
                  <a:close/>
                  <a:moveTo>
                    <a:pt x="687" y="434"/>
                  </a:moveTo>
                  <a:cubicBezTo>
                    <a:pt x="698" y="434"/>
                    <a:pt x="698" y="442"/>
                    <a:pt x="698" y="442"/>
                  </a:cubicBezTo>
                  <a:lnTo>
                    <a:pt x="698" y="458"/>
                  </a:lnTo>
                  <a:cubicBezTo>
                    <a:pt x="698" y="450"/>
                    <a:pt x="698" y="442"/>
                    <a:pt x="687" y="434"/>
                  </a:cubicBezTo>
                  <a:close/>
                  <a:moveTo>
                    <a:pt x="817" y="794"/>
                  </a:moveTo>
                  <a:lnTo>
                    <a:pt x="817" y="803"/>
                  </a:lnTo>
                  <a:lnTo>
                    <a:pt x="809" y="794"/>
                  </a:lnTo>
                  <a:close/>
                  <a:moveTo>
                    <a:pt x="160" y="0"/>
                  </a:moveTo>
                  <a:cubicBezTo>
                    <a:pt x="100" y="0"/>
                    <a:pt x="89" y="20"/>
                    <a:pt x="61" y="98"/>
                  </a:cubicBezTo>
                  <a:cubicBezTo>
                    <a:pt x="53" y="124"/>
                    <a:pt x="44" y="149"/>
                    <a:pt x="44" y="176"/>
                  </a:cubicBezTo>
                  <a:cubicBezTo>
                    <a:pt x="28" y="192"/>
                    <a:pt x="36" y="219"/>
                    <a:pt x="36" y="244"/>
                  </a:cubicBezTo>
                  <a:cubicBezTo>
                    <a:pt x="28" y="252"/>
                    <a:pt x="28" y="252"/>
                    <a:pt x="36" y="261"/>
                  </a:cubicBezTo>
                  <a:cubicBezTo>
                    <a:pt x="9" y="339"/>
                    <a:pt x="1" y="425"/>
                    <a:pt x="9" y="510"/>
                  </a:cubicBezTo>
                  <a:cubicBezTo>
                    <a:pt x="9" y="545"/>
                    <a:pt x="1" y="588"/>
                    <a:pt x="17" y="621"/>
                  </a:cubicBezTo>
                  <a:cubicBezTo>
                    <a:pt x="9" y="691"/>
                    <a:pt x="69" y="708"/>
                    <a:pt x="104" y="751"/>
                  </a:cubicBezTo>
                  <a:cubicBezTo>
                    <a:pt x="126" y="721"/>
                    <a:pt x="137" y="706"/>
                    <a:pt x="148" y="706"/>
                  </a:cubicBezTo>
                  <a:cubicBezTo>
                    <a:pt x="160" y="706"/>
                    <a:pt x="173" y="721"/>
                    <a:pt x="199" y="751"/>
                  </a:cubicBezTo>
                  <a:cubicBezTo>
                    <a:pt x="215" y="776"/>
                    <a:pt x="207" y="803"/>
                    <a:pt x="224" y="827"/>
                  </a:cubicBezTo>
                  <a:lnTo>
                    <a:pt x="224" y="838"/>
                  </a:lnTo>
                  <a:cubicBezTo>
                    <a:pt x="224" y="862"/>
                    <a:pt x="224" y="879"/>
                    <a:pt x="242" y="889"/>
                  </a:cubicBezTo>
                  <a:cubicBezTo>
                    <a:pt x="261" y="972"/>
                    <a:pt x="280" y="1002"/>
                    <a:pt x="331" y="1002"/>
                  </a:cubicBezTo>
                  <a:cubicBezTo>
                    <a:pt x="349" y="1002"/>
                    <a:pt x="370" y="999"/>
                    <a:pt x="397" y="992"/>
                  </a:cubicBezTo>
                  <a:cubicBezTo>
                    <a:pt x="405" y="982"/>
                    <a:pt x="413" y="982"/>
                    <a:pt x="422" y="974"/>
                  </a:cubicBezTo>
                  <a:lnTo>
                    <a:pt x="465" y="974"/>
                  </a:lnTo>
                  <a:cubicBezTo>
                    <a:pt x="533" y="1009"/>
                    <a:pt x="603" y="1017"/>
                    <a:pt x="671" y="1052"/>
                  </a:cubicBezTo>
                  <a:lnTo>
                    <a:pt x="706" y="1052"/>
                  </a:lnTo>
                  <a:cubicBezTo>
                    <a:pt x="714" y="1055"/>
                    <a:pt x="724" y="1056"/>
                    <a:pt x="733" y="1056"/>
                  </a:cubicBezTo>
                  <a:cubicBezTo>
                    <a:pt x="753" y="1056"/>
                    <a:pt x="774" y="1052"/>
                    <a:pt x="791" y="1052"/>
                  </a:cubicBezTo>
                  <a:cubicBezTo>
                    <a:pt x="826" y="1052"/>
                    <a:pt x="852" y="1044"/>
                    <a:pt x="877" y="1034"/>
                  </a:cubicBezTo>
                  <a:cubicBezTo>
                    <a:pt x="921" y="1034"/>
                    <a:pt x="965" y="1015"/>
                    <a:pt x="1004" y="1015"/>
                  </a:cubicBezTo>
                  <a:cubicBezTo>
                    <a:pt x="1011" y="1015"/>
                    <a:pt x="1017" y="1016"/>
                    <a:pt x="1023" y="1017"/>
                  </a:cubicBezTo>
                  <a:cubicBezTo>
                    <a:pt x="1030" y="1018"/>
                    <a:pt x="1036" y="1019"/>
                    <a:pt x="1043" y="1019"/>
                  </a:cubicBezTo>
                  <a:cubicBezTo>
                    <a:pt x="1084" y="1019"/>
                    <a:pt x="1113" y="995"/>
                    <a:pt x="1135" y="957"/>
                  </a:cubicBezTo>
                  <a:cubicBezTo>
                    <a:pt x="1154" y="926"/>
                    <a:pt x="1176" y="900"/>
                    <a:pt x="1209" y="900"/>
                  </a:cubicBezTo>
                  <a:cubicBezTo>
                    <a:pt x="1222" y="900"/>
                    <a:pt x="1237" y="904"/>
                    <a:pt x="1254" y="914"/>
                  </a:cubicBezTo>
                  <a:cubicBezTo>
                    <a:pt x="1254" y="917"/>
                    <a:pt x="1256" y="918"/>
                    <a:pt x="1259" y="918"/>
                  </a:cubicBezTo>
                  <a:cubicBezTo>
                    <a:pt x="1266" y="918"/>
                    <a:pt x="1276" y="914"/>
                    <a:pt x="1281" y="914"/>
                  </a:cubicBezTo>
                  <a:cubicBezTo>
                    <a:pt x="1298" y="906"/>
                    <a:pt x="1316" y="898"/>
                    <a:pt x="1324" y="871"/>
                  </a:cubicBezTo>
                  <a:cubicBezTo>
                    <a:pt x="1298" y="871"/>
                    <a:pt x="1289" y="879"/>
                    <a:pt x="1281" y="898"/>
                  </a:cubicBezTo>
                  <a:cubicBezTo>
                    <a:pt x="1265" y="898"/>
                    <a:pt x="1246" y="898"/>
                    <a:pt x="1254" y="879"/>
                  </a:cubicBezTo>
                  <a:cubicBezTo>
                    <a:pt x="1254" y="846"/>
                    <a:pt x="1265" y="819"/>
                    <a:pt x="1273" y="794"/>
                  </a:cubicBezTo>
                  <a:lnTo>
                    <a:pt x="1289" y="794"/>
                  </a:lnTo>
                  <a:cubicBezTo>
                    <a:pt x="1298" y="812"/>
                    <a:pt x="1305" y="823"/>
                    <a:pt x="1314" y="823"/>
                  </a:cubicBezTo>
                  <a:cubicBezTo>
                    <a:pt x="1321" y="823"/>
                    <a:pt x="1329" y="815"/>
                    <a:pt x="1341" y="794"/>
                  </a:cubicBezTo>
                  <a:lnTo>
                    <a:pt x="1349" y="786"/>
                  </a:lnTo>
                  <a:cubicBezTo>
                    <a:pt x="1357" y="794"/>
                    <a:pt x="1357" y="803"/>
                    <a:pt x="1368" y="803"/>
                  </a:cubicBezTo>
                  <a:cubicBezTo>
                    <a:pt x="1368" y="803"/>
                    <a:pt x="1376" y="794"/>
                    <a:pt x="1376" y="786"/>
                  </a:cubicBezTo>
                  <a:cubicBezTo>
                    <a:pt x="1392" y="768"/>
                    <a:pt x="1376" y="724"/>
                    <a:pt x="1409" y="724"/>
                  </a:cubicBezTo>
                  <a:cubicBezTo>
                    <a:pt x="1419" y="735"/>
                    <a:pt x="1428" y="751"/>
                    <a:pt x="1444" y="751"/>
                  </a:cubicBezTo>
                  <a:cubicBezTo>
                    <a:pt x="1479" y="716"/>
                    <a:pt x="1496" y="673"/>
                    <a:pt x="1522" y="632"/>
                  </a:cubicBezTo>
                  <a:cubicBezTo>
                    <a:pt x="1531" y="621"/>
                    <a:pt x="1539" y="613"/>
                    <a:pt x="1539" y="605"/>
                  </a:cubicBezTo>
                  <a:cubicBezTo>
                    <a:pt x="1547" y="597"/>
                    <a:pt x="1547" y="580"/>
                    <a:pt x="1539" y="570"/>
                  </a:cubicBezTo>
                  <a:cubicBezTo>
                    <a:pt x="1539" y="561"/>
                    <a:pt x="1531" y="545"/>
                    <a:pt x="1522" y="537"/>
                  </a:cubicBezTo>
                  <a:cubicBezTo>
                    <a:pt x="1522" y="529"/>
                    <a:pt x="1512" y="510"/>
                    <a:pt x="1504" y="510"/>
                  </a:cubicBezTo>
                  <a:cubicBezTo>
                    <a:pt x="1490" y="512"/>
                    <a:pt x="1477" y="512"/>
                    <a:pt x="1464" y="512"/>
                  </a:cubicBezTo>
                  <a:cubicBezTo>
                    <a:pt x="1411" y="512"/>
                    <a:pt x="1362" y="502"/>
                    <a:pt x="1306" y="502"/>
                  </a:cubicBezTo>
                  <a:cubicBezTo>
                    <a:pt x="1298" y="502"/>
                    <a:pt x="1289" y="493"/>
                    <a:pt x="1281" y="493"/>
                  </a:cubicBezTo>
                  <a:cubicBezTo>
                    <a:pt x="1254" y="458"/>
                    <a:pt x="1213" y="458"/>
                    <a:pt x="1178" y="450"/>
                  </a:cubicBezTo>
                  <a:cubicBezTo>
                    <a:pt x="1075" y="407"/>
                    <a:pt x="972" y="407"/>
                    <a:pt x="869" y="390"/>
                  </a:cubicBezTo>
                  <a:cubicBezTo>
                    <a:pt x="801" y="374"/>
                    <a:pt x="731" y="339"/>
                    <a:pt x="671" y="304"/>
                  </a:cubicBezTo>
                  <a:cubicBezTo>
                    <a:pt x="671" y="296"/>
                    <a:pt x="663" y="296"/>
                    <a:pt x="654" y="296"/>
                  </a:cubicBezTo>
                  <a:lnTo>
                    <a:pt x="646" y="287"/>
                  </a:lnTo>
                  <a:cubicBezTo>
                    <a:pt x="611" y="244"/>
                    <a:pt x="560" y="228"/>
                    <a:pt x="508" y="219"/>
                  </a:cubicBezTo>
                  <a:cubicBezTo>
                    <a:pt x="440" y="201"/>
                    <a:pt x="378" y="184"/>
                    <a:pt x="327" y="141"/>
                  </a:cubicBezTo>
                  <a:cubicBezTo>
                    <a:pt x="302" y="98"/>
                    <a:pt x="294" y="46"/>
                    <a:pt x="242" y="21"/>
                  </a:cubicBezTo>
                  <a:cubicBezTo>
                    <a:pt x="234" y="13"/>
                    <a:pt x="215" y="3"/>
                    <a:pt x="207" y="3"/>
                  </a:cubicBezTo>
                  <a:cubicBezTo>
                    <a:pt x="189" y="1"/>
                    <a:pt x="173" y="0"/>
                    <a:pt x="160" y="0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993021" y="1944670"/>
              <a:ext cx="10462" cy="10130"/>
            </a:xfrm>
            <a:custGeom>
              <a:avLst/>
              <a:gdLst/>
              <a:ahLst/>
              <a:cxnLst/>
              <a:rect l="l" t="t" r="r" b="b"/>
              <a:pathLst>
                <a:path w="63" h="61" extrusionOk="0">
                  <a:moveTo>
                    <a:pt x="27" y="1"/>
                  </a:moveTo>
                  <a:cubicBezTo>
                    <a:pt x="10" y="1"/>
                    <a:pt x="0" y="9"/>
                    <a:pt x="0" y="26"/>
                  </a:cubicBezTo>
                  <a:cubicBezTo>
                    <a:pt x="0" y="44"/>
                    <a:pt x="27" y="52"/>
                    <a:pt x="43" y="61"/>
                  </a:cubicBezTo>
                  <a:cubicBezTo>
                    <a:pt x="52" y="61"/>
                    <a:pt x="62" y="61"/>
                    <a:pt x="62" y="44"/>
                  </a:cubicBezTo>
                  <a:cubicBezTo>
                    <a:pt x="62" y="17"/>
                    <a:pt x="52" y="1"/>
                    <a:pt x="27" y="1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67280" y="1940352"/>
              <a:ext cx="4650" cy="3155"/>
            </a:xfrm>
            <a:custGeom>
              <a:avLst/>
              <a:gdLst/>
              <a:ahLst/>
              <a:cxnLst/>
              <a:rect l="l" t="t" r="r" b="b"/>
              <a:pathLst>
                <a:path w="28" h="19" extrusionOk="0">
                  <a:moveTo>
                    <a:pt x="11" y="0"/>
                  </a:moveTo>
                  <a:cubicBezTo>
                    <a:pt x="1" y="10"/>
                    <a:pt x="11" y="19"/>
                    <a:pt x="19" y="19"/>
                  </a:cubicBezTo>
                  <a:cubicBezTo>
                    <a:pt x="19" y="19"/>
                    <a:pt x="19" y="10"/>
                    <a:pt x="27" y="10"/>
                  </a:cubicBezTo>
                  <a:cubicBezTo>
                    <a:pt x="19" y="10"/>
                    <a:pt x="19" y="0"/>
                    <a:pt x="19" y="0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957316" y="1974563"/>
              <a:ext cx="30390" cy="30722"/>
            </a:xfrm>
            <a:custGeom>
              <a:avLst/>
              <a:gdLst/>
              <a:ahLst/>
              <a:cxnLst/>
              <a:rect l="l" t="t" r="r" b="b"/>
              <a:pathLst>
                <a:path w="183" h="185" extrusionOk="0">
                  <a:moveTo>
                    <a:pt x="147" y="0"/>
                  </a:moveTo>
                  <a:cubicBezTo>
                    <a:pt x="131" y="11"/>
                    <a:pt x="139" y="27"/>
                    <a:pt x="131" y="35"/>
                  </a:cubicBezTo>
                  <a:cubicBezTo>
                    <a:pt x="131" y="44"/>
                    <a:pt x="122" y="52"/>
                    <a:pt x="122" y="52"/>
                  </a:cubicBezTo>
                  <a:cubicBezTo>
                    <a:pt x="112" y="52"/>
                    <a:pt x="104" y="62"/>
                    <a:pt x="104" y="62"/>
                  </a:cubicBezTo>
                  <a:cubicBezTo>
                    <a:pt x="86" y="62"/>
                    <a:pt x="85" y="98"/>
                    <a:pt x="70" y="98"/>
                  </a:cubicBezTo>
                  <a:cubicBezTo>
                    <a:pt x="64" y="98"/>
                    <a:pt x="56" y="93"/>
                    <a:pt x="44" y="79"/>
                  </a:cubicBezTo>
                  <a:cubicBezTo>
                    <a:pt x="42" y="76"/>
                    <a:pt x="39" y="75"/>
                    <a:pt x="37" y="75"/>
                  </a:cubicBezTo>
                  <a:cubicBezTo>
                    <a:pt x="32" y="75"/>
                    <a:pt x="28" y="81"/>
                    <a:pt x="28" y="87"/>
                  </a:cubicBezTo>
                  <a:cubicBezTo>
                    <a:pt x="19" y="114"/>
                    <a:pt x="9" y="138"/>
                    <a:pt x="1" y="165"/>
                  </a:cubicBezTo>
                  <a:cubicBezTo>
                    <a:pt x="1" y="179"/>
                    <a:pt x="6" y="185"/>
                    <a:pt x="14" y="185"/>
                  </a:cubicBezTo>
                  <a:cubicBezTo>
                    <a:pt x="21" y="185"/>
                    <a:pt x="28" y="181"/>
                    <a:pt x="36" y="173"/>
                  </a:cubicBezTo>
                  <a:lnTo>
                    <a:pt x="44" y="173"/>
                  </a:lnTo>
                  <a:cubicBezTo>
                    <a:pt x="79" y="155"/>
                    <a:pt x="112" y="130"/>
                    <a:pt x="122" y="87"/>
                  </a:cubicBezTo>
                  <a:cubicBezTo>
                    <a:pt x="139" y="79"/>
                    <a:pt x="147" y="70"/>
                    <a:pt x="147" y="52"/>
                  </a:cubicBezTo>
                  <a:cubicBezTo>
                    <a:pt x="155" y="44"/>
                    <a:pt x="182" y="35"/>
                    <a:pt x="164" y="11"/>
                  </a:cubicBezTo>
                  <a:cubicBezTo>
                    <a:pt x="164" y="11"/>
                    <a:pt x="155" y="0"/>
                    <a:pt x="147" y="0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977577" y="1940352"/>
              <a:ext cx="1495" cy="166"/>
            </a:xfrm>
            <a:custGeom>
              <a:avLst/>
              <a:gdLst/>
              <a:ahLst/>
              <a:cxnLst/>
              <a:rect l="l" t="t" r="r" b="b"/>
              <a:pathLst>
                <a:path w="9" h="1" extrusionOk="0">
                  <a:moveTo>
                    <a:pt x="0" y="0"/>
                  </a:move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867639" y="1551250"/>
              <a:ext cx="308221" cy="268033"/>
            </a:xfrm>
            <a:custGeom>
              <a:avLst/>
              <a:gdLst/>
              <a:ahLst/>
              <a:cxnLst/>
              <a:rect l="l" t="t" r="r" b="b"/>
              <a:pathLst>
                <a:path w="1856" h="1614" extrusionOk="0">
                  <a:moveTo>
                    <a:pt x="275" y="797"/>
                  </a:moveTo>
                  <a:cubicBezTo>
                    <a:pt x="302" y="832"/>
                    <a:pt x="310" y="884"/>
                    <a:pt x="353" y="900"/>
                  </a:cubicBezTo>
                  <a:lnTo>
                    <a:pt x="353" y="910"/>
                  </a:lnTo>
                  <a:cubicBezTo>
                    <a:pt x="361" y="919"/>
                    <a:pt x="361" y="919"/>
                    <a:pt x="370" y="927"/>
                  </a:cubicBezTo>
                  <a:lnTo>
                    <a:pt x="378" y="935"/>
                  </a:lnTo>
                  <a:lnTo>
                    <a:pt x="386" y="943"/>
                  </a:lnTo>
                  <a:lnTo>
                    <a:pt x="386" y="952"/>
                  </a:lnTo>
                  <a:lnTo>
                    <a:pt x="394" y="962"/>
                  </a:lnTo>
                  <a:cubicBezTo>
                    <a:pt x="405" y="970"/>
                    <a:pt x="405" y="978"/>
                    <a:pt x="413" y="987"/>
                  </a:cubicBezTo>
                  <a:lnTo>
                    <a:pt x="413" y="995"/>
                  </a:lnTo>
                  <a:cubicBezTo>
                    <a:pt x="413" y="1003"/>
                    <a:pt x="413" y="1014"/>
                    <a:pt x="421" y="1022"/>
                  </a:cubicBezTo>
                  <a:cubicBezTo>
                    <a:pt x="429" y="1030"/>
                    <a:pt x="438" y="1038"/>
                    <a:pt x="456" y="1046"/>
                  </a:cubicBezTo>
                  <a:cubicBezTo>
                    <a:pt x="465" y="1073"/>
                    <a:pt x="473" y="1090"/>
                    <a:pt x="497" y="1106"/>
                  </a:cubicBezTo>
                  <a:cubicBezTo>
                    <a:pt x="489" y="1117"/>
                    <a:pt x="497" y="1117"/>
                    <a:pt x="497" y="1117"/>
                  </a:cubicBezTo>
                  <a:cubicBezTo>
                    <a:pt x="508" y="1141"/>
                    <a:pt x="516" y="1168"/>
                    <a:pt x="541" y="1176"/>
                  </a:cubicBezTo>
                  <a:cubicBezTo>
                    <a:pt x="559" y="1193"/>
                    <a:pt x="549" y="1236"/>
                    <a:pt x="584" y="1244"/>
                  </a:cubicBezTo>
                  <a:cubicBezTo>
                    <a:pt x="584" y="1271"/>
                    <a:pt x="592" y="1288"/>
                    <a:pt x="611" y="1296"/>
                  </a:cubicBezTo>
                  <a:cubicBezTo>
                    <a:pt x="627" y="1339"/>
                    <a:pt x="652" y="1364"/>
                    <a:pt x="671" y="1391"/>
                  </a:cubicBezTo>
                  <a:cubicBezTo>
                    <a:pt x="671" y="1399"/>
                    <a:pt x="679" y="1407"/>
                    <a:pt x="687" y="1415"/>
                  </a:cubicBezTo>
                  <a:cubicBezTo>
                    <a:pt x="679" y="1451"/>
                    <a:pt x="714" y="1486"/>
                    <a:pt x="714" y="1519"/>
                  </a:cubicBezTo>
                  <a:cubicBezTo>
                    <a:pt x="704" y="1510"/>
                    <a:pt x="695" y="1502"/>
                    <a:pt x="679" y="1502"/>
                  </a:cubicBezTo>
                  <a:cubicBezTo>
                    <a:pt x="679" y="1459"/>
                    <a:pt x="662" y="1434"/>
                    <a:pt x="619" y="1426"/>
                  </a:cubicBezTo>
                  <a:cubicBezTo>
                    <a:pt x="619" y="1415"/>
                    <a:pt x="611" y="1399"/>
                    <a:pt x="601" y="1399"/>
                  </a:cubicBezTo>
                  <a:cubicBezTo>
                    <a:pt x="601" y="1391"/>
                    <a:pt x="601" y="1391"/>
                    <a:pt x="592" y="1391"/>
                  </a:cubicBezTo>
                  <a:cubicBezTo>
                    <a:pt x="584" y="1356"/>
                    <a:pt x="568" y="1331"/>
                    <a:pt x="541" y="1312"/>
                  </a:cubicBezTo>
                  <a:lnTo>
                    <a:pt x="524" y="1312"/>
                  </a:lnTo>
                  <a:lnTo>
                    <a:pt x="524" y="1304"/>
                  </a:lnTo>
                  <a:cubicBezTo>
                    <a:pt x="524" y="1296"/>
                    <a:pt x="533" y="1296"/>
                    <a:pt x="533" y="1288"/>
                  </a:cubicBezTo>
                  <a:cubicBezTo>
                    <a:pt x="508" y="1228"/>
                    <a:pt x="456" y="1176"/>
                    <a:pt x="429" y="1117"/>
                  </a:cubicBezTo>
                  <a:cubicBezTo>
                    <a:pt x="421" y="1098"/>
                    <a:pt x="413" y="1082"/>
                    <a:pt x="386" y="1073"/>
                  </a:cubicBezTo>
                  <a:lnTo>
                    <a:pt x="386" y="1065"/>
                  </a:lnTo>
                  <a:cubicBezTo>
                    <a:pt x="386" y="1055"/>
                    <a:pt x="378" y="1038"/>
                    <a:pt x="378" y="1030"/>
                  </a:cubicBezTo>
                  <a:cubicBezTo>
                    <a:pt x="361" y="987"/>
                    <a:pt x="343" y="952"/>
                    <a:pt x="318" y="919"/>
                  </a:cubicBezTo>
                  <a:cubicBezTo>
                    <a:pt x="310" y="910"/>
                    <a:pt x="310" y="900"/>
                    <a:pt x="302" y="900"/>
                  </a:cubicBezTo>
                  <a:cubicBezTo>
                    <a:pt x="302" y="892"/>
                    <a:pt x="291" y="875"/>
                    <a:pt x="283" y="867"/>
                  </a:cubicBezTo>
                  <a:lnTo>
                    <a:pt x="283" y="849"/>
                  </a:lnTo>
                  <a:lnTo>
                    <a:pt x="283" y="824"/>
                  </a:lnTo>
                  <a:cubicBezTo>
                    <a:pt x="283" y="816"/>
                    <a:pt x="283" y="816"/>
                    <a:pt x="275" y="807"/>
                  </a:cubicBezTo>
                  <a:lnTo>
                    <a:pt x="275" y="797"/>
                  </a:lnTo>
                  <a:close/>
                  <a:moveTo>
                    <a:pt x="41" y="1"/>
                  </a:moveTo>
                  <a:cubicBezTo>
                    <a:pt x="25" y="1"/>
                    <a:pt x="15" y="15"/>
                    <a:pt x="9" y="34"/>
                  </a:cubicBezTo>
                  <a:cubicBezTo>
                    <a:pt x="1" y="86"/>
                    <a:pt x="9" y="127"/>
                    <a:pt x="44" y="170"/>
                  </a:cubicBezTo>
                  <a:cubicBezTo>
                    <a:pt x="52" y="189"/>
                    <a:pt x="69" y="205"/>
                    <a:pt x="85" y="222"/>
                  </a:cubicBezTo>
                  <a:cubicBezTo>
                    <a:pt x="123" y="274"/>
                    <a:pt x="155" y="328"/>
                    <a:pt x="220" y="328"/>
                  </a:cubicBezTo>
                  <a:cubicBezTo>
                    <a:pt x="230" y="328"/>
                    <a:pt x="239" y="327"/>
                    <a:pt x="250" y="325"/>
                  </a:cubicBezTo>
                  <a:cubicBezTo>
                    <a:pt x="253" y="324"/>
                    <a:pt x="256" y="323"/>
                    <a:pt x="259" y="323"/>
                  </a:cubicBezTo>
                  <a:cubicBezTo>
                    <a:pt x="277" y="323"/>
                    <a:pt x="283" y="346"/>
                    <a:pt x="283" y="360"/>
                  </a:cubicBezTo>
                  <a:cubicBezTo>
                    <a:pt x="283" y="375"/>
                    <a:pt x="277" y="378"/>
                    <a:pt x="269" y="378"/>
                  </a:cubicBezTo>
                  <a:cubicBezTo>
                    <a:pt x="263" y="378"/>
                    <a:pt x="257" y="377"/>
                    <a:pt x="250" y="377"/>
                  </a:cubicBezTo>
                  <a:lnTo>
                    <a:pt x="180" y="377"/>
                  </a:lnTo>
                  <a:cubicBezTo>
                    <a:pt x="172" y="377"/>
                    <a:pt x="155" y="368"/>
                    <a:pt x="137" y="368"/>
                  </a:cubicBezTo>
                  <a:cubicBezTo>
                    <a:pt x="96" y="368"/>
                    <a:pt x="104" y="368"/>
                    <a:pt x="96" y="412"/>
                  </a:cubicBezTo>
                  <a:cubicBezTo>
                    <a:pt x="96" y="436"/>
                    <a:pt x="104" y="471"/>
                    <a:pt x="77" y="498"/>
                  </a:cubicBezTo>
                  <a:cubicBezTo>
                    <a:pt x="60" y="506"/>
                    <a:pt x="77" y="523"/>
                    <a:pt x="85" y="539"/>
                  </a:cubicBezTo>
                  <a:cubicBezTo>
                    <a:pt x="104" y="591"/>
                    <a:pt x="137" y="601"/>
                    <a:pt x="180" y="601"/>
                  </a:cubicBezTo>
                  <a:cubicBezTo>
                    <a:pt x="188" y="642"/>
                    <a:pt x="188" y="677"/>
                    <a:pt x="199" y="721"/>
                  </a:cubicBezTo>
                  <a:cubicBezTo>
                    <a:pt x="207" y="797"/>
                    <a:pt x="215" y="884"/>
                    <a:pt x="267" y="952"/>
                  </a:cubicBezTo>
                  <a:cubicBezTo>
                    <a:pt x="302" y="995"/>
                    <a:pt x="326" y="1038"/>
                    <a:pt x="353" y="1090"/>
                  </a:cubicBezTo>
                  <a:cubicBezTo>
                    <a:pt x="361" y="1133"/>
                    <a:pt x="386" y="1176"/>
                    <a:pt x="405" y="1220"/>
                  </a:cubicBezTo>
                  <a:cubicBezTo>
                    <a:pt x="446" y="1304"/>
                    <a:pt x="497" y="1383"/>
                    <a:pt x="568" y="1451"/>
                  </a:cubicBezTo>
                  <a:cubicBezTo>
                    <a:pt x="568" y="1459"/>
                    <a:pt x="576" y="1459"/>
                    <a:pt x="584" y="1459"/>
                  </a:cubicBezTo>
                  <a:cubicBezTo>
                    <a:pt x="584" y="1467"/>
                    <a:pt x="592" y="1477"/>
                    <a:pt x="601" y="1477"/>
                  </a:cubicBezTo>
                  <a:cubicBezTo>
                    <a:pt x="611" y="1494"/>
                    <a:pt x="619" y="1502"/>
                    <a:pt x="627" y="1502"/>
                  </a:cubicBezTo>
                  <a:cubicBezTo>
                    <a:pt x="636" y="1510"/>
                    <a:pt x="636" y="1510"/>
                    <a:pt x="644" y="1510"/>
                  </a:cubicBezTo>
                  <a:cubicBezTo>
                    <a:pt x="644" y="1510"/>
                    <a:pt x="652" y="1519"/>
                    <a:pt x="662" y="1519"/>
                  </a:cubicBezTo>
                  <a:cubicBezTo>
                    <a:pt x="671" y="1545"/>
                    <a:pt x="695" y="1554"/>
                    <a:pt x="722" y="1554"/>
                  </a:cubicBezTo>
                  <a:cubicBezTo>
                    <a:pt x="739" y="1589"/>
                    <a:pt x="765" y="1605"/>
                    <a:pt x="798" y="1613"/>
                  </a:cubicBezTo>
                  <a:cubicBezTo>
                    <a:pt x="817" y="1605"/>
                    <a:pt x="790" y="1589"/>
                    <a:pt x="798" y="1570"/>
                  </a:cubicBezTo>
                  <a:cubicBezTo>
                    <a:pt x="825" y="1570"/>
                    <a:pt x="858" y="1562"/>
                    <a:pt x="885" y="1545"/>
                  </a:cubicBezTo>
                  <a:cubicBezTo>
                    <a:pt x="905" y="1579"/>
                    <a:pt x="930" y="1602"/>
                    <a:pt x="970" y="1602"/>
                  </a:cubicBezTo>
                  <a:cubicBezTo>
                    <a:pt x="980" y="1602"/>
                    <a:pt x="992" y="1600"/>
                    <a:pt x="1005" y="1597"/>
                  </a:cubicBezTo>
                  <a:cubicBezTo>
                    <a:pt x="1007" y="1594"/>
                    <a:pt x="1010" y="1593"/>
                    <a:pt x="1013" y="1593"/>
                  </a:cubicBezTo>
                  <a:cubicBezTo>
                    <a:pt x="1019" y="1593"/>
                    <a:pt x="1026" y="1597"/>
                    <a:pt x="1031" y="1597"/>
                  </a:cubicBezTo>
                  <a:cubicBezTo>
                    <a:pt x="1053" y="1604"/>
                    <a:pt x="1075" y="1608"/>
                    <a:pt x="1096" y="1608"/>
                  </a:cubicBezTo>
                  <a:cubicBezTo>
                    <a:pt x="1147" y="1608"/>
                    <a:pt x="1193" y="1585"/>
                    <a:pt x="1229" y="1537"/>
                  </a:cubicBezTo>
                  <a:cubicBezTo>
                    <a:pt x="1238" y="1537"/>
                    <a:pt x="1254" y="1537"/>
                    <a:pt x="1254" y="1529"/>
                  </a:cubicBezTo>
                  <a:cubicBezTo>
                    <a:pt x="1254" y="1502"/>
                    <a:pt x="1238" y="1502"/>
                    <a:pt x="1229" y="1494"/>
                  </a:cubicBezTo>
                  <a:cubicBezTo>
                    <a:pt x="1211" y="1458"/>
                    <a:pt x="1201" y="1443"/>
                    <a:pt x="1182" y="1443"/>
                  </a:cubicBezTo>
                  <a:cubicBezTo>
                    <a:pt x="1174" y="1443"/>
                    <a:pt x="1164" y="1446"/>
                    <a:pt x="1151" y="1451"/>
                  </a:cubicBezTo>
                  <a:cubicBezTo>
                    <a:pt x="1116" y="1459"/>
                    <a:pt x="1091" y="1486"/>
                    <a:pt x="1064" y="1502"/>
                  </a:cubicBezTo>
                  <a:lnTo>
                    <a:pt x="1056" y="1510"/>
                  </a:lnTo>
                  <a:cubicBezTo>
                    <a:pt x="1048" y="1510"/>
                    <a:pt x="1040" y="1519"/>
                    <a:pt x="1031" y="1529"/>
                  </a:cubicBezTo>
                  <a:cubicBezTo>
                    <a:pt x="1023" y="1529"/>
                    <a:pt x="1023" y="1529"/>
                    <a:pt x="1013" y="1537"/>
                  </a:cubicBezTo>
                  <a:cubicBezTo>
                    <a:pt x="993" y="1545"/>
                    <a:pt x="972" y="1553"/>
                    <a:pt x="952" y="1553"/>
                  </a:cubicBezTo>
                  <a:cubicBezTo>
                    <a:pt x="931" y="1553"/>
                    <a:pt x="911" y="1545"/>
                    <a:pt x="893" y="1519"/>
                  </a:cubicBezTo>
                  <a:cubicBezTo>
                    <a:pt x="902" y="1510"/>
                    <a:pt x="910" y="1502"/>
                    <a:pt x="910" y="1494"/>
                  </a:cubicBezTo>
                  <a:cubicBezTo>
                    <a:pt x="923" y="1468"/>
                    <a:pt x="940" y="1452"/>
                    <a:pt x="966" y="1452"/>
                  </a:cubicBezTo>
                  <a:cubicBezTo>
                    <a:pt x="975" y="1452"/>
                    <a:pt x="985" y="1454"/>
                    <a:pt x="996" y="1459"/>
                  </a:cubicBezTo>
                  <a:cubicBezTo>
                    <a:pt x="1005" y="1461"/>
                    <a:pt x="1014" y="1462"/>
                    <a:pt x="1022" y="1462"/>
                  </a:cubicBezTo>
                  <a:cubicBezTo>
                    <a:pt x="1048" y="1462"/>
                    <a:pt x="1071" y="1453"/>
                    <a:pt x="1091" y="1434"/>
                  </a:cubicBezTo>
                  <a:cubicBezTo>
                    <a:pt x="1116" y="1426"/>
                    <a:pt x="1108" y="1407"/>
                    <a:pt x="1091" y="1399"/>
                  </a:cubicBezTo>
                  <a:cubicBezTo>
                    <a:pt x="1091" y="1383"/>
                    <a:pt x="1091" y="1364"/>
                    <a:pt x="1075" y="1356"/>
                  </a:cubicBezTo>
                  <a:cubicBezTo>
                    <a:pt x="1075" y="1339"/>
                    <a:pt x="1075" y="1331"/>
                    <a:pt x="1064" y="1312"/>
                  </a:cubicBezTo>
                  <a:cubicBezTo>
                    <a:pt x="1070" y="1311"/>
                    <a:pt x="1076" y="1310"/>
                    <a:pt x="1082" y="1310"/>
                  </a:cubicBezTo>
                  <a:cubicBezTo>
                    <a:pt x="1089" y="1310"/>
                    <a:pt x="1097" y="1311"/>
                    <a:pt x="1104" y="1311"/>
                  </a:cubicBezTo>
                  <a:cubicBezTo>
                    <a:pt x="1115" y="1311"/>
                    <a:pt x="1126" y="1309"/>
                    <a:pt x="1134" y="1296"/>
                  </a:cubicBezTo>
                  <a:cubicBezTo>
                    <a:pt x="1151" y="1296"/>
                    <a:pt x="1159" y="1279"/>
                    <a:pt x="1167" y="1271"/>
                  </a:cubicBezTo>
                  <a:cubicBezTo>
                    <a:pt x="1167" y="1279"/>
                    <a:pt x="1178" y="1279"/>
                    <a:pt x="1178" y="1288"/>
                  </a:cubicBezTo>
                  <a:cubicBezTo>
                    <a:pt x="1178" y="1296"/>
                    <a:pt x="1167" y="1312"/>
                    <a:pt x="1159" y="1323"/>
                  </a:cubicBezTo>
                  <a:cubicBezTo>
                    <a:pt x="1159" y="1331"/>
                    <a:pt x="1151" y="1331"/>
                    <a:pt x="1143" y="1339"/>
                  </a:cubicBezTo>
                  <a:cubicBezTo>
                    <a:pt x="1134" y="1347"/>
                    <a:pt x="1134" y="1356"/>
                    <a:pt x="1143" y="1364"/>
                  </a:cubicBezTo>
                  <a:lnTo>
                    <a:pt x="1151" y="1364"/>
                  </a:lnTo>
                  <a:cubicBezTo>
                    <a:pt x="1159" y="1356"/>
                    <a:pt x="1178" y="1356"/>
                    <a:pt x="1178" y="1339"/>
                  </a:cubicBezTo>
                  <a:cubicBezTo>
                    <a:pt x="1203" y="1331"/>
                    <a:pt x="1219" y="1323"/>
                    <a:pt x="1238" y="1304"/>
                  </a:cubicBezTo>
                  <a:cubicBezTo>
                    <a:pt x="1278" y="1285"/>
                    <a:pt x="1314" y="1253"/>
                    <a:pt x="1361" y="1253"/>
                  </a:cubicBezTo>
                  <a:cubicBezTo>
                    <a:pt x="1373" y="1253"/>
                    <a:pt x="1386" y="1256"/>
                    <a:pt x="1400" y="1261"/>
                  </a:cubicBezTo>
                  <a:cubicBezTo>
                    <a:pt x="1405" y="1264"/>
                    <a:pt x="1410" y="1265"/>
                    <a:pt x="1413" y="1265"/>
                  </a:cubicBezTo>
                  <a:cubicBezTo>
                    <a:pt x="1423" y="1265"/>
                    <a:pt x="1431" y="1258"/>
                    <a:pt x="1444" y="1253"/>
                  </a:cubicBezTo>
                  <a:cubicBezTo>
                    <a:pt x="1495" y="1193"/>
                    <a:pt x="1571" y="1150"/>
                    <a:pt x="1615" y="1082"/>
                  </a:cubicBezTo>
                  <a:cubicBezTo>
                    <a:pt x="1623" y="1073"/>
                    <a:pt x="1623" y="1073"/>
                    <a:pt x="1623" y="1065"/>
                  </a:cubicBezTo>
                  <a:cubicBezTo>
                    <a:pt x="1650" y="1055"/>
                    <a:pt x="1658" y="1030"/>
                    <a:pt x="1666" y="1014"/>
                  </a:cubicBezTo>
                  <a:cubicBezTo>
                    <a:pt x="1675" y="1014"/>
                    <a:pt x="1683" y="1014"/>
                    <a:pt x="1683" y="1003"/>
                  </a:cubicBezTo>
                  <a:cubicBezTo>
                    <a:pt x="1693" y="995"/>
                    <a:pt x="1710" y="987"/>
                    <a:pt x="1701" y="978"/>
                  </a:cubicBezTo>
                  <a:cubicBezTo>
                    <a:pt x="1698" y="972"/>
                    <a:pt x="1694" y="969"/>
                    <a:pt x="1689" y="969"/>
                  </a:cubicBezTo>
                  <a:cubicBezTo>
                    <a:pt x="1680" y="969"/>
                    <a:pt x="1671" y="977"/>
                    <a:pt x="1666" y="987"/>
                  </a:cubicBezTo>
                  <a:cubicBezTo>
                    <a:pt x="1631" y="995"/>
                    <a:pt x="1598" y="1014"/>
                    <a:pt x="1563" y="1030"/>
                  </a:cubicBezTo>
                  <a:cubicBezTo>
                    <a:pt x="1487" y="1065"/>
                    <a:pt x="1425" y="1117"/>
                    <a:pt x="1341" y="1133"/>
                  </a:cubicBezTo>
                  <a:cubicBezTo>
                    <a:pt x="1452" y="1022"/>
                    <a:pt x="1598" y="952"/>
                    <a:pt x="1753" y="867"/>
                  </a:cubicBezTo>
                  <a:cubicBezTo>
                    <a:pt x="1693" y="840"/>
                    <a:pt x="1631" y="867"/>
                    <a:pt x="1598" y="824"/>
                  </a:cubicBezTo>
                  <a:cubicBezTo>
                    <a:pt x="1598" y="797"/>
                    <a:pt x="1607" y="789"/>
                    <a:pt x="1623" y="789"/>
                  </a:cubicBezTo>
                  <a:cubicBezTo>
                    <a:pt x="1631" y="791"/>
                    <a:pt x="1638" y="792"/>
                    <a:pt x="1644" y="792"/>
                  </a:cubicBezTo>
                  <a:cubicBezTo>
                    <a:pt x="1659" y="792"/>
                    <a:pt x="1671" y="786"/>
                    <a:pt x="1683" y="781"/>
                  </a:cubicBezTo>
                  <a:lnTo>
                    <a:pt x="1769" y="781"/>
                  </a:lnTo>
                  <a:cubicBezTo>
                    <a:pt x="1848" y="781"/>
                    <a:pt x="1856" y="772"/>
                    <a:pt x="1837" y="704"/>
                  </a:cubicBezTo>
                  <a:cubicBezTo>
                    <a:pt x="1829" y="669"/>
                    <a:pt x="1829" y="642"/>
                    <a:pt x="1804" y="618"/>
                  </a:cubicBezTo>
                  <a:cubicBezTo>
                    <a:pt x="1804" y="591"/>
                    <a:pt x="1786" y="574"/>
                    <a:pt x="1769" y="566"/>
                  </a:cubicBezTo>
                  <a:cubicBezTo>
                    <a:pt x="1766" y="560"/>
                    <a:pt x="1763" y="557"/>
                    <a:pt x="1760" y="557"/>
                  </a:cubicBezTo>
                  <a:cubicBezTo>
                    <a:pt x="1755" y="557"/>
                    <a:pt x="1750" y="564"/>
                    <a:pt x="1745" y="574"/>
                  </a:cubicBezTo>
                  <a:cubicBezTo>
                    <a:pt x="1734" y="574"/>
                    <a:pt x="1726" y="591"/>
                    <a:pt x="1726" y="601"/>
                  </a:cubicBezTo>
                  <a:cubicBezTo>
                    <a:pt x="1718" y="596"/>
                    <a:pt x="1712" y="593"/>
                    <a:pt x="1705" y="593"/>
                  </a:cubicBezTo>
                  <a:cubicBezTo>
                    <a:pt x="1699" y="593"/>
                    <a:pt x="1692" y="596"/>
                    <a:pt x="1683" y="601"/>
                  </a:cubicBezTo>
                  <a:cubicBezTo>
                    <a:pt x="1675" y="601"/>
                    <a:pt x="1658" y="601"/>
                    <a:pt x="1658" y="609"/>
                  </a:cubicBezTo>
                  <a:cubicBezTo>
                    <a:pt x="1623" y="618"/>
                    <a:pt x="1598" y="626"/>
                    <a:pt x="1580" y="653"/>
                  </a:cubicBezTo>
                  <a:cubicBezTo>
                    <a:pt x="1563" y="661"/>
                    <a:pt x="1555" y="661"/>
                    <a:pt x="1555" y="677"/>
                  </a:cubicBezTo>
                  <a:cubicBezTo>
                    <a:pt x="1528" y="677"/>
                    <a:pt x="1520" y="686"/>
                    <a:pt x="1503" y="704"/>
                  </a:cubicBezTo>
                  <a:cubicBezTo>
                    <a:pt x="1495" y="713"/>
                    <a:pt x="1477" y="721"/>
                    <a:pt x="1460" y="729"/>
                  </a:cubicBezTo>
                  <a:cubicBezTo>
                    <a:pt x="1454" y="731"/>
                    <a:pt x="1447" y="732"/>
                    <a:pt x="1440" y="732"/>
                  </a:cubicBezTo>
                  <a:cubicBezTo>
                    <a:pt x="1422" y="732"/>
                    <a:pt x="1404" y="725"/>
                    <a:pt x="1392" y="713"/>
                  </a:cubicBezTo>
                  <a:cubicBezTo>
                    <a:pt x="1386" y="699"/>
                    <a:pt x="1385" y="687"/>
                    <a:pt x="1374" y="687"/>
                  </a:cubicBezTo>
                  <a:cubicBezTo>
                    <a:pt x="1370" y="687"/>
                    <a:pt x="1365" y="689"/>
                    <a:pt x="1357" y="694"/>
                  </a:cubicBezTo>
                  <a:cubicBezTo>
                    <a:pt x="1343" y="710"/>
                    <a:pt x="1335" y="731"/>
                    <a:pt x="1310" y="731"/>
                  </a:cubicBezTo>
                  <a:cubicBezTo>
                    <a:pt x="1306" y="731"/>
                    <a:pt x="1302" y="730"/>
                    <a:pt x="1297" y="729"/>
                  </a:cubicBezTo>
                  <a:cubicBezTo>
                    <a:pt x="1289" y="713"/>
                    <a:pt x="1271" y="694"/>
                    <a:pt x="1254" y="677"/>
                  </a:cubicBezTo>
                  <a:cubicBezTo>
                    <a:pt x="1246" y="661"/>
                    <a:pt x="1238" y="653"/>
                    <a:pt x="1219" y="642"/>
                  </a:cubicBezTo>
                  <a:cubicBezTo>
                    <a:pt x="1203" y="618"/>
                    <a:pt x="1167" y="634"/>
                    <a:pt x="1151" y="618"/>
                  </a:cubicBezTo>
                  <a:cubicBezTo>
                    <a:pt x="1129" y="571"/>
                    <a:pt x="1098" y="538"/>
                    <a:pt x="1048" y="538"/>
                  </a:cubicBezTo>
                  <a:cubicBezTo>
                    <a:pt x="1043" y="538"/>
                    <a:pt x="1037" y="539"/>
                    <a:pt x="1031" y="539"/>
                  </a:cubicBezTo>
                  <a:cubicBezTo>
                    <a:pt x="1013" y="539"/>
                    <a:pt x="988" y="531"/>
                    <a:pt x="972" y="523"/>
                  </a:cubicBezTo>
                  <a:cubicBezTo>
                    <a:pt x="953" y="506"/>
                    <a:pt x="937" y="488"/>
                    <a:pt x="910" y="471"/>
                  </a:cubicBezTo>
                  <a:cubicBezTo>
                    <a:pt x="893" y="447"/>
                    <a:pt x="877" y="420"/>
                    <a:pt x="850" y="403"/>
                  </a:cubicBezTo>
                  <a:cubicBezTo>
                    <a:pt x="834" y="420"/>
                    <a:pt x="842" y="447"/>
                    <a:pt x="817" y="455"/>
                  </a:cubicBezTo>
                  <a:cubicBezTo>
                    <a:pt x="774" y="447"/>
                    <a:pt x="739" y="428"/>
                    <a:pt x="704" y="420"/>
                  </a:cubicBezTo>
                  <a:cubicBezTo>
                    <a:pt x="652" y="377"/>
                    <a:pt x="611" y="333"/>
                    <a:pt x="559" y="282"/>
                  </a:cubicBezTo>
                  <a:cubicBezTo>
                    <a:pt x="473" y="240"/>
                    <a:pt x="386" y="189"/>
                    <a:pt x="326" y="111"/>
                  </a:cubicBezTo>
                  <a:cubicBezTo>
                    <a:pt x="304" y="72"/>
                    <a:pt x="267" y="33"/>
                    <a:pt x="216" y="33"/>
                  </a:cubicBezTo>
                  <a:cubicBezTo>
                    <a:pt x="211" y="33"/>
                    <a:pt x="205" y="33"/>
                    <a:pt x="199" y="34"/>
                  </a:cubicBezTo>
                  <a:cubicBezTo>
                    <a:pt x="186" y="36"/>
                    <a:pt x="174" y="37"/>
                    <a:pt x="162" y="37"/>
                  </a:cubicBezTo>
                  <a:cubicBezTo>
                    <a:pt x="126" y="37"/>
                    <a:pt x="93" y="28"/>
                    <a:pt x="60" y="8"/>
                  </a:cubicBezTo>
                  <a:cubicBezTo>
                    <a:pt x="53" y="3"/>
                    <a:pt x="46" y="1"/>
                    <a:pt x="41" y="1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04646" y="1821778"/>
              <a:ext cx="25740" cy="17271"/>
            </a:xfrm>
            <a:custGeom>
              <a:avLst/>
              <a:gdLst/>
              <a:ahLst/>
              <a:cxnLst/>
              <a:rect l="l" t="t" r="r" b="b"/>
              <a:pathLst>
                <a:path w="155" h="104" extrusionOk="0">
                  <a:moveTo>
                    <a:pt x="56" y="0"/>
                  </a:moveTo>
                  <a:cubicBezTo>
                    <a:pt x="39" y="0"/>
                    <a:pt x="20" y="3"/>
                    <a:pt x="0" y="3"/>
                  </a:cubicBezTo>
                  <a:cubicBezTo>
                    <a:pt x="0" y="36"/>
                    <a:pt x="17" y="54"/>
                    <a:pt x="33" y="79"/>
                  </a:cubicBezTo>
                  <a:cubicBezTo>
                    <a:pt x="44" y="95"/>
                    <a:pt x="57" y="104"/>
                    <a:pt x="72" y="104"/>
                  </a:cubicBezTo>
                  <a:cubicBezTo>
                    <a:pt x="84" y="104"/>
                    <a:pt x="97" y="99"/>
                    <a:pt x="112" y="87"/>
                  </a:cubicBezTo>
                  <a:cubicBezTo>
                    <a:pt x="155" y="87"/>
                    <a:pt x="155" y="79"/>
                    <a:pt x="128" y="44"/>
                  </a:cubicBezTo>
                  <a:cubicBezTo>
                    <a:pt x="108" y="7"/>
                    <a:pt x="83" y="0"/>
                    <a:pt x="56" y="0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2"/>
          <p:cNvSpPr/>
          <p:nvPr/>
        </p:nvSpPr>
        <p:spPr>
          <a:xfrm>
            <a:off x="5760559" y="-670897"/>
            <a:ext cx="4108344" cy="2923950"/>
          </a:xfrm>
          <a:custGeom>
            <a:avLst/>
            <a:gdLst/>
            <a:ahLst/>
            <a:cxnLst/>
            <a:rect l="l" t="t" r="r" b="b"/>
            <a:pathLst>
              <a:path w="24739" h="17607" extrusionOk="0">
                <a:moveTo>
                  <a:pt x="1788" y="1"/>
                </a:moveTo>
                <a:cubicBezTo>
                  <a:pt x="465" y="79"/>
                  <a:pt x="405" y="2938"/>
                  <a:pt x="302" y="4099"/>
                </a:cubicBezTo>
                <a:cubicBezTo>
                  <a:pt x="199" y="5336"/>
                  <a:pt x="1" y="6701"/>
                  <a:pt x="226" y="7937"/>
                </a:cubicBezTo>
                <a:cubicBezTo>
                  <a:pt x="638" y="10256"/>
                  <a:pt x="3266" y="10395"/>
                  <a:pt x="5146" y="10489"/>
                </a:cubicBezTo>
                <a:cubicBezTo>
                  <a:pt x="6909" y="10579"/>
                  <a:pt x="8672" y="10627"/>
                  <a:pt x="10432" y="10627"/>
                </a:cubicBezTo>
                <a:cubicBezTo>
                  <a:pt x="11495" y="10627"/>
                  <a:pt x="12556" y="10610"/>
                  <a:pt x="13617" y="10574"/>
                </a:cubicBezTo>
                <a:cubicBezTo>
                  <a:pt x="14268" y="10557"/>
                  <a:pt x="14922" y="10531"/>
                  <a:pt x="15565" y="10498"/>
                </a:cubicBezTo>
                <a:cubicBezTo>
                  <a:pt x="15798" y="10485"/>
                  <a:pt x="16113" y="10438"/>
                  <a:pt x="16420" y="10438"/>
                </a:cubicBezTo>
                <a:cubicBezTo>
                  <a:pt x="16748" y="10438"/>
                  <a:pt x="17066" y="10491"/>
                  <a:pt x="17265" y="10696"/>
                </a:cubicBezTo>
                <a:cubicBezTo>
                  <a:pt x="17626" y="11065"/>
                  <a:pt x="17498" y="12025"/>
                  <a:pt x="17523" y="12508"/>
                </a:cubicBezTo>
                <a:cubicBezTo>
                  <a:pt x="17566" y="13186"/>
                  <a:pt x="17585" y="13872"/>
                  <a:pt x="17653" y="14550"/>
                </a:cubicBezTo>
                <a:cubicBezTo>
                  <a:pt x="17740" y="15478"/>
                  <a:pt x="17997" y="16509"/>
                  <a:pt x="18915" y="16956"/>
                </a:cubicBezTo>
                <a:cubicBezTo>
                  <a:pt x="19370" y="17179"/>
                  <a:pt x="19885" y="17206"/>
                  <a:pt x="20384" y="17265"/>
                </a:cubicBezTo>
                <a:cubicBezTo>
                  <a:pt x="21114" y="17344"/>
                  <a:pt x="21852" y="17420"/>
                  <a:pt x="22592" y="17498"/>
                </a:cubicBezTo>
                <a:cubicBezTo>
                  <a:pt x="22887" y="17528"/>
                  <a:pt x="23236" y="17607"/>
                  <a:pt x="23567" y="17607"/>
                </a:cubicBezTo>
                <a:cubicBezTo>
                  <a:pt x="23805" y="17607"/>
                  <a:pt x="24033" y="17566"/>
                  <a:pt x="24223" y="17436"/>
                </a:cubicBezTo>
                <a:cubicBezTo>
                  <a:pt x="24738" y="17094"/>
                  <a:pt x="24619" y="16441"/>
                  <a:pt x="24575" y="15917"/>
                </a:cubicBezTo>
                <a:cubicBezTo>
                  <a:pt x="24472" y="14577"/>
                  <a:pt x="24274" y="13246"/>
                  <a:pt x="24171" y="11897"/>
                </a:cubicBezTo>
                <a:cubicBezTo>
                  <a:pt x="23965" y="9063"/>
                  <a:pt x="23992" y="6212"/>
                  <a:pt x="24250" y="3378"/>
                </a:cubicBezTo>
                <a:cubicBezTo>
                  <a:pt x="24285" y="2938"/>
                  <a:pt x="24388" y="2431"/>
                  <a:pt x="24035" y="2079"/>
                </a:cubicBezTo>
                <a:cubicBezTo>
                  <a:pt x="23674" y="1728"/>
                  <a:pt x="22969" y="1788"/>
                  <a:pt x="22506" y="1753"/>
                </a:cubicBezTo>
                <a:cubicBezTo>
                  <a:pt x="21192" y="1658"/>
                  <a:pt x="19885" y="1615"/>
                  <a:pt x="18572" y="1599"/>
                </a:cubicBezTo>
                <a:cubicBezTo>
                  <a:pt x="12947" y="1504"/>
                  <a:pt x="7183" y="1805"/>
                  <a:pt x="1788" y="1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8303313" y="589207"/>
            <a:ext cx="121561" cy="1706510"/>
          </a:xfrm>
          <a:custGeom>
            <a:avLst/>
            <a:gdLst/>
            <a:ahLst/>
            <a:cxnLst/>
            <a:rect l="l" t="t" r="r" b="b"/>
            <a:pathLst>
              <a:path w="732" h="10276" extrusionOk="0">
                <a:moveTo>
                  <a:pt x="464" y="0"/>
                </a:moveTo>
                <a:cubicBezTo>
                  <a:pt x="328" y="0"/>
                  <a:pt x="189" y="88"/>
                  <a:pt x="185" y="261"/>
                </a:cubicBezTo>
                <a:cubicBezTo>
                  <a:pt x="125" y="3516"/>
                  <a:pt x="65" y="6763"/>
                  <a:pt x="5" y="10018"/>
                </a:cubicBezTo>
                <a:cubicBezTo>
                  <a:pt x="0" y="10189"/>
                  <a:pt x="132" y="10275"/>
                  <a:pt x="266" y="10275"/>
                </a:cubicBezTo>
                <a:cubicBezTo>
                  <a:pt x="402" y="10275"/>
                  <a:pt x="541" y="10187"/>
                  <a:pt x="546" y="10010"/>
                </a:cubicBezTo>
                <a:cubicBezTo>
                  <a:pt x="605" y="6763"/>
                  <a:pt x="665" y="3508"/>
                  <a:pt x="727" y="261"/>
                </a:cubicBezTo>
                <a:cubicBezTo>
                  <a:pt x="731" y="86"/>
                  <a:pt x="599" y="0"/>
                  <a:pt x="464" y="0"/>
                </a:cubicBezTo>
                <a:close/>
              </a:path>
            </a:pathLst>
          </a:custGeom>
          <a:solidFill>
            <a:srgbClr val="F9B0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007377" y="598341"/>
            <a:ext cx="95655" cy="1680105"/>
          </a:xfrm>
          <a:custGeom>
            <a:avLst/>
            <a:gdLst/>
            <a:ahLst/>
            <a:cxnLst/>
            <a:rect l="l" t="t" r="r" b="b"/>
            <a:pathLst>
              <a:path w="576" h="10117" extrusionOk="0">
                <a:moveTo>
                  <a:pt x="273" y="1"/>
                </a:moveTo>
                <a:cubicBezTo>
                  <a:pt x="137" y="1"/>
                  <a:pt x="0" y="89"/>
                  <a:pt x="0" y="266"/>
                </a:cubicBezTo>
                <a:cubicBezTo>
                  <a:pt x="8" y="3461"/>
                  <a:pt x="17" y="6657"/>
                  <a:pt x="35" y="9852"/>
                </a:cubicBezTo>
                <a:cubicBezTo>
                  <a:pt x="35" y="10028"/>
                  <a:pt x="170" y="10116"/>
                  <a:pt x="305" y="10116"/>
                </a:cubicBezTo>
                <a:cubicBezTo>
                  <a:pt x="440" y="10116"/>
                  <a:pt x="575" y="10028"/>
                  <a:pt x="575" y="9852"/>
                </a:cubicBezTo>
                <a:cubicBezTo>
                  <a:pt x="559" y="6657"/>
                  <a:pt x="551" y="3453"/>
                  <a:pt x="540" y="258"/>
                </a:cubicBezTo>
                <a:cubicBezTo>
                  <a:pt x="540" y="87"/>
                  <a:pt x="407" y="1"/>
                  <a:pt x="273" y="1"/>
                </a:cubicBezTo>
                <a:close/>
              </a:path>
            </a:pathLst>
          </a:custGeom>
          <a:solidFill>
            <a:srgbClr val="F9B0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7687858" y="527097"/>
            <a:ext cx="106283" cy="1742048"/>
          </a:xfrm>
          <a:custGeom>
            <a:avLst/>
            <a:gdLst/>
            <a:ahLst/>
            <a:cxnLst/>
            <a:rect l="l" t="t" r="r" b="b"/>
            <a:pathLst>
              <a:path w="640" h="10490" extrusionOk="0">
                <a:moveTo>
                  <a:pt x="374" y="1"/>
                </a:moveTo>
                <a:cubicBezTo>
                  <a:pt x="238" y="1"/>
                  <a:pt x="99" y="88"/>
                  <a:pt x="94" y="264"/>
                </a:cubicBezTo>
                <a:cubicBezTo>
                  <a:pt x="61" y="3590"/>
                  <a:pt x="34" y="6904"/>
                  <a:pt x="1" y="10229"/>
                </a:cubicBezTo>
                <a:cubicBezTo>
                  <a:pt x="1" y="10404"/>
                  <a:pt x="134" y="10490"/>
                  <a:pt x="268" y="10490"/>
                </a:cubicBezTo>
                <a:cubicBezTo>
                  <a:pt x="404" y="10490"/>
                  <a:pt x="541" y="10402"/>
                  <a:pt x="541" y="10229"/>
                </a:cubicBezTo>
                <a:cubicBezTo>
                  <a:pt x="576" y="6904"/>
                  <a:pt x="601" y="3581"/>
                  <a:pt x="636" y="256"/>
                </a:cubicBezTo>
                <a:cubicBezTo>
                  <a:pt x="640" y="86"/>
                  <a:pt x="509" y="1"/>
                  <a:pt x="374" y="1"/>
                </a:cubicBezTo>
                <a:close/>
              </a:path>
            </a:pathLst>
          </a:custGeom>
          <a:solidFill>
            <a:srgbClr val="F9B0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2"/>
          <p:cNvGrpSpPr/>
          <p:nvPr/>
        </p:nvGrpSpPr>
        <p:grpSpPr>
          <a:xfrm>
            <a:off x="6260032" y="589192"/>
            <a:ext cx="602333" cy="154277"/>
            <a:chOff x="6145732" y="857742"/>
            <a:chExt cx="602333" cy="154277"/>
          </a:xfrm>
        </p:grpSpPr>
        <p:sp>
          <p:nvSpPr>
            <p:cNvPr id="43" name="Google Shape;43;p2"/>
            <p:cNvSpPr/>
            <p:nvPr/>
          </p:nvSpPr>
          <p:spPr>
            <a:xfrm>
              <a:off x="6583825" y="857742"/>
              <a:ext cx="164241" cy="127208"/>
            </a:xfrm>
            <a:custGeom>
              <a:avLst/>
              <a:gdLst/>
              <a:ahLst/>
              <a:cxnLst/>
              <a:rect l="l" t="t" r="r" b="b"/>
              <a:pathLst>
                <a:path w="989" h="766" extrusionOk="0">
                  <a:moveTo>
                    <a:pt x="489" y="1"/>
                  </a:moveTo>
                  <a:cubicBezTo>
                    <a:pt x="1" y="1"/>
                    <a:pt x="9" y="766"/>
                    <a:pt x="498" y="766"/>
                  </a:cubicBezTo>
                  <a:cubicBezTo>
                    <a:pt x="988" y="766"/>
                    <a:pt x="980" y="1"/>
                    <a:pt x="489" y="1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356973" y="869035"/>
              <a:ext cx="164075" cy="125879"/>
            </a:xfrm>
            <a:custGeom>
              <a:avLst/>
              <a:gdLst/>
              <a:ahLst/>
              <a:cxnLst/>
              <a:rect l="l" t="t" r="r" b="b"/>
              <a:pathLst>
                <a:path w="988" h="758" extrusionOk="0">
                  <a:moveTo>
                    <a:pt x="491" y="1"/>
                  </a:moveTo>
                  <a:cubicBezTo>
                    <a:pt x="0" y="1"/>
                    <a:pt x="8" y="757"/>
                    <a:pt x="499" y="757"/>
                  </a:cubicBezTo>
                  <a:cubicBezTo>
                    <a:pt x="987" y="757"/>
                    <a:pt x="979" y="1"/>
                    <a:pt x="491" y="1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145732" y="884812"/>
              <a:ext cx="164407" cy="127208"/>
            </a:xfrm>
            <a:custGeom>
              <a:avLst/>
              <a:gdLst/>
              <a:ahLst/>
              <a:cxnLst/>
              <a:rect l="l" t="t" r="r" b="b"/>
              <a:pathLst>
                <a:path w="990" h="766" extrusionOk="0">
                  <a:moveTo>
                    <a:pt x="499" y="1"/>
                  </a:moveTo>
                  <a:cubicBezTo>
                    <a:pt x="0" y="1"/>
                    <a:pt x="10" y="766"/>
                    <a:pt x="499" y="766"/>
                  </a:cubicBezTo>
                  <a:cubicBezTo>
                    <a:pt x="990" y="766"/>
                    <a:pt x="990" y="1"/>
                    <a:pt x="499" y="1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/>
          <p:nvPr/>
        </p:nvSpPr>
        <p:spPr>
          <a:xfrm>
            <a:off x="7242458" y="3512868"/>
            <a:ext cx="5978" cy="9466"/>
          </a:xfrm>
          <a:custGeom>
            <a:avLst/>
            <a:gdLst/>
            <a:ahLst/>
            <a:cxnLst/>
            <a:rect l="l" t="t" r="r" b="b"/>
            <a:pathLst>
              <a:path w="36" h="57" extrusionOk="0">
                <a:moveTo>
                  <a:pt x="1" y="1"/>
                </a:moveTo>
                <a:cubicBezTo>
                  <a:pt x="0" y="1"/>
                  <a:pt x="17" y="28"/>
                  <a:pt x="36" y="57"/>
                </a:cubicBezTo>
                <a:cubicBezTo>
                  <a:pt x="10" y="16"/>
                  <a:pt x="1" y="1"/>
                  <a:pt x="1" y="1"/>
                </a:cubicBezTo>
                <a:close/>
              </a:path>
            </a:pathLst>
          </a:custGeom>
          <a:solidFill>
            <a:srgbClr val="FDE3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2"/>
          <p:cNvGrpSpPr/>
          <p:nvPr/>
        </p:nvGrpSpPr>
        <p:grpSpPr>
          <a:xfrm>
            <a:off x="7102057" y="3301092"/>
            <a:ext cx="1560223" cy="1412422"/>
            <a:chOff x="7050482" y="3040067"/>
            <a:chExt cx="1560223" cy="1412422"/>
          </a:xfrm>
        </p:grpSpPr>
        <p:sp>
          <p:nvSpPr>
            <p:cNvPr id="48" name="Google Shape;48;p2"/>
            <p:cNvSpPr/>
            <p:nvPr/>
          </p:nvSpPr>
          <p:spPr>
            <a:xfrm>
              <a:off x="7050482" y="3618322"/>
              <a:ext cx="198119" cy="211072"/>
            </a:xfrm>
            <a:custGeom>
              <a:avLst/>
              <a:gdLst/>
              <a:ahLst/>
              <a:cxnLst/>
              <a:rect l="l" t="t" r="r" b="b"/>
              <a:pathLst>
                <a:path w="1193" h="1271" extrusionOk="0">
                  <a:moveTo>
                    <a:pt x="801" y="1"/>
                  </a:moveTo>
                  <a:cubicBezTo>
                    <a:pt x="750" y="1"/>
                    <a:pt x="698" y="15"/>
                    <a:pt x="652" y="49"/>
                  </a:cubicBezTo>
                  <a:cubicBezTo>
                    <a:pt x="506" y="152"/>
                    <a:pt x="427" y="325"/>
                    <a:pt x="334" y="471"/>
                  </a:cubicBezTo>
                  <a:cubicBezTo>
                    <a:pt x="213" y="642"/>
                    <a:pt x="110" y="857"/>
                    <a:pt x="42" y="1046"/>
                  </a:cubicBezTo>
                  <a:cubicBezTo>
                    <a:pt x="0" y="1176"/>
                    <a:pt x="119" y="1270"/>
                    <a:pt x="233" y="1270"/>
                  </a:cubicBezTo>
                  <a:cubicBezTo>
                    <a:pt x="283" y="1270"/>
                    <a:pt x="333" y="1252"/>
                    <a:pt x="367" y="1209"/>
                  </a:cubicBezTo>
                  <a:cubicBezTo>
                    <a:pt x="427" y="1131"/>
                    <a:pt x="514" y="1079"/>
                    <a:pt x="574" y="1003"/>
                  </a:cubicBezTo>
                  <a:cubicBezTo>
                    <a:pt x="633" y="917"/>
                    <a:pt x="677" y="840"/>
                    <a:pt x="755" y="762"/>
                  </a:cubicBezTo>
                  <a:cubicBezTo>
                    <a:pt x="815" y="702"/>
                    <a:pt x="839" y="642"/>
                    <a:pt x="883" y="574"/>
                  </a:cubicBezTo>
                  <a:cubicBezTo>
                    <a:pt x="918" y="504"/>
                    <a:pt x="978" y="453"/>
                    <a:pt x="1029" y="393"/>
                  </a:cubicBezTo>
                  <a:cubicBezTo>
                    <a:pt x="1193" y="216"/>
                    <a:pt x="999" y="1"/>
                    <a:pt x="801" y="1"/>
                  </a:cubicBezTo>
                  <a:close/>
                </a:path>
              </a:pathLst>
            </a:custGeom>
            <a:solidFill>
              <a:srgbClr val="FDE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229339" y="3456072"/>
              <a:ext cx="160089" cy="187158"/>
            </a:xfrm>
            <a:custGeom>
              <a:avLst/>
              <a:gdLst/>
              <a:ahLst/>
              <a:cxnLst/>
              <a:rect l="l" t="t" r="r" b="b"/>
              <a:pathLst>
                <a:path w="964" h="1127" extrusionOk="0">
                  <a:moveTo>
                    <a:pt x="348" y="1"/>
                  </a:moveTo>
                  <a:cubicBezTo>
                    <a:pt x="171" y="1"/>
                    <a:pt x="0" y="194"/>
                    <a:pt x="115" y="399"/>
                  </a:cubicBezTo>
                  <a:cubicBezTo>
                    <a:pt x="134" y="426"/>
                    <a:pt x="150" y="459"/>
                    <a:pt x="158" y="477"/>
                  </a:cubicBezTo>
                  <a:cubicBezTo>
                    <a:pt x="175" y="510"/>
                    <a:pt x="193" y="554"/>
                    <a:pt x="218" y="589"/>
                  </a:cubicBezTo>
                  <a:cubicBezTo>
                    <a:pt x="218" y="596"/>
                    <a:pt x="253" y="660"/>
                    <a:pt x="254" y="660"/>
                  </a:cubicBezTo>
                  <a:cubicBezTo>
                    <a:pt x="254" y="660"/>
                    <a:pt x="254" y="659"/>
                    <a:pt x="253" y="657"/>
                  </a:cubicBezTo>
                  <a:lnTo>
                    <a:pt x="253" y="657"/>
                  </a:lnTo>
                  <a:cubicBezTo>
                    <a:pt x="261" y="675"/>
                    <a:pt x="270" y="692"/>
                    <a:pt x="278" y="708"/>
                  </a:cubicBezTo>
                  <a:cubicBezTo>
                    <a:pt x="340" y="863"/>
                    <a:pt x="391" y="1017"/>
                    <a:pt x="546" y="1096"/>
                  </a:cubicBezTo>
                  <a:cubicBezTo>
                    <a:pt x="584" y="1117"/>
                    <a:pt x="623" y="1127"/>
                    <a:pt x="660" y="1127"/>
                  </a:cubicBezTo>
                  <a:cubicBezTo>
                    <a:pt x="829" y="1127"/>
                    <a:pt x="964" y="929"/>
                    <a:pt x="915" y="760"/>
                  </a:cubicBezTo>
                  <a:cubicBezTo>
                    <a:pt x="880" y="657"/>
                    <a:pt x="828" y="589"/>
                    <a:pt x="768" y="510"/>
                  </a:cubicBezTo>
                  <a:cubicBezTo>
                    <a:pt x="768" y="502"/>
                    <a:pt x="768" y="494"/>
                    <a:pt x="760" y="486"/>
                  </a:cubicBezTo>
                  <a:cubicBezTo>
                    <a:pt x="709" y="356"/>
                    <a:pt x="630" y="236"/>
                    <a:pt x="554" y="117"/>
                  </a:cubicBezTo>
                  <a:cubicBezTo>
                    <a:pt x="498" y="35"/>
                    <a:pt x="422" y="1"/>
                    <a:pt x="348" y="1"/>
                  </a:cubicBezTo>
                  <a:close/>
                </a:path>
              </a:pathLst>
            </a:custGeom>
            <a:solidFill>
              <a:srgbClr val="FDE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295601" y="3708498"/>
              <a:ext cx="181180" cy="124717"/>
            </a:xfrm>
            <a:custGeom>
              <a:avLst/>
              <a:gdLst/>
              <a:ahLst/>
              <a:cxnLst/>
              <a:rect l="l" t="t" r="r" b="b"/>
              <a:pathLst>
                <a:path w="1091" h="751" extrusionOk="0">
                  <a:moveTo>
                    <a:pt x="263" y="0"/>
                  </a:moveTo>
                  <a:cubicBezTo>
                    <a:pt x="176" y="0"/>
                    <a:pt x="85" y="64"/>
                    <a:pt x="52" y="143"/>
                  </a:cubicBezTo>
                  <a:cubicBezTo>
                    <a:pt x="0" y="270"/>
                    <a:pt x="69" y="382"/>
                    <a:pt x="180" y="444"/>
                  </a:cubicBezTo>
                  <a:cubicBezTo>
                    <a:pt x="369" y="536"/>
                    <a:pt x="559" y="631"/>
                    <a:pt x="747" y="734"/>
                  </a:cubicBezTo>
                  <a:cubicBezTo>
                    <a:pt x="771" y="746"/>
                    <a:pt x="798" y="751"/>
                    <a:pt x="824" y="751"/>
                  </a:cubicBezTo>
                  <a:cubicBezTo>
                    <a:pt x="918" y="751"/>
                    <a:pt x="1014" y="687"/>
                    <a:pt x="1048" y="606"/>
                  </a:cubicBezTo>
                  <a:cubicBezTo>
                    <a:pt x="1091" y="485"/>
                    <a:pt x="1031" y="365"/>
                    <a:pt x="920" y="314"/>
                  </a:cubicBezTo>
                  <a:cubicBezTo>
                    <a:pt x="730" y="211"/>
                    <a:pt x="541" y="108"/>
                    <a:pt x="343" y="21"/>
                  </a:cubicBezTo>
                  <a:cubicBezTo>
                    <a:pt x="318" y="7"/>
                    <a:pt x="291" y="0"/>
                    <a:pt x="263" y="0"/>
                  </a:cubicBezTo>
                  <a:close/>
                </a:path>
              </a:pathLst>
            </a:custGeom>
            <a:solidFill>
              <a:srgbClr val="FDE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395575" y="3431992"/>
              <a:ext cx="232661" cy="206754"/>
            </a:xfrm>
            <a:custGeom>
              <a:avLst/>
              <a:gdLst/>
              <a:ahLst/>
              <a:cxnLst/>
              <a:rect l="l" t="t" r="r" b="b"/>
              <a:pathLst>
                <a:path w="1401" h="1245" extrusionOk="0">
                  <a:moveTo>
                    <a:pt x="239" y="0"/>
                  </a:moveTo>
                  <a:cubicBezTo>
                    <a:pt x="125" y="0"/>
                    <a:pt x="1" y="111"/>
                    <a:pt x="25" y="227"/>
                  </a:cubicBezTo>
                  <a:cubicBezTo>
                    <a:pt x="50" y="381"/>
                    <a:pt x="136" y="449"/>
                    <a:pt x="231" y="528"/>
                  </a:cubicBezTo>
                  <a:cubicBezTo>
                    <a:pt x="231" y="666"/>
                    <a:pt x="318" y="769"/>
                    <a:pt x="421" y="872"/>
                  </a:cubicBezTo>
                  <a:cubicBezTo>
                    <a:pt x="557" y="1016"/>
                    <a:pt x="703" y="1171"/>
                    <a:pt x="893" y="1233"/>
                  </a:cubicBezTo>
                  <a:cubicBezTo>
                    <a:pt x="919" y="1241"/>
                    <a:pt x="945" y="1244"/>
                    <a:pt x="970" y="1244"/>
                  </a:cubicBezTo>
                  <a:cubicBezTo>
                    <a:pt x="1103" y="1244"/>
                    <a:pt x="1216" y="1137"/>
                    <a:pt x="1202" y="1000"/>
                  </a:cubicBezTo>
                  <a:cubicBezTo>
                    <a:pt x="1400" y="956"/>
                    <a:pt x="1357" y="666"/>
                    <a:pt x="1194" y="614"/>
                  </a:cubicBezTo>
                  <a:cubicBezTo>
                    <a:pt x="1210" y="614"/>
                    <a:pt x="1202" y="604"/>
                    <a:pt x="1142" y="563"/>
                  </a:cubicBezTo>
                  <a:cubicBezTo>
                    <a:pt x="1107" y="544"/>
                    <a:pt x="1081" y="511"/>
                    <a:pt x="1048" y="484"/>
                  </a:cubicBezTo>
                  <a:cubicBezTo>
                    <a:pt x="978" y="416"/>
                    <a:pt x="901" y="346"/>
                    <a:pt x="815" y="286"/>
                  </a:cubicBezTo>
                  <a:cubicBezTo>
                    <a:pt x="652" y="167"/>
                    <a:pt x="481" y="64"/>
                    <a:pt x="275" y="4"/>
                  </a:cubicBezTo>
                  <a:cubicBezTo>
                    <a:pt x="263" y="1"/>
                    <a:pt x="251" y="0"/>
                    <a:pt x="239" y="0"/>
                  </a:cubicBezTo>
                  <a:close/>
                </a:path>
              </a:pathLst>
            </a:custGeom>
            <a:solidFill>
              <a:srgbClr val="FDE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316692" y="3190692"/>
              <a:ext cx="220039" cy="158096"/>
            </a:xfrm>
            <a:custGeom>
              <a:avLst/>
              <a:gdLst/>
              <a:ahLst/>
              <a:cxnLst/>
              <a:rect l="l" t="t" r="r" b="b"/>
              <a:pathLst>
                <a:path w="1325" h="952" extrusionOk="0">
                  <a:moveTo>
                    <a:pt x="274" y="0"/>
                  </a:moveTo>
                  <a:cubicBezTo>
                    <a:pt x="140" y="0"/>
                    <a:pt x="1" y="143"/>
                    <a:pt x="96" y="280"/>
                  </a:cubicBezTo>
                  <a:cubicBezTo>
                    <a:pt x="311" y="581"/>
                    <a:pt x="611" y="744"/>
                    <a:pt x="921" y="923"/>
                  </a:cubicBezTo>
                  <a:cubicBezTo>
                    <a:pt x="955" y="942"/>
                    <a:pt x="989" y="951"/>
                    <a:pt x="1020" y="951"/>
                  </a:cubicBezTo>
                  <a:cubicBezTo>
                    <a:pt x="1128" y="951"/>
                    <a:pt x="1207" y="849"/>
                    <a:pt x="1213" y="735"/>
                  </a:cubicBezTo>
                  <a:cubicBezTo>
                    <a:pt x="1298" y="709"/>
                    <a:pt x="1325" y="606"/>
                    <a:pt x="1298" y="529"/>
                  </a:cubicBezTo>
                  <a:cubicBezTo>
                    <a:pt x="1246" y="375"/>
                    <a:pt x="1127" y="323"/>
                    <a:pt x="989" y="253"/>
                  </a:cubicBezTo>
                  <a:cubicBezTo>
                    <a:pt x="844" y="185"/>
                    <a:pt x="698" y="117"/>
                    <a:pt x="543" y="47"/>
                  </a:cubicBezTo>
                  <a:cubicBezTo>
                    <a:pt x="510" y="24"/>
                    <a:pt x="475" y="14"/>
                    <a:pt x="443" y="14"/>
                  </a:cubicBezTo>
                  <a:cubicBezTo>
                    <a:pt x="417" y="14"/>
                    <a:pt x="393" y="20"/>
                    <a:pt x="370" y="30"/>
                  </a:cubicBezTo>
                  <a:cubicBezTo>
                    <a:pt x="341" y="10"/>
                    <a:pt x="308" y="0"/>
                    <a:pt x="274" y="0"/>
                  </a:cubicBezTo>
                  <a:close/>
                </a:path>
              </a:pathLst>
            </a:custGeom>
            <a:solidFill>
              <a:srgbClr val="FDE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485917" y="3040067"/>
              <a:ext cx="199447" cy="161085"/>
            </a:xfrm>
            <a:custGeom>
              <a:avLst/>
              <a:gdLst/>
              <a:ahLst/>
              <a:cxnLst/>
              <a:rect l="l" t="t" r="r" b="b"/>
              <a:pathLst>
                <a:path w="1201" h="970" extrusionOk="0">
                  <a:moveTo>
                    <a:pt x="301" y="1"/>
                  </a:moveTo>
                  <a:cubicBezTo>
                    <a:pt x="146" y="1"/>
                    <a:pt x="1" y="156"/>
                    <a:pt x="124" y="311"/>
                  </a:cubicBezTo>
                  <a:cubicBezTo>
                    <a:pt x="176" y="379"/>
                    <a:pt x="227" y="439"/>
                    <a:pt x="289" y="500"/>
                  </a:cubicBezTo>
                  <a:cubicBezTo>
                    <a:pt x="289" y="509"/>
                    <a:pt x="297" y="517"/>
                    <a:pt x="297" y="525"/>
                  </a:cubicBezTo>
                  <a:cubicBezTo>
                    <a:pt x="330" y="577"/>
                    <a:pt x="374" y="620"/>
                    <a:pt x="425" y="655"/>
                  </a:cubicBezTo>
                  <a:cubicBezTo>
                    <a:pt x="485" y="715"/>
                    <a:pt x="547" y="766"/>
                    <a:pt x="615" y="826"/>
                  </a:cubicBezTo>
                  <a:cubicBezTo>
                    <a:pt x="666" y="878"/>
                    <a:pt x="726" y="921"/>
                    <a:pt x="794" y="954"/>
                  </a:cubicBezTo>
                  <a:cubicBezTo>
                    <a:pt x="822" y="964"/>
                    <a:pt x="849" y="969"/>
                    <a:pt x="875" y="969"/>
                  </a:cubicBezTo>
                  <a:cubicBezTo>
                    <a:pt x="1063" y="969"/>
                    <a:pt x="1200" y="719"/>
                    <a:pt x="1019" y="568"/>
                  </a:cubicBezTo>
                  <a:cubicBezTo>
                    <a:pt x="924" y="490"/>
                    <a:pt x="846" y="397"/>
                    <a:pt x="743" y="327"/>
                  </a:cubicBezTo>
                  <a:cubicBezTo>
                    <a:pt x="650" y="251"/>
                    <a:pt x="555" y="173"/>
                    <a:pt x="469" y="78"/>
                  </a:cubicBezTo>
                  <a:cubicBezTo>
                    <a:pt x="421" y="24"/>
                    <a:pt x="360" y="1"/>
                    <a:pt x="301" y="1"/>
                  </a:cubicBezTo>
                  <a:close/>
                </a:path>
              </a:pathLst>
            </a:custGeom>
            <a:solidFill>
              <a:srgbClr val="FDE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508004" y="3710159"/>
              <a:ext cx="199115" cy="155107"/>
            </a:xfrm>
            <a:custGeom>
              <a:avLst/>
              <a:gdLst/>
              <a:ahLst/>
              <a:cxnLst/>
              <a:rect l="l" t="t" r="r" b="b"/>
              <a:pathLst>
                <a:path w="1199" h="934" extrusionOk="0">
                  <a:moveTo>
                    <a:pt x="296" y="1"/>
                  </a:moveTo>
                  <a:cubicBezTo>
                    <a:pt x="128" y="1"/>
                    <a:pt x="0" y="207"/>
                    <a:pt x="146" y="339"/>
                  </a:cubicBezTo>
                  <a:lnTo>
                    <a:pt x="146" y="331"/>
                  </a:lnTo>
                  <a:cubicBezTo>
                    <a:pt x="156" y="347"/>
                    <a:pt x="173" y="364"/>
                    <a:pt x="189" y="382"/>
                  </a:cubicBezTo>
                  <a:cubicBezTo>
                    <a:pt x="268" y="458"/>
                    <a:pt x="327" y="537"/>
                    <a:pt x="404" y="613"/>
                  </a:cubicBezTo>
                  <a:cubicBezTo>
                    <a:pt x="525" y="716"/>
                    <a:pt x="637" y="871"/>
                    <a:pt x="791" y="922"/>
                  </a:cubicBezTo>
                  <a:cubicBezTo>
                    <a:pt x="817" y="930"/>
                    <a:pt x="842" y="933"/>
                    <a:pt x="866" y="933"/>
                  </a:cubicBezTo>
                  <a:cubicBezTo>
                    <a:pt x="1085" y="933"/>
                    <a:pt x="1198" y="632"/>
                    <a:pt x="997" y="485"/>
                  </a:cubicBezTo>
                  <a:cubicBezTo>
                    <a:pt x="791" y="339"/>
                    <a:pt x="620" y="133"/>
                    <a:pt x="387" y="21"/>
                  </a:cubicBezTo>
                  <a:cubicBezTo>
                    <a:pt x="356" y="7"/>
                    <a:pt x="326" y="1"/>
                    <a:pt x="296" y="1"/>
                  </a:cubicBezTo>
                  <a:close/>
                </a:path>
              </a:pathLst>
            </a:custGeom>
            <a:solidFill>
              <a:srgbClr val="FDE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402384" y="3862113"/>
              <a:ext cx="188487" cy="143981"/>
            </a:xfrm>
            <a:custGeom>
              <a:avLst/>
              <a:gdLst/>
              <a:ahLst/>
              <a:cxnLst/>
              <a:rect l="l" t="t" r="r" b="b"/>
              <a:pathLst>
                <a:path w="1135" h="867" extrusionOk="0">
                  <a:moveTo>
                    <a:pt x="187" y="1"/>
                  </a:moveTo>
                  <a:cubicBezTo>
                    <a:pt x="141" y="1"/>
                    <a:pt x="96" y="20"/>
                    <a:pt x="60" y="50"/>
                  </a:cubicBezTo>
                  <a:lnTo>
                    <a:pt x="60" y="42"/>
                  </a:lnTo>
                  <a:cubicBezTo>
                    <a:pt x="36" y="67"/>
                    <a:pt x="9" y="102"/>
                    <a:pt x="1" y="145"/>
                  </a:cubicBezTo>
                  <a:lnTo>
                    <a:pt x="1" y="154"/>
                  </a:lnTo>
                  <a:lnTo>
                    <a:pt x="1" y="170"/>
                  </a:lnTo>
                  <a:lnTo>
                    <a:pt x="1" y="178"/>
                  </a:lnTo>
                  <a:lnTo>
                    <a:pt x="1" y="205"/>
                  </a:lnTo>
                  <a:cubicBezTo>
                    <a:pt x="9" y="240"/>
                    <a:pt x="27" y="273"/>
                    <a:pt x="44" y="308"/>
                  </a:cubicBezTo>
                  <a:cubicBezTo>
                    <a:pt x="36" y="351"/>
                    <a:pt x="44" y="403"/>
                    <a:pt x="71" y="455"/>
                  </a:cubicBezTo>
                  <a:cubicBezTo>
                    <a:pt x="139" y="591"/>
                    <a:pt x="258" y="652"/>
                    <a:pt x="396" y="712"/>
                  </a:cubicBezTo>
                  <a:cubicBezTo>
                    <a:pt x="500" y="755"/>
                    <a:pt x="594" y="807"/>
                    <a:pt x="697" y="824"/>
                  </a:cubicBezTo>
                  <a:cubicBezTo>
                    <a:pt x="706" y="832"/>
                    <a:pt x="706" y="832"/>
                    <a:pt x="714" y="832"/>
                  </a:cubicBezTo>
                  <a:cubicBezTo>
                    <a:pt x="756" y="856"/>
                    <a:pt x="797" y="867"/>
                    <a:pt x="836" y="867"/>
                  </a:cubicBezTo>
                  <a:cubicBezTo>
                    <a:pt x="890" y="867"/>
                    <a:pt x="940" y="846"/>
                    <a:pt x="980" y="815"/>
                  </a:cubicBezTo>
                  <a:cubicBezTo>
                    <a:pt x="988" y="807"/>
                    <a:pt x="998" y="797"/>
                    <a:pt x="1007" y="788"/>
                  </a:cubicBezTo>
                  <a:cubicBezTo>
                    <a:pt x="1118" y="685"/>
                    <a:pt x="1134" y="498"/>
                    <a:pt x="972" y="419"/>
                  </a:cubicBezTo>
                  <a:cubicBezTo>
                    <a:pt x="782" y="325"/>
                    <a:pt x="576" y="178"/>
                    <a:pt x="370" y="127"/>
                  </a:cubicBezTo>
                  <a:cubicBezTo>
                    <a:pt x="345" y="110"/>
                    <a:pt x="318" y="86"/>
                    <a:pt x="310" y="67"/>
                  </a:cubicBezTo>
                  <a:cubicBezTo>
                    <a:pt x="276" y="20"/>
                    <a:pt x="232" y="1"/>
                    <a:pt x="187" y="1"/>
                  </a:cubicBezTo>
                  <a:close/>
                </a:path>
              </a:pathLst>
            </a:custGeom>
            <a:solidFill>
              <a:srgbClr val="FDE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152781" y="3958268"/>
              <a:ext cx="295600" cy="155605"/>
            </a:xfrm>
            <a:custGeom>
              <a:avLst/>
              <a:gdLst/>
              <a:ahLst/>
              <a:cxnLst/>
              <a:rect l="l" t="t" r="r" b="b"/>
              <a:pathLst>
                <a:path w="1780" h="937" extrusionOk="0">
                  <a:moveTo>
                    <a:pt x="308" y="0"/>
                  </a:moveTo>
                  <a:cubicBezTo>
                    <a:pt x="225" y="0"/>
                    <a:pt x="159" y="65"/>
                    <a:pt x="139" y="141"/>
                  </a:cubicBezTo>
                  <a:cubicBezTo>
                    <a:pt x="1" y="228"/>
                    <a:pt x="36" y="467"/>
                    <a:pt x="223" y="527"/>
                  </a:cubicBezTo>
                  <a:cubicBezTo>
                    <a:pt x="294" y="554"/>
                    <a:pt x="362" y="554"/>
                    <a:pt x="440" y="562"/>
                  </a:cubicBezTo>
                  <a:cubicBezTo>
                    <a:pt x="543" y="589"/>
                    <a:pt x="636" y="630"/>
                    <a:pt x="731" y="665"/>
                  </a:cubicBezTo>
                  <a:cubicBezTo>
                    <a:pt x="885" y="725"/>
                    <a:pt x="1048" y="785"/>
                    <a:pt x="1194" y="863"/>
                  </a:cubicBezTo>
                  <a:cubicBezTo>
                    <a:pt x="1203" y="863"/>
                    <a:pt x="1213" y="871"/>
                    <a:pt x="1213" y="871"/>
                  </a:cubicBezTo>
                  <a:cubicBezTo>
                    <a:pt x="1288" y="906"/>
                    <a:pt x="1365" y="936"/>
                    <a:pt x="1451" y="936"/>
                  </a:cubicBezTo>
                  <a:cubicBezTo>
                    <a:pt x="1471" y="936"/>
                    <a:pt x="1491" y="934"/>
                    <a:pt x="1512" y="931"/>
                  </a:cubicBezTo>
                  <a:cubicBezTo>
                    <a:pt x="1685" y="914"/>
                    <a:pt x="1780" y="665"/>
                    <a:pt x="1650" y="545"/>
                  </a:cubicBezTo>
                  <a:cubicBezTo>
                    <a:pt x="1349" y="280"/>
                    <a:pt x="937" y="193"/>
                    <a:pt x="584" y="30"/>
                  </a:cubicBezTo>
                  <a:cubicBezTo>
                    <a:pt x="552" y="14"/>
                    <a:pt x="521" y="7"/>
                    <a:pt x="491" y="7"/>
                  </a:cubicBezTo>
                  <a:cubicBezTo>
                    <a:pt x="458" y="7"/>
                    <a:pt x="428" y="16"/>
                    <a:pt x="405" y="30"/>
                  </a:cubicBezTo>
                  <a:cubicBezTo>
                    <a:pt x="388" y="30"/>
                    <a:pt x="378" y="22"/>
                    <a:pt x="370" y="12"/>
                  </a:cubicBezTo>
                  <a:cubicBezTo>
                    <a:pt x="349" y="4"/>
                    <a:pt x="328" y="0"/>
                    <a:pt x="308" y="0"/>
                  </a:cubicBezTo>
                  <a:close/>
                </a:path>
              </a:pathLst>
            </a:custGeom>
            <a:solidFill>
              <a:srgbClr val="FDE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690681" y="3675450"/>
              <a:ext cx="294438" cy="170551"/>
            </a:xfrm>
            <a:custGeom>
              <a:avLst/>
              <a:gdLst/>
              <a:ahLst/>
              <a:cxnLst/>
              <a:rect l="l" t="t" r="r" b="b"/>
              <a:pathLst>
                <a:path w="1773" h="1027" extrusionOk="0">
                  <a:moveTo>
                    <a:pt x="477" y="0"/>
                  </a:moveTo>
                  <a:cubicBezTo>
                    <a:pt x="341" y="0"/>
                    <a:pt x="252" y="122"/>
                    <a:pt x="266" y="239"/>
                  </a:cubicBezTo>
                  <a:cubicBezTo>
                    <a:pt x="223" y="239"/>
                    <a:pt x="180" y="247"/>
                    <a:pt x="138" y="263"/>
                  </a:cubicBezTo>
                  <a:cubicBezTo>
                    <a:pt x="9" y="323"/>
                    <a:pt x="0" y="513"/>
                    <a:pt x="155" y="556"/>
                  </a:cubicBezTo>
                  <a:cubicBezTo>
                    <a:pt x="198" y="564"/>
                    <a:pt x="293" y="632"/>
                    <a:pt x="334" y="659"/>
                  </a:cubicBezTo>
                  <a:cubicBezTo>
                    <a:pt x="404" y="684"/>
                    <a:pt x="464" y="711"/>
                    <a:pt x="532" y="735"/>
                  </a:cubicBezTo>
                  <a:cubicBezTo>
                    <a:pt x="695" y="797"/>
                    <a:pt x="850" y="890"/>
                    <a:pt x="988" y="985"/>
                  </a:cubicBezTo>
                  <a:cubicBezTo>
                    <a:pt x="1034" y="1014"/>
                    <a:pt x="1080" y="1027"/>
                    <a:pt x="1123" y="1027"/>
                  </a:cubicBezTo>
                  <a:cubicBezTo>
                    <a:pt x="1232" y="1027"/>
                    <a:pt x="1321" y="946"/>
                    <a:pt x="1340" y="849"/>
                  </a:cubicBezTo>
                  <a:cubicBezTo>
                    <a:pt x="1427" y="838"/>
                    <a:pt x="1503" y="814"/>
                    <a:pt x="1590" y="754"/>
                  </a:cubicBezTo>
                  <a:cubicBezTo>
                    <a:pt x="1772" y="636"/>
                    <a:pt x="1656" y="366"/>
                    <a:pt x="1461" y="366"/>
                  </a:cubicBezTo>
                  <a:cubicBezTo>
                    <a:pt x="1455" y="366"/>
                    <a:pt x="1449" y="366"/>
                    <a:pt x="1443" y="366"/>
                  </a:cubicBezTo>
                  <a:cubicBezTo>
                    <a:pt x="1430" y="368"/>
                    <a:pt x="1416" y="368"/>
                    <a:pt x="1402" y="368"/>
                  </a:cubicBezTo>
                  <a:cubicBezTo>
                    <a:pt x="1108" y="368"/>
                    <a:pt x="829" y="104"/>
                    <a:pt x="559" y="14"/>
                  </a:cubicBezTo>
                  <a:cubicBezTo>
                    <a:pt x="530" y="4"/>
                    <a:pt x="503" y="0"/>
                    <a:pt x="477" y="0"/>
                  </a:cubicBezTo>
                  <a:close/>
                </a:path>
              </a:pathLst>
            </a:custGeom>
            <a:solidFill>
              <a:srgbClr val="FDE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650492" y="3400273"/>
              <a:ext cx="270026" cy="197122"/>
            </a:xfrm>
            <a:custGeom>
              <a:avLst/>
              <a:gdLst/>
              <a:ahLst/>
              <a:cxnLst/>
              <a:rect l="l" t="t" r="r" b="b"/>
              <a:pathLst>
                <a:path w="1626" h="1187" extrusionOk="0">
                  <a:moveTo>
                    <a:pt x="310" y="0"/>
                  </a:moveTo>
                  <a:cubicBezTo>
                    <a:pt x="128" y="0"/>
                    <a:pt x="0" y="281"/>
                    <a:pt x="156" y="401"/>
                  </a:cubicBezTo>
                  <a:cubicBezTo>
                    <a:pt x="104" y="580"/>
                    <a:pt x="234" y="683"/>
                    <a:pt x="362" y="787"/>
                  </a:cubicBezTo>
                  <a:cubicBezTo>
                    <a:pt x="552" y="949"/>
                    <a:pt x="723" y="1096"/>
                    <a:pt x="964" y="1174"/>
                  </a:cubicBezTo>
                  <a:cubicBezTo>
                    <a:pt x="985" y="1182"/>
                    <a:pt x="1008" y="1186"/>
                    <a:pt x="1032" y="1186"/>
                  </a:cubicBezTo>
                  <a:cubicBezTo>
                    <a:pt x="1134" y="1186"/>
                    <a:pt x="1250" y="1115"/>
                    <a:pt x="1265" y="1011"/>
                  </a:cubicBezTo>
                  <a:cubicBezTo>
                    <a:pt x="1273" y="968"/>
                    <a:pt x="1281" y="925"/>
                    <a:pt x="1273" y="890"/>
                  </a:cubicBezTo>
                  <a:cubicBezTo>
                    <a:pt x="1349" y="881"/>
                    <a:pt x="1428" y="846"/>
                    <a:pt x="1487" y="795"/>
                  </a:cubicBezTo>
                  <a:cubicBezTo>
                    <a:pt x="1626" y="692"/>
                    <a:pt x="1523" y="469"/>
                    <a:pt x="1360" y="469"/>
                  </a:cubicBezTo>
                  <a:cubicBezTo>
                    <a:pt x="1257" y="469"/>
                    <a:pt x="1092" y="366"/>
                    <a:pt x="999" y="314"/>
                  </a:cubicBezTo>
                  <a:cubicBezTo>
                    <a:pt x="801" y="211"/>
                    <a:pt x="603" y="117"/>
                    <a:pt x="397" y="22"/>
                  </a:cubicBezTo>
                  <a:cubicBezTo>
                    <a:pt x="367" y="7"/>
                    <a:pt x="338" y="0"/>
                    <a:pt x="310" y="0"/>
                  </a:cubicBezTo>
                  <a:close/>
                </a:path>
              </a:pathLst>
            </a:custGeom>
            <a:solidFill>
              <a:srgbClr val="FDE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680551" y="3190526"/>
              <a:ext cx="268365" cy="210574"/>
            </a:xfrm>
            <a:custGeom>
              <a:avLst/>
              <a:gdLst/>
              <a:ahLst/>
              <a:cxnLst/>
              <a:rect l="l" t="t" r="r" b="b"/>
              <a:pathLst>
                <a:path w="1616" h="1268" extrusionOk="0">
                  <a:moveTo>
                    <a:pt x="339" y="1"/>
                  </a:moveTo>
                  <a:cubicBezTo>
                    <a:pt x="163" y="1"/>
                    <a:pt x="0" y="221"/>
                    <a:pt x="181" y="349"/>
                  </a:cubicBezTo>
                  <a:cubicBezTo>
                    <a:pt x="208" y="367"/>
                    <a:pt x="224" y="392"/>
                    <a:pt x="251" y="409"/>
                  </a:cubicBezTo>
                  <a:cubicBezTo>
                    <a:pt x="199" y="460"/>
                    <a:pt x="173" y="547"/>
                    <a:pt x="208" y="633"/>
                  </a:cubicBezTo>
                  <a:cubicBezTo>
                    <a:pt x="311" y="891"/>
                    <a:pt x="542" y="959"/>
                    <a:pt x="766" y="1089"/>
                  </a:cubicBezTo>
                  <a:cubicBezTo>
                    <a:pt x="891" y="1160"/>
                    <a:pt x="1041" y="1267"/>
                    <a:pt x="1194" y="1267"/>
                  </a:cubicBezTo>
                  <a:cubicBezTo>
                    <a:pt x="1240" y="1267"/>
                    <a:pt x="1287" y="1257"/>
                    <a:pt x="1333" y="1233"/>
                  </a:cubicBezTo>
                  <a:cubicBezTo>
                    <a:pt x="1616" y="1089"/>
                    <a:pt x="1445" y="753"/>
                    <a:pt x="1238" y="633"/>
                  </a:cubicBezTo>
                  <a:cubicBezTo>
                    <a:pt x="1203" y="607"/>
                    <a:pt x="1168" y="582"/>
                    <a:pt x="1127" y="563"/>
                  </a:cubicBezTo>
                  <a:cubicBezTo>
                    <a:pt x="1127" y="539"/>
                    <a:pt x="1117" y="512"/>
                    <a:pt x="1109" y="495"/>
                  </a:cubicBezTo>
                  <a:cubicBezTo>
                    <a:pt x="981" y="246"/>
                    <a:pt x="663" y="118"/>
                    <a:pt x="414" y="15"/>
                  </a:cubicBezTo>
                  <a:cubicBezTo>
                    <a:pt x="389" y="5"/>
                    <a:pt x="364" y="1"/>
                    <a:pt x="339" y="1"/>
                  </a:cubicBezTo>
                  <a:close/>
                </a:path>
              </a:pathLst>
            </a:custGeom>
            <a:solidFill>
              <a:srgbClr val="FDE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651987" y="3884034"/>
              <a:ext cx="350901" cy="250098"/>
            </a:xfrm>
            <a:custGeom>
              <a:avLst/>
              <a:gdLst/>
              <a:ahLst/>
              <a:cxnLst/>
              <a:rect l="l" t="t" r="r" b="b"/>
              <a:pathLst>
                <a:path w="2113" h="1506" extrusionOk="0">
                  <a:moveTo>
                    <a:pt x="431" y="0"/>
                  </a:moveTo>
                  <a:cubicBezTo>
                    <a:pt x="312" y="0"/>
                    <a:pt x="183" y="115"/>
                    <a:pt x="217" y="252"/>
                  </a:cubicBezTo>
                  <a:cubicBezTo>
                    <a:pt x="242" y="339"/>
                    <a:pt x="285" y="407"/>
                    <a:pt x="345" y="477"/>
                  </a:cubicBezTo>
                  <a:cubicBezTo>
                    <a:pt x="328" y="580"/>
                    <a:pt x="371" y="665"/>
                    <a:pt x="431" y="751"/>
                  </a:cubicBezTo>
                  <a:cubicBezTo>
                    <a:pt x="381" y="742"/>
                    <a:pt x="333" y="738"/>
                    <a:pt x="287" y="738"/>
                  </a:cubicBezTo>
                  <a:cubicBezTo>
                    <a:pt x="255" y="738"/>
                    <a:pt x="223" y="740"/>
                    <a:pt x="190" y="743"/>
                  </a:cubicBezTo>
                  <a:cubicBezTo>
                    <a:pt x="79" y="768"/>
                    <a:pt x="0" y="889"/>
                    <a:pt x="79" y="992"/>
                  </a:cubicBezTo>
                  <a:cubicBezTo>
                    <a:pt x="225" y="1199"/>
                    <a:pt x="526" y="1283"/>
                    <a:pt x="732" y="1397"/>
                  </a:cubicBezTo>
                  <a:cubicBezTo>
                    <a:pt x="758" y="1410"/>
                    <a:pt x="782" y="1416"/>
                    <a:pt x="805" y="1416"/>
                  </a:cubicBezTo>
                  <a:cubicBezTo>
                    <a:pt x="883" y="1416"/>
                    <a:pt x="942" y="1348"/>
                    <a:pt x="955" y="1275"/>
                  </a:cubicBezTo>
                  <a:cubicBezTo>
                    <a:pt x="1006" y="1293"/>
                    <a:pt x="1066" y="1318"/>
                    <a:pt x="1118" y="1345"/>
                  </a:cubicBezTo>
                  <a:cubicBezTo>
                    <a:pt x="1204" y="1405"/>
                    <a:pt x="1281" y="1456"/>
                    <a:pt x="1375" y="1500"/>
                  </a:cubicBezTo>
                  <a:lnTo>
                    <a:pt x="1375" y="1489"/>
                  </a:lnTo>
                  <a:cubicBezTo>
                    <a:pt x="1403" y="1501"/>
                    <a:pt x="1430" y="1506"/>
                    <a:pt x="1456" y="1506"/>
                  </a:cubicBezTo>
                  <a:cubicBezTo>
                    <a:pt x="1572" y="1506"/>
                    <a:pt x="1671" y="1406"/>
                    <a:pt x="1685" y="1302"/>
                  </a:cubicBezTo>
                  <a:cubicBezTo>
                    <a:pt x="1708" y="1309"/>
                    <a:pt x="1732" y="1312"/>
                    <a:pt x="1754" y="1312"/>
                  </a:cubicBezTo>
                  <a:cubicBezTo>
                    <a:pt x="1968" y="1312"/>
                    <a:pt x="2112" y="1008"/>
                    <a:pt x="1926" y="838"/>
                  </a:cubicBezTo>
                  <a:cubicBezTo>
                    <a:pt x="1650" y="597"/>
                    <a:pt x="1256" y="417"/>
                    <a:pt x="912" y="296"/>
                  </a:cubicBezTo>
                  <a:cubicBezTo>
                    <a:pt x="877" y="279"/>
                    <a:pt x="835" y="271"/>
                    <a:pt x="800" y="263"/>
                  </a:cubicBezTo>
                  <a:cubicBezTo>
                    <a:pt x="705" y="219"/>
                    <a:pt x="602" y="160"/>
                    <a:pt x="578" y="98"/>
                  </a:cubicBezTo>
                  <a:cubicBezTo>
                    <a:pt x="546" y="29"/>
                    <a:pt x="490" y="0"/>
                    <a:pt x="431" y="0"/>
                  </a:cubicBezTo>
                  <a:close/>
                </a:path>
              </a:pathLst>
            </a:custGeom>
            <a:solidFill>
              <a:srgbClr val="FDE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554338" y="4153732"/>
              <a:ext cx="242459" cy="161252"/>
            </a:xfrm>
            <a:custGeom>
              <a:avLst/>
              <a:gdLst/>
              <a:ahLst/>
              <a:cxnLst/>
              <a:rect l="l" t="t" r="r" b="b"/>
              <a:pathLst>
                <a:path w="1460" h="971" extrusionOk="0">
                  <a:moveTo>
                    <a:pt x="237" y="0"/>
                  </a:moveTo>
                  <a:cubicBezTo>
                    <a:pt x="120" y="0"/>
                    <a:pt x="1" y="116"/>
                    <a:pt x="73" y="236"/>
                  </a:cubicBezTo>
                  <a:cubicBezTo>
                    <a:pt x="116" y="313"/>
                    <a:pt x="176" y="372"/>
                    <a:pt x="246" y="424"/>
                  </a:cubicBezTo>
                  <a:cubicBezTo>
                    <a:pt x="238" y="502"/>
                    <a:pt x="271" y="579"/>
                    <a:pt x="358" y="622"/>
                  </a:cubicBezTo>
                  <a:cubicBezTo>
                    <a:pt x="572" y="733"/>
                    <a:pt x="795" y="896"/>
                    <a:pt x="1028" y="958"/>
                  </a:cubicBezTo>
                  <a:lnTo>
                    <a:pt x="1096" y="958"/>
                  </a:lnTo>
                  <a:cubicBezTo>
                    <a:pt x="1119" y="966"/>
                    <a:pt x="1142" y="970"/>
                    <a:pt x="1164" y="970"/>
                  </a:cubicBezTo>
                  <a:cubicBezTo>
                    <a:pt x="1362" y="970"/>
                    <a:pt x="1459" y="652"/>
                    <a:pt x="1242" y="535"/>
                  </a:cubicBezTo>
                  <a:cubicBezTo>
                    <a:pt x="1087" y="451"/>
                    <a:pt x="941" y="348"/>
                    <a:pt x="778" y="269"/>
                  </a:cubicBezTo>
                  <a:cubicBezTo>
                    <a:pt x="615" y="201"/>
                    <a:pt x="469" y="133"/>
                    <a:pt x="331" y="30"/>
                  </a:cubicBezTo>
                  <a:cubicBezTo>
                    <a:pt x="303" y="9"/>
                    <a:pt x="270" y="0"/>
                    <a:pt x="237" y="0"/>
                  </a:cubicBezTo>
                  <a:close/>
                </a:path>
              </a:pathLst>
            </a:custGeom>
            <a:solidFill>
              <a:srgbClr val="FDE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8088419" y="4095939"/>
              <a:ext cx="194299" cy="151786"/>
            </a:xfrm>
            <a:custGeom>
              <a:avLst/>
              <a:gdLst/>
              <a:ahLst/>
              <a:cxnLst/>
              <a:rect l="l" t="t" r="r" b="b"/>
              <a:pathLst>
                <a:path w="1170" h="914" extrusionOk="0">
                  <a:moveTo>
                    <a:pt x="394" y="1"/>
                  </a:moveTo>
                  <a:cubicBezTo>
                    <a:pt x="280" y="1"/>
                    <a:pt x="194" y="88"/>
                    <a:pt x="217" y="213"/>
                  </a:cubicBezTo>
                  <a:cubicBezTo>
                    <a:pt x="225" y="275"/>
                    <a:pt x="250" y="316"/>
                    <a:pt x="277" y="360"/>
                  </a:cubicBezTo>
                  <a:cubicBezTo>
                    <a:pt x="225" y="360"/>
                    <a:pt x="174" y="360"/>
                    <a:pt x="122" y="368"/>
                  </a:cubicBezTo>
                  <a:cubicBezTo>
                    <a:pt x="28" y="378"/>
                    <a:pt x="1" y="506"/>
                    <a:pt x="52" y="566"/>
                  </a:cubicBezTo>
                  <a:cubicBezTo>
                    <a:pt x="182" y="712"/>
                    <a:pt x="362" y="704"/>
                    <a:pt x="526" y="790"/>
                  </a:cubicBezTo>
                  <a:cubicBezTo>
                    <a:pt x="637" y="849"/>
                    <a:pt x="744" y="913"/>
                    <a:pt x="865" y="913"/>
                  </a:cubicBezTo>
                  <a:cubicBezTo>
                    <a:pt x="902" y="913"/>
                    <a:pt x="940" y="907"/>
                    <a:pt x="980" y="894"/>
                  </a:cubicBezTo>
                  <a:cubicBezTo>
                    <a:pt x="1102" y="859"/>
                    <a:pt x="1170" y="687"/>
                    <a:pt x="1083" y="574"/>
                  </a:cubicBezTo>
                  <a:cubicBezTo>
                    <a:pt x="1042" y="522"/>
                    <a:pt x="998" y="481"/>
                    <a:pt x="955" y="438"/>
                  </a:cubicBezTo>
                  <a:cubicBezTo>
                    <a:pt x="1075" y="378"/>
                    <a:pt x="1153" y="248"/>
                    <a:pt x="1031" y="121"/>
                  </a:cubicBezTo>
                  <a:cubicBezTo>
                    <a:pt x="1006" y="94"/>
                    <a:pt x="980" y="84"/>
                    <a:pt x="949" y="84"/>
                  </a:cubicBezTo>
                  <a:cubicBezTo>
                    <a:pt x="930" y="84"/>
                    <a:pt x="910" y="87"/>
                    <a:pt x="887" y="94"/>
                  </a:cubicBezTo>
                  <a:cubicBezTo>
                    <a:pt x="870" y="98"/>
                    <a:pt x="851" y="100"/>
                    <a:pt x="831" y="100"/>
                  </a:cubicBezTo>
                  <a:cubicBezTo>
                    <a:pt x="779" y="100"/>
                    <a:pt x="721" y="87"/>
                    <a:pt x="671" y="69"/>
                  </a:cubicBezTo>
                  <a:cubicBezTo>
                    <a:pt x="594" y="50"/>
                    <a:pt x="526" y="26"/>
                    <a:pt x="448" y="7"/>
                  </a:cubicBezTo>
                  <a:cubicBezTo>
                    <a:pt x="430" y="3"/>
                    <a:pt x="411" y="1"/>
                    <a:pt x="394" y="1"/>
                  </a:cubicBezTo>
                  <a:close/>
                </a:path>
              </a:pathLst>
            </a:custGeom>
            <a:solidFill>
              <a:srgbClr val="FDE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054208" y="3763301"/>
              <a:ext cx="254249" cy="249599"/>
            </a:xfrm>
            <a:custGeom>
              <a:avLst/>
              <a:gdLst/>
              <a:ahLst/>
              <a:cxnLst/>
              <a:rect l="l" t="t" r="r" b="b"/>
              <a:pathLst>
                <a:path w="1531" h="1503" extrusionOk="0">
                  <a:moveTo>
                    <a:pt x="344" y="0"/>
                  </a:moveTo>
                  <a:cubicBezTo>
                    <a:pt x="192" y="0"/>
                    <a:pt x="106" y="198"/>
                    <a:pt x="190" y="328"/>
                  </a:cubicBezTo>
                  <a:cubicBezTo>
                    <a:pt x="190" y="336"/>
                    <a:pt x="199" y="344"/>
                    <a:pt x="207" y="353"/>
                  </a:cubicBezTo>
                  <a:cubicBezTo>
                    <a:pt x="87" y="404"/>
                    <a:pt x="1" y="567"/>
                    <a:pt x="95" y="681"/>
                  </a:cubicBezTo>
                  <a:cubicBezTo>
                    <a:pt x="250" y="868"/>
                    <a:pt x="456" y="990"/>
                    <a:pt x="662" y="1118"/>
                  </a:cubicBezTo>
                  <a:cubicBezTo>
                    <a:pt x="800" y="1256"/>
                    <a:pt x="963" y="1367"/>
                    <a:pt x="1126" y="1462"/>
                  </a:cubicBezTo>
                  <a:cubicBezTo>
                    <a:pt x="1170" y="1490"/>
                    <a:pt x="1214" y="1502"/>
                    <a:pt x="1255" y="1502"/>
                  </a:cubicBezTo>
                  <a:cubicBezTo>
                    <a:pt x="1400" y="1502"/>
                    <a:pt x="1512" y="1350"/>
                    <a:pt x="1479" y="1204"/>
                  </a:cubicBezTo>
                  <a:cubicBezTo>
                    <a:pt x="1505" y="1177"/>
                    <a:pt x="1522" y="1134"/>
                    <a:pt x="1514" y="1093"/>
                  </a:cubicBezTo>
                  <a:cubicBezTo>
                    <a:pt x="1514" y="971"/>
                    <a:pt x="1462" y="868"/>
                    <a:pt x="1392" y="784"/>
                  </a:cubicBezTo>
                  <a:cubicBezTo>
                    <a:pt x="1402" y="765"/>
                    <a:pt x="1419" y="757"/>
                    <a:pt x="1435" y="740"/>
                  </a:cubicBezTo>
                  <a:cubicBezTo>
                    <a:pt x="1530" y="645"/>
                    <a:pt x="1505" y="507"/>
                    <a:pt x="1384" y="448"/>
                  </a:cubicBezTo>
                  <a:cubicBezTo>
                    <a:pt x="1066" y="276"/>
                    <a:pt x="749" y="114"/>
                    <a:pt x="405" y="11"/>
                  </a:cubicBezTo>
                  <a:cubicBezTo>
                    <a:pt x="383" y="4"/>
                    <a:pt x="363" y="0"/>
                    <a:pt x="344" y="0"/>
                  </a:cubicBezTo>
                  <a:close/>
                </a:path>
              </a:pathLst>
            </a:custGeom>
            <a:solidFill>
              <a:srgbClr val="FDE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090412" y="3580791"/>
              <a:ext cx="247607" cy="160089"/>
            </a:xfrm>
            <a:custGeom>
              <a:avLst/>
              <a:gdLst/>
              <a:ahLst/>
              <a:cxnLst/>
              <a:rect l="l" t="t" r="r" b="b"/>
              <a:pathLst>
                <a:path w="1491" h="964" extrusionOk="0">
                  <a:moveTo>
                    <a:pt x="317" y="1"/>
                  </a:moveTo>
                  <a:cubicBezTo>
                    <a:pt x="122" y="1"/>
                    <a:pt x="1" y="267"/>
                    <a:pt x="205" y="388"/>
                  </a:cubicBezTo>
                  <a:cubicBezTo>
                    <a:pt x="230" y="396"/>
                    <a:pt x="257" y="421"/>
                    <a:pt x="290" y="440"/>
                  </a:cubicBezTo>
                  <a:cubicBezTo>
                    <a:pt x="350" y="551"/>
                    <a:pt x="436" y="619"/>
                    <a:pt x="556" y="687"/>
                  </a:cubicBezTo>
                  <a:cubicBezTo>
                    <a:pt x="710" y="765"/>
                    <a:pt x="857" y="852"/>
                    <a:pt x="1011" y="928"/>
                  </a:cubicBezTo>
                  <a:cubicBezTo>
                    <a:pt x="1057" y="953"/>
                    <a:pt x="1101" y="963"/>
                    <a:pt x="1141" y="963"/>
                  </a:cubicBezTo>
                  <a:cubicBezTo>
                    <a:pt x="1368" y="963"/>
                    <a:pt x="1491" y="626"/>
                    <a:pt x="1244" y="516"/>
                  </a:cubicBezTo>
                  <a:cubicBezTo>
                    <a:pt x="1217" y="508"/>
                    <a:pt x="1193" y="491"/>
                    <a:pt x="1158" y="473"/>
                  </a:cubicBezTo>
                  <a:cubicBezTo>
                    <a:pt x="1141" y="464"/>
                    <a:pt x="1123" y="448"/>
                    <a:pt x="1114" y="440"/>
                  </a:cubicBezTo>
                  <a:cubicBezTo>
                    <a:pt x="1106" y="388"/>
                    <a:pt x="1081" y="326"/>
                    <a:pt x="1030" y="301"/>
                  </a:cubicBezTo>
                  <a:cubicBezTo>
                    <a:pt x="916" y="250"/>
                    <a:pt x="797" y="223"/>
                    <a:pt x="686" y="172"/>
                  </a:cubicBezTo>
                  <a:cubicBezTo>
                    <a:pt x="591" y="120"/>
                    <a:pt x="496" y="60"/>
                    <a:pt x="401" y="17"/>
                  </a:cubicBezTo>
                  <a:cubicBezTo>
                    <a:pt x="372" y="6"/>
                    <a:pt x="344" y="1"/>
                    <a:pt x="317" y="1"/>
                  </a:cubicBezTo>
                  <a:close/>
                </a:path>
              </a:pathLst>
            </a:custGeom>
            <a:solidFill>
              <a:srgbClr val="FDE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034446" y="3391637"/>
              <a:ext cx="175699" cy="125547"/>
            </a:xfrm>
            <a:custGeom>
              <a:avLst/>
              <a:gdLst/>
              <a:ahLst/>
              <a:cxnLst/>
              <a:rect l="l" t="t" r="r" b="b"/>
              <a:pathLst>
                <a:path w="1058" h="756" extrusionOk="0">
                  <a:moveTo>
                    <a:pt x="402" y="0"/>
                  </a:moveTo>
                  <a:cubicBezTo>
                    <a:pt x="374" y="0"/>
                    <a:pt x="349" y="9"/>
                    <a:pt x="326" y="22"/>
                  </a:cubicBezTo>
                  <a:cubicBezTo>
                    <a:pt x="306" y="14"/>
                    <a:pt x="286" y="11"/>
                    <a:pt x="267" y="11"/>
                  </a:cubicBezTo>
                  <a:cubicBezTo>
                    <a:pt x="119" y="11"/>
                    <a:pt x="1" y="220"/>
                    <a:pt x="130" y="342"/>
                  </a:cubicBezTo>
                  <a:cubicBezTo>
                    <a:pt x="241" y="445"/>
                    <a:pt x="353" y="529"/>
                    <a:pt x="480" y="608"/>
                  </a:cubicBezTo>
                  <a:cubicBezTo>
                    <a:pt x="583" y="676"/>
                    <a:pt x="678" y="735"/>
                    <a:pt x="800" y="754"/>
                  </a:cubicBezTo>
                  <a:cubicBezTo>
                    <a:pt x="810" y="755"/>
                    <a:pt x="820" y="756"/>
                    <a:pt x="830" y="756"/>
                  </a:cubicBezTo>
                  <a:cubicBezTo>
                    <a:pt x="960" y="756"/>
                    <a:pt x="1058" y="657"/>
                    <a:pt x="1058" y="521"/>
                  </a:cubicBezTo>
                  <a:cubicBezTo>
                    <a:pt x="1047" y="375"/>
                    <a:pt x="928" y="290"/>
                    <a:pt x="816" y="220"/>
                  </a:cubicBezTo>
                  <a:cubicBezTo>
                    <a:pt x="705" y="144"/>
                    <a:pt x="594" y="74"/>
                    <a:pt x="480" y="22"/>
                  </a:cubicBezTo>
                  <a:cubicBezTo>
                    <a:pt x="453" y="7"/>
                    <a:pt x="427" y="0"/>
                    <a:pt x="402" y="0"/>
                  </a:cubicBezTo>
                  <a:close/>
                </a:path>
              </a:pathLst>
            </a:custGeom>
            <a:solidFill>
              <a:srgbClr val="FDE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926667" y="3582451"/>
              <a:ext cx="155107" cy="126377"/>
            </a:xfrm>
            <a:custGeom>
              <a:avLst/>
              <a:gdLst/>
              <a:ahLst/>
              <a:cxnLst/>
              <a:rect l="l" t="t" r="r" b="b"/>
              <a:pathLst>
                <a:path w="934" h="761" extrusionOk="0">
                  <a:moveTo>
                    <a:pt x="229" y="0"/>
                  </a:moveTo>
                  <a:cubicBezTo>
                    <a:pt x="93" y="0"/>
                    <a:pt x="0" y="144"/>
                    <a:pt x="39" y="275"/>
                  </a:cubicBezTo>
                  <a:cubicBezTo>
                    <a:pt x="39" y="291"/>
                    <a:pt x="47" y="300"/>
                    <a:pt x="57" y="316"/>
                  </a:cubicBezTo>
                  <a:cubicBezTo>
                    <a:pt x="57" y="368"/>
                    <a:pt x="82" y="411"/>
                    <a:pt x="134" y="446"/>
                  </a:cubicBezTo>
                  <a:cubicBezTo>
                    <a:pt x="272" y="557"/>
                    <a:pt x="443" y="652"/>
                    <a:pt x="598" y="739"/>
                  </a:cubicBezTo>
                  <a:cubicBezTo>
                    <a:pt x="628" y="754"/>
                    <a:pt x="658" y="761"/>
                    <a:pt x="687" y="761"/>
                  </a:cubicBezTo>
                  <a:cubicBezTo>
                    <a:pt x="832" y="761"/>
                    <a:pt x="933" y="582"/>
                    <a:pt x="890" y="446"/>
                  </a:cubicBezTo>
                  <a:cubicBezTo>
                    <a:pt x="855" y="335"/>
                    <a:pt x="760" y="256"/>
                    <a:pt x="649" y="213"/>
                  </a:cubicBezTo>
                  <a:lnTo>
                    <a:pt x="649" y="205"/>
                  </a:lnTo>
                  <a:cubicBezTo>
                    <a:pt x="614" y="153"/>
                    <a:pt x="562" y="129"/>
                    <a:pt x="521" y="102"/>
                  </a:cubicBezTo>
                  <a:cubicBezTo>
                    <a:pt x="443" y="59"/>
                    <a:pt x="367" y="26"/>
                    <a:pt x="280" y="7"/>
                  </a:cubicBezTo>
                  <a:cubicBezTo>
                    <a:pt x="263" y="3"/>
                    <a:pt x="246" y="0"/>
                    <a:pt x="229" y="0"/>
                  </a:cubicBezTo>
                  <a:close/>
                </a:path>
              </a:pathLst>
            </a:custGeom>
            <a:solidFill>
              <a:srgbClr val="FDE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848780" y="4229294"/>
              <a:ext cx="258401" cy="173042"/>
            </a:xfrm>
            <a:custGeom>
              <a:avLst/>
              <a:gdLst/>
              <a:ahLst/>
              <a:cxnLst/>
              <a:rect l="l" t="t" r="r" b="b"/>
              <a:pathLst>
                <a:path w="1556" h="1042" extrusionOk="0">
                  <a:moveTo>
                    <a:pt x="661" y="0"/>
                  </a:moveTo>
                  <a:cubicBezTo>
                    <a:pt x="453" y="0"/>
                    <a:pt x="260" y="54"/>
                    <a:pt x="174" y="194"/>
                  </a:cubicBezTo>
                  <a:cubicBezTo>
                    <a:pt x="131" y="253"/>
                    <a:pt x="122" y="313"/>
                    <a:pt x="131" y="373"/>
                  </a:cubicBezTo>
                  <a:cubicBezTo>
                    <a:pt x="1" y="536"/>
                    <a:pt x="234" y="734"/>
                    <a:pt x="380" y="829"/>
                  </a:cubicBezTo>
                  <a:cubicBezTo>
                    <a:pt x="520" y="918"/>
                    <a:pt x="685" y="1041"/>
                    <a:pt x="852" y="1041"/>
                  </a:cubicBezTo>
                  <a:cubicBezTo>
                    <a:pt x="909" y="1041"/>
                    <a:pt x="966" y="1027"/>
                    <a:pt x="1023" y="991"/>
                  </a:cubicBezTo>
                  <a:cubicBezTo>
                    <a:pt x="1050" y="975"/>
                    <a:pt x="1067" y="948"/>
                    <a:pt x="1083" y="932"/>
                  </a:cubicBezTo>
                  <a:cubicBezTo>
                    <a:pt x="1153" y="956"/>
                    <a:pt x="1221" y="975"/>
                    <a:pt x="1289" y="991"/>
                  </a:cubicBezTo>
                  <a:cubicBezTo>
                    <a:pt x="1302" y="994"/>
                    <a:pt x="1315" y="995"/>
                    <a:pt x="1328" y="995"/>
                  </a:cubicBezTo>
                  <a:cubicBezTo>
                    <a:pt x="1450" y="995"/>
                    <a:pt x="1555" y="884"/>
                    <a:pt x="1539" y="761"/>
                  </a:cubicBezTo>
                  <a:cubicBezTo>
                    <a:pt x="1530" y="657"/>
                    <a:pt x="1479" y="587"/>
                    <a:pt x="1392" y="528"/>
                  </a:cubicBezTo>
                  <a:cubicBezTo>
                    <a:pt x="1471" y="433"/>
                    <a:pt x="1454" y="297"/>
                    <a:pt x="1351" y="202"/>
                  </a:cubicBezTo>
                  <a:cubicBezTo>
                    <a:pt x="1224" y="90"/>
                    <a:pt x="929" y="0"/>
                    <a:pt x="661" y="0"/>
                  </a:cubicBezTo>
                  <a:close/>
                </a:path>
              </a:pathLst>
            </a:custGeom>
            <a:solidFill>
              <a:srgbClr val="FDE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8171288" y="4262508"/>
              <a:ext cx="233989" cy="189981"/>
            </a:xfrm>
            <a:custGeom>
              <a:avLst/>
              <a:gdLst/>
              <a:ahLst/>
              <a:cxnLst/>
              <a:rect l="l" t="t" r="r" b="b"/>
              <a:pathLst>
                <a:path w="1409" h="1144" extrusionOk="0">
                  <a:moveTo>
                    <a:pt x="1029" y="1"/>
                  </a:moveTo>
                  <a:cubicBezTo>
                    <a:pt x="768" y="1"/>
                    <a:pt x="438" y="146"/>
                    <a:pt x="285" y="233"/>
                  </a:cubicBezTo>
                  <a:cubicBezTo>
                    <a:pt x="275" y="241"/>
                    <a:pt x="258" y="251"/>
                    <a:pt x="250" y="260"/>
                  </a:cubicBezTo>
                  <a:cubicBezTo>
                    <a:pt x="239" y="256"/>
                    <a:pt x="228" y="255"/>
                    <a:pt x="217" y="255"/>
                  </a:cubicBezTo>
                  <a:cubicBezTo>
                    <a:pt x="107" y="255"/>
                    <a:pt x="1" y="406"/>
                    <a:pt x="87" y="509"/>
                  </a:cubicBezTo>
                  <a:cubicBezTo>
                    <a:pt x="293" y="775"/>
                    <a:pt x="662" y="903"/>
                    <a:pt x="937" y="1101"/>
                  </a:cubicBezTo>
                  <a:cubicBezTo>
                    <a:pt x="981" y="1130"/>
                    <a:pt x="1026" y="1143"/>
                    <a:pt x="1068" y="1143"/>
                  </a:cubicBezTo>
                  <a:cubicBezTo>
                    <a:pt x="1256" y="1143"/>
                    <a:pt x="1396" y="888"/>
                    <a:pt x="1221" y="740"/>
                  </a:cubicBezTo>
                  <a:cubicBezTo>
                    <a:pt x="1246" y="723"/>
                    <a:pt x="1264" y="705"/>
                    <a:pt x="1289" y="680"/>
                  </a:cubicBezTo>
                  <a:cubicBezTo>
                    <a:pt x="1349" y="620"/>
                    <a:pt x="1349" y="534"/>
                    <a:pt x="1316" y="466"/>
                  </a:cubicBezTo>
                  <a:cubicBezTo>
                    <a:pt x="1384" y="379"/>
                    <a:pt x="1409" y="284"/>
                    <a:pt x="1357" y="173"/>
                  </a:cubicBezTo>
                  <a:cubicBezTo>
                    <a:pt x="1299" y="46"/>
                    <a:pt x="1175" y="1"/>
                    <a:pt x="1029" y="1"/>
                  </a:cubicBezTo>
                  <a:close/>
                </a:path>
              </a:pathLst>
            </a:custGeom>
            <a:solidFill>
              <a:srgbClr val="FDE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342008" y="4106734"/>
              <a:ext cx="268697" cy="197288"/>
            </a:xfrm>
            <a:custGeom>
              <a:avLst/>
              <a:gdLst/>
              <a:ahLst/>
              <a:cxnLst/>
              <a:rect l="l" t="t" r="r" b="b"/>
              <a:pathLst>
                <a:path w="1618" h="1188" extrusionOk="0">
                  <a:moveTo>
                    <a:pt x="522" y="1"/>
                  </a:moveTo>
                  <a:cubicBezTo>
                    <a:pt x="367" y="1"/>
                    <a:pt x="290" y="143"/>
                    <a:pt x="321" y="278"/>
                  </a:cubicBezTo>
                  <a:lnTo>
                    <a:pt x="296" y="278"/>
                  </a:lnTo>
                  <a:cubicBezTo>
                    <a:pt x="282" y="276"/>
                    <a:pt x="269" y="275"/>
                    <a:pt x="256" y="275"/>
                  </a:cubicBezTo>
                  <a:cubicBezTo>
                    <a:pt x="91" y="275"/>
                    <a:pt x="1" y="428"/>
                    <a:pt x="71" y="579"/>
                  </a:cubicBezTo>
                  <a:cubicBezTo>
                    <a:pt x="201" y="845"/>
                    <a:pt x="570" y="948"/>
                    <a:pt x="811" y="1094"/>
                  </a:cubicBezTo>
                  <a:cubicBezTo>
                    <a:pt x="855" y="1119"/>
                    <a:pt x="888" y="1138"/>
                    <a:pt x="923" y="1162"/>
                  </a:cubicBezTo>
                  <a:cubicBezTo>
                    <a:pt x="956" y="1180"/>
                    <a:pt x="989" y="1187"/>
                    <a:pt x="1019" y="1187"/>
                  </a:cubicBezTo>
                  <a:cubicBezTo>
                    <a:pt x="1128" y="1187"/>
                    <a:pt x="1209" y="1090"/>
                    <a:pt x="1224" y="983"/>
                  </a:cubicBezTo>
                  <a:cubicBezTo>
                    <a:pt x="1319" y="973"/>
                    <a:pt x="1395" y="913"/>
                    <a:pt x="1430" y="845"/>
                  </a:cubicBezTo>
                  <a:cubicBezTo>
                    <a:pt x="1566" y="818"/>
                    <a:pt x="1617" y="612"/>
                    <a:pt x="1525" y="509"/>
                  </a:cubicBezTo>
                  <a:cubicBezTo>
                    <a:pt x="1378" y="373"/>
                    <a:pt x="1172" y="303"/>
                    <a:pt x="991" y="200"/>
                  </a:cubicBezTo>
                  <a:cubicBezTo>
                    <a:pt x="855" y="115"/>
                    <a:pt x="725" y="29"/>
                    <a:pt x="562" y="4"/>
                  </a:cubicBezTo>
                  <a:cubicBezTo>
                    <a:pt x="548" y="2"/>
                    <a:pt x="535" y="1"/>
                    <a:pt x="522" y="1"/>
                  </a:cubicBezTo>
                  <a:close/>
                </a:path>
              </a:pathLst>
            </a:custGeom>
            <a:solidFill>
              <a:srgbClr val="FDE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8362434" y="3824083"/>
              <a:ext cx="235816" cy="206588"/>
            </a:xfrm>
            <a:custGeom>
              <a:avLst/>
              <a:gdLst/>
              <a:ahLst/>
              <a:cxnLst/>
              <a:rect l="l" t="t" r="r" b="b"/>
              <a:pathLst>
                <a:path w="1420" h="1244" extrusionOk="0">
                  <a:moveTo>
                    <a:pt x="720" y="1"/>
                  </a:moveTo>
                  <a:cubicBezTo>
                    <a:pt x="678" y="1"/>
                    <a:pt x="635" y="5"/>
                    <a:pt x="594" y="14"/>
                  </a:cubicBezTo>
                  <a:cubicBezTo>
                    <a:pt x="526" y="30"/>
                    <a:pt x="474" y="82"/>
                    <a:pt x="455" y="150"/>
                  </a:cubicBezTo>
                  <a:cubicBezTo>
                    <a:pt x="328" y="160"/>
                    <a:pt x="225" y="228"/>
                    <a:pt x="249" y="407"/>
                  </a:cubicBezTo>
                  <a:lnTo>
                    <a:pt x="249" y="418"/>
                  </a:lnTo>
                  <a:cubicBezTo>
                    <a:pt x="241" y="407"/>
                    <a:pt x="233" y="407"/>
                    <a:pt x="233" y="407"/>
                  </a:cubicBezTo>
                  <a:cubicBezTo>
                    <a:pt x="219" y="404"/>
                    <a:pt x="207" y="403"/>
                    <a:pt x="195" y="403"/>
                  </a:cubicBezTo>
                  <a:cubicBezTo>
                    <a:pt x="52" y="403"/>
                    <a:pt x="0" y="613"/>
                    <a:pt x="103" y="700"/>
                  </a:cubicBezTo>
                  <a:cubicBezTo>
                    <a:pt x="241" y="811"/>
                    <a:pt x="396" y="890"/>
                    <a:pt x="550" y="974"/>
                  </a:cubicBezTo>
                  <a:cubicBezTo>
                    <a:pt x="697" y="1061"/>
                    <a:pt x="843" y="1156"/>
                    <a:pt x="998" y="1215"/>
                  </a:cubicBezTo>
                  <a:cubicBezTo>
                    <a:pt x="1028" y="1235"/>
                    <a:pt x="1059" y="1243"/>
                    <a:pt x="1090" y="1243"/>
                  </a:cubicBezTo>
                  <a:cubicBezTo>
                    <a:pt x="1263" y="1243"/>
                    <a:pt x="1403" y="965"/>
                    <a:pt x="1220" y="855"/>
                  </a:cubicBezTo>
                  <a:cubicBezTo>
                    <a:pt x="1204" y="846"/>
                    <a:pt x="1196" y="838"/>
                    <a:pt x="1177" y="830"/>
                  </a:cubicBezTo>
                  <a:lnTo>
                    <a:pt x="1177" y="820"/>
                  </a:lnTo>
                  <a:lnTo>
                    <a:pt x="1161" y="820"/>
                  </a:lnTo>
                  <a:cubicBezTo>
                    <a:pt x="1152" y="811"/>
                    <a:pt x="1134" y="803"/>
                    <a:pt x="1117" y="795"/>
                  </a:cubicBezTo>
                  <a:cubicBezTo>
                    <a:pt x="1049" y="752"/>
                    <a:pt x="989" y="692"/>
                    <a:pt x="938" y="632"/>
                  </a:cubicBezTo>
                  <a:cubicBezTo>
                    <a:pt x="979" y="605"/>
                    <a:pt x="1014" y="554"/>
                    <a:pt x="1031" y="502"/>
                  </a:cubicBezTo>
                  <a:cubicBezTo>
                    <a:pt x="1066" y="521"/>
                    <a:pt x="1092" y="529"/>
                    <a:pt x="1125" y="537"/>
                  </a:cubicBezTo>
                  <a:cubicBezTo>
                    <a:pt x="1145" y="542"/>
                    <a:pt x="1164" y="545"/>
                    <a:pt x="1182" y="545"/>
                  </a:cubicBezTo>
                  <a:cubicBezTo>
                    <a:pt x="1337" y="545"/>
                    <a:pt x="1419" y="360"/>
                    <a:pt x="1288" y="236"/>
                  </a:cubicBezTo>
                  <a:cubicBezTo>
                    <a:pt x="1132" y="101"/>
                    <a:pt x="928" y="1"/>
                    <a:pt x="720" y="1"/>
                  </a:cubicBezTo>
                  <a:close/>
                </a:path>
              </a:pathLst>
            </a:custGeom>
            <a:solidFill>
              <a:srgbClr val="FDE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2"/>
          <p:cNvSpPr/>
          <p:nvPr/>
        </p:nvSpPr>
        <p:spPr>
          <a:xfrm>
            <a:off x="2060587" y="-1128009"/>
            <a:ext cx="1786720" cy="2222980"/>
          </a:xfrm>
          <a:custGeom>
            <a:avLst/>
            <a:gdLst/>
            <a:ahLst/>
            <a:cxnLst/>
            <a:rect l="l" t="t" r="r" b="b"/>
            <a:pathLst>
              <a:path w="10759" h="13386" extrusionOk="0">
                <a:moveTo>
                  <a:pt x="4354" y="418"/>
                </a:moveTo>
                <a:cubicBezTo>
                  <a:pt x="4371" y="442"/>
                  <a:pt x="4398" y="469"/>
                  <a:pt x="4414" y="486"/>
                </a:cubicBezTo>
                <a:cubicBezTo>
                  <a:pt x="4398" y="494"/>
                  <a:pt x="4381" y="502"/>
                  <a:pt x="4371" y="512"/>
                </a:cubicBezTo>
                <a:cubicBezTo>
                  <a:pt x="4363" y="512"/>
                  <a:pt x="4346" y="502"/>
                  <a:pt x="4338" y="502"/>
                </a:cubicBezTo>
                <a:lnTo>
                  <a:pt x="4330" y="502"/>
                </a:lnTo>
                <a:cubicBezTo>
                  <a:pt x="4338" y="477"/>
                  <a:pt x="4346" y="442"/>
                  <a:pt x="4354" y="418"/>
                </a:cubicBezTo>
                <a:close/>
                <a:moveTo>
                  <a:pt x="7514" y="615"/>
                </a:moveTo>
                <a:lnTo>
                  <a:pt x="7514" y="615"/>
                </a:lnTo>
                <a:cubicBezTo>
                  <a:pt x="7585" y="624"/>
                  <a:pt x="7653" y="632"/>
                  <a:pt x="7731" y="640"/>
                </a:cubicBezTo>
                <a:cubicBezTo>
                  <a:pt x="7815" y="657"/>
                  <a:pt x="7824" y="640"/>
                  <a:pt x="7799" y="667"/>
                </a:cubicBezTo>
                <a:cubicBezTo>
                  <a:pt x="7779" y="652"/>
                  <a:pt x="7757" y="645"/>
                  <a:pt x="7736" y="645"/>
                </a:cubicBezTo>
                <a:cubicBezTo>
                  <a:pt x="7719" y="645"/>
                  <a:pt x="7702" y="649"/>
                  <a:pt x="7688" y="657"/>
                </a:cubicBezTo>
                <a:lnTo>
                  <a:pt x="7679" y="657"/>
                </a:lnTo>
                <a:cubicBezTo>
                  <a:pt x="7669" y="648"/>
                  <a:pt x="7653" y="648"/>
                  <a:pt x="7636" y="640"/>
                </a:cubicBezTo>
                <a:cubicBezTo>
                  <a:pt x="7593" y="640"/>
                  <a:pt x="7558" y="640"/>
                  <a:pt x="7525" y="632"/>
                </a:cubicBezTo>
                <a:cubicBezTo>
                  <a:pt x="7514" y="632"/>
                  <a:pt x="7514" y="624"/>
                  <a:pt x="7514" y="615"/>
                </a:cubicBezTo>
                <a:close/>
                <a:moveTo>
                  <a:pt x="6752" y="760"/>
                </a:moveTo>
                <a:lnTo>
                  <a:pt x="6752" y="760"/>
                </a:lnTo>
                <a:cubicBezTo>
                  <a:pt x="6733" y="778"/>
                  <a:pt x="6717" y="803"/>
                  <a:pt x="6700" y="830"/>
                </a:cubicBezTo>
                <a:cubicBezTo>
                  <a:pt x="6657" y="855"/>
                  <a:pt x="6614" y="890"/>
                  <a:pt x="6570" y="925"/>
                </a:cubicBezTo>
                <a:cubicBezTo>
                  <a:pt x="6622" y="863"/>
                  <a:pt x="6682" y="811"/>
                  <a:pt x="6752" y="760"/>
                </a:cubicBezTo>
                <a:close/>
                <a:moveTo>
                  <a:pt x="7145" y="898"/>
                </a:moveTo>
                <a:cubicBezTo>
                  <a:pt x="7129" y="914"/>
                  <a:pt x="7113" y="941"/>
                  <a:pt x="7094" y="966"/>
                </a:cubicBezTo>
                <a:cubicBezTo>
                  <a:pt x="7094" y="976"/>
                  <a:pt x="7086" y="976"/>
                  <a:pt x="7077" y="984"/>
                </a:cubicBezTo>
                <a:cubicBezTo>
                  <a:pt x="7069" y="976"/>
                  <a:pt x="7061" y="966"/>
                  <a:pt x="7042" y="958"/>
                </a:cubicBezTo>
                <a:cubicBezTo>
                  <a:pt x="7077" y="933"/>
                  <a:pt x="7113" y="914"/>
                  <a:pt x="7145" y="898"/>
                </a:cubicBezTo>
                <a:close/>
                <a:moveTo>
                  <a:pt x="4208" y="925"/>
                </a:moveTo>
                <a:cubicBezTo>
                  <a:pt x="4216" y="993"/>
                  <a:pt x="4235" y="1069"/>
                  <a:pt x="4243" y="1147"/>
                </a:cubicBezTo>
                <a:cubicBezTo>
                  <a:pt x="4216" y="1061"/>
                  <a:pt x="4200" y="993"/>
                  <a:pt x="4208" y="925"/>
                </a:cubicBezTo>
                <a:close/>
                <a:moveTo>
                  <a:pt x="5008" y="803"/>
                </a:moveTo>
                <a:lnTo>
                  <a:pt x="5008" y="803"/>
                </a:lnTo>
                <a:cubicBezTo>
                  <a:pt x="5051" y="838"/>
                  <a:pt x="5084" y="873"/>
                  <a:pt x="5119" y="914"/>
                </a:cubicBezTo>
                <a:cubicBezTo>
                  <a:pt x="5206" y="1028"/>
                  <a:pt x="5265" y="1224"/>
                  <a:pt x="5309" y="1353"/>
                </a:cubicBezTo>
                <a:cubicBezTo>
                  <a:pt x="5315" y="1373"/>
                  <a:pt x="5317" y="1388"/>
                  <a:pt x="5321" y="1402"/>
                </a:cubicBezTo>
                <a:lnTo>
                  <a:pt x="5321" y="1402"/>
                </a:lnTo>
                <a:cubicBezTo>
                  <a:pt x="5296" y="1337"/>
                  <a:pt x="5272" y="1271"/>
                  <a:pt x="5247" y="1207"/>
                </a:cubicBezTo>
                <a:cubicBezTo>
                  <a:pt x="5195" y="1096"/>
                  <a:pt x="5144" y="993"/>
                  <a:pt x="5068" y="898"/>
                </a:cubicBezTo>
                <a:cubicBezTo>
                  <a:pt x="5051" y="873"/>
                  <a:pt x="5033" y="838"/>
                  <a:pt x="5008" y="803"/>
                </a:cubicBezTo>
                <a:close/>
                <a:moveTo>
                  <a:pt x="7145" y="1525"/>
                </a:moveTo>
                <a:cubicBezTo>
                  <a:pt x="7145" y="1551"/>
                  <a:pt x="7137" y="1576"/>
                  <a:pt x="7137" y="1611"/>
                </a:cubicBezTo>
                <a:cubicBezTo>
                  <a:pt x="7137" y="1619"/>
                  <a:pt x="7129" y="1636"/>
                  <a:pt x="7121" y="1654"/>
                </a:cubicBezTo>
                <a:cubicBezTo>
                  <a:pt x="7121" y="1636"/>
                  <a:pt x="7113" y="1619"/>
                  <a:pt x="7113" y="1603"/>
                </a:cubicBezTo>
                <a:cubicBezTo>
                  <a:pt x="7121" y="1576"/>
                  <a:pt x="7129" y="1551"/>
                  <a:pt x="7145" y="1525"/>
                </a:cubicBezTo>
                <a:close/>
                <a:moveTo>
                  <a:pt x="7688" y="1543"/>
                </a:moveTo>
                <a:lnTo>
                  <a:pt x="7688" y="1543"/>
                </a:lnTo>
                <a:cubicBezTo>
                  <a:pt x="7679" y="1636"/>
                  <a:pt x="7661" y="1722"/>
                  <a:pt x="7644" y="1817"/>
                </a:cubicBezTo>
                <a:cubicBezTo>
                  <a:pt x="7618" y="1955"/>
                  <a:pt x="7609" y="2083"/>
                  <a:pt x="7576" y="2203"/>
                </a:cubicBezTo>
                <a:cubicBezTo>
                  <a:pt x="7593" y="2040"/>
                  <a:pt x="7609" y="1877"/>
                  <a:pt x="7644" y="1714"/>
                </a:cubicBezTo>
                <a:cubicBezTo>
                  <a:pt x="7661" y="1654"/>
                  <a:pt x="7679" y="1595"/>
                  <a:pt x="7688" y="1543"/>
                </a:cubicBezTo>
                <a:close/>
                <a:moveTo>
                  <a:pt x="4750" y="2048"/>
                </a:moveTo>
                <a:lnTo>
                  <a:pt x="4750" y="2067"/>
                </a:lnTo>
                <a:cubicBezTo>
                  <a:pt x="4758" y="2135"/>
                  <a:pt x="4758" y="2203"/>
                  <a:pt x="4767" y="2273"/>
                </a:cubicBezTo>
                <a:cubicBezTo>
                  <a:pt x="4758" y="2254"/>
                  <a:pt x="4750" y="2246"/>
                  <a:pt x="4750" y="2230"/>
                </a:cubicBezTo>
                <a:cubicBezTo>
                  <a:pt x="4732" y="2194"/>
                  <a:pt x="4715" y="2151"/>
                  <a:pt x="4707" y="2118"/>
                </a:cubicBezTo>
                <a:cubicBezTo>
                  <a:pt x="4715" y="2110"/>
                  <a:pt x="4723" y="2100"/>
                  <a:pt x="4732" y="2083"/>
                </a:cubicBezTo>
                <a:cubicBezTo>
                  <a:pt x="4742" y="2067"/>
                  <a:pt x="4742" y="2058"/>
                  <a:pt x="4750" y="2048"/>
                </a:cubicBezTo>
                <a:close/>
                <a:moveTo>
                  <a:pt x="5809" y="3000"/>
                </a:moveTo>
                <a:cubicBezTo>
                  <a:pt x="5807" y="3003"/>
                  <a:pt x="5806" y="3007"/>
                  <a:pt x="5806" y="3011"/>
                </a:cubicBezTo>
                <a:cubicBezTo>
                  <a:pt x="5776" y="3042"/>
                  <a:pt x="5745" y="3072"/>
                  <a:pt x="5720" y="3108"/>
                </a:cubicBezTo>
                <a:lnTo>
                  <a:pt x="5720" y="3108"/>
                </a:lnTo>
                <a:cubicBezTo>
                  <a:pt x="5723" y="3101"/>
                  <a:pt x="5725" y="3094"/>
                  <a:pt x="5729" y="3089"/>
                </a:cubicBezTo>
                <a:cubicBezTo>
                  <a:pt x="5752" y="3056"/>
                  <a:pt x="5785" y="3031"/>
                  <a:pt x="5809" y="3000"/>
                </a:cubicBezTo>
                <a:close/>
                <a:moveTo>
                  <a:pt x="9174" y="3182"/>
                </a:moveTo>
                <a:cubicBezTo>
                  <a:pt x="9104" y="3200"/>
                  <a:pt x="9036" y="3217"/>
                  <a:pt x="8976" y="3244"/>
                </a:cubicBezTo>
                <a:lnTo>
                  <a:pt x="8957" y="3244"/>
                </a:lnTo>
                <a:cubicBezTo>
                  <a:pt x="8925" y="3233"/>
                  <a:pt x="8881" y="3233"/>
                  <a:pt x="8838" y="3233"/>
                </a:cubicBezTo>
                <a:cubicBezTo>
                  <a:pt x="8925" y="3200"/>
                  <a:pt x="9028" y="3182"/>
                  <a:pt x="9122" y="3182"/>
                </a:cubicBezTo>
                <a:close/>
                <a:moveTo>
                  <a:pt x="3392" y="3372"/>
                </a:moveTo>
                <a:lnTo>
                  <a:pt x="3392" y="3372"/>
                </a:lnTo>
                <a:cubicBezTo>
                  <a:pt x="3435" y="3388"/>
                  <a:pt x="3478" y="3398"/>
                  <a:pt x="3513" y="3407"/>
                </a:cubicBezTo>
                <a:cubicBezTo>
                  <a:pt x="3505" y="3423"/>
                  <a:pt x="3505" y="3440"/>
                  <a:pt x="3505" y="3466"/>
                </a:cubicBezTo>
                <a:cubicBezTo>
                  <a:pt x="3470" y="3431"/>
                  <a:pt x="3435" y="3407"/>
                  <a:pt x="3392" y="3372"/>
                </a:cubicBezTo>
                <a:close/>
                <a:moveTo>
                  <a:pt x="10205" y="3440"/>
                </a:moveTo>
                <a:cubicBezTo>
                  <a:pt x="10213" y="3450"/>
                  <a:pt x="10221" y="3450"/>
                  <a:pt x="10221" y="3450"/>
                </a:cubicBezTo>
                <a:cubicBezTo>
                  <a:pt x="10206" y="3458"/>
                  <a:pt x="10182" y="3465"/>
                  <a:pt x="10159" y="3473"/>
                </a:cubicBezTo>
                <a:lnTo>
                  <a:pt x="10159" y="3473"/>
                </a:lnTo>
                <a:cubicBezTo>
                  <a:pt x="10162" y="3470"/>
                  <a:pt x="10164" y="3464"/>
                  <a:pt x="10170" y="3458"/>
                </a:cubicBezTo>
                <a:cubicBezTo>
                  <a:pt x="10178" y="3458"/>
                  <a:pt x="10194" y="3450"/>
                  <a:pt x="10205" y="3440"/>
                </a:cubicBezTo>
                <a:close/>
                <a:moveTo>
                  <a:pt x="10058" y="3518"/>
                </a:moveTo>
                <a:cubicBezTo>
                  <a:pt x="10040" y="3526"/>
                  <a:pt x="10032" y="3534"/>
                  <a:pt x="10015" y="3543"/>
                </a:cubicBezTo>
                <a:cubicBezTo>
                  <a:pt x="9999" y="3553"/>
                  <a:pt x="9980" y="3561"/>
                  <a:pt x="9963" y="3569"/>
                </a:cubicBezTo>
                <a:cubicBezTo>
                  <a:pt x="9963" y="3553"/>
                  <a:pt x="9972" y="3543"/>
                  <a:pt x="9972" y="3534"/>
                </a:cubicBezTo>
                <a:cubicBezTo>
                  <a:pt x="9999" y="3526"/>
                  <a:pt x="10032" y="3526"/>
                  <a:pt x="10058" y="3518"/>
                </a:cubicBezTo>
                <a:close/>
                <a:moveTo>
                  <a:pt x="2785" y="3632"/>
                </a:moveTo>
                <a:cubicBezTo>
                  <a:pt x="2827" y="3632"/>
                  <a:pt x="2869" y="3634"/>
                  <a:pt x="2911" y="3637"/>
                </a:cubicBezTo>
                <a:cubicBezTo>
                  <a:pt x="2792" y="3637"/>
                  <a:pt x="2680" y="3664"/>
                  <a:pt x="2559" y="3689"/>
                </a:cubicBezTo>
                <a:cubicBezTo>
                  <a:pt x="2517" y="3685"/>
                  <a:pt x="2476" y="3683"/>
                  <a:pt x="2435" y="3683"/>
                </a:cubicBezTo>
                <a:cubicBezTo>
                  <a:pt x="2394" y="3683"/>
                  <a:pt x="2353" y="3685"/>
                  <a:pt x="2309" y="3689"/>
                </a:cubicBezTo>
                <a:cubicBezTo>
                  <a:pt x="2472" y="3655"/>
                  <a:pt x="2629" y="3632"/>
                  <a:pt x="2785" y="3632"/>
                </a:cubicBezTo>
                <a:close/>
                <a:moveTo>
                  <a:pt x="3831" y="3741"/>
                </a:moveTo>
                <a:cubicBezTo>
                  <a:pt x="3899" y="3759"/>
                  <a:pt x="3969" y="3776"/>
                  <a:pt x="4037" y="3792"/>
                </a:cubicBezTo>
                <a:cubicBezTo>
                  <a:pt x="4097" y="3811"/>
                  <a:pt x="4165" y="3827"/>
                  <a:pt x="4227" y="3844"/>
                </a:cubicBezTo>
                <a:cubicBezTo>
                  <a:pt x="4200" y="3844"/>
                  <a:pt x="4183" y="3852"/>
                  <a:pt x="4156" y="3862"/>
                </a:cubicBezTo>
                <a:cubicBezTo>
                  <a:pt x="4062" y="3827"/>
                  <a:pt x="3959" y="3792"/>
                  <a:pt x="3855" y="3767"/>
                </a:cubicBezTo>
                <a:cubicBezTo>
                  <a:pt x="3847" y="3759"/>
                  <a:pt x="3839" y="3749"/>
                  <a:pt x="3831" y="3741"/>
                </a:cubicBezTo>
                <a:close/>
                <a:moveTo>
                  <a:pt x="8512" y="3800"/>
                </a:moveTo>
                <a:lnTo>
                  <a:pt x="8512" y="3800"/>
                </a:lnTo>
                <a:cubicBezTo>
                  <a:pt x="8485" y="3819"/>
                  <a:pt x="8461" y="3827"/>
                  <a:pt x="8434" y="3835"/>
                </a:cubicBezTo>
                <a:cubicBezTo>
                  <a:pt x="8382" y="3862"/>
                  <a:pt x="8331" y="3887"/>
                  <a:pt x="8279" y="3903"/>
                </a:cubicBezTo>
                <a:lnTo>
                  <a:pt x="8279" y="3879"/>
                </a:lnTo>
                <a:lnTo>
                  <a:pt x="8512" y="3800"/>
                </a:lnTo>
                <a:close/>
                <a:moveTo>
                  <a:pt x="3478" y="3930"/>
                </a:moveTo>
                <a:cubicBezTo>
                  <a:pt x="3521" y="3930"/>
                  <a:pt x="3565" y="3930"/>
                  <a:pt x="3608" y="3938"/>
                </a:cubicBezTo>
                <a:lnTo>
                  <a:pt x="3478" y="3938"/>
                </a:lnTo>
                <a:lnTo>
                  <a:pt x="3478" y="3930"/>
                </a:lnTo>
                <a:close/>
                <a:moveTo>
                  <a:pt x="6880" y="3887"/>
                </a:moveTo>
                <a:cubicBezTo>
                  <a:pt x="6871" y="3895"/>
                  <a:pt x="6855" y="3895"/>
                  <a:pt x="6836" y="3903"/>
                </a:cubicBezTo>
                <a:cubicBezTo>
                  <a:pt x="6741" y="3947"/>
                  <a:pt x="6630" y="3982"/>
                  <a:pt x="6527" y="4017"/>
                </a:cubicBezTo>
                <a:lnTo>
                  <a:pt x="6511" y="4017"/>
                </a:lnTo>
                <a:cubicBezTo>
                  <a:pt x="6622" y="3974"/>
                  <a:pt x="6733" y="3930"/>
                  <a:pt x="6845" y="3895"/>
                </a:cubicBezTo>
                <a:cubicBezTo>
                  <a:pt x="6855" y="3895"/>
                  <a:pt x="6871" y="3887"/>
                  <a:pt x="6880" y="3887"/>
                </a:cubicBezTo>
                <a:close/>
                <a:moveTo>
                  <a:pt x="4381" y="3895"/>
                </a:moveTo>
                <a:cubicBezTo>
                  <a:pt x="4389" y="3895"/>
                  <a:pt x="4398" y="3903"/>
                  <a:pt x="4406" y="3903"/>
                </a:cubicBezTo>
                <a:cubicBezTo>
                  <a:pt x="4422" y="3914"/>
                  <a:pt x="4466" y="3922"/>
                  <a:pt x="4501" y="3930"/>
                </a:cubicBezTo>
                <a:cubicBezTo>
                  <a:pt x="4501" y="3955"/>
                  <a:pt x="4501" y="3990"/>
                  <a:pt x="4492" y="4025"/>
                </a:cubicBezTo>
                <a:cubicBezTo>
                  <a:pt x="4466" y="3974"/>
                  <a:pt x="4422" y="3930"/>
                  <a:pt x="4381" y="3895"/>
                </a:cubicBezTo>
                <a:close/>
                <a:moveTo>
                  <a:pt x="9155" y="3974"/>
                </a:moveTo>
                <a:lnTo>
                  <a:pt x="9155" y="3974"/>
                </a:lnTo>
                <a:cubicBezTo>
                  <a:pt x="9147" y="3982"/>
                  <a:pt x="9139" y="3990"/>
                  <a:pt x="9139" y="3998"/>
                </a:cubicBezTo>
                <a:cubicBezTo>
                  <a:pt x="9112" y="4006"/>
                  <a:pt x="9079" y="4017"/>
                  <a:pt x="9052" y="4025"/>
                </a:cubicBezTo>
                <a:cubicBezTo>
                  <a:pt x="9052" y="4017"/>
                  <a:pt x="9044" y="4006"/>
                  <a:pt x="9044" y="3998"/>
                </a:cubicBezTo>
                <a:cubicBezTo>
                  <a:pt x="9061" y="3990"/>
                  <a:pt x="9079" y="3990"/>
                  <a:pt x="9104" y="3982"/>
                </a:cubicBezTo>
                <a:cubicBezTo>
                  <a:pt x="9122" y="3982"/>
                  <a:pt x="9139" y="3982"/>
                  <a:pt x="9155" y="3974"/>
                </a:cubicBezTo>
                <a:close/>
                <a:moveTo>
                  <a:pt x="3359" y="4145"/>
                </a:moveTo>
                <a:cubicBezTo>
                  <a:pt x="3340" y="4153"/>
                  <a:pt x="3332" y="4161"/>
                  <a:pt x="3324" y="4171"/>
                </a:cubicBezTo>
                <a:cubicBezTo>
                  <a:pt x="3315" y="4171"/>
                  <a:pt x="3307" y="4161"/>
                  <a:pt x="3299" y="4161"/>
                </a:cubicBezTo>
                <a:cubicBezTo>
                  <a:pt x="3280" y="4153"/>
                  <a:pt x="3272" y="4145"/>
                  <a:pt x="3256" y="4145"/>
                </a:cubicBezTo>
                <a:close/>
                <a:moveTo>
                  <a:pt x="8358" y="4093"/>
                </a:moveTo>
                <a:cubicBezTo>
                  <a:pt x="8358" y="4110"/>
                  <a:pt x="8366" y="4120"/>
                  <a:pt x="8366" y="4120"/>
                </a:cubicBezTo>
                <a:cubicBezTo>
                  <a:pt x="8358" y="4128"/>
                  <a:pt x="8358" y="4128"/>
                  <a:pt x="8349" y="4128"/>
                </a:cubicBezTo>
                <a:cubicBezTo>
                  <a:pt x="8271" y="4153"/>
                  <a:pt x="8195" y="4180"/>
                  <a:pt x="8125" y="4196"/>
                </a:cubicBezTo>
                <a:cubicBezTo>
                  <a:pt x="8203" y="4161"/>
                  <a:pt x="8279" y="4128"/>
                  <a:pt x="8358" y="4093"/>
                </a:cubicBezTo>
                <a:close/>
                <a:moveTo>
                  <a:pt x="4072" y="4136"/>
                </a:moveTo>
                <a:cubicBezTo>
                  <a:pt x="4080" y="4171"/>
                  <a:pt x="4088" y="4204"/>
                  <a:pt x="4097" y="4239"/>
                </a:cubicBezTo>
                <a:cubicBezTo>
                  <a:pt x="4010" y="4223"/>
                  <a:pt x="3926" y="4204"/>
                  <a:pt x="3839" y="4180"/>
                </a:cubicBezTo>
                <a:cubicBezTo>
                  <a:pt x="3839" y="4171"/>
                  <a:pt x="3831" y="4153"/>
                  <a:pt x="3822" y="4136"/>
                </a:cubicBezTo>
                <a:close/>
                <a:moveTo>
                  <a:pt x="4319" y="4136"/>
                </a:moveTo>
                <a:cubicBezTo>
                  <a:pt x="4346" y="4180"/>
                  <a:pt x="4371" y="4231"/>
                  <a:pt x="4398" y="4299"/>
                </a:cubicBezTo>
                <a:cubicBezTo>
                  <a:pt x="4371" y="4274"/>
                  <a:pt x="4354" y="4256"/>
                  <a:pt x="4330" y="4231"/>
                </a:cubicBezTo>
                <a:cubicBezTo>
                  <a:pt x="4311" y="4196"/>
                  <a:pt x="4295" y="4171"/>
                  <a:pt x="4286" y="4136"/>
                </a:cubicBezTo>
                <a:close/>
                <a:moveTo>
                  <a:pt x="1932" y="4283"/>
                </a:moveTo>
                <a:lnTo>
                  <a:pt x="1932" y="4283"/>
                </a:lnTo>
                <a:cubicBezTo>
                  <a:pt x="1856" y="4316"/>
                  <a:pt x="1786" y="4343"/>
                  <a:pt x="1718" y="4378"/>
                </a:cubicBezTo>
                <a:cubicBezTo>
                  <a:pt x="1709" y="4359"/>
                  <a:pt x="1701" y="4334"/>
                  <a:pt x="1683" y="4326"/>
                </a:cubicBezTo>
                <a:cubicBezTo>
                  <a:pt x="1709" y="4307"/>
                  <a:pt x="1734" y="4299"/>
                  <a:pt x="1761" y="4291"/>
                </a:cubicBezTo>
                <a:cubicBezTo>
                  <a:pt x="1813" y="4291"/>
                  <a:pt x="1872" y="4291"/>
                  <a:pt x="1932" y="4283"/>
                </a:cubicBezTo>
                <a:close/>
                <a:moveTo>
                  <a:pt x="5171" y="3895"/>
                </a:moveTo>
                <a:cubicBezTo>
                  <a:pt x="5179" y="4101"/>
                  <a:pt x="5206" y="4299"/>
                  <a:pt x="5247" y="4497"/>
                </a:cubicBezTo>
                <a:cubicBezTo>
                  <a:pt x="5239" y="4505"/>
                  <a:pt x="5222" y="4514"/>
                  <a:pt x="5214" y="4532"/>
                </a:cubicBezTo>
                <a:cubicBezTo>
                  <a:pt x="5206" y="4402"/>
                  <a:pt x="5187" y="4274"/>
                  <a:pt x="5179" y="4145"/>
                </a:cubicBezTo>
                <a:cubicBezTo>
                  <a:pt x="5179" y="4068"/>
                  <a:pt x="5171" y="3982"/>
                  <a:pt x="5171" y="3895"/>
                </a:cubicBezTo>
                <a:close/>
                <a:moveTo>
                  <a:pt x="2619" y="4489"/>
                </a:moveTo>
                <a:cubicBezTo>
                  <a:pt x="2516" y="4540"/>
                  <a:pt x="2412" y="4592"/>
                  <a:pt x="2320" y="4643"/>
                </a:cubicBezTo>
                <a:cubicBezTo>
                  <a:pt x="2328" y="4635"/>
                  <a:pt x="2336" y="4625"/>
                  <a:pt x="2336" y="4625"/>
                </a:cubicBezTo>
                <a:cubicBezTo>
                  <a:pt x="2344" y="4617"/>
                  <a:pt x="2361" y="4608"/>
                  <a:pt x="2371" y="4600"/>
                </a:cubicBezTo>
                <a:cubicBezTo>
                  <a:pt x="2447" y="4557"/>
                  <a:pt x="2534" y="4522"/>
                  <a:pt x="2619" y="4489"/>
                </a:cubicBezTo>
                <a:close/>
                <a:moveTo>
                  <a:pt x="4989" y="4367"/>
                </a:moveTo>
                <a:cubicBezTo>
                  <a:pt x="5008" y="4462"/>
                  <a:pt x="5024" y="4549"/>
                  <a:pt x="5033" y="4643"/>
                </a:cubicBezTo>
                <a:cubicBezTo>
                  <a:pt x="5016" y="4625"/>
                  <a:pt x="5008" y="4617"/>
                  <a:pt x="4989" y="4600"/>
                </a:cubicBezTo>
                <a:lnTo>
                  <a:pt x="4989" y="4367"/>
                </a:lnTo>
                <a:close/>
                <a:moveTo>
                  <a:pt x="3264" y="4635"/>
                </a:moveTo>
                <a:cubicBezTo>
                  <a:pt x="3289" y="4635"/>
                  <a:pt x="3324" y="4643"/>
                  <a:pt x="3350" y="4652"/>
                </a:cubicBezTo>
                <a:cubicBezTo>
                  <a:pt x="3307" y="4652"/>
                  <a:pt x="3264" y="4660"/>
                  <a:pt x="3212" y="4668"/>
                </a:cubicBezTo>
                <a:cubicBezTo>
                  <a:pt x="3229" y="4660"/>
                  <a:pt x="3247" y="4643"/>
                  <a:pt x="3264" y="4635"/>
                </a:cubicBezTo>
                <a:close/>
                <a:moveTo>
                  <a:pt x="6218" y="4771"/>
                </a:moveTo>
                <a:lnTo>
                  <a:pt x="6218" y="4771"/>
                </a:lnTo>
                <a:cubicBezTo>
                  <a:pt x="6201" y="4780"/>
                  <a:pt x="6175" y="4798"/>
                  <a:pt x="6158" y="4806"/>
                </a:cubicBezTo>
                <a:cubicBezTo>
                  <a:pt x="6150" y="4806"/>
                  <a:pt x="6150" y="4806"/>
                  <a:pt x="6142" y="4798"/>
                </a:cubicBezTo>
                <a:lnTo>
                  <a:pt x="6150" y="4798"/>
                </a:lnTo>
                <a:cubicBezTo>
                  <a:pt x="6175" y="4790"/>
                  <a:pt x="6201" y="4780"/>
                  <a:pt x="6218" y="4771"/>
                </a:cubicBezTo>
                <a:close/>
                <a:moveTo>
                  <a:pt x="4948" y="4953"/>
                </a:moveTo>
                <a:lnTo>
                  <a:pt x="4948" y="5012"/>
                </a:lnTo>
                <a:cubicBezTo>
                  <a:pt x="4921" y="5004"/>
                  <a:pt x="4886" y="5004"/>
                  <a:pt x="4853" y="4996"/>
                </a:cubicBezTo>
                <a:cubicBezTo>
                  <a:pt x="4861" y="4996"/>
                  <a:pt x="4870" y="4986"/>
                  <a:pt x="4870" y="4986"/>
                </a:cubicBezTo>
                <a:cubicBezTo>
                  <a:pt x="4896" y="4986"/>
                  <a:pt x="4929" y="4977"/>
                  <a:pt x="4948" y="4953"/>
                </a:cubicBezTo>
                <a:close/>
                <a:moveTo>
                  <a:pt x="945" y="5012"/>
                </a:moveTo>
                <a:cubicBezTo>
                  <a:pt x="945" y="5029"/>
                  <a:pt x="945" y="5056"/>
                  <a:pt x="953" y="5072"/>
                </a:cubicBezTo>
                <a:lnTo>
                  <a:pt x="953" y="5080"/>
                </a:lnTo>
                <a:lnTo>
                  <a:pt x="850" y="5080"/>
                </a:lnTo>
                <a:cubicBezTo>
                  <a:pt x="877" y="5064"/>
                  <a:pt x="901" y="5037"/>
                  <a:pt x="936" y="5021"/>
                </a:cubicBezTo>
                <a:cubicBezTo>
                  <a:pt x="936" y="5012"/>
                  <a:pt x="945" y="5012"/>
                  <a:pt x="945" y="5012"/>
                </a:cubicBezTo>
                <a:close/>
                <a:moveTo>
                  <a:pt x="833" y="4643"/>
                </a:moveTo>
                <a:cubicBezTo>
                  <a:pt x="833" y="4652"/>
                  <a:pt x="842" y="4652"/>
                  <a:pt x="842" y="4660"/>
                </a:cubicBezTo>
                <a:cubicBezTo>
                  <a:pt x="858" y="4668"/>
                  <a:pt x="877" y="4687"/>
                  <a:pt x="893" y="4687"/>
                </a:cubicBezTo>
                <a:cubicBezTo>
                  <a:pt x="885" y="4695"/>
                  <a:pt x="885" y="4703"/>
                  <a:pt x="885" y="4712"/>
                </a:cubicBezTo>
                <a:cubicBezTo>
                  <a:pt x="798" y="4790"/>
                  <a:pt x="712" y="4866"/>
                  <a:pt x="660" y="4953"/>
                </a:cubicBezTo>
                <a:cubicBezTo>
                  <a:pt x="609" y="4996"/>
                  <a:pt x="557" y="5037"/>
                  <a:pt x="516" y="5080"/>
                </a:cubicBezTo>
                <a:cubicBezTo>
                  <a:pt x="497" y="5099"/>
                  <a:pt x="489" y="5124"/>
                  <a:pt x="481" y="5159"/>
                </a:cubicBezTo>
                <a:cubicBezTo>
                  <a:pt x="429" y="5167"/>
                  <a:pt x="386" y="5175"/>
                  <a:pt x="335" y="5184"/>
                </a:cubicBezTo>
                <a:cubicBezTo>
                  <a:pt x="326" y="5184"/>
                  <a:pt x="310" y="5175"/>
                  <a:pt x="299" y="5175"/>
                </a:cubicBezTo>
                <a:cubicBezTo>
                  <a:pt x="413" y="5124"/>
                  <a:pt x="516" y="5072"/>
                  <a:pt x="609" y="4969"/>
                </a:cubicBezTo>
                <a:cubicBezTo>
                  <a:pt x="695" y="4866"/>
                  <a:pt x="763" y="4755"/>
                  <a:pt x="833" y="4643"/>
                </a:cubicBezTo>
                <a:close/>
                <a:moveTo>
                  <a:pt x="5884" y="5159"/>
                </a:moveTo>
                <a:cubicBezTo>
                  <a:pt x="5892" y="5167"/>
                  <a:pt x="5900" y="5175"/>
                  <a:pt x="5909" y="5184"/>
                </a:cubicBezTo>
                <a:cubicBezTo>
                  <a:pt x="5917" y="5235"/>
                  <a:pt x="5927" y="5287"/>
                  <a:pt x="5944" y="5338"/>
                </a:cubicBezTo>
                <a:cubicBezTo>
                  <a:pt x="5917" y="5278"/>
                  <a:pt x="5900" y="5219"/>
                  <a:pt x="5884" y="5159"/>
                </a:cubicBezTo>
                <a:close/>
                <a:moveTo>
                  <a:pt x="8452" y="5227"/>
                </a:moveTo>
                <a:cubicBezTo>
                  <a:pt x="8683" y="5235"/>
                  <a:pt x="8916" y="5262"/>
                  <a:pt x="9131" y="5346"/>
                </a:cubicBezTo>
                <a:cubicBezTo>
                  <a:pt x="9155" y="5365"/>
                  <a:pt x="9182" y="5373"/>
                  <a:pt x="9207" y="5381"/>
                </a:cubicBezTo>
                <a:cubicBezTo>
                  <a:pt x="9182" y="5381"/>
                  <a:pt x="9155" y="5381"/>
                  <a:pt x="9139" y="5390"/>
                </a:cubicBezTo>
                <a:cubicBezTo>
                  <a:pt x="9104" y="5398"/>
                  <a:pt x="9087" y="5425"/>
                  <a:pt x="9079" y="5441"/>
                </a:cubicBezTo>
                <a:cubicBezTo>
                  <a:pt x="8949" y="5381"/>
                  <a:pt x="8821" y="5322"/>
                  <a:pt x="8675" y="5287"/>
                </a:cubicBezTo>
                <a:cubicBezTo>
                  <a:pt x="8632" y="5278"/>
                  <a:pt x="8545" y="5254"/>
                  <a:pt x="8452" y="5227"/>
                </a:cubicBezTo>
                <a:close/>
                <a:moveTo>
                  <a:pt x="9337" y="5441"/>
                </a:moveTo>
                <a:cubicBezTo>
                  <a:pt x="9440" y="5493"/>
                  <a:pt x="9543" y="5553"/>
                  <a:pt x="9619" y="5647"/>
                </a:cubicBezTo>
                <a:cubicBezTo>
                  <a:pt x="9611" y="5647"/>
                  <a:pt x="9603" y="5656"/>
                  <a:pt x="9603" y="5666"/>
                </a:cubicBezTo>
                <a:cubicBezTo>
                  <a:pt x="9586" y="5656"/>
                  <a:pt x="9568" y="5639"/>
                  <a:pt x="9559" y="5631"/>
                </a:cubicBezTo>
                <a:cubicBezTo>
                  <a:pt x="9516" y="5596"/>
                  <a:pt x="9421" y="5501"/>
                  <a:pt x="9337" y="5441"/>
                </a:cubicBezTo>
                <a:close/>
                <a:moveTo>
                  <a:pt x="9398" y="5309"/>
                </a:moveTo>
                <a:cubicBezTo>
                  <a:pt x="9471" y="5333"/>
                  <a:pt x="9546" y="5367"/>
                  <a:pt x="9611" y="5417"/>
                </a:cubicBezTo>
                <a:cubicBezTo>
                  <a:pt x="9714" y="5493"/>
                  <a:pt x="9792" y="5571"/>
                  <a:pt x="9852" y="5666"/>
                </a:cubicBezTo>
                <a:cubicBezTo>
                  <a:pt x="9834" y="5656"/>
                  <a:pt x="9817" y="5647"/>
                  <a:pt x="9801" y="5639"/>
                </a:cubicBezTo>
                <a:cubicBezTo>
                  <a:pt x="9698" y="5493"/>
                  <a:pt x="9586" y="5398"/>
                  <a:pt x="9405" y="5313"/>
                </a:cubicBezTo>
                <a:cubicBezTo>
                  <a:pt x="9405" y="5313"/>
                  <a:pt x="9402" y="5311"/>
                  <a:pt x="9398" y="5309"/>
                </a:cubicBezTo>
                <a:close/>
                <a:moveTo>
                  <a:pt x="8030" y="5501"/>
                </a:moveTo>
                <a:cubicBezTo>
                  <a:pt x="8185" y="5590"/>
                  <a:pt x="8405" y="5648"/>
                  <a:pt x="8481" y="5677"/>
                </a:cubicBezTo>
                <a:lnTo>
                  <a:pt x="8481" y="5677"/>
                </a:lnTo>
                <a:cubicBezTo>
                  <a:pt x="8329" y="5651"/>
                  <a:pt x="8184" y="5620"/>
                  <a:pt x="8030" y="5588"/>
                </a:cubicBezTo>
                <a:cubicBezTo>
                  <a:pt x="8040" y="5553"/>
                  <a:pt x="8040" y="5528"/>
                  <a:pt x="8030" y="5501"/>
                </a:cubicBezTo>
                <a:close/>
                <a:moveTo>
                  <a:pt x="7919" y="5699"/>
                </a:moveTo>
                <a:cubicBezTo>
                  <a:pt x="7937" y="5699"/>
                  <a:pt x="7954" y="5707"/>
                  <a:pt x="7970" y="5707"/>
                </a:cubicBezTo>
                <a:lnTo>
                  <a:pt x="7970" y="5726"/>
                </a:lnTo>
                <a:cubicBezTo>
                  <a:pt x="7962" y="5726"/>
                  <a:pt x="7954" y="5726"/>
                  <a:pt x="7945" y="5717"/>
                </a:cubicBezTo>
                <a:cubicBezTo>
                  <a:pt x="7937" y="5707"/>
                  <a:pt x="7927" y="5707"/>
                  <a:pt x="7919" y="5699"/>
                </a:cubicBezTo>
                <a:close/>
                <a:moveTo>
                  <a:pt x="8778" y="5794"/>
                </a:moveTo>
                <a:cubicBezTo>
                  <a:pt x="8813" y="5802"/>
                  <a:pt x="8838" y="5821"/>
                  <a:pt x="8873" y="5829"/>
                </a:cubicBezTo>
                <a:cubicBezTo>
                  <a:pt x="8838" y="5829"/>
                  <a:pt x="8813" y="5821"/>
                  <a:pt x="8778" y="5810"/>
                </a:cubicBezTo>
                <a:lnTo>
                  <a:pt x="8778" y="5794"/>
                </a:lnTo>
                <a:close/>
                <a:moveTo>
                  <a:pt x="5033" y="5631"/>
                </a:moveTo>
                <a:cubicBezTo>
                  <a:pt x="5041" y="5647"/>
                  <a:pt x="5041" y="5656"/>
                  <a:pt x="5041" y="5674"/>
                </a:cubicBezTo>
                <a:cubicBezTo>
                  <a:pt x="5024" y="5691"/>
                  <a:pt x="5008" y="5726"/>
                  <a:pt x="5008" y="5759"/>
                </a:cubicBezTo>
                <a:cubicBezTo>
                  <a:pt x="4989" y="5837"/>
                  <a:pt x="4921" y="5924"/>
                  <a:pt x="4845" y="5992"/>
                </a:cubicBezTo>
                <a:lnTo>
                  <a:pt x="4826" y="5992"/>
                </a:lnTo>
                <a:cubicBezTo>
                  <a:pt x="4905" y="5905"/>
                  <a:pt x="5000" y="5769"/>
                  <a:pt x="5033" y="5631"/>
                </a:cubicBezTo>
                <a:close/>
                <a:moveTo>
                  <a:pt x="8624" y="5992"/>
                </a:moveTo>
                <a:lnTo>
                  <a:pt x="8624" y="5992"/>
                </a:lnTo>
                <a:cubicBezTo>
                  <a:pt x="8675" y="6008"/>
                  <a:pt x="8727" y="6027"/>
                  <a:pt x="8770" y="6043"/>
                </a:cubicBezTo>
                <a:cubicBezTo>
                  <a:pt x="8751" y="6043"/>
                  <a:pt x="8735" y="6035"/>
                  <a:pt x="8710" y="6035"/>
                </a:cubicBezTo>
                <a:cubicBezTo>
                  <a:pt x="8683" y="6016"/>
                  <a:pt x="8648" y="6000"/>
                  <a:pt x="8624" y="5992"/>
                </a:cubicBezTo>
                <a:close/>
                <a:moveTo>
                  <a:pt x="6546" y="5639"/>
                </a:moveTo>
                <a:lnTo>
                  <a:pt x="6546" y="5639"/>
                </a:lnTo>
                <a:cubicBezTo>
                  <a:pt x="6562" y="5656"/>
                  <a:pt x="6579" y="5666"/>
                  <a:pt x="6597" y="5674"/>
                </a:cubicBezTo>
                <a:cubicBezTo>
                  <a:pt x="6605" y="5750"/>
                  <a:pt x="6657" y="5810"/>
                  <a:pt x="6717" y="5862"/>
                </a:cubicBezTo>
                <a:cubicBezTo>
                  <a:pt x="6760" y="5957"/>
                  <a:pt x="6803" y="6051"/>
                  <a:pt x="6845" y="6146"/>
                </a:cubicBezTo>
                <a:cubicBezTo>
                  <a:pt x="6836" y="6138"/>
                  <a:pt x="6828" y="6130"/>
                  <a:pt x="6828" y="6119"/>
                </a:cubicBezTo>
                <a:cubicBezTo>
                  <a:pt x="6803" y="6078"/>
                  <a:pt x="6777" y="6035"/>
                  <a:pt x="6741" y="5992"/>
                </a:cubicBezTo>
                <a:cubicBezTo>
                  <a:pt x="6682" y="5872"/>
                  <a:pt x="6614" y="5759"/>
                  <a:pt x="6546" y="5639"/>
                </a:cubicBezTo>
                <a:close/>
                <a:moveTo>
                  <a:pt x="9147" y="6035"/>
                </a:moveTo>
                <a:lnTo>
                  <a:pt x="9147" y="6035"/>
                </a:lnTo>
                <a:cubicBezTo>
                  <a:pt x="9182" y="6043"/>
                  <a:pt x="9215" y="6051"/>
                  <a:pt x="9242" y="6060"/>
                </a:cubicBezTo>
                <a:cubicBezTo>
                  <a:pt x="9345" y="6078"/>
                  <a:pt x="9456" y="6095"/>
                  <a:pt x="9559" y="6119"/>
                </a:cubicBezTo>
                <a:cubicBezTo>
                  <a:pt x="9568" y="6130"/>
                  <a:pt x="9576" y="6130"/>
                  <a:pt x="9586" y="6138"/>
                </a:cubicBezTo>
                <a:cubicBezTo>
                  <a:pt x="9603" y="6154"/>
                  <a:pt x="9611" y="6171"/>
                  <a:pt x="9627" y="6181"/>
                </a:cubicBezTo>
                <a:lnTo>
                  <a:pt x="9619" y="6181"/>
                </a:lnTo>
                <a:cubicBezTo>
                  <a:pt x="9613" y="6179"/>
                  <a:pt x="9607" y="6178"/>
                  <a:pt x="9601" y="6178"/>
                </a:cubicBezTo>
                <a:cubicBezTo>
                  <a:pt x="9577" y="6178"/>
                  <a:pt x="9558" y="6194"/>
                  <a:pt x="9551" y="6214"/>
                </a:cubicBezTo>
                <a:cubicBezTo>
                  <a:pt x="9413" y="6154"/>
                  <a:pt x="9285" y="6095"/>
                  <a:pt x="9147" y="6035"/>
                </a:cubicBezTo>
                <a:close/>
                <a:moveTo>
                  <a:pt x="8589" y="6163"/>
                </a:moveTo>
                <a:lnTo>
                  <a:pt x="8589" y="6163"/>
                </a:lnTo>
                <a:cubicBezTo>
                  <a:pt x="8640" y="6181"/>
                  <a:pt x="8692" y="6190"/>
                  <a:pt x="8743" y="6206"/>
                </a:cubicBezTo>
                <a:cubicBezTo>
                  <a:pt x="8762" y="6214"/>
                  <a:pt x="8770" y="6214"/>
                  <a:pt x="8786" y="6214"/>
                </a:cubicBezTo>
                <a:cubicBezTo>
                  <a:pt x="8795" y="6214"/>
                  <a:pt x="8813" y="6223"/>
                  <a:pt x="8830" y="6223"/>
                </a:cubicBezTo>
                <a:cubicBezTo>
                  <a:pt x="8770" y="6223"/>
                  <a:pt x="8710" y="6223"/>
                  <a:pt x="8640" y="6214"/>
                </a:cubicBezTo>
                <a:cubicBezTo>
                  <a:pt x="8624" y="6198"/>
                  <a:pt x="8607" y="6181"/>
                  <a:pt x="8589" y="6163"/>
                </a:cubicBezTo>
                <a:close/>
                <a:moveTo>
                  <a:pt x="7042" y="6181"/>
                </a:moveTo>
                <a:cubicBezTo>
                  <a:pt x="7086" y="6249"/>
                  <a:pt x="7129" y="6309"/>
                  <a:pt x="7172" y="6369"/>
                </a:cubicBezTo>
                <a:cubicBezTo>
                  <a:pt x="7145" y="6352"/>
                  <a:pt x="7121" y="6326"/>
                  <a:pt x="7094" y="6309"/>
                </a:cubicBezTo>
                <a:cubicBezTo>
                  <a:pt x="7077" y="6266"/>
                  <a:pt x="7061" y="6223"/>
                  <a:pt x="7042" y="6181"/>
                </a:cubicBezTo>
                <a:close/>
                <a:moveTo>
                  <a:pt x="6708" y="6284"/>
                </a:moveTo>
                <a:lnTo>
                  <a:pt x="6708" y="6284"/>
                </a:lnTo>
                <a:cubicBezTo>
                  <a:pt x="6741" y="6369"/>
                  <a:pt x="6812" y="6455"/>
                  <a:pt x="6863" y="6515"/>
                </a:cubicBezTo>
                <a:cubicBezTo>
                  <a:pt x="6871" y="6523"/>
                  <a:pt x="6871" y="6532"/>
                  <a:pt x="6880" y="6542"/>
                </a:cubicBezTo>
                <a:cubicBezTo>
                  <a:pt x="6880" y="6559"/>
                  <a:pt x="6888" y="6575"/>
                  <a:pt x="6896" y="6594"/>
                </a:cubicBezTo>
                <a:cubicBezTo>
                  <a:pt x="6855" y="6542"/>
                  <a:pt x="6812" y="6491"/>
                  <a:pt x="6760" y="6439"/>
                </a:cubicBezTo>
                <a:cubicBezTo>
                  <a:pt x="6760" y="6429"/>
                  <a:pt x="6752" y="6429"/>
                  <a:pt x="6752" y="6420"/>
                </a:cubicBezTo>
                <a:cubicBezTo>
                  <a:pt x="6733" y="6377"/>
                  <a:pt x="6717" y="6326"/>
                  <a:pt x="6708" y="6284"/>
                </a:cubicBezTo>
                <a:close/>
                <a:moveTo>
                  <a:pt x="5472" y="6721"/>
                </a:moveTo>
                <a:cubicBezTo>
                  <a:pt x="5472" y="6738"/>
                  <a:pt x="5480" y="6756"/>
                  <a:pt x="5480" y="6773"/>
                </a:cubicBezTo>
                <a:cubicBezTo>
                  <a:pt x="5463" y="6765"/>
                  <a:pt x="5453" y="6756"/>
                  <a:pt x="5437" y="6748"/>
                </a:cubicBezTo>
                <a:cubicBezTo>
                  <a:pt x="5453" y="6738"/>
                  <a:pt x="5463" y="6730"/>
                  <a:pt x="5472" y="6721"/>
                </a:cubicBezTo>
                <a:close/>
                <a:moveTo>
                  <a:pt x="5781" y="5975"/>
                </a:moveTo>
                <a:lnTo>
                  <a:pt x="5781" y="5975"/>
                </a:lnTo>
                <a:cubicBezTo>
                  <a:pt x="5849" y="6163"/>
                  <a:pt x="5917" y="6361"/>
                  <a:pt x="5952" y="6559"/>
                </a:cubicBezTo>
                <a:cubicBezTo>
                  <a:pt x="5968" y="6635"/>
                  <a:pt x="5987" y="6705"/>
                  <a:pt x="5995" y="6781"/>
                </a:cubicBezTo>
                <a:cubicBezTo>
                  <a:pt x="5987" y="6773"/>
                  <a:pt x="5979" y="6773"/>
                  <a:pt x="5960" y="6773"/>
                </a:cubicBezTo>
                <a:cubicBezTo>
                  <a:pt x="5952" y="6713"/>
                  <a:pt x="5935" y="6653"/>
                  <a:pt x="5917" y="6602"/>
                </a:cubicBezTo>
                <a:cubicBezTo>
                  <a:pt x="5876" y="6439"/>
                  <a:pt x="5841" y="6284"/>
                  <a:pt x="5797" y="6130"/>
                </a:cubicBezTo>
                <a:cubicBezTo>
                  <a:pt x="5797" y="6078"/>
                  <a:pt x="5789" y="6027"/>
                  <a:pt x="5781" y="5975"/>
                </a:cubicBezTo>
                <a:close/>
                <a:moveTo>
                  <a:pt x="1297" y="6678"/>
                </a:moveTo>
                <a:lnTo>
                  <a:pt x="1297" y="6678"/>
                </a:lnTo>
                <a:cubicBezTo>
                  <a:pt x="1256" y="6727"/>
                  <a:pt x="1222" y="6776"/>
                  <a:pt x="1198" y="6833"/>
                </a:cubicBezTo>
                <a:lnTo>
                  <a:pt x="1198" y="6833"/>
                </a:lnTo>
                <a:cubicBezTo>
                  <a:pt x="1203" y="6819"/>
                  <a:pt x="1204" y="6804"/>
                  <a:pt x="1211" y="6781"/>
                </a:cubicBezTo>
                <a:cubicBezTo>
                  <a:pt x="1237" y="6748"/>
                  <a:pt x="1262" y="6713"/>
                  <a:pt x="1297" y="6678"/>
                </a:cubicBezTo>
                <a:close/>
                <a:moveTo>
                  <a:pt x="1658" y="7082"/>
                </a:moveTo>
                <a:cubicBezTo>
                  <a:pt x="1674" y="7090"/>
                  <a:pt x="1691" y="7109"/>
                  <a:pt x="1709" y="7109"/>
                </a:cubicBezTo>
                <a:lnTo>
                  <a:pt x="1631" y="7185"/>
                </a:lnTo>
                <a:lnTo>
                  <a:pt x="1563" y="7185"/>
                </a:lnTo>
                <a:cubicBezTo>
                  <a:pt x="1598" y="7150"/>
                  <a:pt x="1623" y="7117"/>
                  <a:pt x="1658" y="7082"/>
                </a:cubicBezTo>
                <a:close/>
                <a:moveTo>
                  <a:pt x="7360" y="7047"/>
                </a:moveTo>
                <a:cubicBezTo>
                  <a:pt x="7411" y="7099"/>
                  <a:pt x="7463" y="7160"/>
                  <a:pt x="7514" y="7212"/>
                </a:cubicBezTo>
                <a:cubicBezTo>
                  <a:pt x="7490" y="7229"/>
                  <a:pt x="7473" y="7245"/>
                  <a:pt x="7455" y="7272"/>
                </a:cubicBezTo>
                <a:cubicBezTo>
                  <a:pt x="7422" y="7202"/>
                  <a:pt x="7387" y="7134"/>
                  <a:pt x="7343" y="7074"/>
                </a:cubicBezTo>
                <a:cubicBezTo>
                  <a:pt x="7352" y="7066"/>
                  <a:pt x="7352" y="7057"/>
                  <a:pt x="7360" y="7047"/>
                </a:cubicBezTo>
                <a:close/>
                <a:moveTo>
                  <a:pt x="782" y="7264"/>
                </a:moveTo>
                <a:cubicBezTo>
                  <a:pt x="782" y="7272"/>
                  <a:pt x="790" y="7272"/>
                  <a:pt x="798" y="7280"/>
                </a:cubicBezTo>
                <a:cubicBezTo>
                  <a:pt x="798" y="7297"/>
                  <a:pt x="790" y="7315"/>
                  <a:pt x="782" y="7332"/>
                </a:cubicBezTo>
                <a:cubicBezTo>
                  <a:pt x="782" y="7340"/>
                  <a:pt x="774" y="7348"/>
                  <a:pt x="763" y="7356"/>
                </a:cubicBezTo>
                <a:cubicBezTo>
                  <a:pt x="763" y="7332"/>
                  <a:pt x="774" y="7297"/>
                  <a:pt x="774" y="7264"/>
                </a:cubicBezTo>
                <a:close/>
                <a:moveTo>
                  <a:pt x="2586" y="6824"/>
                </a:moveTo>
                <a:cubicBezTo>
                  <a:pt x="2388" y="7047"/>
                  <a:pt x="2147" y="7245"/>
                  <a:pt x="1907" y="7375"/>
                </a:cubicBezTo>
                <a:cubicBezTo>
                  <a:pt x="1864" y="7400"/>
                  <a:pt x="1821" y="7426"/>
                  <a:pt x="1778" y="7443"/>
                </a:cubicBezTo>
                <a:cubicBezTo>
                  <a:pt x="1872" y="7383"/>
                  <a:pt x="1967" y="7315"/>
                  <a:pt x="2070" y="7245"/>
                </a:cubicBezTo>
                <a:cubicBezTo>
                  <a:pt x="2233" y="7134"/>
                  <a:pt x="2379" y="6996"/>
                  <a:pt x="2534" y="6868"/>
                </a:cubicBezTo>
                <a:cubicBezTo>
                  <a:pt x="2551" y="6851"/>
                  <a:pt x="2567" y="6841"/>
                  <a:pt x="2586" y="6824"/>
                </a:cubicBezTo>
                <a:close/>
                <a:moveTo>
                  <a:pt x="7319" y="7367"/>
                </a:moveTo>
                <a:lnTo>
                  <a:pt x="7319" y="7367"/>
                </a:lnTo>
                <a:cubicBezTo>
                  <a:pt x="7335" y="7375"/>
                  <a:pt x="7343" y="7383"/>
                  <a:pt x="7352" y="7391"/>
                </a:cubicBezTo>
                <a:cubicBezTo>
                  <a:pt x="7360" y="7391"/>
                  <a:pt x="7370" y="7391"/>
                  <a:pt x="7378" y="7400"/>
                </a:cubicBezTo>
                <a:cubicBezTo>
                  <a:pt x="7370" y="7418"/>
                  <a:pt x="7360" y="7435"/>
                  <a:pt x="7352" y="7451"/>
                </a:cubicBezTo>
                <a:cubicBezTo>
                  <a:pt x="7343" y="7418"/>
                  <a:pt x="7327" y="7391"/>
                  <a:pt x="7319" y="7367"/>
                </a:cubicBezTo>
                <a:close/>
                <a:moveTo>
                  <a:pt x="7688" y="7356"/>
                </a:moveTo>
                <a:cubicBezTo>
                  <a:pt x="7696" y="7367"/>
                  <a:pt x="7704" y="7375"/>
                  <a:pt x="7712" y="7383"/>
                </a:cubicBezTo>
                <a:lnTo>
                  <a:pt x="7712" y="7400"/>
                </a:lnTo>
                <a:cubicBezTo>
                  <a:pt x="7712" y="7423"/>
                  <a:pt x="7712" y="7451"/>
                  <a:pt x="7718" y="7481"/>
                </a:cubicBezTo>
                <a:lnTo>
                  <a:pt x="7718" y="7481"/>
                </a:lnTo>
                <a:cubicBezTo>
                  <a:pt x="7709" y="7442"/>
                  <a:pt x="7695" y="7403"/>
                  <a:pt x="7688" y="7356"/>
                </a:cubicBezTo>
                <a:close/>
                <a:moveTo>
                  <a:pt x="6915" y="7408"/>
                </a:moveTo>
                <a:lnTo>
                  <a:pt x="6915" y="7408"/>
                </a:lnTo>
                <a:cubicBezTo>
                  <a:pt x="6923" y="7435"/>
                  <a:pt x="6939" y="7470"/>
                  <a:pt x="6958" y="7494"/>
                </a:cubicBezTo>
                <a:cubicBezTo>
                  <a:pt x="6948" y="7494"/>
                  <a:pt x="6939" y="7503"/>
                  <a:pt x="6939" y="7503"/>
                </a:cubicBezTo>
                <a:cubicBezTo>
                  <a:pt x="6931" y="7470"/>
                  <a:pt x="6923" y="7443"/>
                  <a:pt x="6915" y="7408"/>
                </a:cubicBezTo>
                <a:close/>
                <a:moveTo>
                  <a:pt x="1289" y="7486"/>
                </a:moveTo>
                <a:cubicBezTo>
                  <a:pt x="1297" y="7521"/>
                  <a:pt x="1314" y="7554"/>
                  <a:pt x="1349" y="7573"/>
                </a:cubicBezTo>
                <a:cubicBezTo>
                  <a:pt x="1314" y="7581"/>
                  <a:pt x="1279" y="7589"/>
                  <a:pt x="1246" y="7589"/>
                </a:cubicBezTo>
                <a:cubicBezTo>
                  <a:pt x="1194" y="7597"/>
                  <a:pt x="1143" y="7597"/>
                  <a:pt x="1091" y="7606"/>
                </a:cubicBezTo>
                <a:cubicBezTo>
                  <a:pt x="1151" y="7562"/>
                  <a:pt x="1219" y="7521"/>
                  <a:pt x="1289" y="7486"/>
                </a:cubicBezTo>
                <a:close/>
                <a:moveTo>
                  <a:pt x="739" y="7581"/>
                </a:moveTo>
                <a:cubicBezTo>
                  <a:pt x="755" y="7597"/>
                  <a:pt x="763" y="7606"/>
                  <a:pt x="774" y="7606"/>
                </a:cubicBezTo>
                <a:cubicBezTo>
                  <a:pt x="782" y="7614"/>
                  <a:pt x="782" y="7614"/>
                  <a:pt x="782" y="7624"/>
                </a:cubicBezTo>
                <a:cubicBezTo>
                  <a:pt x="782" y="7633"/>
                  <a:pt x="782" y="7641"/>
                  <a:pt x="790" y="7649"/>
                </a:cubicBezTo>
                <a:lnTo>
                  <a:pt x="739" y="7649"/>
                </a:lnTo>
                <a:lnTo>
                  <a:pt x="739" y="7581"/>
                </a:lnTo>
                <a:close/>
                <a:moveTo>
                  <a:pt x="6201" y="7014"/>
                </a:moveTo>
                <a:lnTo>
                  <a:pt x="6201" y="7014"/>
                </a:lnTo>
                <a:cubicBezTo>
                  <a:pt x="6226" y="7057"/>
                  <a:pt x="6245" y="7099"/>
                  <a:pt x="6261" y="7142"/>
                </a:cubicBezTo>
                <a:cubicBezTo>
                  <a:pt x="6296" y="7272"/>
                  <a:pt x="6339" y="7391"/>
                  <a:pt x="6408" y="7494"/>
                </a:cubicBezTo>
                <a:cubicBezTo>
                  <a:pt x="6408" y="7521"/>
                  <a:pt x="6416" y="7538"/>
                  <a:pt x="6424" y="7554"/>
                </a:cubicBezTo>
                <a:cubicBezTo>
                  <a:pt x="6432" y="7597"/>
                  <a:pt x="6443" y="7633"/>
                  <a:pt x="6451" y="7666"/>
                </a:cubicBezTo>
                <a:lnTo>
                  <a:pt x="6443" y="7676"/>
                </a:lnTo>
                <a:cubicBezTo>
                  <a:pt x="6381" y="7546"/>
                  <a:pt x="6321" y="7418"/>
                  <a:pt x="6261" y="7280"/>
                </a:cubicBezTo>
                <a:cubicBezTo>
                  <a:pt x="6253" y="7253"/>
                  <a:pt x="6236" y="7202"/>
                  <a:pt x="6218" y="7150"/>
                </a:cubicBezTo>
                <a:cubicBezTo>
                  <a:pt x="6210" y="7099"/>
                  <a:pt x="6210" y="7057"/>
                  <a:pt x="6201" y="7014"/>
                </a:cubicBezTo>
                <a:close/>
                <a:moveTo>
                  <a:pt x="8556" y="7511"/>
                </a:moveTo>
                <a:cubicBezTo>
                  <a:pt x="8624" y="7546"/>
                  <a:pt x="8692" y="7581"/>
                  <a:pt x="8762" y="7614"/>
                </a:cubicBezTo>
                <a:cubicBezTo>
                  <a:pt x="8786" y="7641"/>
                  <a:pt x="8821" y="7666"/>
                  <a:pt x="8846" y="7692"/>
                </a:cubicBezTo>
                <a:cubicBezTo>
                  <a:pt x="8838" y="7701"/>
                  <a:pt x="8838" y="7709"/>
                  <a:pt x="8838" y="7717"/>
                </a:cubicBezTo>
                <a:cubicBezTo>
                  <a:pt x="8778" y="7676"/>
                  <a:pt x="8718" y="7624"/>
                  <a:pt x="8659" y="7581"/>
                </a:cubicBezTo>
                <a:cubicBezTo>
                  <a:pt x="8624" y="7554"/>
                  <a:pt x="8589" y="7538"/>
                  <a:pt x="8556" y="7511"/>
                </a:cubicBezTo>
                <a:close/>
                <a:moveTo>
                  <a:pt x="5876" y="7408"/>
                </a:moveTo>
                <a:cubicBezTo>
                  <a:pt x="5884" y="7503"/>
                  <a:pt x="5892" y="7589"/>
                  <a:pt x="5884" y="7684"/>
                </a:cubicBezTo>
                <a:cubicBezTo>
                  <a:pt x="5884" y="7709"/>
                  <a:pt x="5884" y="7727"/>
                  <a:pt x="5876" y="7752"/>
                </a:cubicBezTo>
                <a:lnTo>
                  <a:pt x="5876" y="7478"/>
                </a:lnTo>
                <a:cubicBezTo>
                  <a:pt x="5876" y="7459"/>
                  <a:pt x="5865" y="7443"/>
                  <a:pt x="5857" y="7435"/>
                </a:cubicBezTo>
                <a:cubicBezTo>
                  <a:pt x="5857" y="7426"/>
                  <a:pt x="5865" y="7418"/>
                  <a:pt x="5876" y="7408"/>
                </a:cubicBezTo>
                <a:close/>
                <a:moveTo>
                  <a:pt x="4905" y="7787"/>
                </a:moveTo>
                <a:cubicBezTo>
                  <a:pt x="4886" y="7812"/>
                  <a:pt x="4870" y="7839"/>
                  <a:pt x="4853" y="7863"/>
                </a:cubicBezTo>
                <a:cubicBezTo>
                  <a:pt x="4845" y="7872"/>
                  <a:pt x="4835" y="7882"/>
                  <a:pt x="4835" y="7890"/>
                </a:cubicBezTo>
                <a:cubicBezTo>
                  <a:pt x="4826" y="7882"/>
                  <a:pt x="4818" y="7882"/>
                  <a:pt x="4810" y="7882"/>
                </a:cubicBezTo>
                <a:cubicBezTo>
                  <a:pt x="4835" y="7847"/>
                  <a:pt x="4870" y="7820"/>
                  <a:pt x="4905" y="7787"/>
                </a:cubicBezTo>
                <a:close/>
                <a:moveTo>
                  <a:pt x="7300" y="7830"/>
                </a:moveTo>
                <a:cubicBezTo>
                  <a:pt x="7300" y="7830"/>
                  <a:pt x="7300" y="7839"/>
                  <a:pt x="7308" y="7839"/>
                </a:cubicBezTo>
                <a:cubicBezTo>
                  <a:pt x="7319" y="7839"/>
                  <a:pt x="7327" y="7847"/>
                  <a:pt x="7335" y="7847"/>
                </a:cubicBezTo>
                <a:lnTo>
                  <a:pt x="7335" y="7882"/>
                </a:lnTo>
                <a:cubicBezTo>
                  <a:pt x="7343" y="7890"/>
                  <a:pt x="7343" y="7898"/>
                  <a:pt x="7343" y="7907"/>
                </a:cubicBezTo>
                <a:cubicBezTo>
                  <a:pt x="7335" y="7882"/>
                  <a:pt x="7319" y="7855"/>
                  <a:pt x="7300" y="7839"/>
                </a:cubicBezTo>
                <a:lnTo>
                  <a:pt x="7300" y="7830"/>
                </a:lnTo>
                <a:close/>
                <a:moveTo>
                  <a:pt x="7772" y="7633"/>
                </a:moveTo>
                <a:cubicBezTo>
                  <a:pt x="7799" y="7709"/>
                  <a:pt x="7842" y="7787"/>
                  <a:pt x="7875" y="7847"/>
                </a:cubicBezTo>
                <a:cubicBezTo>
                  <a:pt x="7886" y="7872"/>
                  <a:pt x="7902" y="7907"/>
                  <a:pt x="7919" y="7942"/>
                </a:cubicBezTo>
                <a:cubicBezTo>
                  <a:pt x="7859" y="7839"/>
                  <a:pt x="7807" y="7736"/>
                  <a:pt x="7772" y="7633"/>
                </a:cubicBezTo>
                <a:close/>
                <a:moveTo>
                  <a:pt x="2396" y="7692"/>
                </a:moveTo>
                <a:lnTo>
                  <a:pt x="2396" y="7692"/>
                </a:lnTo>
                <a:cubicBezTo>
                  <a:pt x="2362" y="7776"/>
                  <a:pt x="2338" y="7858"/>
                  <a:pt x="2304" y="7942"/>
                </a:cubicBezTo>
                <a:lnTo>
                  <a:pt x="2304" y="7942"/>
                </a:lnTo>
                <a:cubicBezTo>
                  <a:pt x="2310" y="7926"/>
                  <a:pt x="2311" y="7904"/>
                  <a:pt x="2320" y="7890"/>
                </a:cubicBezTo>
                <a:cubicBezTo>
                  <a:pt x="2344" y="7820"/>
                  <a:pt x="2371" y="7752"/>
                  <a:pt x="2396" y="7692"/>
                </a:cubicBezTo>
                <a:close/>
                <a:moveTo>
                  <a:pt x="7593" y="6662"/>
                </a:moveTo>
                <a:cubicBezTo>
                  <a:pt x="7601" y="6670"/>
                  <a:pt x="7609" y="6678"/>
                  <a:pt x="7618" y="6686"/>
                </a:cubicBezTo>
                <a:cubicBezTo>
                  <a:pt x="7764" y="6800"/>
                  <a:pt x="7927" y="6892"/>
                  <a:pt x="8081" y="6979"/>
                </a:cubicBezTo>
                <a:cubicBezTo>
                  <a:pt x="8263" y="7090"/>
                  <a:pt x="8477" y="7134"/>
                  <a:pt x="8659" y="7245"/>
                </a:cubicBezTo>
                <a:cubicBezTo>
                  <a:pt x="9001" y="7443"/>
                  <a:pt x="9456" y="7701"/>
                  <a:pt x="9603" y="8088"/>
                </a:cubicBezTo>
                <a:cubicBezTo>
                  <a:pt x="9627" y="8148"/>
                  <a:pt x="9638" y="8208"/>
                  <a:pt x="9654" y="8267"/>
                </a:cubicBezTo>
                <a:cubicBezTo>
                  <a:pt x="9611" y="8208"/>
                  <a:pt x="9568" y="8140"/>
                  <a:pt x="9516" y="8078"/>
                </a:cubicBezTo>
                <a:cubicBezTo>
                  <a:pt x="9473" y="7975"/>
                  <a:pt x="9421" y="7863"/>
                  <a:pt x="9353" y="7787"/>
                </a:cubicBezTo>
                <a:cubicBezTo>
                  <a:pt x="9342" y="7779"/>
                  <a:pt x="9327" y="7774"/>
                  <a:pt x="9311" y="7774"/>
                </a:cubicBezTo>
                <a:cubicBezTo>
                  <a:pt x="9293" y="7774"/>
                  <a:pt x="9273" y="7781"/>
                  <a:pt x="9258" y="7795"/>
                </a:cubicBezTo>
                <a:cubicBezTo>
                  <a:pt x="9147" y="7692"/>
                  <a:pt x="9019" y="7606"/>
                  <a:pt x="8889" y="7529"/>
                </a:cubicBezTo>
                <a:cubicBezTo>
                  <a:pt x="8830" y="7478"/>
                  <a:pt x="8770" y="7426"/>
                  <a:pt x="8710" y="7383"/>
                </a:cubicBezTo>
                <a:cubicBezTo>
                  <a:pt x="8520" y="7245"/>
                  <a:pt x="8349" y="7125"/>
                  <a:pt x="8133" y="7031"/>
                </a:cubicBezTo>
                <a:cubicBezTo>
                  <a:pt x="8081" y="7006"/>
                  <a:pt x="8013" y="6963"/>
                  <a:pt x="7945" y="6954"/>
                </a:cubicBezTo>
                <a:cubicBezTo>
                  <a:pt x="7867" y="6884"/>
                  <a:pt x="7791" y="6824"/>
                  <a:pt x="7704" y="6789"/>
                </a:cubicBezTo>
                <a:cubicBezTo>
                  <a:pt x="7696" y="6785"/>
                  <a:pt x="7687" y="6783"/>
                  <a:pt x="7678" y="6783"/>
                </a:cubicBezTo>
                <a:cubicBezTo>
                  <a:pt x="7670" y="6783"/>
                  <a:pt x="7661" y="6785"/>
                  <a:pt x="7653" y="6789"/>
                </a:cubicBezTo>
                <a:cubicBezTo>
                  <a:pt x="7618" y="6765"/>
                  <a:pt x="7585" y="6738"/>
                  <a:pt x="7558" y="6705"/>
                </a:cubicBezTo>
                <a:cubicBezTo>
                  <a:pt x="7576" y="6697"/>
                  <a:pt x="7585" y="6678"/>
                  <a:pt x="7593" y="6662"/>
                </a:cubicBezTo>
                <a:close/>
                <a:moveTo>
                  <a:pt x="6845" y="8088"/>
                </a:moveTo>
                <a:cubicBezTo>
                  <a:pt x="6855" y="8121"/>
                  <a:pt x="6863" y="8148"/>
                  <a:pt x="6871" y="8181"/>
                </a:cubicBezTo>
                <a:cubicBezTo>
                  <a:pt x="6871" y="8216"/>
                  <a:pt x="6880" y="8251"/>
                  <a:pt x="6880" y="8284"/>
                </a:cubicBezTo>
                <a:cubicBezTo>
                  <a:pt x="6871" y="8216"/>
                  <a:pt x="6855" y="8156"/>
                  <a:pt x="6845" y="8088"/>
                </a:cubicBezTo>
                <a:close/>
                <a:moveTo>
                  <a:pt x="6039" y="7847"/>
                </a:moveTo>
                <a:lnTo>
                  <a:pt x="6039" y="7863"/>
                </a:lnTo>
                <a:cubicBezTo>
                  <a:pt x="6055" y="7942"/>
                  <a:pt x="6071" y="8018"/>
                  <a:pt x="6090" y="8096"/>
                </a:cubicBezTo>
                <a:cubicBezTo>
                  <a:pt x="6055" y="8164"/>
                  <a:pt x="6030" y="8232"/>
                  <a:pt x="6003" y="8303"/>
                </a:cubicBezTo>
                <a:cubicBezTo>
                  <a:pt x="6003" y="8259"/>
                  <a:pt x="6003" y="8216"/>
                  <a:pt x="6012" y="8173"/>
                </a:cubicBezTo>
                <a:cubicBezTo>
                  <a:pt x="6020" y="8061"/>
                  <a:pt x="6030" y="7950"/>
                  <a:pt x="6039" y="7847"/>
                </a:cubicBezTo>
                <a:close/>
                <a:moveTo>
                  <a:pt x="4964" y="8164"/>
                </a:moveTo>
                <a:cubicBezTo>
                  <a:pt x="4973" y="8181"/>
                  <a:pt x="4981" y="8191"/>
                  <a:pt x="5000" y="8199"/>
                </a:cubicBezTo>
                <a:cubicBezTo>
                  <a:pt x="4938" y="8284"/>
                  <a:pt x="4870" y="8371"/>
                  <a:pt x="4802" y="8457"/>
                </a:cubicBezTo>
                <a:cubicBezTo>
                  <a:pt x="4826" y="8387"/>
                  <a:pt x="4845" y="8319"/>
                  <a:pt x="4878" y="8259"/>
                </a:cubicBezTo>
                <a:cubicBezTo>
                  <a:pt x="4886" y="8232"/>
                  <a:pt x="4905" y="8199"/>
                  <a:pt x="4921" y="8164"/>
                </a:cubicBezTo>
                <a:cubicBezTo>
                  <a:pt x="4924" y="8167"/>
                  <a:pt x="4928" y="8168"/>
                  <a:pt x="4932" y="8168"/>
                </a:cubicBezTo>
                <a:cubicBezTo>
                  <a:pt x="4942" y="8168"/>
                  <a:pt x="4954" y="8164"/>
                  <a:pt x="4964" y="8164"/>
                </a:cubicBezTo>
                <a:close/>
                <a:moveTo>
                  <a:pt x="2784" y="8422"/>
                </a:moveTo>
                <a:cubicBezTo>
                  <a:pt x="2792" y="8422"/>
                  <a:pt x="2792" y="8422"/>
                  <a:pt x="2800" y="8430"/>
                </a:cubicBezTo>
                <a:cubicBezTo>
                  <a:pt x="2784" y="8439"/>
                  <a:pt x="2757" y="8449"/>
                  <a:pt x="2740" y="8457"/>
                </a:cubicBezTo>
                <a:cubicBezTo>
                  <a:pt x="2735" y="8462"/>
                  <a:pt x="2730" y="8464"/>
                  <a:pt x="2724" y="8467"/>
                </a:cubicBezTo>
                <a:lnTo>
                  <a:pt x="2724" y="8467"/>
                </a:lnTo>
                <a:cubicBezTo>
                  <a:pt x="2745" y="8452"/>
                  <a:pt x="2760" y="8436"/>
                  <a:pt x="2784" y="8422"/>
                </a:cubicBezTo>
                <a:close/>
                <a:moveTo>
                  <a:pt x="4639" y="8070"/>
                </a:moveTo>
                <a:cubicBezTo>
                  <a:pt x="4639" y="8070"/>
                  <a:pt x="4639" y="8078"/>
                  <a:pt x="4628" y="8088"/>
                </a:cubicBezTo>
                <a:lnTo>
                  <a:pt x="4620" y="8096"/>
                </a:lnTo>
                <a:cubicBezTo>
                  <a:pt x="4518" y="8239"/>
                  <a:pt x="4385" y="8351"/>
                  <a:pt x="4272" y="8489"/>
                </a:cubicBezTo>
                <a:lnTo>
                  <a:pt x="4272" y="8489"/>
                </a:lnTo>
                <a:cubicBezTo>
                  <a:pt x="4301" y="8451"/>
                  <a:pt x="4332" y="8414"/>
                  <a:pt x="4363" y="8379"/>
                </a:cubicBezTo>
                <a:cubicBezTo>
                  <a:pt x="4457" y="8276"/>
                  <a:pt x="4544" y="8173"/>
                  <a:pt x="4639" y="8070"/>
                </a:cubicBezTo>
                <a:close/>
                <a:moveTo>
                  <a:pt x="2594" y="8474"/>
                </a:moveTo>
                <a:cubicBezTo>
                  <a:pt x="2612" y="8486"/>
                  <a:pt x="2626" y="8494"/>
                  <a:pt x="2642" y="8494"/>
                </a:cubicBezTo>
                <a:cubicBezTo>
                  <a:pt x="2649" y="8494"/>
                  <a:pt x="2655" y="8493"/>
                  <a:pt x="2662" y="8490"/>
                </a:cubicBezTo>
                <a:lnTo>
                  <a:pt x="2662" y="8490"/>
                </a:lnTo>
                <a:cubicBezTo>
                  <a:pt x="2602" y="8517"/>
                  <a:pt x="2542" y="8542"/>
                  <a:pt x="2474" y="8568"/>
                </a:cubicBezTo>
                <a:cubicBezTo>
                  <a:pt x="2516" y="8533"/>
                  <a:pt x="2559" y="8500"/>
                  <a:pt x="2594" y="8474"/>
                </a:cubicBezTo>
                <a:close/>
                <a:moveTo>
                  <a:pt x="8933" y="8181"/>
                </a:moveTo>
                <a:cubicBezTo>
                  <a:pt x="8949" y="8208"/>
                  <a:pt x="8968" y="8224"/>
                  <a:pt x="8984" y="8243"/>
                </a:cubicBezTo>
                <a:cubicBezTo>
                  <a:pt x="9001" y="8276"/>
                  <a:pt x="9028" y="8311"/>
                  <a:pt x="9044" y="8346"/>
                </a:cubicBezTo>
                <a:cubicBezTo>
                  <a:pt x="9036" y="8362"/>
                  <a:pt x="9036" y="8387"/>
                  <a:pt x="9044" y="8406"/>
                </a:cubicBezTo>
                <a:cubicBezTo>
                  <a:pt x="9071" y="8449"/>
                  <a:pt x="9096" y="8490"/>
                  <a:pt x="9131" y="8533"/>
                </a:cubicBezTo>
                <a:lnTo>
                  <a:pt x="9131" y="8560"/>
                </a:lnTo>
                <a:cubicBezTo>
                  <a:pt x="9131" y="8568"/>
                  <a:pt x="9139" y="8568"/>
                  <a:pt x="9139" y="8577"/>
                </a:cubicBezTo>
                <a:cubicBezTo>
                  <a:pt x="9079" y="8490"/>
                  <a:pt x="9009" y="8406"/>
                  <a:pt x="8957" y="8319"/>
                </a:cubicBezTo>
                <a:cubicBezTo>
                  <a:pt x="8933" y="8284"/>
                  <a:pt x="8916" y="8259"/>
                  <a:pt x="8889" y="8224"/>
                </a:cubicBezTo>
                <a:cubicBezTo>
                  <a:pt x="8906" y="8216"/>
                  <a:pt x="8925" y="8199"/>
                  <a:pt x="8933" y="8181"/>
                </a:cubicBezTo>
                <a:close/>
                <a:moveTo>
                  <a:pt x="6391" y="8542"/>
                </a:moveTo>
                <a:cubicBezTo>
                  <a:pt x="6391" y="8542"/>
                  <a:pt x="6399" y="8552"/>
                  <a:pt x="6399" y="8560"/>
                </a:cubicBezTo>
                <a:cubicBezTo>
                  <a:pt x="6399" y="8568"/>
                  <a:pt x="6399" y="8577"/>
                  <a:pt x="6408" y="8585"/>
                </a:cubicBezTo>
                <a:cubicBezTo>
                  <a:pt x="6399" y="8585"/>
                  <a:pt x="6391" y="8585"/>
                  <a:pt x="6381" y="8593"/>
                </a:cubicBezTo>
                <a:cubicBezTo>
                  <a:pt x="6381" y="8577"/>
                  <a:pt x="6391" y="8560"/>
                  <a:pt x="6391" y="8542"/>
                </a:cubicBezTo>
                <a:close/>
                <a:moveTo>
                  <a:pt x="5626" y="8577"/>
                </a:moveTo>
                <a:lnTo>
                  <a:pt x="5626" y="8577"/>
                </a:lnTo>
                <a:cubicBezTo>
                  <a:pt x="5618" y="8603"/>
                  <a:pt x="5608" y="8628"/>
                  <a:pt x="5599" y="8655"/>
                </a:cubicBezTo>
                <a:cubicBezTo>
                  <a:pt x="5591" y="8655"/>
                  <a:pt x="5583" y="8663"/>
                  <a:pt x="5575" y="8663"/>
                </a:cubicBezTo>
                <a:lnTo>
                  <a:pt x="5575" y="8655"/>
                </a:lnTo>
                <a:cubicBezTo>
                  <a:pt x="5575" y="8645"/>
                  <a:pt x="5583" y="8636"/>
                  <a:pt x="5583" y="8628"/>
                </a:cubicBezTo>
                <a:cubicBezTo>
                  <a:pt x="5599" y="8612"/>
                  <a:pt x="5608" y="8593"/>
                  <a:pt x="5626" y="8577"/>
                </a:cubicBezTo>
                <a:close/>
                <a:moveTo>
                  <a:pt x="2043" y="8593"/>
                </a:moveTo>
                <a:cubicBezTo>
                  <a:pt x="2052" y="8620"/>
                  <a:pt x="2070" y="8636"/>
                  <a:pt x="2087" y="8655"/>
                </a:cubicBezTo>
                <a:cubicBezTo>
                  <a:pt x="2070" y="8672"/>
                  <a:pt x="2052" y="8696"/>
                  <a:pt x="2035" y="8723"/>
                </a:cubicBezTo>
                <a:cubicBezTo>
                  <a:pt x="2035" y="8731"/>
                  <a:pt x="2035" y="8740"/>
                  <a:pt x="2027" y="8748"/>
                </a:cubicBezTo>
                <a:cubicBezTo>
                  <a:pt x="2000" y="8748"/>
                  <a:pt x="1975" y="8748"/>
                  <a:pt x="1949" y="8740"/>
                </a:cubicBezTo>
                <a:cubicBezTo>
                  <a:pt x="1975" y="8688"/>
                  <a:pt x="2010" y="8645"/>
                  <a:pt x="2043" y="8593"/>
                </a:cubicBezTo>
                <a:close/>
                <a:moveTo>
                  <a:pt x="8092" y="7934"/>
                </a:moveTo>
                <a:lnTo>
                  <a:pt x="8092" y="7934"/>
                </a:lnTo>
                <a:cubicBezTo>
                  <a:pt x="8100" y="7950"/>
                  <a:pt x="8108" y="7967"/>
                  <a:pt x="8116" y="7985"/>
                </a:cubicBezTo>
                <a:cubicBezTo>
                  <a:pt x="8151" y="8045"/>
                  <a:pt x="8184" y="8113"/>
                  <a:pt x="8236" y="8156"/>
                </a:cubicBezTo>
                <a:cubicBezTo>
                  <a:pt x="8250" y="8168"/>
                  <a:pt x="8271" y="8176"/>
                  <a:pt x="8292" y="8176"/>
                </a:cubicBezTo>
                <a:cubicBezTo>
                  <a:pt x="8300" y="8176"/>
                  <a:pt x="8307" y="8175"/>
                  <a:pt x="8314" y="8173"/>
                </a:cubicBezTo>
                <a:cubicBezTo>
                  <a:pt x="8349" y="8224"/>
                  <a:pt x="8382" y="8276"/>
                  <a:pt x="8417" y="8327"/>
                </a:cubicBezTo>
                <a:cubicBezTo>
                  <a:pt x="8504" y="8449"/>
                  <a:pt x="8632" y="8680"/>
                  <a:pt x="8778" y="8731"/>
                </a:cubicBezTo>
                <a:lnTo>
                  <a:pt x="8786" y="8731"/>
                </a:lnTo>
                <a:cubicBezTo>
                  <a:pt x="8803" y="8740"/>
                  <a:pt x="8813" y="8748"/>
                  <a:pt x="8821" y="8758"/>
                </a:cubicBezTo>
                <a:cubicBezTo>
                  <a:pt x="8700" y="8731"/>
                  <a:pt x="8597" y="8672"/>
                  <a:pt x="8494" y="8603"/>
                </a:cubicBezTo>
                <a:cubicBezTo>
                  <a:pt x="8298" y="8457"/>
                  <a:pt x="8203" y="8199"/>
                  <a:pt x="8108" y="7975"/>
                </a:cubicBezTo>
                <a:cubicBezTo>
                  <a:pt x="8108" y="7967"/>
                  <a:pt x="8100" y="7950"/>
                  <a:pt x="8092" y="7934"/>
                </a:cubicBezTo>
                <a:close/>
                <a:moveTo>
                  <a:pt x="6502" y="8216"/>
                </a:moveTo>
                <a:cubicBezTo>
                  <a:pt x="6546" y="8276"/>
                  <a:pt x="6587" y="8327"/>
                  <a:pt x="6638" y="8379"/>
                </a:cubicBezTo>
                <a:cubicBezTo>
                  <a:pt x="6649" y="8509"/>
                  <a:pt x="6657" y="8663"/>
                  <a:pt x="6638" y="8766"/>
                </a:cubicBezTo>
                <a:cubicBezTo>
                  <a:pt x="6605" y="8655"/>
                  <a:pt x="6554" y="8542"/>
                  <a:pt x="6535" y="8422"/>
                </a:cubicBezTo>
                <a:cubicBezTo>
                  <a:pt x="6527" y="8371"/>
                  <a:pt x="6519" y="8294"/>
                  <a:pt x="6502" y="8216"/>
                </a:cubicBezTo>
                <a:close/>
                <a:moveTo>
                  <a:pt x="8941" y="8636"/>
                </a:moveTo>
                <a:cubicBezTo>
                  <a:pt x="8984" y="8680"/>
                  <a:pt x="9028" y="8731"/>
                  <a:pt x="9071" y="8775"/>
                </a:cubicBezTo>
                <a:lnTo>
                  <a:pt x="9071" y="8783"/>
                </a:lnTo>
                <a:lnTo>
                  <a:pt x="9052" y="8783"/>
                </a:lnTo>
                <a:cubicBezTo>
                  <a:pt x="9009" y="8740"/>
                  <a:pt x="8976" y="8707"/>
                  <a:pt x="8933" y="8663"/>
                </a:cubicBezTo>
                <a:lnTo>
                  <a:pt x="8933" y="8655"/>
                </a:lnTo>
                <a:cubicBezTo>
                  <a:pt x="8941" y="8645"/>
                  <a:pt x="8941" y="8645"/>
                  <a:pt x="8941" y="8636"/>
                </a:cubicBezTo>
                <a:close/>
                <a:moveTo>
                  <a:pt x="5781" y="8775"/>
                </a:moveTo>
                <a:cubicBezTo>
                  <a:pt x="5789" y="8783"/>
                  <a:pt x="5797" y="8791"/>
                  <a:pt x="5806" y="8791"/>
                </a:cubicBezTo>
                <a:cubicBezTo>
                  <a:pt x="5797" y="8810"/>
                  <a:pt x="5797" y="8818"/>
                  <a:pt x="5789" y="8834"/>
                </a:cubicBezTo>
                <a:cubicBezTo>
                  <a:pt x="5781" y="8843"/>
                  <a:pt x="5773" y="8861"/>
                  <a:pt x="5762" y="8869"/>
                </a:cubicBezTo>
                <a:cubicBezTo>
                  <a:pt x="5773" y="8834"/>
                  <a:pt x="5773" y="8810"/>
                  <a:pt x="5781" y="8775"/>
                </a:cubicBezTo>
                <a:close/>
                <a:moveTo>
                  <a:pt x="5670" y="7985"/>
                </a:moveTo>
                <a:lnTo>
                  <a:pt x="5670" y="8053"/>
                </a:lnTo>
                <a:cubicBezTo>
                  <a:pt x="5515" y="8216"/>
                  <a:pt x="5385" y="8397"/>
                  <a:pt x="5239" y="8568"/>
                </a:cubicBezTo>
                <a:cubicBezTo>
                  <a:pt x="5127" y="8707"/>
                  <a:pt x="5024" y="8851"/>
                  <a:pt x="4929" y="8997"/>
                </a:cubicBezTo>
                <a:cubicBezTo>
                  <a:pt x="4973" y="8921"/>
                  <a:pt x="5016" y="8834"/>
                  <a:pt x="5059" y="8758"/>
                </a:cubicBezTo>
                <a:cubicBezTo>
                  <a:pt x="5059" y="8748"/>
                  <a:pt x="5068" y="8748"/>
                  <a:pt x="5076" y="8740"/>
                </a:cubicBezTo>
                <a:cubicBezTo>
                  <a:pt x="5298" y="8509"/>
                  <a:pt x="5488" y="8251"/>
                  <a:pt x="5670" y="7985"/>
                </a:cubicBezTo>
                <a:close/>
                <a:moveTo>
                  <a:pt x="6622" y="9024"/>
                </a:moveTo>
                <a:cubicBezTo>
                  <a:pt x="6622" y="9084"/>
                  <a:pt x="6614" y="9144"/>
                  <a:pt x="6614" y="9203"/>
                </a:cubicBezTo>
                <a:cubicBezTo>
                  <a:pt x="6597" y="9144"/>
                  <a:pt x="6587" y="9084"/>
                  <a:pt x="6570" y="9024"/>
                </a:cubicBezTo>
                <a:lnTo>
                  <a:pt x="6570" y="9024"/>
                </a:lnTo>
                <a:cubicBezTo>
                  <a:pt x="6579" y="9028"/>
                  <a:pt x="6587" y="9030"/>
                  <a:pt x="6596" y="9030"/>
                </a:cubicBezTo>
                <a:cubicBezTo>
                  <a:pt x="6605" y="9030"/>
                  <a:pt x="6614" y="9028"/>
                  <a:pt x="6622" y="9024"/>
                </a:cubicBezTo>
                <a:close/>
                <a:moveTo>
                  <a:pt x="5634" y="9144"/>
                </a:moveTo>
                <a:lnTo>
                  <a:pt x="5634" y="9152"/>
                </a:lnTo>
                <a:cubicBezTo>
                  <a:pt x="5626" y="9187"/>
                  <a:pt x="5608" y="9222"/>
                  <a:pt x="5599" y="9255"/>
                </a:cubicBezTo>
                <a:cubicBezTo>
                  <a:pt x="5599" y="9222"/>
                  <a:pt x="5599" y="9187"/>
                  <a:pt x="5608" y="9152"/>
                </a:cubicBezTo>
                <a:cubicBezTo>
                  <a:pt x="5618" y="9152"/>
                  <a:pt x="5626" y="9144"/>
                  <a:pt x="5634" y="9144"/>
                </a:cubicBezTo>
                <a:close/>
                <a:moveTo>
                  <a:pt x="4194" y="9311"/>
                </a:moveTo>
                <a:cubicBezTo>
                  <a:pt x="4191" y="9320"/>
                  <a:pt x="4191" y="9331"/>
                  <a:pt x="4191" y="9341"/>
                </a:cubicBezTo>
                <a:cubicBezTo>
                  <a:pt x="4175" y="9377"/>
                  <a:pt x="4165" y="9401"/>
                  <a:pt x="4148" y="9436"/>
                </a:cubicBezTo>
                <a:cubicBezTo>
                  <a:pt x="4148" y="9445"/>
                  <a:pt x="4140" y="9461"/>
                  <a:pt x="4132" y="9469"/>
                </a:cubicBezTo>
                <a:lnTo>
                  <a:pt x="4132" y="9461"/>
                </a:lnTo>
                <a:cubicBezTo>
                  <a:pt x="4148" y="9428"/>
                  <a:pt x="4165" y="9385"/>
                  <a:pt x="4175" y="9350"/>
                </a:cubicBezTo>
                <a:cubicBezTo>
                  <a:pt x="4181" y="9337"/>
                  <a:pt x="4187" y="9324"/>
                  <a:pt x="4194" y="9311"/>
                </a:cubicBezTo>
                <a:close/>
                <a:moveTo>
                  <a:pt x="4414" y="9333"/>
                </a:moveTo>
                <a:cubicBezTo>
                  <a:pt x="4371" y="9436"/>
                  <a:pt x="4330" y="9548"/>
                  <a:pt x="4286" y="9651"/>
                </a:cubicBezTo>
                <a:cubicBezTo>
                  <a:pt x="4295" y="9583"/>
                  <a:pt x="4311" y="9513"/>
                  <a:pt x="4330" y="9445"/>
                </a:cubicBezTo>
                <a:cubicBezTo>
                  <a:pt x="4338" y="9409"/>
                  <a:pt x="4354" y="9385"/>
                  <a:pt x="4363" y="9350"/>
                </a:cubicBezTo>
                <a:cubicBezTo>
                  <a:pt x="4381" y="9350"/>
                  <a:pt x="4398" y="9350"/>
                  <a:pt x="4406" y="9333"/>
                </a:cubicBezTo>
                <a:close/>
                <a:moveTo>
                  <a:pt x="7275" y="8748"/>
                </a:moveTo>
                <a:lnTo>
                  <a:pt x="7275" y="8748"/>
                </a:lnTo>
                <a:cubicBezTo>
                  <a:pt x="7284" y="8758"/>
                  <a:pt x="7292" y="8766"/>
                  <a:pt x="7308" y="8775"/>
                </a:cubicBezTo>
                <a:cubicBezTo>
                  <a:pt x="7319" y="8783"/>
                  <a:pt x="7327" y="8783"/>
                  <a:pt x="7335" y="8783"/>
                </a:cubicBezTo>
                <a:cubicBezTo>
                  <a:pt x="7335" y="8843"/>
                  <a:pt x="7335" y="8913"/>
                  <a:pt x="7343" y="8964"/>
                </a:cubicBezTo>
                <a:cubicBezTo>
                  <a:pt x="7360" y="9067"/>
                  <a:pt x="7378" y="9170"/>
                  <a:pt x="7403" y="9273"/>
                </a:cubicBezTo>
                <a:cubicBezTo>
                  <a:pt x="7463" y="9453"/>
                  <a:pt x="7525" y="9634"/>
                  <a:pt x="7636" y="9789"/>
                </a:cubicBezTo>
                <a:cubicBezTo>
                  <a:pt x="7653" y="9822"/>
                  <a:pt x="7679" y="9849"/>
                  <a:pt x="7696" y="9882"/>
                </a:cubicBezTo>
                <a:cubicBezTo>
                  <a:pt x="7679" y="9882"/>
                  <a:pt x="7653" y="9892"/>
                  <a:pt x="7644" y="9908"/>
                </a:cubicBezTo>
                <a:lnTo>
                  <a:pt x="7636" y="9917"/>
                </a:lnTo>
                <a:cubicBezTo>
                  <a:pt x="7628" y="9900"/>
                  <a:pt x="7609" y="9882"/>
                  <a:pt x="7593" y="9865"/>
                </a:cubicBezTo>
                <a:cubicBezTo>
                  <a:pt x="7566" y="9805"/>
                  <a:pt x="7550" y="9746"/>
                  <a:pt x="7525" y="9686"/>
                </a:cubicBezTo>
                <a:cubicBezTo>
                  <a:pt x="7463" y="9531"/>
                  <a:pt x="7403" y="9377"/>
                  <a:pt x="7335" y="9212"/>
                </a:cubicBezTo>
                <a:cubicBezTo>
                  <a:pt x="7327" y="9067"/>
                  <a:pt x="7300" y="8902"/>
                  <a:pt x="7275" y="8748"/>
                </a:cubicBezTo>
                <a:close/>
                <a:moveTo>
                  <a:pt x="4577" y="9702"/>
                </a:moveTo>
                <a:lnTo>
                  <a:pt x="4577" y="9702"/>
                </a:lnTo>
                <a:cubicBezTo>
                  <a:pt x="4536" y="9797"/>
                  <a:pt x="4484" y="9900"/>
                  <a:pt x="4433" y="9995"/>
                </a:cubicBezTo>
                <a:cubicBezTo>
                  <a:pt x="4474" y="9892"/>
                  <a:pt x="4525" y="9797"/>
                  <a:pt x="4577" y="9702"/>
                </a:cubicBezTo>
                <a:close/>
                <a:moveTo>
                  <a:pt x="4113" y="9805"/>
                </a:moveTo>
                <a:cubicBezTo>
                  <a:pt x="4113" y="9873"/>
                  <a:pt x="4105" y="9933"/>
                  <a:pt x="4105" y="10003"/>
                </a:cubicBezTo>
                <a:lnTo>
                  <a:pt x="4105" y="9822"/>
                </a:lnTo>
                <a:cubicBezTo>
                  <a:pt x="4105" y="9814"/>
                  <a:pt x="4113" y="9814"/>
                  <a:pt x="4113" y="9805"/>
                </a:cubicBezTo>
                <a:close/>
                <a:moveTo>
                  <a:pt x="4259" y="9952"/>
                </a:moveTo>
                <a:cubicBezTo>
                  <a:pt x="4268" y="9960"/>
                  <a:pt x="4278" y="9960"/>
                  <a:pt x="4286" y="9960"/>
                </a:cubicBezTo>
                <a:cubicBezTo>
                  <a:pt x="4278" y="9976"/>
                  <a:pt x="4268" y="10003"/>
                  <a:pt x="4259" y="10020"/>
                </a:cubicBezTo>
                <a:lnTo>
                  <a:pt x="4259" y="9952"/>
                </a:lnTo>
                <a:close/>
                <a:moveTo>
                  <a:pt x="7360" y="9616"/>
                </a:moveTo>
                <a:lnTo>
                  <a:pt x="7360" y="9616"/>
                </a:lnTo>
                <a:cubicBezTo>
                  <a:pt x="7387" y="9694"/>
                  <a:pt x="7422" y="9770"/>
                  <a:pt x="7446" y="9849"/>
                </a:cubicBezTo>
                <a:cubicBezTo>
                  <a:pt x="7455" y="9857"/>
                  <a:pt x="7463" y="9873"/>
                  <a:pt x="7473" y="9892"/>
                </a:cubicBezTo>
                <a:cubicBezTo>
                  <a:pt x="7438" y="9943"/>
                  <a:pt x="7446" y="10020"/>
                  <a:pt x="7446" y="10088"/>
                </a:cubicBezTo>
                <a:lnTo>
                  <a:pt x="7446" y="10106"/>
                </a:lnTo>
                <a:cubicBezTo>
                  <a:pt x="7438" y="10055"/>
                  <a:pt x="7430" y="10003"/>
                  <a:pt x="7430" y="9960"/>
                </a:cubicBezTo>
                <a:cubicBezTo>
                  <a:pt x="7411" y="9840"/>
                  <a:pt x="7387" y="9727"/>
                  <a:pt x="7360" y="9616"/>
                </a:cubicBezTo>
                <a:close/>
                <a:moveTo>
                  <a:pt x="6803" y="9873"/>
                </a:moveTo>
                <a:cubicBezTo>
                  <a:pt x="6812" y="9968"/>
                  <a:pt x="6812" y="10055"/>
                  <a:pt x="6820" y="10150"/>
                </a:cubicBezTo>
                <a:cubicBezTo>
                  <a:pt x="6812" y="10150"/>
                  <a:pt x="6812" y="10139"/>
                  <a:pt x="6812" y="10139"/>
                </a:cubicBezTo>
                <a:cubicBezTo>
                  <a:pt x="6812" y="10088"/>
                  <a:pt x="6812" y="10036"/>
                  <a:pt x="6803" y="9985"/>
                </a:cubicBezTo>
                <a:lnTo>
                  <a:pt x="6803" y="9873"/>
                </a:lnTo>
                <a:close/>
                <a:moveTo>
                  <a:pt x="7558" y="10088"/>
                </a:moveTo>
                <a:cubicBezTo>
                  <a:pt x="7566" y="10115"/>
                  <a:pt x="7576" y="10139"/>
                  <a:pt x="7593" y="10166"/>
                </a:cubicBezTo>
                <a:lnTo>
                  <a:pt x="7593" y="10191"/>
                </a:lnTo>
                <a:cubicBezTo>
                  <a:pt x="7593" y="10209"/>
                  <a:pt x="7585" y="10234"/>
                  <a:pt x="7585" y="10253"/>
                </a:cubicBezTo>
                <a:cubicBezTo>
                  <a:pt x="7576" y="10242"/>
                  <a:pt x="7566" y="10234"/>
                  <a:pt x="7558" y="10226"/>
                </a:cubicBezTo>
                <a:lnTo>
                  <a:pt x="7558" y="10088"/>
                </a:lnTo>
                <a:close/>
                <a:moveTo>
                  <a:pt x="8632" y="9591"/>
                </a:moveTo>
                <a:cubicBezTo>
                  <a:pt x="8683" y="9634"/>
                  <a:pt x="8727" y="9686"/>
                  <a:pt x="8770" y="9727"/>
                </a:cubicBezTo>
                <a:cubicBezTo>
                  <a:pt x="8925" y="9917"/>
                  <a:pt x="9036" y="10166"/>
                  <a:pt x="9061" y="10407"/>
                </a:cubicBezTo>
                <a:cubicBezTo>
                  <a:pt x="9061" y="10407"/>
                  <a:pt x="9052" y="10407"/>
                  <a:pt x="9052" y="10397"/>
                </a:cubicBezTo>
                <a:cubicBezTo>
                  <a:pt x="9009" y="10312"/>
                  <a:pt x="8968" y="10226"/>
                  <a:pt x="8925" y="10139"/>
                </a:cubicBezTo>
                <a:cubicBezTo>
                  <a:pt x="8865" y="10020"/>
                  <a:pt x="8803" y="9908"/>
                  <a:pt x="8735" y="9797"/>
                </a:cubicBezTo>
                <a:cubicBezTo>
                  <a:pt x="8718" y="9754"/>
                  <a:pt x="8692" y="9710"/>
                  <a:pt x="8675" y="9667"/>
                </a:cubicBezTo>
                <a:cubicBezTo>
                  <a:pt x="8659" y="9651"/>
                  <a:pt x="8648" y="9624"/>
                  <a:pt x="8632" y="9591"/>
                </a:cubicBezTo>
                <a:close/>
                <a:moveTo>
                  <a:pt x="4197" y="8593"/>
                </a:moveTo>
                <a:cubicBezTo>
                  <a:pt x="4119" y="8723"/>
                  <a:pt x="4082" y="8870"/>
                  <a:pt x="4045" y="9024"/>
                </a:cubicBezTo>
                <a:cubicBezTo>
                  <a:pt x="4020" y="9100"/>
                  <a:pt x="3985" y="9195"/>
                  <a:pt x="3969" y="9282"/>
                </a:cubicBezTo>
                <a:cubicBezTo>
                  <a:pt x="3959" y="9306"/>
                  <a:pt x="3969" y="9333"/>
                  <a:pt x="3985" y="9350"/>
                </a:cubicBezTo>
                <a:cubicBezTo>
                  <a:pt x="3977" y="9385"/>
                  <a:pt x="3969" y="9409"/>
                  <a:pt x="3969" y="9445"/>
                </a:cubicBezTo>
                <a:cubicBezTo>
                  <a:pt x="3917" y="9583"/>
                  <a:pt x="3882" y="9737"/>
                  <a:pt x="3934" y="9822"/>
                </a:cubicBezTo>
                <a:lnTo>
                  <a:pt x="3934" y="9882"/>
                </a:lnTo>
                <a:cubicBezTo>
                  <a:pt x="3934" y="10046"/>
                  <a:pt x="3969" y="10269"/>
                  <a:pt x="3950" y="10459"/>
                </a:cubicBezTo>
                <a:cubicBezTo>
                  <a:pt x="3950" y="10467"/>
                  <a:pt x="3942" y="10475"/>
                  <a:pt x="3934" y="10492"/>
                </a:cubicBezTo>
                <a:cubicBezTo>
                  <a:pt x="3934" y="10380"/>
                  <a:pt x="3934" y="10277"/>
                  <a:pt x="3926" y="10166"/>
                </a:cubicBezTo>
                <a:cubicBezTo>
                  <a:pt x="3907" y="9952"/>
                  <a:pt x="3866" y="9727"/>
                  <a:pt x="3866" y="9513"/>
                </a:cubicBezTo>
                <a:cubicBezTo>
                  <a:pt x="3879" y="9197"/>
                  <a:pt x="4012" y="8866"/>
                  <a:pt x="4197" y="8593"/>
                </a:cubicBezTo>
                <a:close/>
                <a:moveTo>
                  <a:pt x="6820" y="10356"/>
                </a:moveTo>
                <a:lnTo>
                  <a:pt x="6820" y="10364"/>
                </a:lnTo>
                <a:lnTo>
                  <a:pt x="6820" y="10510"/>
                </a:lnTo>
                <a:cubicBezTo>
                  <a:pt x="6812" y="10467"/>
                  <a:pt x="6812" y="10424"/>
                  <a:pt x="6812" y="10389"/>
                </a:cubicBezTo>
                <a:cubicBezTo>
                  <a:pt x="6812" y="10372"/>
                  <a:pt x="6812" y="10364"/>
                  <a:pt x="6820" y="10356"/>
                </a:cubicBezTo>
                <a:close/>
                <a:moveTo>
                  <a:pt x="6966" y="9667"/>
                </a:moveTo>
                <a:lnTo>
                  <a:pt x="6966" y="9667"/>
                </a:lnTo>
                <a:cubicBezTo>
                  <a:pt x="6983" y="9686"/>
                  <a:pt x="6999" y="9694"/>
                  <a:pt x="7026" y="9694"/>
                </a:cubicBezTo>
                <a:cubicBezTo>
                  <a:pt x="7042" y="9925"/>
                  <a:pt x="7061" y="10158"/>
                  <a:pt x="7061" y="10389"/>
                </a:cubicBezTo>
                <a:cubicBezTo>
                  <a:pt x="7069" y="10459"/>
                  <a:pt x="7069" y="10519"/>
                  <a:pt x="7069" y="10587"/>
                </a:cubicBezTo>
                <a:cubicBezTo>
                  <a:pt x="7061" y="10562"/>
                  <a:pt x="7061" y="10535"/>
                  <a:pt x="7051" y="10519"/>
                </a:cubicBezTo>
                <a:cubicBezTo>
                  <a:pt x="7042" y="10459"/>
                  <a:pt x="7042" y="10389"/>
                  <a:pt x="7034" y="10329"/>
                </a:cubicBezTo>
                <a:cubicBezTo>
                  <a:pt x="7009" y="10115"/>
                  <a:pt x="6991" y="9892"/>
                  <a:pt x="6966" y="9667"/>
                </a:cubicBezTo>
                <a:close/>
                <a:moveTo>
                  <a:pt x="7712" y="10036"/>
                </a:moveTo>
                <a:cubicBezTo>
                  <a:pt x="7834" y="10166"/>
                  <a:pt x="7886" y="10459"/>
                  <a:pt x="7927" y="10587"/>
                </a:cubicBezTo>
                <a:cubicBezTo>
                  <a:pt x="7927" y="10603"/>
                  <a:pt x="7937" y="10630"/>
                  <a:pt x="7945" y="10655"/>
                </a:cubicBezTo>
                <a:cubicBezTo>
                  <a:pt x="7910" y="10587"/>
                  <a:pt x="7875" y="10519"/>
                  <a:pt x="7851" y="10459"/>
                </a:cubicBezTo>
                <a:cubicBezTo>
                  <a:pt x="7851" y="10448"/>
                  <a:pt x="7842" y="10440"/>
                  <a:pt x="7842" y="10432"/>
                </a:cubicBezTo>
                <a:cubicBezTo>
                  <a:pt x="7815" y="10337"/>
                  <a:pt x="7782" y="10234"/>
                  <a:pt x="7731" y="10174"/>
                </a:cubicBezTo>
                <a:cubicBezTo>
                  <a:pt x="7721" y="10158"/>
                  <a:pt x="7712" y="10150"/>
                  <a:pt x="7712" y="10131"/>
                </a:cubicBezTo>
                <a:cubicBezTo>
                  <a:pt x="7704" y="10098"/>
                  <a:pt x="7712" y="10063"/>
                  <a:pt x="7712" y="10036"/>
                </a:cubicBezTo>
                <a:close/>
                <a:moveTo>
                  <a:pt x="5360" y="9127"/>
                </a:moveTo>
                <a:lnTo>
                  <a:pt x="5360" y="9127"/>
                </a:lnTo>
                <a:cubicBezTo>
                  <a:pt x="5350" y="9212"/>
                  <a:pt x="5342" y="9290"/>
                  <a:pt x="5333" y="9366"/>
                </a:cubicBezTo>
                <a:lnTo>
                  <a:pt x="5333" y="9531"/>
                </a:lnTo>
                <a:cubicBezTo>
                  <a:pt x="5317" y="9531"/>
                  <a:pt x="5298" y="9548"/>
                  <a:pt x="5290" y="9572"/>
                </a:cubicBezTo>
                <a:cubicBezTo>
                  <a:pt x="5257" y="9634"/>
                  <a:pt x="5265" y="9727"/>
                  <a:pt x="5282" y="9822"/>
                </a:cubicBezTo>
                <a:cubicBezTo>
                  <a:pt x="5282" y="9908"/>
                  <a:pt x="5274" y="9985"/>
                  <a:pt x="5274" y="10063"/>
                </a:cubicBezTo>
                <a:cubicBezTo>
                  <a:pt x="5265" y="10253"/>
                  <a:pt x="5282" y="10432"/>
                  <a:pt x="5290" y="10613"/>
                </a:cubicBezTo>
                <a:cubicBezTo>
                  <a:pt x="5290" y="10706"/>
                  <a:pt x="5298" y="10801"/>
                  <a:pt x="5309" y="10888"/>
                </a:cubicBezTo>
                <a:cubicBezTo>
                  <a:pt x="5298" y="10879"/>
                  <a:pt x="5298" y="10871"/>
                  <a:pt x="5298" y="10861"/>
                </a:cubicBezTo>
                <a:cubicBezTo>
                  <a:pt x="5247" y="10570"/>
                  <a:pt x="5206" y="10277"/>
                  <a:pt x="5187" y="9976"/>
                </a:cubicBezTo>
                <a:cubicBezTo>
                  <a:pt x="5187" y="9840"/>
                  <a:pt x="5187" y="9710"/>
                  <a:pt x="5195" y="9583"/>
                </a:cubicBezTo>
                <a:cubicBezTo>
                  <a:pt x="5206" y="9418"/>
                  <a:pt x="5282" y="9273"/>
                  <a:pt x="5360" y="9127"/>
                </a:cubicBezTo>
                <a:close/>
                <a:moveTo>
                  <a:pt x="7129" y="9358"/>
                </a:moveTo>
                <a:cubicBezTo>
                  <a:pt x="7137" y="9409"/>
                  <a:pt x="7154" y="9461"/>
                  <a:pt x="7181" y="9504"/>
                </a:cubicBezTo>
                <a:cubicBezTo>
                  <a:pt x="7181" y="9521"/>
                  <a:pt x="7189" y="9531"/>
                  <a:pt x="7205" y="9539"/>
                </a:cubicBezTo>
                <a:cubicBezTo>
                  <a:pt x="7232" y="9651"/>
                  <a:pt x="7257" y="9762"/>
                  <a:pt x="7275" y="9882"/>
                </a:cubicBezTo>
                <a:cubicBezTo>
                  <a:pt x="7308" y="10055"/>
                  <a:pt x="7327" y="10226"/>
                  <a:pt x="7352" y="10397"/>
                </a:cubicBezTo>
                <a:cubicBezTo>
                  <a:pt x="7370" y="10543"/>
                  <a:pt x="7403" y="10768"/>
                  <a:pt x="7387" y="10931"/>
                </a:cubicBezTo>
                <a:cubicBezTo>
                  <a:pt x="7319" y="10784"/>
                  <a:pt x="7300" y="10483"/>
                  <a:pt x="7284" y="10389"/>
                </a:cubicBezTo>
                <a:cubicBezTo>
                  <a:pt x="7240" y="10131"/>
                  <a:pt x="7197" y="9882"/>
                  <a:pt x="7164" y="9634"/>
                </a:cubicBezTo>
                <a:cubicBezTo>
                  <a:pt x="7145" y="9539"/>
                  <a:pt x="7137" y="9453"/>
                  <a:pt x="7129" y="9358"/>
                </a:cubicBezTo>
                <a:close/>
                <a:moveTo>
                  <a:pt x="6915" y="10879"/>
                </a:moveTo>
                <a:cubicBezTo>
                  <a:pt x="6923" y="10923"/>
                  <a:pt x="6931" y="10974"/>
                  <a:pt x="6939" y="11015"/>
                </a:cubicBezTo>
                <a:cubicBezTo>
                  <a:pt x="6923" y="10991"/>
                  <a:pt x="6915" y="10964"/>
                  <a:pt x="6896" y="10947"/>
                </a:cubicBezTo>
                <a:cubicBezTo>
                  <a:pt x="6906" y="10939"/>
                  <a:pt x="6906" y="10931"/>
                  <a:pt x="6906" y="10923"/>
                </a:cubicBezTo>
                <a:cubicBezTo>
                  <a:pt x="6915" y="10904"/>
                  <a:pt x="6915" y="10896"/>
                  <a:pt x="6915" y="10879"/>
                </a:cubicBezTo>
                <a:close/>
                <a:moveTo>
                  <a:pt x="7533" y="10828"/>
                </a:moveTo>
                <a:cubicBezTo>
                  <a:pt x="7550" y="10896"/>
                  <a:pt x="7566" y="10974"/>
                  <a:pt x="7585" y="11042"/>
                </a:cubicBezTo>
                <a:cubicBezTo>
                  <a:pt x="7566" y="11034"/>
                  <a:pt x="7558" y="11026"/>
                  <a:pt x="7541" y="11026"/>
                </a:cubicBezTo>
                <a:cubicBezTo>
                  <a:pt x="7541" y="10956"/>
                  <a:pt x="7533" y="10896"/>
                  <a:pt x="7533" y="10828"/>
                </a:cubicBezTo>
                <a:close/>
                <a:moveTo>
                  <a:pt x="7955" y="10260"/>
                </a:moveTo>
                <a:cubicBezTo>
                  <a:pt x="7958" y="10266"/>
                  <a:pt x="7962" y="10272"/>
                  <a:pt x="7962" y="10277"/>
                </a:cubicBezTo>
                <a:cubicBezTo>
                  <a:pt x="8133" y="10500"/>
                  <a:pt x="8168" y="10698"/>
                  <a:pt x="8151" y="10982"/>
                </a:cubicBezTo>
                <a:cubicBezTo>
                  <a:pt x="8151" y="11012"/>
                  <a:pt x="8148" y="11037"/>
                  <a:pt x="8145" y="11063"/>
                </a:cubicBezTo>
                <a:lnTo>
                  <a:pt x="8145" y="11063"/>
                </a:lnTo>
                <a:cubicBezTo>
                  <a:pt x="8148" y="10883"/>
                  <a:pt x="8070" y="10687"/>
                  <a:pt x="8030" y="10535"/>
                </a:cubicBezTo>
                <a:cubicBezTo>
                  <a:pt x="8006" y="10461"/>
                  <a:pt x="7980" y="10361"/>
                  <a:pt x="7955" y="10260"/>
                </a:cubicBezTo>
                <a:close/>
                <a:moveTo>
                  <a:pt x="7927" y="10982"/>
                </a:moveTo>
                <a:cubicBezTo>
                  <a:pt x="7945" y="10991"/>
                  <a:pt x="7954" y="11007"/>
                  <a:pt x="7970" y="11026"/>
                </a:cubicBezTo>
                <a:cubicBezTo>
                  <a:pt x="7981" y="11035"/>
                  <a:pt x="7994" y="11039"/>
                  <a:pt x="8006" y="11039"/>
                </a:cubicBezTo>
                <a:cubicBezTo>
                  <a:pt x="8015" y="11039"/>
                  <a:pt x="8023" y="11037"/>
                  <a:pt x="8030" y="11034"/>
                </a:cubicBezTo>
                <a:lnTo>
                  <a:pt x="8030" y="11118"/>
                </a:lnTo>
                <a:cubicBezTo>
                  <a:pt x="7997" y="11077"/>
                  <a:pt x="7962" y="11034"/>
                  <a:pt x="7937" y="10991"/>
                </a:cubicBezTo>
                <a:lnTo>
                  <a:pt x="7927" y="10982"/>
                </a:lnTo>
                <a:close/>
                <a:moveTo>
                  <a:pt x="7815" y="11016"/>
                </a:moveTo>
                <a:cubicBezTo>
                  <a:pt x="7818" y="11018"/>
                  <a:pt x="7820" y="11021"/>
                  <a:pt x="7824" y="11026"/>
                </a:cubicBezTo>
                <a:cubicBezTo>
                  <a:pt x="7824" y="11067"/>
                  <a:pt x="7834" y="11102"/>
                  <a:pt x="7842" y="11145"/>
                </a:cubicBezTo>
                <a:cubicBezTo>
                  <a:pt x="7834" y="11137"/>
                  <a:pt x="7824" y="11137"/>
                  <a:pt x="7815" y="11137"/>
                </a:cubicBezTo>
                <a:lnTo>
                  <a:pt x="7815" y="11016"/>
                </a:lnTo>
                <a:close/>
                <a:moveTo>
                  <a:pt x="6605" y="10397"/>
                </a:moveTo>
                <a:cubicBezTo>
                  <a:pt x="6614" y="10500"/>
                  <a:pt x="6622" y="10603"/>
                  <a:pt x="6622" y="10706"/>
                </a:cubicBezTo>
                <a:cubicBezTo>
                  <a:pt x="6630" y="10776"/>
                  <a:pt x="6638" y="10852"/>
                  <a:pt x="6649" y="10923"/>
                </a:cubicBezTo>
                <a:cubicBezTo>
                  <a:pt x="6630" y="11015"/>
                  <a:pt x="6638" y="11118"/>
                  <a:pt x="6638" y="11221"/>
                </a:cubicBezTo>
                <a:cubicBezTo>
                  <a:pt x="6630" y="11137"/>
                  <a:pt x="6614" y="11059"/>
                  <a:pt x="6605" y="10974"/>
                </a:cubicBezTo>
                <a:cubicBezTo>
                  <a:pt x="6587" y="10784"/>
                  <a:pt x="6597" y="10587"/>
                  <a:pt x="6605" y="10397"/>
                </a:cubicBezTo>
                <a:close/>
                <a:moveTo>
                  <a:pt x="7601" y="11129"/>
                </a:moveTo>
                <a:cubicBezTo>
                  <a:pt x="7609" y="11145"/>
                  <a:pt x="7609" y="11162"/>
                  <a:pt x="7618" y="11180"/>
                </a:cubicBezTo>
                <a:cubicBezTo>
                  <a:pt x="7609" y="11221"/>
                  <a:pt x="7601" y="11265"/>
                  <a:pt x="7601" y="11316"/>
                </a:cubicBezTo>
                <a:lnTo>
                  <a:pt x="7601" y="11129"/>
                </a:lnTo>
                <a:close/>
                <a:moveTo>
                  <a:pt x="5591" y="11325"/>
                </a:moveTo>
                <a:cubicBezTo>
                  <a:pt x="5599" y="11335"/>
                  <a:pt x="5608" y="11335"/>
                  <a:pt x="5618" y="11335"/>
                </a:cubicBezTo>
                <a:cubicBezTo>
                  <a:pt x="5626" y="11376"/>
                  <a:pt x="5626" y="11419"/>
                  <a:pt x="5634" y="11463"/>
                </a:cubicBezTo>
                <a:cubicBezTo>
                  <a:pt x="5608" y="11438"/>
                  <a:pt x="5591" y="11411"/>
                  <a:pt x="5566" y="11386"/>
                </a:cubicBezTo>
                <a:cubicBezTo>
                  <a:pt x="5583" y="11376"/>
                  <a:pt x="5591" y="11360"/>
                  <a:pt x="5591" y="11335"/>
                </a:cubicBezTo>
                <a:lnTo>
                  <a:pt x="5591" y="11325"/>
                </a:lnTo>
                <a:close/>
                <a:moveTo>
                  <a:pt x="5814" y="11411"/>
                </a:moveTo>
                <a:cubicBezTo>
                  <a:pt x="5806" y="11498"/>
                  <a:pt x="5806" y="11582"/>
                  <a:pt x="5797" y="11661"/>
                </a:cubicBezTo>
                <a:cubicBezTo>
                  <a:pt x="5789" y="11582"/>
                  <a:pt x="5781" y="11506"/>
                  <a:pt x="5773" y="11438"/>
                </a:cubicBezTo>
                <a:cubicBezTo>
                  <a:pt x="5789" y="11428"/>
                  <a:pt x="5806" y="11419"/>
                  <a:pt x="5814" y="11411"/>
                </a:cubicBezTo>
                <a:close/>
                <a:moveTo>
                  <a:pt x="6391" y="8929"/>
                </a:moveTo>
                <a:cubicBezTo>
                  <a:pt x="6416" y="9049"/>
                  <a:pt x="6451" y="9170"/>
                  <a:pt x="6467" y="9298"/>
                </a:cubicBezTo>
                <a:cubicBezTo>
                  <a:pt x="6432" y="9358"/>
                  <a:pt x="6416" y="9469"/>
                  <a:pt x="6408" y="9564"/>
                </a:cubicBezTo>
                <a:cubicBezTo>
                  <a:pt x="6391" y="9607"/>
                  <a:pt x="6381" y="9642"/>
                  <a:pt x="6372" y="9686"/>
                </a:cubicBezTo>
                <a:cubicBezTo>
                  <a:pt x="6348" y="9797"/>
                  <a:pt x="6348" y="9908"/>
                  <a:pt x="6329" y="10011"/>
                </a:cubicBezTo>
                <a:cubicBezTo>
                  <a:pt x="6296" y="10269"/>
                  <a:pt x="6245" y="10519"/>
                  <a:pt x="6236" y="10776"/>
                </a:cubicBezTo>
                <a:cubicBezTo>
                  <a:pt x="6226" y="11042"/>
                  <a:pt x="6193" y="11300"/>
                  <a:pt x="6107" y="11558"/>
                </a:cubicBezTo>
                <a:cubicBezTo>
                  <a:pt x="6090" y="11617"/>
                  <a:pt x="6071" y="11669"/>
                  <a:pt x="6047" y="11720"/>
                </a:cubicBezTo>
                <a:lnTo>
                  <a:pt x="6047" y="11669"/>
                </a:lnTo>
                <a:cubicBezTo>
                  <a:pt x="6098" y="11549"/>
                  <a:pt x="6082" y="11386"/>
                  <a:pt x="6098" y="11257"/>
                </a:cubicBezTo>
                <a:cubicBezTo>
                  <a:pt x="6123" y="11094"/>
                  <a:pt x="6142" y="10931"/>
                  <a:pt x="6166" y="10768"/>
                </a:cubicBezTo>
                <a:cubicBezTo>
                  <a:pt x="6210" y="10622"/>
                  <a:pt x="6236" y="10475"/>
                  <a:pt x="6253" y="10329"/>
                </a:cubicBezTo>
                <a:cubicBezTo>
                  <a:pt x="6288" y="10071"/>
                  <a:pt x="6381" y="9710"/>
                  <a:pt x="6288" y="9461"/>
                </a:cubicBezTo>
                <a:cubicBezTo>
                  <a:pt x="6288" y="9453"/>
                  <a:pt x="6278" y="9445"/>
                  <a:pt x="6269" y="9436"/>
                </a:cubicBezTo>
                <a:cubicBezTo>
                  <a:pt x="6288" y="9325"/>
                  <a:pt x="6313" y="9212"/>
                  <a:pt x="6329" y="9100"/>
                </a:cubicBezTo>
                <a:cubicBezTo>
                  <a:pt x="6339" y="9040"/>
                  <a:pt x="6364" y="8989"/>
                  <a:pt x="6391" y="8929"/>
                </a:cubicBezTo>
                <a:close/>
                <a:moveTo>
                  <a:pt x="5634" y="11685"/>
                </a:moveTo>
                <a:lnTo>
                  <a:pt x="5634" y="11685"/>
                </a:lnTo>
                <a:cubicBezTo>
                  <a:pt x="5643" y="11696"/>
                  <a:pt x="5651" y="11712"/>
                  <a:pt x="5659" y="11720"/>
                </a:cubicBezTo>
                <a:cubicBezTo>
                  <a:pt x="5670" y="11737"/>
                  <a:pt x="5670" y="11747"/>
                  <a:pt x="5670" y="11764"/>
                </a:cubicBezTo>
                <a:cubicBezTo>
                  <a:pt x="5659" y="11755"/>
                  <a:pt x="5651" y="11755"/>
                  <a:pt x="5651" y="11747"/>
                </a:cubicBezTo>
                <a:cubicBezTo>
                  <a:pt x="5643" y="11729"/>
                  <a:pt x="5643" y="11704"/>
                  <a:pt x="5634" y="11685"/>
                </a:cubicBezTo>
                <a:close/>
                <a:moveTo>
                  <a:pt x="6532" y="11445"/>
                </a:moveTo>
                <a:cubicBezTo>
                  <a:pt x="6574" y="11612"/>
                  <a:pt x="6633" y="11769"/>
                  <a:pt x="6700" y="11926"/>
                </a:cubicBezTo>
                <a:cubicBezTo>
                  <a:pt x="6630" y="11799"/>
                  <a:pt x="6570" y="11661"/>
                  <a:pt x="6546" y="11506"/>
                </a:cubicBezTo>
                <a:cubicBezTo>
                  <a:pt x="6538" y="11485"/>
                  <a:pt x="6536" y="11466"/>
                  <a:pt x="6532" y="11445"/>
                </a:cubicBezTo>
                <a:close/>
                <a:moveTo>
                  <a:pt x="6820" y="11110"/>
                </a:moveTo>
                <a:lnTo>
                  <a:pt x="6820" y="11110"/>
                </a:lnTo>
                <a:cubicBezTo>
                  <a:pt x="6896" y="11265"/>
                  <a:pt x="6948" y="11454"/>
                  <a:pt x="7009" y="11601"/>
                </a:cubicBezTo>
                <a:lnTo>
                  <a:pt x="7009" y="11609"/>
                </a:lnTo>
                <a:cubicBezTo>
                  <a:pt x="6999" y="11755"/>
                  <a:pt x="7042" y="11918"/>
                  <a:pt x="7086" y="12073"/>
                </a:cubicBezTo>
                <a:cubicBezTo>
                  <a:pt x="7094" y="12116"/>
                  <a:pt x="7094" y="12159"/>
                  <a:pt x="7094" y="12201"/>
                </a:cubicBezTo>
                <a:cubicBezTo>
                  <a:pt x="7077" y="12176"/>
                  <a:pt x="7051" y="12159"/>
                  <a:pt x="7034" y="12133"/>
                </a:cubicBezTo>
                <a:cubicBezTo>
                  <a:pt x="6999" y="12046"/>
                  <a:pt x="6966" y="11970"/>
                  <a:pt x="6906" y="11910"/>
                </a:cubicBezTo>
                <a:cubicBezTo>
                  <a:pt x="6896" y="11891"/>
                  <a:pt x="6888" y="11883"/>
                  <a:pt x="6871" y="11883"/>
                </a:cubicBezTo>
                <a:cubicBezTo>
                  <a:pt x="6845" y="11755"/>
                  <a:pt x="6820" y="11626"/>
                  <a:pt x="6812" y="11498"/>
                </a:cubicBezTo>
                <a:cubicBezTo>
                  <a:pt x="6828" y="11479"/>
                  <a:pt x="6845" y="11463"/>
                  <a:pt x="6845" y="11438"/>
                </a:cubicBezTo>
                <a:cubicBezTo>
                  <a:pt x="6845" y="11325"/>
                  <a:pt x="6836" y="11221"/>
                  <a:pt x="6820" y="11110"/>
                </a:cubicBezTo>
                <a:close/>
                <a:moveTo>
                  <a:pt x="7205" y="10673"/>
                </a:moveTo>
                <a:cubicBezTo>
                  <a:pt x="7205" y="10681"/>
                  <a:pt x="7216" y="10698"/>
                  <a:pt x="7216" y="10716"/>
                </a:cubicBezTo>
                <a:cubicBezTo>
                  <a:pt x="7240" y="10844"/>
                  <a:pt x="7249" y="11059"/>
                  <a:pt x="7387" y="11129"/>
                </a:cubicBezTo>
                <a:cubicBezTo>
                  <a:pt x="7403" y="11137"/>
                  <a:pt x="7422" y="11137"/>
                  <a:pt x="7438" y="11137"/>
                </a:cubicBezTo>
                <a:cubicBezTo>
                  <a:pt x="7438" y="11153"/>
                  <a:pt x="7438" y="11170"/>
                  <a:pt x="7446" y="11197"/>
                </a:cubicBezTo>
                <a:cubicBezTo>
                  <a:pt x="7438" y="11446"/>
                  <a:pt x="7422" y="11696"/>
                  <a:pt x="7411" y="11943"/>
                </a:cubicBezTo>
                <a:cubicBezTo>
                  <a:pt x="7411" y="12089"/>
                  <a:pt x="7422" y="12244"/>
                  <a:pt x="7411" y="12399"/>
                </a:cubicBezTo>
                <a:cubicBezTo>
                  <a:pt x="7395" y="12339"/>
                  <a:pt x="7378" y="12271"/>
                  <a:pt x="7360" y="12211"/>
                </a:cubicBezTo>
                <a:lnTo>
                  <a:pt x="7360" y="12184"/>
                </a:lnTo>
                <a:cubicBezTo>
                  <a:pt x="7335" y="12065"/>
                  <a:pt x="7319" y="11935"/>
                  <a:pt x="7292" y="11815"/>
                </a:cubicBezTo>
                <a:cubicBezTo>
                  <a:pt x="7275" y="11685"/>
                  <a:pt x="7267" y="11549"/>
                  <a:pt x="7240" y="11428"/>
                </a:cubicBezTo>
                <a:cubicBezTo>
                  <a:pt x="7240" y="11419"/>
                  <a:pt x="7232" y="11411"/>
                  <a:pt x="7232" y="11403"/>
                </a:cubicBezTo>
                <a:cubicBezTo>
                  <a:pt x="7224" y="11343"/>
                  <a:pt x="7216" y="11292"/>
                  <a:pt x="7205" y="11240"/>
                </a:cubicBezTo>
                <a:cubicBezTo>
                  <a:pt x="7197" y="11197"/>
                  <a:pt x="7189" y="11153"/>
                  <a:pt x="7181" y="11110"/>
                </a:cubicBezTo>
                <a:cubicBezTo>
                  <a:pt x="7224" y="11007"/>
                  <a:pt x="7205" y="10844"/>
                  <a:pt x="7205" y="10749"/>
                </a:cubicBezTo>
                <a:lnTo>
                  <a:pt x="7205" y="10673"/>
                </a:lnTo>
                <a:close/>
                <a:moveTo>
                  <a:pt x="8126" y="11186"/>
                </a:moveTo>
                <a:cubicBezTo>
                  <a:pt x="8078" y="11517"/>
                  <a:pt x="7940" y="11796"/>
                  <a:pt x="7834" y="12124"/>
                </a:cubicBezTo>
                <a:cubicBezTo>
                  <a:pt x="7799" y="12236"/>
                  <a:pt x="7756" y="12355"/>
                  <a:pt x="7712" y="12477"/>
                </a:cubicBezTo>
                <a:cubicBezTo>
                  <a:pt x="7731" y="12374"/>
                  <a:pt x="7747" y="12279"/>
                  <a:pt x="7756" y="12176"/>
                </a:cubicBezTo>
                <a:cubicBezTo>
                  <a:pt x="7764" y="12159"/>
                  <a:pt x="7764" y="12141"/>
                  <a:pt x="7764" y="12124"/>
                </a:cubicBezTo>
                <a:cubicBezTo>
                  <a:pt x="7772" y="12116"/>
                  <a:pt x="7772" y="12116"/>
                  <a:pt x="7782" y="12108"/>
                </a:cubicBezTo>
                <a:cubicBezTo>
                  <a:pt x="7842" y="12005"/>
                  <a:pt x="7834" y="11840"/>
                  <a:pt x="7834" y="11720"/>
                </a:cubicBezTo>
                <a:cubicBezTo>
                  <a:pt x="7842" y="11720"/>
                  <a:pt x="7842" y="11720"/>
                  <a:pt x="7851" y="11729"/>
                </a:cubicBezTo>
                <a:cubicBezTo>
                  <a:pt x="7855" y="11730"/>
                  <a:pt x="7860" y="11731"/>
                  <a:pt x="7864" y="11731"/>
                </a:cubicBezTo>
                <a:cubicBezTo>
                  <a:pt x="7887" y="11731"/>
                  <a:pt x="7912" y="11716"/>
                  <a:pt x="7919" y="11696"/>
                </a:cubicBezTo>
                <a:cubicBezTo>
                  <a:pt x="7970" y="11549"/>
                  <a:pt x="7978" y="11376"/>
                  <a:pt x="7962" y="11213"/>
                </a:cubicBezTo>
                <a:lnTo>
                  <a:pt x="7962" y="11213"/>
                </a:lnTo>
                <a:cubicBezTo>
                  <a:pt x="7978" y="11232"/>
                  <a:pt x="7997" y="11248"/>
                  <a:pt x="8022" y="11273"/>
                </a:cubicBezTo>
                <a:cubicBezTo>
                  <a:pt x="8028" y="11280"/>
                  <a:pt x="8040" y="11283"/>
                  <a:pt x="8052" y="11283"/>
                </a:cubicBezTo>
                <a:cubicBezTo>
                  <a:pt x="8072" y="11283"/>
                  <a:pt x="8095" y="11274"/>
                  <a:pt x="8100" y="11257"/>
                </a:cubicBezTo>
                <a:cubicBezTo>
                  <a:pt x="8110" y="11235"/>
                  <a:pt x="8120" y="11211"/>
                  <a:pt x="8126" y="11186"/>
                </a:cubicBezTo>
                <a:close/>
                <a:moveTo>
                  <a:pt x="7257" y="12580"/>
                </a:moveTo>
                <a:cubicBezTo>
                  <a:pt x="7267" y="12588"/>
                  <a:pt x="7267" y="12596"/>
                  <a:pt x="7275" y="12613"/>
                </a:cubicBezTo>
                <a:cubicBezTo>
                  <a:pt x="7275" y="12632"/>
                  <a:pt x="7284" y="12648"/>
                  <a:pt x="7292" y="12675"/>
                </a:cubicBezTo>
                <a:cubicBezTo>
                  <a:pt x="7275" y="12640"/>
                  <a:pt x="7257" y="12613"/>
                  <a:pt x="7240" y="12580"/>
                </a:cubicBezTo>
                <a:close/>
                <a:moveTo>
                  <a:pt x="2046" y="0"/>
                </a:moveTo>
                <a:cubicBezTo>
                  <a:pt x="1927" y="0"/>
                  <a:pt x="1840" y="169"/>
                  <a:pt x="1967" y="228"/>
                </a:cubicBezTo>
                <a:cubicBezTo>
                  <a:pt x="2087" y="279"/>
                  <a:pt x="2173" y="451"/>
                  <a:pt x="2241" y="545"/>
                </a:cubicBezTo>
                <a:cubicBezTo>
                  <a:pt x="2344" y="675"/>
                  <a:pt x="2456" y="795"/>
                  <a:pt x="2559" y="925"/>
                </a:cubicBezTo>
                <a:cubicBezTo>
                  <a:pt x="2757" y="1182"/>
                  <a:pt x="2963" y="1440"/>
                  <a:pt x="3169" y="1706"/>
                </a:cubicBezTo>
                <a:cubicBezTo>
                  <a:pt x="3375" y="1964"/>
                  <a:pt x="3598" y="2213"/>
                  <a:pt x="3771" y="2495"/>
                </a:cubicBezTo>
                <a:cubicBezTo>
                  <a:pt x="3917" y="2728"/>
                  <a:pt x="4080" y="2951"/>
                  <a:pt x="4235" y="3182"/>
                </a:cubicBezTo>
                <a:cubicBezTo>
                  <a:pt x="4303" y="3285"/>
                  <a:pt x="4371" y="3372"/>
                  <a:pt x="4441" y="3466"/>
                </a:cubicBezTo>
                <a:cubicBezTo>
                  <a:pt x="4414" y="3466"/>
                  <a:pt x="4398" y="3466"/>
                  <a:pt x="4371" y="3458"/>
                </a:cubicBezTo>
                <a:cubicBezTo>
                  <a:pt x="4346" y="3440"/>
                  <a:pt x="4319" y="3415"/>
                  <a:pt x="4295" y="3398"/>
                </a:cubicBezTo>
                <a:cubicBezTo>
                  <a:pt x="4045" y="3225"/>
                  <a:pt x="3711" y="3097"/>
                  <a:pt x="3418" y="2994"/>
                </a:cubicBezTo>
                <a:cubicBezTo>
                  <a:pt x="3134" y="2883"/>
                  <a:pt x="2825" y="2821"/>
                  <a:pt x="2559" y="2658"/>
                </a:cubicBezTo>
                <a:cubicBezTo>
                  <a:pt x="2301" y="2495"/>
                  <a:pt x="2114" y="2246"/>
                  <a:pt x="1907" y="2023"/>
                </a:cubicBezTo>
                <a:cubicBezTo>
                  <a:pt x="1882" y="1995"/>
                  <a:pt x="1840" y="1980"/>
                  <a:pt x="1800" y="1980"/>
                </a:cubicBezTo>
                <a:cubicBezTo>
                  <a:pt x="1744" y="1980"/>
                  <a:pt x="1691" y="2010"/>
                  <a:pt x="1691" y="2075"/>
                </a:cubicBezTo>
                <a:cubicBezTo>
                  <a:pt x="1691" y="2306"/>
                  <a:pt x="1924" y="2642"/>
                  <a:pt x="2052" y="2813"/>
                </a:cubicBezTo>
                <a:cubicBezTo>
                  <a:pt x="2122" y="2908"/>
                  <a:pt x="2198" y="2994"/>
                  <a:pt x="2276" y="3089"/>
                </a:cubicBezTo>
                <a:cubicBezTo>
                  <a:pt x="2353" y="3217"/>
                  <a:pt x="2404" y="3363"/>
                  <a:pt x="2526" y="3458"/>
                </a:cubicBezTo>
                <a:cubicBezTo>
                  <a:pt x="2301" y="3475"/>
                  <a:pt x="2087" y="3534"/>
                  <a:pt x="1872" y="3621"/>
                </a:cubicBezTo>
                <a:cubicBezTo>
                  <a:pt x="1503" y="3767"/>
                  <a:pt x="1219" y="3947"/>
                  <a:pt x="936" y="4231"/>
                </a:cubicBezTo>
                <a:cubicBezTo>
                  <a:pt x="798" y="4367"/>
                  <a:pt x="695" y="4522"/>
                  <a:pt x="592" y="4687"/>
                </a:cubicBezTo>
                <a:cubicBezTo>
                  <a:pt x="532" y="4780"/>
                  <a:pt x="464" y="4866"/>
                  <a:pt x="370" y="4934"/>
                </a:cubicBezTo>
                <a:cubicBezTo>
                  <a:pt x="275" y="4996"/>
                  <a:pt x="163" y="5021"/>
                  <a:pt x="60" y="5072"/>
                </a:cubicBezTo>
                <a:cubicBezTo>
                  <a:pt x="9" y="5107"/>
                  <a:pt x="1" y="5175"/>
                  <a:pt x="34" y="5219"/>
                </a:cubicBezTo>
                <a:cubicBezTo>
                  <a:pt x="77" y="5278"/>
                  <a:pt x="145" y="5313"/>
                  <a:pt x="215" y="5346"/>
                </a:cubicBezTo>
                <a:cubicBezTo>
                  <a:pt x="223" y="5381"/>
                  <a:pt x="248" y="5408"/>
                  <a:pt x="291" y="5417"/>
                </a:cubicBezTo>
                <a:cubicBezTo>
                  <a:pt x="489" y="5433"/>
                  <a:pt x="660" y="5571"/>
                  <a:pt x="850" y="5614"/>
                </a:cubicBezTo>
                <a:cubicBezTo>
                  <a:pt x="903" y="5625"/>
                  <a:pt x="959" y="5629"/>
                  <a:pt x="1016" y="5629"/>
                </a:cubicBezTo>
                <a:cubicBezTo>
                  <a:pt x="1143" y="5629"/>
                  <a:pt x="1275" y="5607"/>
                  <a:pt x="1400" y="5571"/>
                </a:cubicBezTo>
                <a:cubicBezTo>
                  <a:pt x="1571" y="5563"/>
                  <a:pt x="1734" y="5536"/>
                  <a:pt x="1889" y="5485"/>
                </a:cubicBezTo>
                <a:cubicBezTo>
                  <a:pt x="2241" y="5346"/>
                  <a:pt x="2542" y="5107"/>
                  <a:pt x="2887" y="4961"/>
                </a:cubicBezTo>
                <a:cubicBezTo>
                  <a:pt x="3066" y="4889"/>
                  <a:pt x="3262" y="4835"/>
                  <a:pt x="3458" y="4835"/>
                </a:cubicBezTo>
                <a:cubicBezTo>
                  <a:pt x="3496" y="4835"/>
                  <a:pt x="3535" y="4837"/>
                  <a:pt x="3573" y="4841"/>
                </a:cubicBezTo>
                <a:cubicBezTo>
                  <a:pt x="3633" y="4850"/>
                  <a:pt x="3822" y="4874"/>
                  <a:pt x="3942" y="4918"/>
                </a:cubicBezTo>
                <a:cubicBezTo>
                  <a:pt x="3796" y="4977"/>
                  <a:pt x="3625" y="5004"/>
                  <a:pt x="3478" y="5048"/>
                </a:cubicBezTo>
                <a:cubicBezTo>
                  <a:pt x="3289" y="5099"/>
                  <a:pt x="3101" y="5132"/>
                  <a:pt x="2911" y="5175"/>
                </a:cubicBezTo>
                <a:cubicBezTo>
                  <a:pt x="2894" y="5150"/>
                  <a:pt x="2866" y="5130"/>
                  <a:pt x="2830" y="5130"/>
                </a:cubicBezTo>
                <a:cubicBezTo>
                  <a:pt x="2816" y="5130"/>
                  <a:pt x="2800" y="5133"/>
                  <a:pt x="2784" y="5140"/>
                </a:cubicBezTo>
                <a:cubicBezTo>
                  <a:pt x="2680" y="5175"/>
                  <a:pt x="2577" y="5227"/>
                  <a:pt x="2474" y="5287"/>
                </a:cubicBezTo>
                <a:cubicBezTo>
                  <a:pt x="2182" y="5373"/>
                  <a:pt x="1897" y="5485"/>
                  <a:pt x="1631" y="5639"/>
                </a:cubicBezTo>
                <a:cubicBezTo>
                  <a:pt x="1305" y="5829"/>
                  <a:pt x="1021" y="6130"/>
                  <a:pt x="842" y="6455"/>
                </a:cubicBezTo>
                <a:cubicBezTo>
                  <a:pt x="619" y="6860"/>
                  <a:pt x="609" y="7253"/>
                  <a:pt x="557" y="7701"/>
                </a:cubicBezTo>
                <a:cubicBezTo>
                  <a:pt x="549" y="7736"/>
                  <a:pt x="567" y="7769"/>
                  <a:pt x="609" y="7787"/>
                </a:cubicBezTo>
                <a:cubicBezTo>
                  <a:pt x="647" y="7810"/>
                  <a:pt x="684" y="7817"/>
                  <a:pt x="724" y="7817"/>
                </a:cubicBezTo>
                <a:cubicBezTo>
                  <a:pt x="774" y="7817"/>
                  <a:pt x="827" y="7805"/>
                  <a:pt x="885" y="7795"/>
                </a:cubicBezTo>
                <a:cubicBezTo>
                  <a:pt x="1031" y="7779"/>
                  <a:pt x="1186" y="7769"/>
                  <a:pt x="1340" y="7752"/>
                </a:cubicBezTo>
                <a:cubicBezTo>
                  <a:pt x="1658" y="7701"/>
                  <a:pt x="1949" y="7573"/>
                  <a:pt x="2206" y="7375"/>
                </a:cubicBezTo>
                <a:cubicBezTo>
                  <a:pt x="2447" y="7193"/>
                  <a:pt x="2654" y="6996"/>
                  <a:pt x="2843" y="6765"/>
                </a:cubicBezTo>
                <a:cubicBezTo>
                  <a:pt x="2946" y="6635"/>
                  <a:pt x="3006" y="6491"/>
                  <a:pt x="3117" y="6369"/>
                </a:cubicBezTo>
                <a:cubicBezTo>
                  <a:pt x="3237" y="6233"/>
                  <a:pt x="3392" y="6119"/>
                  <a:pt x="3546" y="6027"/>
                </a:cubicBezTo>
                <a:cubicBezTo>
                  <a:pt x="3874" y="5821"/>
                  <a:pt x="4216" y="5647"/>
                  <a:pt x="4587" y="5536"/>
                </a:cubicBezTo>
                <a:cubicBezTo>
                  <a:pt x="4596" y="5536"/>
                  <a:pt x="4604" y="5528"/>
                  <a:pt x="4620" y="5528"/>
                </a:cubicBezTo>
                <a:cubicBezTo>
                  <a:pt x="4664" y="5532"/>
                  <a:pt x="4707" y="5534"/>
                  <a:pt x="4750" y="5534"/>
                </a:cubicBezTo>
                <a:cubicBezTo>
                  <a:pt x="4793" y="5534"/>
                  <a:pt x="4836" y="5532"/>
                  <a:pt x="4878" y="5528"/>
                </a:cubicBezTo>
                <a:lnTo>
                  <a:pt x="4878" y="5528"/>
                </a:lnTo>
                <a:cubicBezTo>
                  <a:pt x="4878" y="5563"/>
                  <a:pt x="4870" y="5614"/>
                  <a:pt x="4861" y="5631"/>
                </a:cubicBezTo>
                <a:cubicBezTo>
                  <a:pt x="4810" y="5810"/>
                  <a:pt x="4639" y="5975"/>
                  <a:pt x="4466" y="6051"/>
                </a:cubicBezTo>
                <a:cubicBezTo>
                  <a:pt x="4175" y="6171"/>
                  <a:pt x="3882" y="6233"/>
                  <a:pt x="3598" y="6387"/>
                </a:cubicBezTo>
                <a:cubicBezTo>
                  <a:pt x="3315" y="6550"/>
                  <a:pt x="3058" y="6738"/>
                  <a:pt x="2800" y="6944"/>
                </a:cubicBezTo>
                <a:cubicBezTo>
                  <a:pt x="2534" y="7160"/>
                  <a:pt x="2320" y="7426"/>
                  <a:pt x="2198" y="7752"/>
                </a:cubicBezTo>
                <a:cubicBezTo>
                  <a:pt x="2122" y="7950"/>
                  <a:pt x="2114" y="8173"/>
                  <a:pt x="2010" y="8362"/>
                </a:cubicBezTo>
                <a:cubicBezTo>
                  <a:pt x="1932" y="8509"/>
                  <a:pt x="1813" y="8628"/>
                  <a:pt x="1761" y="8783"/>
                </a:cubicBezTo>
                <a:cubicBezTo>
                  <a:pt x="1753" y="8826"/>
                  <a:pt x="1778" y="8878"/>
                  <a:pt x="1821" y="8886"/>
                </a:cubicBezTo>
                <a:cubicBezTo>
                  <a:pt x="1916" y="8900"/>
                  <a:pt x="2014" y="8908"/>
                  <a:pt x="2113" y="8908"/>
                </a:cubicBezTo>
                <a:cubicBezTo>
                  <a:pt x="2307" y="8908"/>
                  <a:pt x="2503" y="8878"/>
                  <a:pt x="2680" y="8810"/>
                </a:cubicBezTo>
                <a:cubicBezTo>
                  <a:pt x="3041" y="8663"/>
                  <a:pt x="3392" y="8439"/>
                  <a:pt x="3711" y="8208"/>
                </a:cubicBezTo>
                <a:cubicBezTo>
                  <a:pt x="4045" y="7966"/>
                  <a:pt x="4371" y="7701"/>
                  <a:pt x="4680" y="7418"/>
                </a:cubicBezTo>
                <a:cubicBezTo>
                  <a:pt x="4810" y="7297"/>
                  <a:pt x="4929" y="7169"/>
                  <a:pt x="5059" y="7047"/>
                </a:cubicBezTo>
                <a:cubicBezTo>
                  <a:pt x="5083" y="7029"/>
                  <a:pt x="5214" y="6910"/>
                  <a:pt x="5292" y="6910"/>
                </a:cubicBezTo>
                <a:cubicBezTo>
                  <a:pt x="5321" y="6910"/>
                  <a:pt x="5343" y="6927"/>
                  <a:pt x="5350" y="6971"/>
                </a:cubicBezTo>
                <a:cubicBezTo>
                  <a:pt x="5360" y="7006"/>
                  <a:pt x="5195" y="7150"/>
                  <a:pt x="5179" y="7169"/>
                </a:cubicBezTo>
                <a:cubicBezTo>
                  <a:pt x="4938" y="7459"/>
                  <a:pt x="4672" y="7736"/>
                  <a:pt x="4433" y="8026"/>
                </a:cubicBezTo>
                <a:cubicBezTo>
                  <a:pt x="4286" y="8191"/>
                  <a:pt x="4148" y="8354"/>
                  <a:pt x="4037" y="8525"/>
                </a:cubicBezTo>
                <a:cubicBezTo>
                  <a:pt x="3942" y="8663"/>
                  <a:pt x="3866" y="8818"/>
                  <a:pt x="3804" y="8972"/>
                </a:cubicBezTo>
                <a:cubicBezTo>
                  <a:pt x="3676" y="9238"/>
                  <a:pt x="3633" y="9488"/>
                  <a:pt x="3641" y="9789"/>
                </a:cubicBezTo>
                <a:cubicBezTo>
                  <a:pt x="3649" y="9985"/>
                  <a:pt x="3701" y="10166"/>
                  <a:pt x="3684" y="10364"/>
                </a:cubicBezTo>
                <a:cubicBezTo>
                  <a:pt x="3676" y="10527"/>
                  <a:pt x="3649" y="10698"/>
                  <a:pt x="3676" y="10861"/>
                </a:cubicBezTo>
                <a:cubicBezTo>
                  <a:pt x="3684" y="10888"/>
                  <a:pt x="3711" y="10912"/>
                  <a:pt x="3744" y="10923"/>
                </a:cubicBezTo>
                <a:cubicBezTo>
                  <a:pt x="3755" y="10924"/>
                  <a:pt x="3766" y="10924"/>
                  <a:pt x="3777" y="10924"/>
                </a:cubicBezTo>
                <a:cubicBezTo>
                  <a:pt x="3997" y="10924"/>
                  <a:pt x="4196" y="10698"/>
                  <a:pt x="4286" y="10527"/>
                </a:cubicBezTo>
                <a:cubicBezTo>
                  <a:pt x="4346" y="10407"/>
                  <a:pt x="4389" y="10304"/>
                  <a:pt x="4466" y="10201"/>
                </a:cubicBezTo>
                <a:cubicBezTo>
                  <a:pt x="4552" y="10079"/>
                  <a:pt x="4612" y="9943"/>
                  <a:pt x="4672" y="9805"/>
                </a:cubicBezTo>
                <a:cubicBezTo>
                  <a:pt x="4818" y="9469"/>
                  <a:pt x="4981" y="9144"/>
                  <a:pt x="5195" y="8851"/>
                </a:cubicBezTo>
                <a:cubicBezTo>
                  <a:pt x="5274" y="8748"/>
                  <a:pt x="5350" y="8636"/>
                  <a:pt x="5437" y="8533"/>
                </a:cubicBezTo>
                <a:lnTo>
                  <a:pt x="5437" y="8533"/>
                </a:lnTo>
                <a:cubicBezTo>
                  <a:pt x="5412" y="8585"/>
                  <a:pt x="5393" y="8636"/>
                  <a:pt x="5369" y="8688"/>
                </a:cubicBezTo>
                <a:cubicBezTo>
                  <a:pt x="5206" y="8799"/>
                  <a:pt x="5136" y="8997"/>
                  <a:pt x="5084" y="9187"/>
                </a:cubicBezTo>
                <a:cubicBezTo>
                  <a:pt x="4948" y="9496"/>
                  <a:pt x="4878" y="9830"/>
                  <a:pt x="4870" y="10174"/>
                </a:cubicBezTo>
                <a:cubicBezTo>
                  <a:pt x="4853" y="10552"/>
                  <a:pt x="4853" y="10999"/>
                  <a:pt x="5024" y="11351"/>
                </a:cubicBezTo>
                <a:cubicBezTo>
                  <a:pt x="5103" y="11522"/>
                  <a:pt x="5247" y="11634"/>
                  <a:pt x="5402" y="11747"/>
                </a:cubicBezTo>
                <a:cubicBezTo>
                  <a:pt x="5472" y="11799"/>
                  <a:pt x="5540" y="11832"/>
                  <a:pt x="5599" y="11883"/>
                </a:cubicBezTo>
                <a:cubicBezTo>
                  <a:pt x="5643" y="11918"/>
                  <a:pt x="5678" y="11953"/>
                  <a:pt x="5702" y="11986"/>
                </a:cubicBezTo>
                <a:cubicBezTo>
                  <a:pt x="5702" y="11995"/>
                  <a:pt x="5711" y="12013"/>
                  <a:pt x="5721" y="12021"/>
                </a:cubicBezTo>
                <a:cubicBezTo>
                  <a:pt x="5754" y="12089"/>
                  <a:pt x="5773" y="12168"/>
                  <a:pt x="5762" y="12263"/>
                </a:cubicBezTo>
                <a:cubicBezTo>
                  <a:pt x="5762" y="12308"/>
                  <a:pt x="5805" y="12346"/>
                  <a:pt x="5843" y="12346"/>
                </a:cubicBezTo>
                <a:cubicBezTo>
                  <a:pt x="5862" y="12346"/>
                  <a:pt x="5881" y="12337"/>
                  <a:pt x="5892" y="12314"/>
                </a:cubicBezTo>
                <a:cubicBezTo>
                  <a:pt x="6003" y="12124"/>
                  <a:pt x="6115" y="11943"/>
                  <a:pt x="6193" y="11737"/>
                </a:cubicBezTo>
                <a:cubicBezTo>
                  <a:pt x="6288" y="11506"/>
                  <a:pt x="6348" y="11257"/>
                  <a:pt x="6372" y="10999"/>
                </a:cubicBezTo>
                <a:lnTo>
                  <a:pt x="6372" y="10999"/>
                </a:lnTo>
                <a:cubicBezTo>
                  <a:pt x="6364" y="11145"/>
                  <a:pt x="6364" y="11283"/>
                  <a:pt x="6381" y="11419"/>
                </a:cubicBezTo>
                <a:cubicBezTo>
                  <a:pt x="6399" y="11644"/>
                  <a:pt x="6484" y="11840"/>
                  <a:pt x="6597" y="12046"/>
                </a:cubicBezTo>
                <a:cubicBezTo>
                  <a:pt x="6700" y="12244"/>
                  <a:pt x="6768" y="12469"/>
                  <a:pt x="6888" y="12656"/>
                </a:cubicBezTo>
                <a:cubicBezTo>
                  <a:pt x="6999" y="12819"/>
                  <a:pt x="7121" y="12992"/>
                  <a:pt x="7249" y="13147"/>
                </a:cubicBezTo>
                <a:cubicBezTo>
                  <a:pt x="7335" y="13258"/>
                  <a:pt x="7446" y="13386"/>
                  <a:pt x="7593" y="13386"/>
                </a:cubicBezTo>
                <a:cubicBezTo>
                  <a:pt x="7628" y="13386"/>
                  <a:pt x="7653" y="13369"/>
                  <a:pt x="7669" y="13334"/>
                </a:cubicBezTo>
                <a:cubicBezTo>
                  <a:pt x="7696" y="13275"/>
                  <a:pt x="7688" y="13223"/>
                  <a:pt x="7688" y="13163"/>
                </a:cubicBezTo>
                <a:cubicBezTo>
                  <a:pt x="7688" y="13044"/>
                  <a:pt x="7712" y="12932"/>
                  <a:pt x="7747" y="12819"/>
                </a:cubicBezTo>
                <a:cubicBezTo>
                  <a:pt x="7824" y="12580"/>
                  <a:pt x="7927" y="12347"/>
                  <a:pt x="7997" y="12108"/>
                </a:cubicBezTo>
                <a:cubicBezTo>
                  <a:pt x="8057" y="11918"/>
                  <a:pt x="8143" y="11737"/>
                  <a:pt x="8203" y="11541"/>
                </a:cubicBezTo>
                <a:cubicBezTo>
                  <a:pt x="8271" y="11325"/>
                  <a:pt x="8288" y="11110"/>
                  <a:pt x="8298" y="10888"/>
                </a:cubicBezTo>
                <a:cubicBezTo>
                  <a:pt x="8314" y="10475"/>
                  <a:pt x="8092" y="10209"/>
                  <a:pt x="7867" y="9882"/>
                </a:cubicBezTo>
                <a:cubicBezTo>
                  <a:pt x="7721" y="9686"/>
                  <a:pt x="7601" y="9488"/>
                  <a:pt x="7525" y="9247"/>
                </a:cubicBezTo>
                <a:cubicBezTo>
                  <a:pt x="7473" y="9076"/>
                  <a:pt x="7482" y="8894"/>
                  <a:pt x="7446" y="8723"/>
                </a:cubicBezTo>
                <a:lnTo>
                  <a:pt x="7446" y="8723"/>
                </a:lnTo>
                <a:cubicBezTo>
                  <a:pt x="7506" y="8810"/>
                  <a:pt x="7558" y="8894"/>
                  <a:pt x="7609" y="8972"/>
                </a:cubicBezTo>
                <a:cubicBezTo>
                  <a:pt x="7739" y="9187"/>
                  <a:pt x="7842" y="9385"/>
                  <a:pt x="8022" y="9556"/>
                </a:cubicBezTo>
                <a:cubicBezTo>
                  <a:pt x="8220" y="9746"/>
                  <a:pt x="8401" y="9952"/>
                  <a:pt x="8564" y="10166"/>
                </a:cubicBezTo>
                <a:cubicBezTo>
                  <a:pt x="8735" y="10407"/>
                  <a:pt x="8846" y="10673"/>
                  <a:pt x="9009" y="10923"/>
                </a:cubicBezTo>
                <a:cubicBezTo>
                  <a:pt x="9022" y="10940"/>
                  <a:pt x="9052" y="10958"/>
                  <a:pt x="9079" y="10958"/>
                </a:cubicBezTo>
                <a:cubicBezTo>
                  <a:pt x="9091" y="10958"/>
                  <a:pt x="9102" y="10955"/>
                  <a:pt x="9112" y="10947"/>
                </a:cubicBezTo>
                <a:cubicBezTo>
                  <a:pt x="9131" y="10939"/>
                  <a:pt x="9139" y="10931"/>
                  <a:pt x="9147" y="10923"/>
                </a:cubicBezTo>
                <a:cubicBezTo>
                  <a:pt x="9182" y="10923"/>
                  <a:pt x="9215" y="10896"/>
                  <a:pt x="9215" y="10861"/>
                </a:cubicBezTo>
                <a:cubicBezTo>
                  <a:pt x="9225" y="10852"/>
                  <a:pt x="9225" y="10844"/>
                  <a:pt x="9234" y="10828"/>
                </a:cubicBezTo>
                <a:cubicBezTo>
                  <a:pt x="9370" y="10079"/>
                  <a:pt x="8865" y="9418"/>
                  <a:pt x="8331" y="8954"/>
                </a:cubicBezTo>
                <a:cubicBezTo>
                  <a:pt x="8143" y="8791"/>
                  <a:pt x="7954" y="8628"/>
                  <a:pt x="7782" y="8449"/>
                </a:cubicBezTo>
                <a:cubicBezTo>
                  <a:pt x="7704" y="8303"/>
                  <a:pt x="7636" y="8148"/>
                  <a:pt x="7558" y="7993"/>
                </a:cubicBezTo>
                <a:cubicBezTo>
                  <a:pt x="7482" y="7847"/>
                  <a:pt x="7438" y="7573"/>
                  <a:pt x="7541" y="7408"/>
                </a:cubicBezTo>
                <a:lnTo>
                  <a:pt x="7541" y="7408"/>
                </a:lnTo>
                <a:cubicBezTo>
                  <a:pt x="7653" y="7923"/>
                  <a:pt x="7962" y="8387"/>
                  <a:pt x="8349" y="8740"/>
                </a:cubicBezTo>
                <a:cubicBezTo>
                  <a:pt x="8512" y="8894"/>
                  <a:pt x="8683" y="8989"/>
                  <a:pt x="8898" y="9016"/>
                </a:cubicBezTo>
                <a:cubicBezTo>
                  <a:pt x="8968" y="9016"/>
                  <a:pt x="9036" y="9024"/>
                  <a:pt x="9104" y="9024"/>
                </a:cubicBezTo>
                <a:cubicBezTo>
                  <a:pt x="9120" y="9034"/>
                  <a:pt x="9136" y="9041"/>
                  <a:pt x="9152" y="9041"/>
                </a:cubicBezTo>
                <a:cubicBezTo>
                  <a:pt x="9162" y="9041"/>
                  <a:pt x="9172" y="9039"/>
                  <a:pt x="9182" y="9032"/>
                </a:cubicBezTo>
                <a:cubicBezTo>
                  <a:pt x="9242" y="9040"/>
                  <a:pt x="9302" y="9049"/>
                  <a:pt x="9362" y="9067"/>
                </a:cubicBezTo>
                <a:cubicBezTo>
                  <a:pt x="9362" y="9067"/>
                  <a:pt x="9362" y="9076"/>
                  <a:pt x="9370" y="9076"/>
                </a:cubicBezTo>
                <a:cubicBezTo>
                  <a:pt x="9380" y="9092"/>
                  <a:pt x="9388" y="9109"/>
                  <a:pt x="9397" y="9135"/>
                </a:cubicBezTo>
                <a:cubicBezTo>
                  <a:pt x="9412" y="9161"/>
                  <a:pt x="9436" y="9172"/>
                  <a:pt x="9461" y="9172"/>
                </a:cubicBezTo>
                <a:cubicBezTo>
                  <a:pt x="9478" y="9172"/>
                  <a:pt x="9494" y="9167"/>
                  <a:pt x="9508" y="9160"/>
                </a:cubicBezTo>
                <a:cubicBezTo>
                  <a:pt x="9586" y="9230"/>
                  <a:pt x="9638" y="9341"/>
                  <a:pt x="9679" y="9436"/>
                </a:cubicBezTo>
                <a:cubicBezTo>
                  <a:pt x="9689" y="9465"/>
                  <a:pt x="9714" y="9477"/>
                  <a:pt x="9741" y="9477"/>
                </a:cubicBezTo>
                <a:cubicBezTo>
                  <a:pt x="9762" y="9477"/>
                  <a:pt x="9785" y="9469"/>
                  <a:pt x="9801" y="9453"/>
                </a:cubicBezTo>
                <a:cubicBezTo>
                  <a:pt x="9844" y="9418"/>
                  <a:pt x="9869" y="9385"/>
                  <a:pt x="9885" y="9333"/>
                </a:cubicBezTo>
                <a:cubicBezTo>
                  <a:pt x="9904" y="9315"/>
                  <a:pt x="9912" y="9290"/>
                  <a:pt x="9904" y="9263"/>
                </a:cubicBezTo>
                <a:cubicBezTo>
                  <a:pt x="9912" y="9222"/>
                  <a:pt x="9920" y="9179"/>
                  <a:pt x="9920" y="9135"/>
                </a:cubicBezTo>
                <a:cubicBezTo>
                  <a:pt x="9937" y="8937"/>
                  <a:pt x="9963" y="8731"/>
                  <a:pt x="9904" y="8552"/>
                </a:cubicBezTo>
                <a:cubicBezTo>
                  <a:pt x="9844" y="8346"/>
                  <a:pt x="9801" y="8088"/>
                  <a:pt x="9689" y="7898"/>
                </a:cubicBezTo>
                <a:cubicBezTo>
                  <a:pt x="9603" y="7760"/>
                  <a:pt x="9456" y="7614"/>
                  <a:pt x="9329" y="7511"/>
                </a:cubicBezTo>
                <a:cubicBezTo>
                  <a:pt x="9164" y="7367"/>
                  <a:pt x="8957" y="7253"/>
                  <a:pt x="8778" y="7134"/>
                </a:cubicBezTo>
                <a:cubicBezTo>
                  <a:pt x="8580" y="7014"/>
                  <a:pt x="8358" y="6971"/>
                  <a:pt x="8160" y="6860"/>
                </a:cubicBezTo>
                <a:cubicBezTo>
                  <a:pt x="7910" y="6705"/>
                  <a:pt x="7618" y="6532"/>
                  <a:pt x="7463" y="6274"/>
                </a:cubicBezTo>
                <a:lnTo>
                  <a:pt x="7473" y="6274"/>
                </a:lnTo>
                <a:cubicBezTo>
                  <a:pt x="7498" y="6274"/>
                  <a:pt x="7525" y="6249"/>
                  <a:pt x="7533" y="6223"/>
                </a:cubicBezTo>
                <a:lnTo>
                  <a:pt x="7533" y="6190"/>
                </a:lnTo>
                <a:cubicBezTo>
                  <a:pt x="7679" y="6233"/>
                  <a:pt x="7824" y="6266"/>
                  <a:pt x="7962" y="6309"/>
                </a:cubicBezTo>
                <a:cubicBezTo>
                  <a:pt x="8220" y="6404"/>
                  <a:pt x="8461" y="6499"/>
                  <a:pt x="8735" y="6523"/>
                </a:cubicBezTo>
                <a:cubicBezTo>
                  <a:pt x="8759" y="6527"/>
                  <a:pt x="8782" y="6528"/>
                  <a:pt x="8805" y="6528"/>
                </a:cubicBezTo>
                <a:cubicBezTo>
                  <a:pt x="8921" y="6528"/>
                  <a:pt x="9022" y="6492"/>
                  <a:pt x="9131" y="6455"/>
                </a:cubicBezTo>
                <a:cubicBezTo>
                  <a:pt x="9174" y="6455"/>
                  <a:pt x="9215" y="6455"/>
                  <a:pt x="9250" y="6447"/>
                </a:cubicBezTo>
                <a:cubicBezTo>
                  <a:pt x="9350" y="6442"/>
                  <a:pt x="9446" y="6427"/>
                  <a:pt x="9540" y="6427"/>
                </a:cubicBezTo>
                <a:cubicBezTo>
                  <a:pt x="9584" y="6427"/>
                  <a:pt x="9627" y="6430"/>
                  <a:pt x="9671" y="6439"/>
                </a:cubicBezTo>
                <a:cubicBezTo>
                  <a:pt x="9689" y="6439"/>
                  <a:pt x="9698" y="6447"/>
                  <a:pt x="9714" y="6447"/>
                </a:cubicBezTo>
                <a:cubicBezTo>
                  <a:pt x="9722" y="6455"/>
                  <a:pt x="9741" y="6455"/>
                  <a:pt x="9749" y="6455"/>
                </a:cubicBezTo>
                <a:cubicBezTo>
                  <a:pt x="9895" y="6499"/>
                  <a:pt x="10032" y="6567"/>
                  <a:pt x="10161" y="6635"/>
                </a:cubicBezTo>
                <a:cubicBezTo>
                  <a:pt x="10273" y="6705"/>
                  <a:pt x="10368" y="6800"/>
                  <a:pt x="10487" y="6841"/>
                </a:cubicBezTo>
                <a:cubicBezTo>
                  <a:pt x="10495" y="6843"/>
                  <a:pt x="10502" y="6844"/>
                  <a:pt x="10509" y="6844"/>
                </a:cubicBezTo>
                <a:cubicBezTo>
                  <a:pt x="10557" y="6844"/>
                  <a:pt x="10586" y="6793"/>
                  <a:pt x="10555" y="6748"/>
                </a:cubicBezTo>
                <a:cubicBezTo>
                  <a:pt x="10522" y="6705"/>
                  <a:pt x="10479" y="6662"/>
                  <a:pt x="10444" y="6618"/>
                </a:cubicBezTo>
                <a:cubicBezTo>
                  <a:pt x="10452" y="6610"/>
                  <a:pt x="10452" y="6583"/>
                  <a:pt x="10436" y="6559"/>
                </a:cubicBezTo>
                <a:cubicBezTo>
                  <a:pt x="10359" y="6429"/>
                  <a:pt x="10297" y="6258"/>
                  <a:pt x="10229" y="6111"/>
                </a:cubicBezTo>
                <a:cubicBezTo>
                  <a:pt x="10170" y="5957"/>
                  <a:pt x="10091" y="5810"/>
                  <a:pt x="10015" y="5666"/>
                </a:cubicBezTo>
                <a:cubicBezTo>
                  <a:pt x="9895" y="5425"/>
                  <a:pt x="9679" y="5219"/>
                  <a:pt x="9405" y="5159"/>
                </a:cubicBezTo>
                <a:cubicBezTo>
                  <a:pt x="9139" y="5099"/>
                  <a:pt x="8873" y="5099"/>
                  <a:pt x="8597" y="5089"/>
                </a:cubicBezTo>
                <a:cubicBezTo>
                  <a:pt x="8485" y="5072"/>
                  <a:pt x="8374" y="5072"/>
                  <a:pt x="8255" y="5064"/>
                </a:cubicBezTo>
                <a:cubicBezTo>
                  <a:pt x="8203" y="5056"/>
                  <a:pt x="8160" y="5048"/>
                  <a:pt x="8116" y="5037"/>
                </a:cubicBezTo>
                <a:cubicBezTo>
                  <a:pt x="7902" y="4996"/>
                  <a:pt x="7696" y="4953"/>
                  <a:pt x="7490" y="4909"/>
                </a:cubicBezTo>
                <a:cubicBezTo>
                  <a:pt x="7444" y="4900"/>
                  <a:pt x="7399" y="4896"/>
                  <a:pt x="7355" y="4896"/>
                </a:cubicBezTo>
                <a:cubicBezTo>
                  <a:pt x="7325" y="4896"/>
                  <a:pt x="7295" y="4898"/>
                  <a:pt x="7267" y="4901"/>
                </a:cubicBezTo>
                <a:cubicBezTo>
                  <a:pt x="7257" y="4893"/>
                  <a:pt x="7257" y="4874"/>
                  <a:pt x="7257" y="4858"/>
                </a:cubicBezTo>
                <a:cubicBezTo>
                  <a:pt x="7308" y="4815"/>
                  <a:pt x="7352" y="4771"/>
                  <a:pt x="7387" y="4728"/>
                </a:cubicBezTo>
                <a:cubicBezTo>
                  <a:pt x="7430" y="4712"/>
                  <a:pt x="7473" y="4695"/>
                  <a:pt x="7506" y="4687"/>
                </a:cubicBezTo>
                <a:cubicBezTo>
                  <a:pt x="7731" y="4608"/>
                  <a:pt x="7937" y="4617"/>
                  <a:pt x="8168" y="4592"/>
                </a:cubicBezTo>
                <a:cubicBezTo>
                  <a:pt x="8469" y="4565"/>
                  <a:pt x="8762" y="4481"/>
                  <a:pt x="9044" y="4394"/>
                </a:cubicBezTo>
                <a:cubicBezTo>
                  <a:pt x="9337" y="4316"/>
                  <a:pt x="9646" y="4213"/>
                  <a:pt x="9877" y="4017"/>
                </a:cubicBezTo>
                <a:cubicBezTo>
                  <a:pt x="10023" y="3887"/>
                  <a:pt x="10170" y="3776"/>
                  <a:pt x="10341" y="3681"/>
                </a:cubicBezTo>
                <a:cubicBezTo>
                  <a:pt x="10392" y="3646"/>
                  <a:pt x="10479" y="3613"/>
                  <a:pt x="10487" y="3534"/>
                </a:cubicBezTo>
                <a:cubicBezTo>
                  <a:pt x="10495" y="3543"/>
                  <a:pt x="10504" y="3543"/>
                  <a:pt x="10522" y="3543"/>
                </a:cubicBezTo>
                <a:cubicBezTo>
                  <a:pt x="10537" y="3549"/>
                  <a:pt x="10552" y="3552"/>
                  <a:pt x="10567" y="3552"/>
                </a:cubicBezTo>
                <a:cubicBezTo>
                  <a:pt x="10596" y="3552"/>
                  <a:pt x="10628" y="3541"/>
                  <a:pt x="10668" y="3518"/>
                </a:cubicBezTo>
                <a:cubicBezTo>
                  <a:pt x="10759" y="3468"/>
                  <a:pt x="10712" y="3311"/>
                  <a:pt x="10614" y="3311"/>
                </a:cubicBezTo>
                <a:cubicBezTo>
                  <a:pt x="10612" y="3311"/>
                  <a:pt x="10609" y="3312"/>
                  <a:pt x="10607" y="3312"/>
                </a:cubicBezTo>
                <a:lnTo>
                  <a:pt x="10582" y="3312"/>
                </a:lnTo>
                <a:cubicBezTo>
                  <a:pt x="10574" y="3304"/>
                  <a:pt x="10547" y="3295"/>
                  <a:pt x="10514" y="3277"/>
                </a:cubicBezTo>
                <a:cubicBezTo>
                  <a:pt x="10487" y="3252"/>
                  <a:pt x="10452" y="3233"/>
                  <a:pt x="10427" y="3209"/>
                </a:cubicBezTo>
                <a:cubicBezTo>
                  <a:pt x="10332" y="3141"/>
                  <a:pt x="10238" y="3079"/>
                  <a:pt x="10143" y="3011"/>
                </a:cubicBezTo>
                <a:cubicBezTo>
                  <a:pt x="10015" y="2916"/>
                  <a:pt x="9885" y="2840"/>
                  <a:pt x="9741" y="2788"/>
                </a:cubicBezTo>
                <a:cubicBezTo>
                  <a:pt x="9741" y="2780"/>
                  <a:pt x="9731" y="2780"/>
                  <a:pt x="9731" y="2780"/>
                </a:cubicBezTo>
                <a:cubicBezTo>
                  <a:pt x="9586" y="2677"/>
                  <a:pt x="9440" y="2590"/>
                  <a:pt x="9242" y="2555"/>
                </a:cubicBezTo>
                <a:cubicBezTo>
                  <a:pt x="9188" y="2545"/>
                  <a:pt x="9133" y="2540"/>
                  <a:pt x="9078" y="2540"/>
                </a:cubicBezTo>
                <a:cubicBezTo>
                  <a:pt x="8855" y="2540"/>
                  <a:pt x="8631" y="2619"/>
                  <a:pt x="8452" y="2737"/>
                </a:cubicBezTo>
                <a:cubicBezTo>
                  <a:pt x="8339" y="2805"/>
                  <a:pt x="8246" y="2900"/>
                  <a:pt x="8160" y="2994"/>
                </a:cubicBezTo>
                <a:cubicBezTo>
                  <a:pt x="8100" y="3038"/>
                  <a:pt x="8030" y="3089"/>
                  <a:pt x="7970" y="3141"/>
                </a:cubicBezTo>
                <a:cubicBezTo>
                  <a:pt x="7886" y="3217"/>
                  <a:pt x="7807" y="3312"/>
                  <a:pt x="7721" y="3398"/>
                </a:cubicBezTo>
                <a:cubicBezTo>
                  <a:pt x="7593" y="3466"/>
                  <a:pt x="7422" y="3534"/>
                  <a:pt x="7284" y="3586"/>
                </a:cubicBezTo>
                <a:cubicBezTo>
                  <a:pt x="7129" y="3646"/>
                  <a:pt x="6966" y="3697"/>
                  <a:pt x="6803" y="3741"/>
                </a:cubicBezTo>
                <a:cubicBezTo>
                  <a:pt x="6527" y="3827"/>
                  <a:pt x="6269" y="3947"/>
                  <a:pt x="6003" y="4058"/>
                </a:cubicBezTo>
                <a:cubicBezTo>
                  <a:pt x="6175" y="3835"/>
                  <a:pt x="6459" y="3708"/>
                  <a:pt x="6673" y="3569"/>
                </a:cubicBezTo>
                <a:cubicBezTo>
                  <a:pt x="6888" y="3431"/>
                  <a:pt x="7154" y="3269"/>
                  <a:pt x="7284" y="3046"/>
                </a:cubicBezTo>
                <a:cubicBezTo>
                  <a:pt x="7438" y="2788"/>
                  <a:pt x="7653" y="2547"/>
                  <a:pt x="7739" y="2254"/>
                </a:cubicBezTo>
                <a:cubicBezTo>
                  <a:pt x="7782" y="2091"/>
                  <a:pt x="7791" y="1912"/>
                  <a:pt x="7824" y="1739"/>
                </a:cubicBezTo>
                <a:cubicBezTo>
                  <a:pt x="7867" y="1568"/>
                  <a:pt x="7886" y="1413"/>
                  <a:pt x="7894" y="1242"/>
                </a:cubicBezTo>
                <a:lnTo>
                  <a:pt x="7894" y="976"/>
                </a:lnTo>
                <a:cubicBezTo>
                  <a:pt x="7894" y="873"/>
                  <a:pt x="7927" y="795"/>
                  <a:pt x="7954" y="692"/>
                </a:cubicBezTo>
                <a:cubicBezTo>
                  <a:pt x="7970" y="640"/>
                  <a:pt x="7997" y="589"/>
                  <a:pt x="7954" y="545"/>
                </a:cubicBezTo>
                <a:cubicBezTo>
                  <a:pt x="7902" y="486"/>
                  <a:pt x="7782" y="477"/>
                  <a:pt x="7712" y="469"/>
                </a:cubicBezTo>
                <a:cubicBezTo>
                  <a:pt x="7550" y="451"/>
                  <a:pt x="7387" y="426"/>
                  <a:pt x="7216" y="426"/>
                </a:cubicBezTo>
                <a:cubicBezTo>
                  <a:pt x="7211" y="426"/>
                  <a:pt x="7207" y="426"/>
                  <a:pt x="7203" y="426"/>
                </a:cubicBezTo>
                <a:cubicBezTo>
                  <a:pt x="6675" y="426"/>
                  <a:pt x="6244" y="929"/>
                  <a:pt x="6123" y="1413"/>
                </a:cubicBezTo>
                <a:cubicBezTo>
                  <a:pt x="6030" y="1826"/>
                  <a:pt x="6020" y="2238"/>
                  <a:pt x="5711" y="2563"/>
                </a:cubicBezTo>
                <a:cubicBezTo>
                  <a:pt x="5643" y="2642"/>
                  <a:pt x="5575" y="2685"/>
                  <a:pt x="5523" y="2753"/>
                </a:cubicBezTo>
                <a:lnTo>
                  <a:pt x="5523" y="2745"/>
                </a:lnTo>
                <a:cubicBezTo>
                  <a:pt x="5566" y="2582"/>
                  <a:pt x="5583" y="2419"/>
                  <a:pt x="5583" y="2246"/>
                </a:cubicBezTo>
                <a:cubicBezTo>
                  <a:pt x="5583" y="1937"/>
                  <a:pt x="5575" y="1551"/>
                  <a:pt x="5463" y="1267"/>
                </a:cubicBezTo>
                <a:cubicBezTo>
                  <a:pt x="5393" y="1061"/>
                  <a:pt x="5317" y="838"/>
                  <a:pt x="5154" y="700"/>
                </a:cubicBezTo>
                <a:cubicBezTo>
                  <a:pt x="5059" y="615"/>
                  <a:pt x="4938" y="545"/>
                  <a:pt x="4818" y="502"/>
                </a:cubicBezTo>
                <a:cubicBezTo>
                  <a:pt x="4628" y="426"/>
                  <a:pt x="4509" y="399"/>
                  <a:pt x="4449" y="176"/>
                </a:cubicBezTo>
                <a:cubicBezTo>
                  <a:pt x="4439" y="134"/>
                  <a:pt x="4395" y="101"/>
                  <a:pt x="4352" y="101"/>
                </a:cubicBezTo>
                <a:cubicBezTo>
                  <a:pt x="4327" y="101"/>
                  <a:pt x="4303" y="113"/>
                  <a:pt x="4286" y="141"/>
                </a:cubicBezTo>
                <a:cubicBezTo>
                  <a:pt x="4175" y="358"/>
                  <a:pt x="4080" y="597"/>
                  <a:pt x="4029" y="838"/>
                </a:cubicBezTo>
                <a:cubicBezTo>
                  <a:pt x="3977" y="1052"/>
                  <a:pt x="4072" y="1250"/>
                  <a:pt x="4156" y="1440"/>
                </a:cubicBezTo>
                <a:cubicBezTo>
                  <a:pt x="4251" y="1654"/>
                  <a:pt x="4346" y="1869"/>
                  <a:pt x="4449" y="2083"/>
                </a:cubicBezTo>
                <a:lnTo>
                  <a:pt x="4449" y="2091"/>
                </a:lnTo>
                <a:cubicBezTo>
                  <a:pt x="4492" y="2221"/>
                  <a:pt x="4544" y="2341"/>
                  <a:pt x="4604" y="2460"/>
                </a:cubicBezTo>
                <a:cubicBezTo>
                  <a:pt x="4672" y="2642"/>
                  <a:pt x="4715" y="2821"/>
                  <a:pt x="4690" y="3019"/>
                </a:cubicBezTo>
                <a:cubicBezTo>
                  <a:pt x="4680" y="3114"/>
                  <a:pt x="4672" y="3225"/>
                  <a:pt x="4620" y="3320"/>
                </a:cubicBezTo>
                <a:cubicBezTo>
                  <a:pt x="4569" y="3233"/>
                  <a:pt x="4509" y="3157"/>
                  <a:pt x="4449" y="3071"/>
                </a:cubicBezTo>
                <a:cubicBezTo>
                  <a:pt x="4295" y="2821"/>
                  <a:pt x="4113" y="2582"/>
                  <a:pt x="3959" y="2333"/>
                </a:cubicBezTo>
                <a:cubicBezTo>
                  <a:pt x="3787" y="2040"/>
                  <a:pt x="3557" y="1801"/>
                  <a:pt x="3350" y="1533"/>
                </a:cubicBezTo>
                <a:cubicBezTo>
                  <a:pt x="3144" y="1267"/>
                  <a:pt x="2928" y="993"/>
                  <a:pt x="2713" y="727"/>
                </a:cubicBezTo>
                <a:cubicBezTo>
                  <a:pt x="2610" y="589"/>
                  <a:pt x="2491" y="461"/>
                  <a:pt x="2388" y="314"/>
                </a:cubicBezTo>
                <a:cubicBezTo>
                  <a:pt x="2309" y="220"/>
                  <a:pt x="2225" y="65"/>
                  <a:pt x="2103" y="14"/>
                </a:cubicBezTo>
                <a:cubicBezTo>
                  <a:pt x="2084" y="4"/>
                  <a:pt x="2065" y="0"/>
                  <a:pt x="2046" y="0"/>
                </a:cubicBezTo>
                <a:close/>
              </a:path>
            </a:pathLst>
          </a:custGeom>
          <a:solidFill>
            <a:srgbClr val="F49F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7913879" y="2918836"/>
            <a:ext cx="2438369" cy="3097159"/>
          </a:xfrm>
          <a:custGeom>
            <a:avLst/>
            <a:gdLst/>
            <a:ahLst/>
            <a:cxnLst/>
            <a:rect l="l" t="t" r="r" b="b"/>
            <a:pathLst>
              <a:path w="14683" h="18650" extrusionOk="0">
                <a:moveTo>
                  <a:pt x="9530" y="680"/>
                </a:moveTo>
                <a:lnTo>
                  <a:pt x="9530" y="680"/>
                </a:lnTo>
                <a:cubicBezTo>
                  <a:pt x="9579" y="742"/>
                  <a:pt x="9627" y="799"/>
                  <a:pt x="9675" y="859"/>
                </a:cubicBezTo>
                <a:lnTo>
                  <a:pt x="9675" y="859"/>
                </a:lnTo>
                <a:cubicBezTo>
                  <a:pt x="9624" y="806"/>
                  <a:pt x="9574" y="745"/>
                  <a:pt x="9530" y="680"/>
                </a:cubicBezTo>
                <a:close/>
                <a:moveTo>
                  <a:pt x="9702" y="893"/>
                </a:moveTo>
                <a:lnTo>
                  <a:pt x="9702" y="893"/>
                </a:lnTo>
                <a:cubicBezTo>
                  <a:pt x="9705" y="896"/>
                  <a:pt x="9707" y="899"/>
                  <a:pt x="9710" y="903"/>
                </a:cubicBezTo>
                <a:cubicBezTo>
                  <a:pt x="9705" y="897"/>
                  <a:pt x="9703" y="895"/>
                  <a:pt x="9702" y="893"/>
                </a:cubicBezTo>
                <a:close/>
                <a:moveTo>
                  <a:pt x="9479" y="903"/>
                </a:moveTo>
                <a:cubicBezTo>
                  <a:pt x="9539" y="981"/>
                  <a:pt x="9590" y="1057"/>
                  <a:pt x="9642" y="1144"/>
                </a:cubicBezTo>
                <a:cubicBezTo>
                  <a:pt x="9658" y="1160"/>
                  <a:pt x="9669" y="1179"/>
                  <a:pt x="9677" y="1204"/>
                </a:cubicBezTo>
                <a:cubicBezTo>
                  <a:pt x="9590" y="1127"/>
                  <a:pt x="9514" y="1049"/>
                  <a:pt x="9452" y="938"/>
                </a:cubicBezTo>
                <a:cubicBezTo>
                  <a:pt x="9471" y="929"/>
                  <a:pt x="9479" y="921"/>
                  <a:pt x="9479" y="903"/>
                </a:cubicBezTo>
                <a:close/>
                <a:moveTo>
                  <a:pt x="9978" y="1160"/>
                </a:moveTo>
                <a:cubicBezTo>
                  <a:pt x="10106" y="1282"/>
                  <a:pt x="10225" y="1393"/>
                  <a:pt x="10347" y="1513"/>
                </a:cubicBezTo>
                <a:lnTo>
                  <a:pt x="10339" y="1513"/>
                </a:lnTo>
                <a:cubicBezTo>
                  <a:pt x="10339" y="1513"/>
                  <a:pt x="10339" y="1505"/>
                  <a:pt x="10328" y="1505"/>
                </a:cubicBezTo>
                <a:cubicBezTo>
                  <a:pt x="10320" y="1488"/>
                  <a:pt x="10312" y="1478"/>
                  <a:pt x="10295" y="1478"/>
                </a:cubicBezTo>
                <a:cubicBezTo>
                  <a:pt x="10209" y="1385"/>
                  <a:pt x="10114" y="1298"/>
                  <a:pt x="10019" y="1220"/>
                </a:cubicBezTo>
                <a:cubicBezTo>
                  <a:pt x="10003" y="1204"/>
                  <a:pt x="9986" y="1179"/>
                  <a:pt x="9978" y="1160"/>
                </a:cubicBezTo>
                <a:close/>
                <a:moveTo>
                  <a:pt x="5459" y="1573"/>
                </a:moveTo>
                <a:cubicBezTo>
                  <a:pt x="5511" y="1573"/>
                  <a:pt x="5570" y="1581"/>
                  <a:pt x="5630" y="1591"/>
                </a:cubicBezTo>
                <a:cubicBezTo>
                  <a:pt x="5614" y="1591"/>
                  <a:pt x="5587" y="1591"/>
                  <a:pt x="5579" y="1608"/>
                </a:cubicBezTo>
                <a:cubicBezTo>
                  <a:pt x="5535" y="1599"/>
                  <a:pt x="5494" y="1581"/>
                  <a:pt x="5459" y="1573"/>
                </a:cubicBezTo>
                <a:close/>
                <a:moveTo>
                  <a:pt x="9967" y="1385"/>
                </a:moveTo>
                <a:lnTo>
                  <a:pt x="9967" y="1385"/>
                </a:lnTo>
                <a:cubicBezTo>
                  <a:pt x="9986" y="1401"/>
                  <a:pt x="9994" y="1418"/>
                  <a:pt x="10011" y="1437"/>
                </a:cubicBezTo>
                <a:cubicBezTo>
                  <a:pt x="10054" y="1505"/>
                  <a:pt x="10089" y="1564"/>
                  <a:pt x="10122" y="1632"/>
                </a:cubicBezTo>
                <a:cubicBezTo>
                  <a:pt x="10097" y="1591"/>
                  <a:pt x="10062" y="1556"/>
                  <a:pt x="10038" y="1521"/>
                </a:cubicBezTo>
                <a:cubicBezTo>
                  <a:pt x="10011" y="1478"/>
                  <a:pt x="9986" y="1426"/>
                  <a:pt x="9967" y="1385"/>
                </a:cubicBezTo>
                <a:close/>
                <a:moveTo>
                  <a:pt x="5635" y="1592"/>
                </a:moveTo>
                <a:lnTo>
                  <a:pt x="5635" y="1592"/>
                </a:lnTo>
                <a:cubicBezTo>
                  <a:pt x="5763" y="1608"/>
                  <a:pt x="5890" y="1616"/>
                  <a:pt x="6018" y="1643"/>
                </a:cubicBezTo>
                <a:cubicBezTo>
                  <a:pt x="6257" y="1684"/>
                  <a:pt x="6490" y="1719"/>
                  <a:pt x="6731" y="1770"/>
                </a:cubicBezTo>
                <a:cubicBezTo>
                  <a:pt x="6721" y="1779"/>
                  <a:pt x="6712" y="1779"/>
                  <a:pt x="6712" y="1787"/>
                </a:cubicBezTo>
                <a:cubicBezTo>
                  <a:pt x="6482" y="1727"/>
                  <a:pt x="6249" y="1676"/>
                  <a:pt x="6010" y="1659"/>
                </a:cubicBezTo>
                <a:cubicBezTo>
                  <a:pt x="5896" y="1643"/>
                  <a:pt x="5777" y="1599"/>
                  <a:pt x="5657" y="1599"/>
                </a:cubicBezTo>
                <a:cubicBezTo>
                  <a:pt x="5657" y="1599"/>
                  <a:pt x="5644" y="1594"/>
                  <a:pt x="5635" y="1592"/>
                </a:cubicBezTo>
                <a:close/>
                <a:moveTo>
                  <a:pt x="10339" y="2012"/>
                </a:moveTo>
                <a:cubicBezTo>
                  <a:pt x="10355" y="2055"/>
                  <a:pt x="10372" y="2088"/>
                  <a:pt x="10390" y="2123"/>
                </a:cubicBezTo>
                <a:lnTo>
                  <a:pt x="10390" y="2139"/>
                </a:lnTo>
                <a:cubicBezTo>
                  <a:pt x="10380" y="2131"/>
                  <a:pt x="10372" y="2123"/>
                  <a:pt x="10372" y="2106"/>
                </a:cubicBezTo>
                <a:cubicBezTo>
                  <a:pt x="10355" y="2080"/>
                  <a:pt x="10347" y="2045"/>
                  <a:pt x="10339" y="2012"/>
                </a:cubicBezTo>
                <a:close/>
                <a:moveTo>
                  <a:pt x="9796" y="1496"/>
                </a:moveTo>
                <a:lnTo>
                  <a:pt x="9796" y="1496"/>
                </a:lnTo>
                <a:cubicBezTo>
                  <a:pt x="9875" y="1564"/>
                  <a:pt x="9934" y="1632"/>
                  <a:pt x="9994" y="1711"/>
                </a:cubicBezTo>
                <a:cubicBezTo>
                  <a:pt x="10062" y="1822"/>
                  <a:pt x="10132" y="1942"/>
                  <a:pt x="10200" y="2055"/>
                </a:cubicBezTo>
                <a:cubicBezTo>
                  <a:pt x="10235" y="2131"/>
                  <a:pt x="10268" y="2218"/>
                  <a:pt x="10287" y="2294"/>
                </a:cubicBezTo>
                <a:cubicBezTo>
                  <a:pt x="10295" y="2302"/>
                  <a:pt x="10295" y="2313"/>
                  <a:pt x="10295" y="2321"/>
                </a:cubicBezTo>
                <a:cubicBezTo>
                  <a:pt x="10277" y="2278"/>
                  <a:pt x="10252" y="2234"/>
                  <a:pt x="10225" y="2191"/>
                </a:cubicBezTo>
                <a:cubicBezTo>
                  <a:pt x="10089" y="1952"/>
                  <a:pt x="9943" y="1727"/>
                  <a:pt x="9796" y="1496"/>
                </a:cubicBezTo>
                <a:close/>
                <a:moveTo>
                  <a:pt x="6748" y="1945"/>
                </a:moveTo>
                <a:cubicBezTo>
                  <a:pt x="6770" y="1954"/>
                  <a:pt x="6794" y="1960"/>
                  <a:pt x="6816" y="1960"/>
                </a:cubicBezTo>
                <a:cubicBezTo>
                  <a:pt x="6824" y="1968"/>
                  <a:pt x="6834" y="1968"/>
                  <a:pt x="6842" y="1968"/>
                </a:cubicBezTo>
                <a:cubicBezTo>
                  <a:pt x="6954" y="2028"/>
                  <a:pt x="7108" y="2071"/>
                  <a:pt x="7176" y="2106"/>
                </a:cubicBezTo>
                <a:cubicBezTo>
                  <a:pt x="7331" y="2175"/>
                  <a:pt x="7486" y="2251"/>
                  <a:pt x="7640" y="2321"/>
                </a:cubicBezTo>
                <a:cubicBezTo>
                  <a:pt x="7640" y="2329"/>
                  <a:pt x="7648" y="2337"/>
                  <a:pt x="7659" y="2346"/>
                </a:cubicBezTo>
                <a:cubicBezTo>
                  <a:pt x="7743" y="2405"/>
                  <a:pt x="7822" y="2467"/>
                  <a:pt x="7898" y="2527"/>
                </a:cubicBezTo>
                <a:cubicBezTo>
                  <a:pt x="7727" y="2416"/>
                  <a:pt x="7545" y="2313"/>
                  <a:pt x="7374" y="2210"/>
                </a:cubicBezTo>
                <a:cubicBezTo>
                  <a:pt x="7171" y="2090"/>
                  <a:pt x="6959" y="2030"/>
                  <a:pt x="6748" y="1945"/>
                </a:cubicBezTo>
                <a:close/>
                <a:moveTo>
                  <a:pt x="8294" y="2356"/>
                </a:moveTo>
                <a:cubicBezTo>
                  <a:pt x="8356" y="2395"/>
                  <a:pt x="8419" y="2427"/>
                  <a:pt x="8483" y="2467"/>
                </a:cubicBezTo>
                <a:cubicBezTo>
                  <a:pt x="8473" y="2475"/>
                  <a:pt x="8473" y="2475"/>
                  <a:pt x="8473" y="2484"/>
                </a:cubicBezTo>
                <a:cubicBezTo>
                  <a:pt x="8432" y="2492"/>
                  <a:pt x="8388" y="2535"/>
                  <a:pt x="8421" y="2587"/>
                </a:cubicBezTo>
                <a:cubicBezTo>
                  <a:pt x="8380" y="2552"/>
                  <a:pt x="8329" y="2519"/>
                  <a:pt x="8285" y="2484"/>
                </a:cubicBezTo>
                <a:cubicBezTo>
                  <a:pt x="8337" y="2484"/>
                  <a:pt x="8353" y="2397"/>
                  <a:pt x="8318" y="2372"/>
                </a:cubicBezTo>
                <a:cubicBezTo>
                  <a:pt x="8308" y="2367"/>
                  <a:pt x="8301" y="2362"/>
                  <a:pt x="8294" y="2356"/>
                </a:cubicBezTo>
                <a:close/>
                <a:moveTo>
                  <a:pt x="10586" y="2552"/>
                </a:moveTo>
                <a:cubicBezTo>
                  <a:pt x="10604" y="2595"/>
                  <a:pt x="10613" y="2647"/>
                  <a:pt x="10629" y="2698"/>
                </a:cubicBezTo>
                <a:lnTo>
                  <a:pt x="10621" y="2698"/>
                </a:lnTo>
                <a:cubicBezTo>
                  <a:pt x="10604" y="2647"/>
                  <a:pt x="10586" y="2603"/>
                  <a:pt x="10578" y="2560"/>
                </a:cubicBezTo>
                <a:cubicBezTo>
                  <a:pt x="10578" y="2552"/>
                  <a:pt x="10586" y="2552"/>
                  <a:pt x="10586" y="2552"/>
                </a:cubicBezTo>
                <a:close/>
                <a:moveTo>
                  <a:pt x="10708" y="2131"/>
                </a:moveTo>
                <a:lnTo>
                  <a:pt x="10708" y="2131"/>
                </a:lnTo>
                <a:cubicBezTo>
                  <a:pt x="10708" y="2131"/>
                  <a:pt x="10716" y="2131"/>
                  <a:pt x="10716" y="2139"/>
                </a:cubicBezTo>
                <a:cubicBezTo>
                  <a:pt x="10827" y="2372"/>
                  <a:pt x="10895" y="2630"/>
                  <a:pt x="10938" y="2888"/>
                </a:cubicBezTo>
                <a:cubicBezTo>
                  <a:pt x="10922" y="2828"/>
                  <a:pt x="10905" y="2776"/>
                  <a:pt x="10879" y="2715"/>
                </a:cubicBezTo>
                <a:cubicBezTo>
                  <a:pt x="10844" y="2527"/>
                  <a:pt x="10792" y="2302"/>
                  <a:pt x="10708" y="2131"/>
                </a:cubicBezTo>
                <a:close/>
                <a:moveTo>
                  <a:pt x="10629" y="3059"/>
                </a:moveTo>
                <a:lnTo>
                  <a:pt x="10629" y="3059"/>
                </a:lnTo>
                <a:cubicBezTo>
                  <a:pt x="10664" y="3137"/>
                  <a:pt x="10708" y="3257"/>
                  <a:pt x="10759" y="3376"/>
                </a:cubicBezTo>
                <a:cubicBezTo>
                  <a:pt x="10767" y="3420"/>
                  <a:pt x="10776" y="3455"/>
                  <a:pt x="10776" y="3488"/>
                </a:cubicBezTo>
                <a:cubicBezTo>
                  <a:pt x="10724" y="3352"/>
                  <a:pt x="10672" y="3205"/>
                  <a:pt x="10629" y="3059"/>
                </a:cubicBezTo>
                <a:close/>
                <a:moveTo>
                  <a:pt x="5906" y="3700"/>
                </a:moveTo>
                <a:lnTo>
                  <a:pt x="5906" y="3700"/>
                </a:lnTo>
                <a:cubicBezTo>
                  <a:pt x="5968" y="3714"/>
                  <a:pt x="6035" y="3721"/>
                  <a:pt x="6094" y="3721"/>
                </a:cubicBezTo>
                <a:lnTo>
                  <a:pt x="6094" y="3756"/>
                </a:lnTo>
                <a:cubicBezTo>
                  <a:pt x="6034" y="3739"/>
                  <a:pt x="5974" y="3718"/>
                  <a:pt x="5906" y="3700"/>
                </a:cubicBezTo>
                <a:close/>
                <a:moveTo>
                  <a:pt x="10784" y="3824"/>
                </a:moveTo>
                <a:lnTo>
                  <a:pt x="10784" y="3824"/>
                </a:lnTo>
                <a:cubicBezTo>
                  <a:pt x="10819" y="3892"/>
                  <a:pt x="10854" y="3951"/>
                  <a:pt x="10895" y="4013"/>
                </a:cubicBezTo>
                <a:cubicBezTo>
                  <a:pt x="10905" y="4046"/>
                  <a:pt x="10914" y="4081"/>
                  <a:pt x="10922" y="4116"/>
                </a:cubicBezTo>
                <a:cubicBezTo>
                  <a:pt x="10870" y="4022"/>
                  <a:pt x="10827" y="3927"/>
                  <a:pt x="10784" y="3824"/>
                </a:cubicBezTo>
                <a:close/>
                <a:moveTo>
                  <a:pt x="9856" y="3745"/>
                </a:moveTo>
                <a:cubicBezTo>
                  <a:pt x="9959" y="3867"/>
                  <a:pt x="10054" y="3995"/>
                  <a:pt x="10157" y="4133"/>
                </a:cubicBezTo>
                <a:cubicBezTo>
                  <a:pt x="10054" y="4030"/>
                  <a:pt x="9959" y="3935"/>
                  <a:pt x="9856" y="3840"/>
                </a:cubicBezTo>
                <a:cubicBezTo>
                  <a:pt x="9848" y="3832"/>
                  <a:pt x="9848" y="3824"/>
                  <a:pt x="9840" y="3824"/>
                </a:cubicBezTo>
                <a:cubicBezTo>
                  <a:pt x="9840" y="3807"/>
                  <a:pt x="9840" y="3789"/>
                  <a:pt x="9823" y="3780"/>
                </a:cubicBezTo>
                <a:lnTo>
                  <a:pt x="9823" y="3772"/>
                </a:lnTo>
                <a:cubicBezTo>
                  <a:pt x="9840" y="3772"/>
                  <a:pt x="9848" y="3756"/>
                  <a:pt x="9856" y="3745"/>
                </a:cubicBezTo>
                <a:close/>
                <a:moveTo>
                  <a:pt x="8947" y="3523"/>
                </a:moveTo>
                <a:cubicBezTo>
                  <a:pt x="8972" y="3549"/>
                  <a:pt x="9007" y="3574"/>
                  <a:pt x="9032" y="3591"/>
                </a:cubicBezTo>
                <a:cubicBezTo>
                  <a:pt x="9194" y="3745"/>
                  <a:pt x="9359" y="3883"/>
                  <a:pt x="9530" y="4022"/>
                </a:cubicBezTo>
                <a:cubicBezTo>
                  <a:pt x="9702" y="4168"/>
                  <a:pt x="9875" y="4279"/>
                  <a:pt x="10054" y="4407"/>
                </a:cubicBezTo>
                <a:cubicBezTo>
                  <a:pt x="10114" y="4450"/>
                  <a:pt x="10184" y="4518"/>
                  <a:pt x="10244" y="4570"/>
                </a:cubicBezTo>
                <a:cubicBezTo>
                  <a:pt x="10089" y="4494"/>
                  <a:pt x="9943" y="4391"/>
                  <a:pt x="9796" y="4296"/>
                </a:cubicBezTo>
                <a:cubicBezTo>
                  <a:pt x="9565" y="4149"/>
                  <a:pt x="9333" y="3986"/>
                  <a:pt x="9143" y="3789"/>
                </a:cubicBezTo>
                <a:cubicBezTo>
                  <a:pt x="9067" y="3712"/>
                  <a:pt x="9007" y="3618"/>
                  <a:pt x="8947" y="3523"/>
                </a:cubicBezTo>
                <a:close/>
                <a:moveTo>
                  <a:pt x="3381" y="4434"/>
                </a:moveTo>
                <a:lnTo>
                  <a:pt x="3381" y="4434"/>
                </a:lnTo>
                <a:cubicBezTo>
                  <a:pt x="3501" y="4467"/>
                  <a:pt x="3620" y="4510"/>
                  <a:pt x="3723" y="4545"/>
                </a:cubicBezTo>
                <a:cubicBezTo>
                  <a:pt x="3826" y="4580"/>
                  <a:pt x="3930" y="4613"/>
                  <a:pt x="4041" y="4648"/>
                </a:cubicBezTo>
                <a:cubicBezTo>
                  <a:pt x="3818" y="4588"/>
                  <a:pt x="3596" y="4510"/>
                  <a:pt x="3381" y="4434"/>
                </a:cubicBezTo>
                <a:close/>
                <a:moveTo>
                  <a:pt x="5150" y="4889"/>
                </a:moveTo>
                <a:lnTo>
                  <a:pt x="5150" y="4889"/>
                </a:lnTo>
                <a:cubicBezTo>
                  <a:pt x="5408" y="4914"/>
                  <a:pt x="5665" y="4922"/>
                  <a:pt x="5915" y="4931"/>
                </a:cubicBezTo>
                <a:cubicBezTo>
                  <a:pt x="6240" y="4931"/>
                  <a:pt x="6576" y="4966"/>
                  <a:pt x="6894" y="5034"/>
                </a:cubicBezTo>
                <a:cubicBezTo>
                  <a:pt x="6867" y="5034"/>
                  <a:pt x="6851" y="5044"/>
                  <a:pt x="6842" y="5069"/>
                </a:cubicBezTo>
                <a:cubicBezTo>
                  <a:pt x="6791" y="5052"/>
                  <a:pt x="6731" y="5044"/>
                  <a:pt x="6679" y="5034"/>
                </a:cubicBezTo>
                <a:cubicBezTo>
                  <a:pt x="6636" y="5025"/>
                  <a:pt x="6601" y="5009"/>
                  <a:pt x="6566" y="5001"/>
                </a:cubicBezTo>
                <a:cubicBezTo>
                  <a:pt x="6541" y="5001"/>
                  <a:pt x="6515" y="5001"/>
                  <a:pt x="6506" y="5017"/>
                </a:cubicBezTo>
                <a:cubicBezTo>
                  <a:pt x="6370" y="5009"/>
                  <a:pt x="6240" y="5001"/>
                  <a:pt x="6121" y="4992"/>
                </a:cubicBezTo>
                <a:cubicBezTo>
                  <a:pt x="6094" y="4992"/>
                  <a:pt x="6069" y="4992"/>
                  <a:pt x="6043" y="4982"/>
                </a:cubicBezTo>
                <a:cubicBezTo>
                  <a:pt x="6010" y="4982"/>
                  <a:pt x="5974" y="4974"/>
                  <a:pt x="5939" y="4974"/>
                </a:cubicBezTo>
                <a:cubicBezTo>
                  <a:pt x="5777" y="4954"/>
                  <a:pt x="5603" y="4926"/>
                  <a:pt x="5443" y="4926"/>
                </a:cubicBezTo>
                <a:cubicBezTo>
                  <a:pt x="5408" y="4926"/>
                  <a:pt x="5373" y="4928"/>
                  <a:pt x="5340" y="4931"/>
                </a:cubicBezTo>
                <a:cubicBezTo>
                  <a:pt x="5321" y="4931"/>
                  <a:pt x="5313" y="4931"/>
                  <a:pt x="5305" y="4922"/>
                </a:cubicBezTo>
                <a:cubicBezTo>
                  <a:pt x="5253" y="4914"/>
                  <a:pt x="5201" y="4898"/>
                  <a:pt x="5150" y="4889"/>
                </a:cubicBezTo>
                <a:close/>
                <a:moveTo>
                  <a:pt x="6086" y="5240"/>
                </a:moveTo>
                <a:cubicBezTo>
                  <a:pt x="6086" y="5250"/>
                  <a:pt x="6078" y="5258"/>
                  <a:pt x="6078" y="5267"/>
                </a:cubicBezTo>
                <a:cubicBezTo>
                  <a:pt x="6043" y="5258"/>
                  <a:pt x="5999" y="5250"/>
                  <a:pt x="5966" y="5240"/>
                </a:cubicBezTo>
                <a:close/>
                <a:moveTo>
                  <a:pt x="11617" y="5180"/>
                </a:moveTo>
                <a:lnTo>
                  <a:pt x="11617" y="5180"/>
                </a:lnTo>
                <a:cubicBezTo>
                  <a:pt x="11649" y="5219"/>
                  <a:pt x="11680" y="5257"/>
                  <a:pt x="11710" y="5295"/>
                </a:cubicBezTo>
                <a:lnTo>
                  <a:pt x="11710" y="5295"/>
                </a:lnTo>
                <a:cubicBezTo>
                  <a:pt x="11702" y="5286"/>
                  <a:pt x="11692" y="5281"/>
                  <a:pt x="11687" y="5275"/>
                </a:cubicBezTo>
                <a:cubicBezTo>
                  <a:pt x="11660" y="5240"/>
                  <a:pt x="11643" y="5215"/>
                  <a:pt x="11617" y="5180"/>
                </a:cubicBezTo>
                <a:close/>
                <a:moveTo>
                  <a:pt x="2676" y="5215"/>
                </a:moveTo>
                <a:lnTo>
                  <a:pt x="2676" y="5215"/>
                </a:lnTo>
                <a:cubicBezTo>
                  <a:pt x="2787" y="5240"/>
                  <a:pt x="2899" y="5291"/>
                  <a:pt x="3010" y="5353"/>
                </a:cubicBezTo>
                <a:cubicBezTo>
                  <a:pt x="2942" y="5326"/>
                  <a:pt x="2874" y="5302"/>
                  <a:pt x="2804" y="5283"/>
                </a:cubicBezTo>
                <a:cubicBezTo>
                  <a:pt x="2763" y="5258"/>
                  <a:pt x="2719" y="5240"/>
                  <a:pt x="2676" y="5215"/>
                </a:cubicBezTo>
                <a:close/>
                <a:moveTo>
                  <a:pt x="11716" y="5302"/>
                </a:moveTo>
                <a:cubicBezTo>
                  <a:pt x="11778" y="5383"/>
                  <a:pt x="11835" y="5464"/>
                  <a:pt x="11893" y="5549"/>
                </a:cubicBezTo>
                <a:lnTo>
                  <a:pt x="11893" y="5559"/>
                </a:lnTo>
                <a:cubicBezTo>
                  <a:pt x="11850" y="5498"/>
                  <a:pt x="11806" y="5446"/>
                  <a:pt x="11763" y="5386"/>
                </a:cubicBezTo>
                <a:cubicBezTo>
                  <a:pt x="11746" y="5361"/>
                  <a:pt x="11738" y="5335"/>
                  <a:pt x="11720" y="5310"/>
                </a:cubicBezTo>
                <a:cubicBezTo>
                  <a:pt x="11718" y="5307"/>
                  <a:pt x="11717" y="5305"/>
                  <a:pt x="11716" y="5302"/>
                </a:cubicBezTo>
                <a:close/>
                <a:moveTo>
                  <a:pt x="6430" y="5258"/>
                </a:moveTo>
                <a:cubicBezTo>
                  <a:pt x="6506" y="5258"/>
                  <a:pt x="6585" y="5267"/>
                  <a:pt x="6661" y="5275"/>
                </a:cubicBezTo>
                <a:cubicBezTo>
                  <a:pt x="6748" y="5302"/>
                  <a:pt x="6824" y="5335"/>
                  <a:pt x="6902" y="5361"/>
                </a:cubicBezTo>
                <a:cubicBezTo>
                  <a:pt x="7036" y="5436"/>
                  <a:pt x="7169" y="5494"/>
                  <a:pt x="7303" y="5562"/>
                </a:cubicBezTo>
                <a:lnTo>
                  <a:pt x="7303" y="5562"/>
                </a:lnTo>
                <a:cubicBezTo>
                  <a:pt x="7255" y="5538"/>
                  <a:pt x="7207" y="5522"/>
                  <a:pt x="7152" y="5498"/>
                </a:cubicBezTo>
                <a:cubicBezTo>
                  <a:pt x="6937" y="5421"/>
                  <a:pt x="6721" y="5343"/>
                  <a:pt x="6498" y="5275"/>
                </a:cubicBezTo>
                <a:cubicBezTo>
                  <a:pt x="6482" y="5267"/>
                  <a:pt x="6455" y="5258"/>
                  <a:pt x="6430" y="5258"/>
                </a:cubicBezTo>
                <a:close/>
                <a:moveTo>
                  <a:pt x="6300" y="5465"/>
                </a:moveTo>
                <a:cubicBezTo>
                  <a:pt x="6447" y="5533"/>
                  <a:pt x="6585" y="5592"/>
                  <a:pt x="6739" y="5644"/>
                </a:cubicBezTo>
                <a:lnTo>
                  <a:pt x="6704" y="5644"/>
                </a:lnTo>
                <a:cubicBezTo>
                  <a:pt x="6541" y="5576"/>
                  <a:pt x="6370" y="5524"/>
                  <a:pt x="6205" y="5465"/>
                </a:cubicBezTo>
                <a:cubicBezTo>
                  <a:pt x="6224" y="5465"/>
                  <a:pt x="6240" y="5473"/>
                  <a:pt x="6257" y="5473"/>
                </a:cubicBezTo>
                <a:cubicBezTo>
                  <a:pt x="6275" y="5473"/>
                  <a:pt x="6292" y="5465"/>
                  <a:pt x="6300" y="5465"/>
                </a:cubicBezTo>
                <a:close/>
                <a:moveTo>
                  <a:pt x="3295" y="5722"/>
                </a:moveTo>
                <a:lnTo>
                  <a:pt x="3295" y="5722"/>
                </a:lnTo>
                <a:cubicBezTo>
                  <a:pt x="3381" y="5766"/>
                  <a:pt x="3466" y="5807"/>
                  <a:pt x="3552" y="5850"/>
                </a:cubicBezTo>
                <a:cubicBezTo>
                  <a:pt x="3536" y="5850"/>
                  <a:pt x="3517" y="5869"/>
                  <a:pt x="3501" y="5877"/>
                </a:cubicBezTo>
                <a:cubicBezTo>
                  <a:pt x="3433" y="5825"/>
                  <a:pt x="3363" y="5774"/>
                  <a:pt x="3295" y="5722"/>
                </a:cubicBezTo>
                <a:close/>
                <a:moveTo>
                  <a:pt x="8362" y="5842"/>
                </a:moveTo>
                <a:cubicBezTo>
                  <a:pt x="8440" y="5893"/>
                  <a:pt x="8508" y="5953"/>
                  <a:pt x="8586" y="6023"/>
                </a:cubicBezTo>
                <a:lnTo>
                  <a:pt x="8663" y="6099"/>
                </a:lnTo>
                <a:cubicBezTo>
                  <a:pt x="8654" y="6099"/>
                  <a:pt x="8646" y="6108"/>
                  <a:pt x="8638" y="6116"/>
                </a:cubicBezTo>
                <a:cubicBezTo>
                  <a:pt x="8628" y="6099"/>
                  <a:pt x="8619" y="6075"/>
                  <a:pt x="8595" y="6064"/>
                </a:cubicBezTo>
                <a:cubicBezTo>
                  <a:pt x="8551" y="6056"/>
                  <a:pt x="8516" y="6048"/>
                  <a:pt x="8483" y="6040"/>
                </a:cubicBezTo>
                <a:cubicBezTo>
                  <a:pt x="8508" y="6005"/>
                  <a:pt x="8508" y="5953"/>
                  <a:pt x="8465" y="5928"/>
                </a:cubicBezTo>
                <a:cubicBezTo>
                  <a:pt x="8432" y="5902"/>
                  <a:pt x="8388" y="5885"/>
                  <a:pt x="8345" y="5858"/>
                </a:cubicBezTo>
                <a:cubicBezTo>
                  <a:pt x="8353" y="5858"/>
                  <a:pt x="8353" y="5850"/>
                  <a:pt x="8362" y="5842"/>
                </a:cubicBezTo>
                <a:close/>
                <a:moveTo>
                  <a:pt x="3783" y="6040"/>
                </a:moveTo>
                <a:lnTo>
                  <a:pt x="3783" y="6040"/>
                </a:lnTo>
                <a:cubicBezTo>
                  <a:pt x="3905" y="6083"/>
                  <a:pt x="4024" y="6143"/>
                  <a:pt x="4136" y="6186"/>
                </a:cubicBezTo>
                <a:cubicBezTo>
                  <a:pt x="4179" y="6203"/>
                  <a:pt x="4214" y="6219"/>
                  <a:pt x="4247" y="6229"/>
                </a:cubicBezTo>
                <a:cubicBezTo>
                  <a:pt x="4230" y="6238"/>
                  <a:pt x="4214" y="6254"/>
                  <a:pt x="4206" y="6281"/>
                </a:cubicBezTo>
                <a:cubicBezTo>
                  <a:pt x="4187" y="6262"/>
                  <a:pt x="4171" y="6254"/>
                  <a:pt x="4144" y="6246"/>
                </a:cubicBezTo>
                <a:cubicBezTo>
                  <a:pt x="4041" y="6186"/>
                  <a:pt x="3905" y="6116"/>
                  <a:pt x="3783" y="6040"/>
                </a:cubicBezTo>
                <a:close/>
                <a:moveTo>
                  <a:pt x="3948" y="4768"/>
                </a:moveTo>
                <a:lnTo>
                  <a:pt x="3948" y="4768"/>
                </a:lnTo>
                <a:cubicBezTo>
                  <a:pt x="4008" y="4786"/>
                  <a:pt x="4076" y="4803"/>
                  <a:pt x="4136" y="4819"/>
                </a:cubicBezTo>
                <a:cubicBezTo>
                  <a:pt x="4127" y="4854"/>
                  <a:pt x="4127" y="4889"/>
                  <a:pt x="4162" y="4906"/>
                </a:cubicBezTo>
                <a:cubicBezTo>
                  <a:pt x="4171" y="4914"/>
                  <a:pt x="4171" y="4914"/>
                  <a:pt x="4179" y="4914"/>
                </a:cubicBezTo>
                <a:cubicBezTo>
                  <a:pt x="4282" y="4966"/>
                  <a:pt x="4385" y="5009"/>
                  <a:pt x="4488" y="5052"/>
                </a:cubicBezTo>
                <a:cubicBezTo>
                  <a:pt x="4488" y="5085"/>
                  <a:pt x="4496" y="5120"/>
                  <a:pt x="4540" y="5129"/>
                </a:cubicBezTo>
                <a:cubicBezTo>
                  <a:pt x="4608" y="5147"/>
                  <a:pt x="4678" y="5155"/>
                  <a:pt x="4746" y="5172"/>
                </a:cubicBezTo>
                <a:lnTo>
                  <a:pt x="5055" y="5326"/>
                </a:lnTo>
                <a:cubicBezTo>
                  <a:pt x="5562" y="5671"/>
                  <a:pt x="6129" y="5953"/>
                  <a:pt x="6712" y="6108"/>
                </a:cubicBezTo>
                <a:cubicBezTo>
                  <a:pt x="6894" y="6151"/>
                  <a:pt x="7065" y="6167"/>
                  <a:pt x="7246" y="6178"/>
                </a:cubicBezTo>
                <a:cubicBezTo>
                  <a:pt x="7255" y="6178"/>
                  <a:pt x="7263" y="6178"/>
                  <a:pt x="7263" y="6186"/>
                </a:cubicBezTo>
                <a:cubicBezTo>
                  <a:pt x="7279" y="6186"/>
                  <a:pt x="7298" y="6186"/>
                  <a:pt x="7306" y="6178"/>
                </a:cubicBezTo>
                <a:lnTo>
                  <a:pt x="7409" y="6178"/>
                </a:lnTo>
                <a:cubicBezTo>
                  <a:pt x="7442" y="6194"/>
                  <a:pt x="7469" y="6203"/>
                  <a:pt x="7504" y="6211"/>
                </a:cubicBezTo>
                <a:cubicBezTo>
                  <a:pt x="7511" y="6212"/>
                  <a:pt x="7518" y="6213"/>
                  <a:pt x="7525" y="6213"/>
                </a:cubicBezTo>
                <a:cubicBezTo>
                  <a:pt x="7554" y="6213"/>
                  <a:pt x="7574" y="6198"/>
                  <a:pt x="7580" y="6178"/>
                </a:cubicBezTo>
                <a:cubicBezTo>
                  <a:pt x="7723" y="6178"/>
                  <a:pt x="7866" y="6174"/>
                  <a:pt x="8008" y="6174"/>
                </a:cubicBezTo>
                <a:cubicBezTo>
                  <a:pt x="8173" y="6174"/>
                  <a:pt x="8338" y="6179"/>
                  <a:pt x="8500" y="6203"/>
                </a:cubicBezTo>
                <a:cubicBezTo>
                  <a:pt x="8421" y="6267"/>
                  <a:pt x="8306" y="6285"/>
                  <a:pt x="8184" y="6285"/>
                </a:cubicBezTo>
                <a:cubicBezTo>
                  <a:pt x="8022" y="6285"/>
                  <a:pt x="7846" y="6254"/>
                  <a:pt x="7717" y="6254"/>
                </a:cubicBezTo>
                <a:cubicBezTo>
                  <a:pt x="7708" y="6254"/>
                  <a:pt x="7700" y="6254"/>
                  <a:pt x="7692" y="6254"/>
                </a:cubicBezTo>
                <a:cubicBezTo>
                  <a:pt x="7553" y="6259"/>
                  <a:pt x="7417" y="6270"/>
                  <a:pt x="7280" y="6270"/>
                </a:cubicBezTo>
                <a:cubicBezTo>
                  <a:pt x="7180" y="6270"/>
                  <a:pt x="7080" y="6264"/>
                  <a:pt x="6978" y="6246"/>
                </a:cubicBezTo>
                <a:cubicBezTo>
                  <a:pt x="6430" y="6143"/>
                  <a:pt x="5923" y="5798"/>
                  <a:pt x="5408" y="5601"/>
                </a:cubicBezTo>
                <a:cubicBezTo>
                  <a:pt x="4944" y="5421"/>
                  <a:pt x="4496" y="5188"/>
                  <a:pt x="4103" y="4889"/>
                </a:cubicBezTo>
                <a:cubicBezTo>
                  <a:pt x="4051" y="4846"/>
                  <a:pt x="4000" y="4811"/>
                  <a:pt x="3948" y="4768"/>
                </a:cubicBezTo>
                <a:close/>
                <a:moveTo>
                  <a:pt x="12967" y="5858"/>
                </a:moveTo>
                <a:cubicBezTo>
                  <a:pt x="13008" y="5902"/>
                  <a:pt x="13060" y="5953"/>
                  <a:pt x="13103" y="5996"/>
                </a:cubicBezTo>
                <a:cubicBezTo>
                  <a:pt x="13241" y="6167"/>
                  <a:pt x="13361" y="6349"/>
                  <a:pt x="13472" y="6539"/>
                </a:cubicBezTo>
                <a:cubicBezTo>
                  <a:pt x="13379" y="6400"/>
                  <a:pt x="13284" y="6271"/>
                  <a:pt x="13189" y="6151"/>
                </a:cubicBezTo>
                <a:cubicBezTo>
                  <a:pt x="13121" y="6048"/>
                  <a:pt x="13043" y="5953"/>
                  <a:pt x="12967" y="5858"/>
                </a:cubicBezTo>
                <a:close/>
                <a:moveTo>
                  <a:pt x="4403" y="5990"/>
                </a:moveTo>
                <a:cubicBezTo>
                  <a:pt x="4507" y="6031"/>
                  <a:pt x="4617" y="6079"/>
                  <a:pt x="4721" y="6135"/>
                </a:cubicBezTo>
                <a:cubicBezTo>
                  <a:pt x="4987" y="6254"/>
                  <a:pt x="5236" y="6409"/>
                  <a:pt x="5484" y="6563"/>
                </a:cubicBezTo>
                <a:cubicBezTo>
                  <a:pt x="5261" y="6452"/>
                  <a:pt x="5039" y="6349"/>
                  <a:pt x="4806" y="6246"/>
                </a:cubicBezTo>
                <a:cubicBezTo>
                  <a:pt x="4686" y="6186"/>
                  <a:pt x="4556" y="6126"/>
                  <a:pt x="4428" y="6075"/>
                </a:cubicBezTo>
                <a:cubicBezTo>
                  <a:pt x="4437" y="6048"/>
                  <a:pt x="4437" y="6013"/>
                  <a:pt x="4412" y="5996"/>
                </a:cubicBezTo>
                <a:cubicBezTo>
                  <a:pt x="4409" y="5994"/>
                  <a:pt x="4406" y="5992"/>
                  <a:pt x="4403" y="5990"/>
                </a:cubicBezTo>
                <a:close/>
                <a:moveTo>
                  <a:pt x="6078" y="6908"/>
                </a:moveTo>
                <a:cubicBezTo>
                  <a:pt x="6249" y="6992"/>
                  <a:pt x="6411" y="7035"/>
                  <a:pt x="6609" y="7079"/>
                </a:cubicBezTo>
                <a:cubicBezTo>
                  <a:pt x="6807" y="7130"/>
                  <a:pt x="7013" y="7138"/>
                  <a:pt x="7220" y="7157"/>
                </a:cubicBezTo>
                <a:cubicBezTo>
                  <a:pt x="7195" y="7182"/>
                  <a:pt x="7168" y="7198"/>
                  <a:pt x="7143" y="7217"/>
                </a:cubicBezTo>
                <a:cubicBezTo>
                  <a:pt x="6978" y="7165"/>
                  <a:pt x="6772" y="7147"/>
                  <a:pt x="6618" y="7122"/>
                </a:cubicBezTo>
                <a:cubicBezTo>
                  <a:pt x="6422" y="7079"/>
                  <a:pt x="6232" y="7035"/>
                  <a:pt x="6043" y="6984"/>
                </a:cubicBezTo>
                <a:cubicBezTo>
                  <a:pt x="6069" y="6967"/>
                  <a:pt x="6086" y="6932"/>
                  <a:pt x="6078" y="6908"/>
                </a:cubicBezTo>
                <a:close/>
                <a:moveTo>
                  <a:pt x="2856" y="5568"/>
                </a:moveTo>
                <a:lnTo>
                  <a:pt x="2856" y="5568"/>
                </a:lnTo>
                <a:cubicBezTo>
                  <a:pt x="3045" y="5714"/>
                  <a:pt x="3235" y="5850"/>
                  <a:pt x="3414" y="5996"/>
                </a:cubicBezTo>
                <a:cubicBezTo>
                  <a:pt x="3680" y="6194"/>
                  <a:pt x="3930" y="6400"/>
                  <a:pt x="4222" y="6555"/>
                </a:cubicBezTo>
                <a:cubicBezTo>
                  <a:pt x="4567" y="6745"/>
                  <a:pt x="4927" y="6889"/>
                  <a:pt x="5296" y="7011"/>
                </a:cubicBezTo>
                <a:cubicBezTo>
                  <a:pt x="5484" y="7070"/>
                  <a:pt x="5674" y="7122"/>
                  <a:pt x="5863" y="7165"/>
                </a:cubicBezTo>
                <a:cubicBezTo>
                  <a:pt x="5919" y="7181"/>
                  <a:pt x="5960" y="7199"/>
                  <a:pt x="6004" y="7199"/>
                </a:cubicBezTo>
                <a:cubicBezTo>
                  <a:pt x="6027" y="7199"/>
                  <a:pt x="6051" y="7194"/>
                  <a:pt x="6078" y="7182"/>
                </a:cubicBezTo>
                <a:cubicBezTo>
                  <a:pt x="6094" y="7182"/>
                  <a:pt x="6113" y="7165"/>
                  <a:pt x="6113" y="7147"/>
                </a:cubicBezTo>
                <a:cubicBezTo>
                  <a:pt x="6189" y="7165"/>
                  <a:pt x="6257" y="7190"/>
                  <a:pt x="6335" y="7198"/>
                </a:cubicBezTo>
                <a:cubicBezTo>
                  <a:pt x="6228" y="7216"/>
                  <a:pt x="6122" y="7229"/>
                  <a:pt x="6014" y="7229"/>
                </a:cubicBezTo>
                <a:cubicBezTo>
                  <a:pt x="5958" y="7229"/>
                  <a:pt x="5901" y="7225"/>
                  <a:pt x="5845" y="7217"/>
                </a:cubicBezTo>
                <a:cubicBezTo>
                  <a:pt x="5321" y="7147"/>
                  <a:pt x="4754" y="6916"/>
                  <a:pt x="4290" y="6675"/>
                </a:cubicBezTo>
                <a:cubicBezTo>
                  <a:pt x="3845" y="6444"/>
                  <a:pt x="3441" y="6116"/>
                  <a:pt x="3080" y="5774"/>
                </a:cubicBezTo>
                <a:cubicBezTo>
                  <a:pt x="3010" y="5704"/>
                  <a:pt x="2934" y="5636"/>
                  <a:pt x="2856" y="5568"/>
                </a:cubicBezTo>
                <a:close/>
                <a:moveTo>
                  <a:pt x="13697" y="7035"/>
                </a:moveTo>
                <a:cubicBezTo>
                  <a:pt x="13748" y="7173"/>
                  <a:pt x="13781" y="7312"/>
                  <a:pt x="13800" y="7448"/>
                </a:cubicBezTo>
                <a:cubicBezTo>
                  <a:pt x="13800" y="7456"/>
                  <a:pt x="13800" y="7466"/>
                  <a:pt x="13808" y="7483"/>
                </a:cubicBezTo>
                <a:cubicBezTo>
                  <a:pt x="13781" y="7431"/>
                  <a:pt x="13765" y="7380"/>
                  <a:pt x="13740" y="7328"/>
                </a:cubicBezTo>
                <a:cubicBezTo>
                  <a:pt x="13705" y="7250"/>
                  <a:pt x="13678" y="7173"/>
                  <a:pt x="13653" y="7095"/>
                </a:cubicBezTo>
                <a:cubicBezTo>
                  <a:pt x="13678" y="7087"/>
                  <a:pt x="13697" y="7070"/>
                  <a:pt x="13697" y="7035"/>
                </a:cubicBezTo>
                <a:close/>
                <a:moveTo>
                  <a:pt x="12717" y="7388"/>
                </a:moveTo>
                <a:lnTo>
                  <a:pt x="12717" y="7388"/>
                </a:lnTo>
                <a:cubicBezTo>
                  <a:pt x="12750" y="7526"/>
                  <a:pt x="12785" y="7654"/>
                  <a:pt x="12812" y="7800"/>
                </a:cubicBezTo>
                <a:cubicBezTo>
                  <a:pt x="12821" y="7827"/>
                  <a:pt x="12829" y="7860"/>
                  <a:pt x="12829" y="7895"/>
                </a:cubicBezTo>
                <a:cubicBezTo>
                  <a:pt x="12794" y="7749"/>
                  <a:pt x="12769" y="7610"/>
                  <a:pt x="12734" y="7466"/>
                </a:cubicBezTo>
                <a:cubicBezTo>
                  <a:pt x="12726" y="7439"/>
                  <a:pt x="12717" y="7415"/>
                  <a:pt x="12717" y="7388"/>
                </a:cubicBezTo>
                <a:close/>
                <a:moveTo>
                  <a:pt x="4876" y="7903"/>
                </a:moveTo>
                <a:cubicBezTo>
                  <a:pt x="4797" y="7911"/>
                  <a:pt x="4721" y="7920"/>
                  <a:pt x="4643" y="7920"/>
                </a:cubicBezTo>
                <a:cubicBezTo>
                  <a:pt x="4548" y="7920"/>
                  <a:pt x="4453" y="7930"/>
                  <a:pt x="4350" y="7938"/>
                </a:cubicBezTo>
                <a:cubicBezTo>
                  <a:pt x="4377" y="7930"/>
                  <a:pt x="4393" y="7911"/>
                  <a:pt x="4412" y="7903"/>
                </a:cubicBezTo>
                <a:cubicBezTo>
                  <a:pt x="4531" y="7903"/>
                  <a:pt x="4643" y="7911"/>
                  <a:pt x="4754" y="7911"/>
                </a:cubicBezTo>
                <a:cubicBezTo>
                  <a:pt x="4797" y="7911"/>
                  <a:pt x="4832" y="7903"/>
                  <a:pt x="4876" y="7903"/>
                </a:cubicBezTo>
                <a:close/>
                <a:moveTo>
                  <a:pt x="11215" y="7233"/>
                </a:moveTo>
                <a:lnTo>
                  <a:pt x="11215" y="7233"/>
                </a:lnTo>
                <a:cubicBezTo>
                  <a:pt x="11256" y="7371"/>
                  <a:pt x="11299" y="7518"/>
                  <a:pt x="11326" y="7662"/>
                </a:cubicBezTo>
                <a:cubicBezTo>
                  <a:pt x="11334" y="7765"/>
                  <a:pt x="11334" y="7860"/>
                  <a:pt x="11334" y="7963"/>
                </a:cubicBezTo>
                <a:cubicBezTo>
                  <a:pt x="11299" y="7714"/>
                  <a:pt x="11256" y="7474"/>
                  <a:pt x="11215" y="7233"/>
                </a:cubicBezTo>
                <a:close/>
                <a:moveTo>
                  <a:pt x="5717" y="7947"/>
                </a:moveTo>
                <a:cubicBezTo>
                  <a:pt x="5896" y="7963"/>
                  <a:pt x="6078" y="7982"/>
                  <a:pt x="6257" y="8006"/>
                </a:cubicBezTo>
                <a:cubicBezTo>
                  <a:pt x="6249" y="8015"/>
                  <a:pt x="6240" y="8023"/>
                  <a:pt x="6240" y="8033"/>
                </a:cubicBezTo>
                <a:lnTo>
                  <a:pt x="6232" y="8033"/>
                </a:lnTo>
                <a:cubicBezTo>
                  <a:pt x="6146" y="8033"/>
                  <a:pt x="6051" y="8023"/>
                  <a:pt x="5966" y="8015"/>
                </a:cubicBezTo>
                <a:cubicBezTo>
                  <a:pt x="5958" y="7998"/>
                  <a:pt x="5939" y="7990"/>
                  <a:pt x="5915" y="7990"/>
                </a:cubicBezTo>
                <a:cubicBezTo>
                  <a:pt x="5888" y="7990"/>
                  <a:pt x="5855" y="7998"/>
                  <a:pt x="5820" y="7998"/>
                </a:cubicBezTo>
                <a:cubicBezTo>
                  <a:pt x="5733" y="7990"/>
                  <a:pt x="5649" y="7982"/>
                  <a:pt x="5562" y="7971"/>
                </a:cubicBezTo>
                <a:cubicBezTo>
                  <a:pt x="5614" y="7963"/>
                  <a:pt x="5665" y="7955"/>
                  <a:pt x="5717" y="7947"/>
                </a:cubicBezTo>
                <a:close/>
                <a:moveTo>
                  <a:pt x="8568" y="7843"/>
                </a:moveTo>
                <a:cubicBezTo>
                  <a:pt x="8576" y="7903"/>
                  <a:pt x="8576" y="7963"/>
                  <a:pt x="8576" y="8015"/>
                </a:cubicBezTo>
                <a:cubicBezTo>
                  <a:pt x="8576" y="8023"/>
                  <a:pt x="8568" y="8033"/>
                  <a:pt x="8568" y="8041"/>
                </a:cubicBezTo>
                <a:cubicBezTo>
                  <a:pt x="8560" y="8058"/>
                  <a:pt x="8551" y="8085"/>
                  <a:pt x="8543" y="8109"/>
                </a:cubicBezTo>
                <a:cubicBezTo>
                  <a:pt x="8551" y="8023"/>
                  <a:pt x="8560" y="7930"/>
                  <a:pt x="8568" y="7843"/>
                </a:cubicBezTo>
                <a:close/>
                <a:moveTo>
                  <a:pt x="5896" y="8136"/>
                </a:moveTo>
                <a:cubicBezTo>
                  <a:pt x="5923" y="8136"/>
                  <a:pt x="5948" y="8136"/>
                  <a:pt x="5983" y="8144"/>
                </a:cubicBezTo>
                <a:cubicBezTo>
                  <a:pt x="5966" y="8144"/>
                  <a:pt x="5948" y="8153"/>
                  <a:pt x="5931" y="8161"/>
                </a:cubicBezTo>
                <a:cubicBezTo>
                  <a:pt x="5674" y="8177"/>
                  <a:pt x="5416" y="8256"/>
                  <a:pt x="5150" y="8264"/>
                </a:cubicBezTo>
                <a:cubicBezTo>
                  <a:pt x="5098" y="8272"/>
                  <a:pt x="5020" y="8272"/>
                  <a:pt x="4944" y="8272"/>
                </a:cubicBezTo>
                <a:cubicBezTo>
                  <a:pt x="5030" y="8264"/>
                  <a:pt x="5115" y="8256"/>
                  <a:pt x="5193" y="8247"/>
                </a:cubicBezTo>
                <a:cubicBezTo>
                  <a:pt x="5424" y="8221"/>
                  <a:pt x="5674" y="8196"/>
                  <a:pt x="5896" y="8136"/>
                </a:cubicBezTo>
                <a:close/>
                <a:moveTo>
                  <a:pt x="11798" y="5928"/>
                </a:moveTo>
                <a:cubicBezTo>
                  <a:pt x="11823" y="5980"/>
                  <a:pt x="11858" y="6023"/>
                  <a:pt x="11893" y="6075"/>
                </a:cubicBezTo>
                <a:cubicBezTo>
                  <a:pt x="11944" y="6203"/>
                  <a:pt x="11996" y="6332"/>
                  <a:pt x="12039" y="6460"/>
                </a:cubicBezTo>
                <a:cubicBezTo>
                  <a:pt x="12091" y="6683"/>
                  <a:pt x="12142" y="6916"/>
                  <a:pt x="12235" y="7130"/>
                </a:cubicBezTo>
                <a:cubicBezTo>
                  <a:pt x="12245" y="7147"/>
                  <a:pt x="12254" y="7157"/>
                  <a:pt x="12262" y="7165"/>
                </a:cubicBezTo>
                <a:cubicBezTo>
                  <a:pt x="12338" y="7466"/>
                  <a:pt x="12408" y="7775"/>
                  <a:pt x="12460" y="8074"/>
                </a:cubicBezTo>
                <a:cubicBezTo>
                  <a:pt x="12476" y="8144"/>
                  <a:pt x="12484" y="8212"/>
                  <a:pt x="12493" y="8280"/>
                </a:cubicBezTo>
                <a:cubicBezTo>
                  <a:pt x="12433" y="8015"/>
                  <a:pt x="12348" y="7765"/>
                  <a:pt x="12270" y="7499"/>
                </a:cubicBezTo>
                <a:cubicBezTo>
                  <a:pt x="12184" y="7198"/>
                  <a:pt x="12142" y="6889"/>
                  <a:pt x="12047" y="6590"/>
                </a:cubicBezTo>
                <a:cubicBezTo>
                  <a:pt x="11977" y="6365"/>
                  <a:pt x="11885" y="6143"/>
                  <a:pt x="11798" y="5928"/>
                </a:cubicBezTo>
                <a:close/>
                <a:moveTo>
                  <a:pt x="13708" y="7774"/>
                </a:moveTo>
                <a:cubicBezTo>
                  <a:pt x="13721" y="7808"/>
                  <a:pt x="13752" y="7823"/>
                  <a:pt x="13785" y="7823"/>
                </a:cubicBezTo>
                <a:cubicBezTo>
                  <a:pt x="13805" y="7823"/>
                  <a:pt x="13825" y="7818"/>
                  <a:pt x="13843" y="7808"/>
                </a:cubicBezTo>
                <a:cubicBezTo>
                  <a:pt x="13851" y="7990"/>
                  <a:pt x="13859" y="8169"/>
                  <a:pt x="13859" y="8351"/>
                </a:cubicBezTo>
                <a:cubicBezTo>
                  <a:pt x="13824" y="8204"/>
                  <a:pt x="13800" y="8066"/>
                  <a:pt x="13756" y="7920"/>
                </a:cubicBezTo>
                <a:cubicBezTo>
                  <a:pt x="13741" y="7871"/>
                  <a:pt x="13723" y="7822"/>
                  <a:pt x="13708" y="7774"/>
                </a:cubicBezTo>
                <a:close/>
                <a:moveTo>
                  <a:pt x="3132" y="8351"/>
                </a:moveTo>
                <a:cubicBezTo>
                  <a:pt x="3156" y="8359"/>
                  <a:pt x="3175" y="8359"/>
                  <a:pt x="3192" y="8367"/>
                </a:cubicBezTo>
                <a:cubicBezTo>
                  <a:pt x="3132" y="8359"/>
                  <a:pt x="3072" y="8359"/>
                  <a:pt x="3010" y="8359"/>
                </a:cubicBezTo>
                <a:cubicBezTo>
                  <a:pt x="3053" y="8359"/>
                  <a:pt x="3097" y="8351"/>
                  <a:pt x="3132" y="8351"/>
                </a:cubicBezTo>
                <a:close/>
                <a:moveTo>
                  <a:pt x="13008" y="7852"/>
                </a:moveTo>
                <a:lnTo>
                  <a:pt x="13008" y="7852"/>
                </a:lnTo>
                <a:cubicBezTo>
                  <a:pt x="13018" y="7903"/>
                  <a:pt x="13027" y="7955"/>
                  <a:pt x="13027" y="8006"/>
                </a:cubicBezTo>
                <a:cubicBezTo>
                  <a:pt x="13043" y="8153"/>
                  <a:pt x="13051" y="8291"/>
                  <a:pt x="13051" y="8435"/>
                </a:cubicBezTo>
                <a:cubicBezTo>
                  <a:pt x="13027" y="8435"/>
                  <a:pt x="13008" y="8445"/>
                  <a:pt x="12992" y="8454"/>
                </a:cubicBezTo>
                <a:cubicBezTo>
                  <a:pt x="13018" y="8256"/>
                  <a:pt x="13035" y="8050"/>
                  <a:pt x="13008" y="7852"/>
                </a:cubicBezTo>
                <a:close/>
                <a:moveTo>
                  <a:pt x="2383" y="8394"/>
                </a:moveTo>
                <a:lnTo>
                  <a:pt x="2383" y="8435"/>
                </a:lnTo>
                <a:cubicBezTo>
                  <a:pt x="2332" y="8445"/>
                  <a:pt x="2280" y="8462"/>
                  <a:pt x="2221" y="8478"/>
                </a:cubicBezTo>
                <a:cubicBezTo>
                  <a:pt x="2264" y="8454"/>
                  <a:pt x="2315" y="8427"/>
                  <a:pt x="2367" y="8402"/>
                </a:cubicBezTo>
                <a:cubicBezTo>
                  <a:pt x="2367" y="8402"/>
                  <a:pt x="2375" y="8402"/>
                  <a:pt x="2383" y="8394"/>
                </a:cubicBezTo>
                <a:close/>
                <a:moveTo>
                  <a:pt x="4211" y="8433"/>
                </a:moveTo>
                <a:cubicBezTo>
                  <a:pt x="4323" y="8433"/>
                  <a:pt x="4442" y="8448"/>
                  <a:pt x="4548" y="8462"/>
                </a:cubicBezTo>
                <a:cubicBezTo>
                  <a:pt x="4556" y="8470"/>
                  <a:pt x="4567" y="8478"/>
                  <a:pt x="4583" y="8487"/>
                </a:cubicBezTo>
                <a:cubicBezTo>
                  <a:pt x="4560" y="8491"/>
                  <a:pt x="4534" y="8493"/>
                  <a:pt x="4506" y="8493"/>
                </a:cubicBezTo>
                <a:cubicBezTo>
                  <a:pt x="4405" y="8493"/>
                  <a:pt x="4273" y="8469"/>
                  <a:pt x="4144" y="8435"/>
                </a:cubicBezTo>
                <a:cubicBezTo>
                  <a:pt x="4166" y="8434"/>
                  <a:pt x="4188" y="8433"/>
                  <a:pt x="4211" y="8433"/>
                </a:cubicBezTo>
                <a:close/>
                <a:moveTo>
                  <a:pt x="5305" y="8470"/>
                </a:moveTo>
                <a:cubicBezTo>
                  <a:pt x="5261" y="8478"/>
                  <a:pt x="5226" y="8487"/>
                  <a:pt x="5185" y="8497"/>
                </a:cubicBezTo>
                <a:cubicBezTo>
                  <a:pt x="5055" y="8522"/>
                  <a:pt x="4927" y="8538"/>
                  <a:pt x="4797" y="8557"/>
                </a:cubicBezTo>
                <a:cubicBezTo>
                  <a:pt x="4806" y="8548"/>
                  <a:pt x="4814" y="8548"/>
                  <a:pt x="4824" y="8538"/>
                </a:cubicBezTo>
                <a:cubicBezTo>
                  <a:pt x="4979" y="8538"/>
                  <a:pt x="5142" y="8497"/>
                  <a:pt x="5236" y="8478"/>
                </a:cubicBezTo>
                <a:cubicBezTo>
                  <a:pt x="5261" y="8478"/>
                  <a:pt x="5278" y="8470"/>
                  <a:pt x="5305" y="8470"/>
                </a:cubicBezTo>
                <a:close/>
                <a:moveTo>
                  <a:pt x="13971" y="7456"/>
                </a:moveTo>
                <a:lnTo>
                  <a:pt x="13971" y="7456"/>
                </a:lnTo>
                <a:cubicBezTo>
                  <a:pt x="14014" y="7594"/>
                  <a:pt x="14049" y="7714"/>
                  <a:pt x="14057" y="7860"/>
                </a:cubicBezTo>
                <a:cubicBezTo>
                  <a:pt x="14066" y="8023"/>
                  <a:pt x="14057" y="8177"/>
                  <a:pt x="14066" y="8342"/>
                </a:cubicBezTo>
                <a:cubicBezTo>
                  <a:pt x="14066" y="8538"/>
                  <a:pt x="14031" y="8736"/>
                  <a:pt x="14014" y="8934"/>
                </a:cubicBezTo>
                <a:cubicBezTo>
                  <a:pt x="14039" y="8470"/>
                  <a:pt x="14057" y="7938"/>
                  <a:pt x="13971" y="7456"/>
                </a:cubicBezTo>
                <a:close/>
                <a:moveTo>
                  <a:pt x="14006" y="9115"/>
                </a:moveTo>
                <a:cubicBezTo>
                  <a:pt x="14014" y="9183"/>
                  <a:pt x="14006" y="9243"/>
                  <a:pt x="14006" y="9311"/>
                </a:cubicBezTo>
                <a:lnTo>
                  <a:pt x="14006" y="9286"/>
                </a:lnTo>
                <a:lnTo>
                  <a:pt x="14006" y="9115"/>
                </a:lnTo>
                <a:close/>
                <a:moveTo>
                  <a:pt x="5803" y="9064"/>
                </a:moveTo>
                <a:lnTo>
                  <a:pt x="5803" y="9064"/>
                </a:lnTo>
                <a:cubicBezTo>
                  <a:pt x="5760" y="9157"/>
                  <a:pt x="5717" y="9251"/>
                  <a:pt x="5682" y="9346"/>
                </a:cubicBezTo>
                <a:cubicBezTo>
                  <a:pt x="5674" y="9363"/>
                  <a:pt x="5665" y="9390"/>
                  <a:pt x="5665" y="9406"/>
                </a:cubicBezTo>
                <a:cubicBezTo>
                  <a:pt x="5649" y="9381"/>
                  <a:pt x="5622" y="9363"/>
                  <a:pt x="5587" y="9354"/>
                </a:cubicBezTo>
                <a:cubicBezTo>
                  <a:pt x="5665" y="9260"/>
                  <a:pt x="5733" y="9157"/>
                  <a:pt x="5803" y="9064"/>
                </a:cubicBezTo>
                <a:close/>
                <a:moveTo>
                  <a:pt x="8679" y="9148"/>
                </a:moveTo>
                <a:lnTo>
                  <a:pt x="8679" y="9148"/>
                </a:lnTo>
                <a:cubicBezTo>
                  <a:pt x="8698" y="9260"/>
                  <a:pt x="8714" y="9373"/>
                  <a:pt x="8731" y="9484"/>
                </a:cubicBezTo>
                <a:cubicBezTo>
                  <a:pt x="8731" y="9486"/>
                  <a:pt x="8731" y="9487"/>
                  <a:pt x="8731" y="9489"/>
                </a:cubicBezTo>
                <a:lnTo>
                  <a:pt x="8731" y="9489"/>
                </a:lnTo>
                <a:cubicBezTo>
                  <a:pt x="8710" y="9372"/>
                  <a:pt x="8695" y="9261"/>
                  <a:pt x="8679" y="9148"/>
                </a:cubicBezTo>
                <a:close/>
                <a:moveTo>
                  <a:pt x="13018" y="8994"/>
                </a:moveTo>
                <a:lnTo>
                  <a:pt x="13018" y="8994"/>
                </a:lnTo>
                <a:cubicBezTo>
                  <a:pt x="13000" y="9064"/>
                  <a:pt x="12992" y="9132"/>
                  <a:pt x="12983" y="9200"/>
                </a:cubicBezTo>
                <a:cubicBezTo>
                  <a:pt x="12957" y="9321"/>
                  <a:pt x="12932" y="9433"/>
                  <a:pt x="12897" y="9544"/>
                </a:cubicBezTo>
                <a:cubicBezTo>
                  <a:pt x="12915" y="9441"/>
                  <a:pt x="12932" y="9338"/>
                  <a:pt x="12948" y="9227"/>
                </a:cubicBezTo>
                <a:cubicBezTo>
                  <a:pt x="12967" y="9148"/>
                  <a:pt x="12992" y="9072"/>
                  <a:pt x="13018" y="8994"/>
                </a:cubicBezTo>
                <a:close/>
                <a:moveTo>
                  <a:pt x="10268" y="9311"/>
                </a:moveTo>
                <a:lnTo>
                  <a:pt x="10268" y="9311"/>
                </a:lnTo>
                <a:cubicBezTo>
                  <a:pt x="10252" y="9398"/>
                  <a:pt x="10235" y="9484"/>
                  <a:pt x="10217" y="9579"/>
                </a:cubicBezTo>
                <a:cubicBezTo>
                  <a:pt x="10217" y="9536"/>
                  <a:pt x="10225" y="9501"/>
                  <a:pt x="10225" y="9466"/>
                </a:cubicBezTo>
                <a:cubicBezTo>
                  <a:pt x="10235" y="9414"/>
                  <a:pt x="10252" y="9363"/>
                  <a:pt x="10268" y="9311"/>
                </a:cubicBezTo>
                <a:close/>
                <a:moveTo>
                  <a:pt x="4900" y="9587"/>
                </a:moveTo>
                <a:cubicBezTo>
                  <a:pt x="4892" y="9596"/>
                  <a:pt x="4876" y="9604"/>
                  <a:pt x="4865" y="9604"/>
                </a:cubicBezTo>
                <a:cubicBezTo>
                  <a:pt x="4832" y="9631"/>
                  <a:pt x="4789" y="9647"/>
                  <a:pt x="4754" y="9664"/>
                </a:cubicBezTo>
                <a:cubicBezTo>
                  <a:pt x="4738" y="9655"/>
                  <a:pt x="4721" y="9655"/>
                  <a:pt x="4711" y="9655"/>
                </a:cubicBezTo>
                <a:cubicBezTo>
                  <a:pt x="4773" y="9639"/>
                  <a:pt x="4841" y="9612"/>
                  <a:pt x="4900" y="9587"/>
                </a:cubicBezTo>
                <a:close/>
                <a:moveTo>
                  <a:pt x="7426" y="8847"/>
                </a:moveTo>
                <a:cubicBezTo>
                  <a:pt x="7451" y="9141"/>
                  <a:pt x="7482" y="9435"/>
                  <a:pt x="7537" y="9722"/>
                </a:cubicBezTo>
                <a:lnTo>
                  <a:pt x="7537" y="9722"/>
                </a:lnTo>
                <a:cubicBezTo>
                  <a:pt x="7522" y="9679"/>
                  <a:pt x="7487" y="9658"/>
                  <a:pt x="7452" y="9658"/>
                </a:cubicBezTo>
                <a:cubicBezTo>
                  <a:pt x="7426" y="9658"/>
                  <a:pt x="7401" y="9669"/>
                  <a:pt x="7382" y="9690"/>
                </a:cubicBezTo>
                <a:cubicBezTo>
                  <a:pt x="7382" y="9406"/>
                  <a:pt x="7401" y="9132"/>
                  <a:pt x="7426" y="8847"/>
                </a:cubicBezTo>
                <a:close/>
                <a:moveTo>
                  <a:pt x="7537" y="9724"/>
                </a:moveTo>
                <a:lnTo>
                  <a:pt x="7537" y="9724"/>
                </a:lnTo>
                <a:cubicBezTo>
                  <a:pt x="7540" y="9738"/>
                  <a:pt x="7542" y="9753"/>
                  <a:pt x="7545" y="9767"/>
                </a:cubicBezTo>
                <a:cubicBezTo>
                  <a:pt x="7537" y="9751"/>
                  <a:pt x="7537" y="9742"/>
                  <a:pt x="7537" y="9724"/>
                </a:cubicBezTo>
                <a:close/>
                <a:moveTo>
                  <a:pt x="4618" y="9672"/>
                </a:moveTo>
                <a:lnTo>
                  <a:pt x="4618" y="9672"/>
                </a:lnTo>
                <a:cubicBezTo>
                  <a:pt x="4591" y="9682"/>
                  <a:pt x="4567" y="9690"/>
                  <a:pt x="4540" y="9699"/>
                </a:cubicBezTo>
                <a:cubicBezTo>
                  <a:pt x="4445" y="9723"/>
                  <a:pt x="4342" y="9758"/>
                  <a:pt x="4247" y="9794"/>
                </a:cubicBezTo>
                <a:cubicBezTo>
                  <a:pt x="4239" y="9775"/>
                  <a:pt x="4230" y="9767"/>
                  <a:pt x="4214" y="9758"/>
                </a:cubicBezTo>
                <a:cubicBezTo>
                  <a:pt x="4350" y="9723"/>
                  <a:pt x="4488" y="9707"/>
                  <a:pt x="4618" y="9672"/>
                </a:cubicBezTo>
                <a:close/>
                <a:moveTo>
                  <a:pt x="10200" y="9690"/>
                </a:moveTo>
                <a:lnTo>
                  <a:pt x="10200" y="9690"/>
                </a:lnTo>
                <a:cubicBezTo>
                  <a:pt x="10192" y="9758"/>
                  <a:pt x="10174" y="9818"/>
                  <a:pt x="10165" y="9888"/>
                </a:cubicBezTo>
                <a:cubicBezTo>
                  <a:pt x="10165" y="9837"/>
                  <a:pt x="10157" y="9785"/>
                  <a:pt x="10157" y="9734"/>
                </a:cubicBezTo>
                <a:cubicBezTo>
                  <a:pt x="10174" y="9723"/>
                  <a:pt x="10192" y="9707"/>
                  <a:pt x="10200" y="9690"/>
                </a:cubicBezTo>
                <a:close/>
                <a:moveTo>
                  <a:pt x="4420" y="9991"/>
                </a:moveTo>
                <a:lnTo>
                  <a:pt x="4420" y="9991"/>
                </a:lnTo>
                <a:cubicBezTo>
                  <a:pt x="4377" y="10024"/>
                  <a:pt x="4325" y="10059"/>
                  <a:pt x="4282" y="10095"/>
                </a:cubicBezTo>
                <a:cubicBezTo>
                  <a:pt x="4247" y="10111"/>
                  <a:pt x="4214" y="10136"/>
                  <a:pt x="4179" y="10154"/>
                </a:cubicBezTo>
                <a:cubicBezTo>
                  <a:pt x="4171" y="10136"/>
                  <a:pt x="4162" y="10127"/>
                  <a:pt x="4144" y="10127"/>
                </a:cubicBezTo>
                <a:cubicBezTo>
                  <a:pt x="4239" y="10084"/>
                  <a:pt x="4334" y="10043"/>
                  <a:pt x="4420" y="9991"/>
                </a:cubicBezTo>
                <a:close/>
                <a:moveTo>
                  <a:pt x="8792" y="7800"/>
                </a:moveTo>
                <a:lnTo>
                  <a:pt x="8792" y="7800"/>
                </a:lnTo>
                <a:cubicBezTo>
                  <a:pt x="8912" y="8212"/>
                  <a:pt x="9153" y="8590"/>
                  <a:pt x="9213" y="9029"/>
                </a:cubicBezTo>
                <a:cubicBezTo>
                  <a:pt x="9256" y="9346"/>
                  <a:pt x="9281" y="9682"/>
                  <a:pt x="9289" y="10000"/>
                </a:cubicBezTo>
                <a:cubicBezTo>
                  <a:pt x="9289" y="10136"/>
                  <a:pt x="9281" y="10274"/>
                  <a:pt x="9265" y="10412"/>
                </a:cubicBezTo>
                <a:cubicBezTo>
                  <a:pt x="9265" y="10360"/>
                  <a:pt x="9256" y="10309"/>
                  <a:pt x="9256" y="10266"/>
                </a:cubicBezTo>
                <a:cubicBezTo>
                  <a:pt x="9238" y="10016"/>
                  <a:pt x="9246" y="9715"/>
                  <a:pt x="9161" y="9476"/>
                </a:cubicBezTo>
                <a:cubicBezTo>
                  <a:pt x="9110" y="9080"/>
                  <a:pt x="9015" y="8684"/>
                  <a:pt x="8964" y="8299"/>
                </a:cubicBezTo>
                <a:cubicBezTo>
                  <a:pt x="8958" y="8240"/>
                  <a:pt x="8911" y="8213"/>
                  <a:pt x="8866" y="8213"/>
                </a:cubicBezTo>
                <a:cubicBezTo>
                  <a:pt x="8845" y="8213"/>
                  <a:pt x="8825" y="8219"/>
                  <a:pt x="8809" y="8229"/>
                </a:cubicBezTo>
                <a:cubicBezTo>
                  <a:pt x="8801" y="8085"/>
                  <a:pt x="8792" y="7938"/>
                  <a:pt x="8792" y="7800"/>
                </a:cubicBezTo>
                <a:close/>
                <a:moveTo>
                  <a:pt x="2435" y="10404"/>
                </a:moveTo>
                <a:cubicBezTo>
                  <a:pt x="2435" y="10428"/>
                  <a:pt x="2454" y="10455"/>
                  <a:pt x="2470" y="10464"/>
                </a:cubicBezTo>
                <a:cubicBezTo>
                  <a:pt x="2454" y="10472"/>
                  <a:pt x="2454" y="10488"/>
                  <a:pt x="2454" y="10496"/>
                </a:cubicBezTo>
                <a:lnTo>
                  <a:pt x="2196" y="10496"/>
                </a:lnTo>
                <a:cubicBezTo>
                  <a:pt x="2272" y="10464"/>
                  <a:pt x="2359" y="10437"/>
                  <a:pt x="2435" y="10404"/>
                </a:cubicBezTo>
                <a:close/>
                <a:moveTo>
                  <a:pt x="11472" y="9664"/>
                </a:moveTo>
                <a:cubicBezTo>
                  <a:pt x="11476" y="9668"/>
                  <a:pt x="11483" y="9670"/>
                  <a:pt x="11490" y="9670"/>
                </a:cubicBezTo>
                <a:cubicBezTo>
                  <a:pt x="11497" y="9670"/>
                  <a:pt x="11505" y="9668"/>
                  <a:pt x="11514" y="9664"/>
                </a:cubicBezTo>
                <a:lnTo>
                  <a:pt x="11514" y="9664"/>
                </a:lnTo>
                <a:cubicBezTo>
                  <a:pt x="11481" y="9905"/>
                  <a:pt x="11462" y="10136"/>
                  <a:pt x="11402" y="10369"/>
                </a:cubicBezTo>
                <a:cubicBezTo>
                  <a:pt x="11386" y="10455"/>
                  <a:pt x="11369" y="10532"/>
                  <a:pt x="11342" y="10618"/>
                </a:cubicBezTo>
                <a:cubicBezTo>
                  <a:pt x="11359" y="10472"/>
                  <a:pt x="11377" y="10325"/>
                  <a:pt x="11394" y="10187"/>
                </a:cubicBezTo>
                <a:cubicBezTo>
                  <a:pt x="11421" y="10016"/>
                  <a:pt x="11454" y="9845"/>
                  <a:pt x="11472" y="9664"/>
                </a:cubicBezTo>
                <a:close/>
                <a:moveTo>
                  <a:pt x="12734" y="10000"/>
                </a:moveTo>
                <a:cubicBezTo>
                  <a:pt x="12709" y="10076"/>
                  <a:pt x="12674" y="10154"/>
                  <a:pt x="12647" y="10239"/>
                </a:cubicBezTo>
                <a:cubicBezTo>
                  <a:pt x="12579" y="10445"/>
                  <a:pt x="12511" y="10651"/>
                  <a:pt x="12460" y="10857"/>
                </a:cubicBezTo>
                <a:cubicBezTo>
                  <a:pt x="12476" y="10703"/>
                  <a:pt x="12493" y="10548"/>
                  <a:pt x="12520" y="10393"/>
                </a:cubicBezTo>
                <a:cubicBezTo>
                  <a:pt x="12555" y="10385"/>
                  <a:pt x="12588" y="10369"/>
                  <a:pt x="12596" y="10325"/>
                </a:cubicBezTo>
                <a:cubicBezTo>
                  <a:pt x="12631" y="10214"/>
                  <a:pt x="12666" y="10103"/>
                  <a:pt x="12699" y="10000"/>
                </a:cubicBezTo>
                <a:close/>
                <a:moveTo>
                  <a:pt x="8972" y="10746"/>
                </a:moveTo>
                <a:cubicBezTo>
                  <a:pt x="8999" y="10781"/>
                  <a:pt x="9023" y="10806"/>
                  <a:pt x="9058" y="10824"/>
                </a:cubicBezTo>
                <a:cubicBezTo>
                  <a:pt x="9079" y="10835"/>
                  <a:pt x="9104" y="10845"/>
                  <a:pt x="9129" y="10845"/>
                </a:cubicBezTo>
                <a:cubicBezTo>
                  <a:pt x="9143" y="10845"/>
                  <a:pt x="9157" y="10842"/>
                  <a:pt x="9170" y="10833"/>
                </a:cubicBezTo>
                <a:cubicBezTo>
                  <a:pt x="9194" y="10816"/>
                  <a:pt x="9213" y="10797"/>
                  <a:pt x="9229" y="10781"/>
                </a:cubicBezTo>
                <a:lnTo>
                  <a:pt x="9229" y="10781"/>
                </a:lnTo>
                <a:cubicBezTo>
                  <a:pt x="9221" y="10868"/>
                  <a:pt x="9205" y="10960"/>
                  <a:pt x="9205" y="11047"/>
                </a:cubicBezTo>
                <a:cubicBezTo>
                  <a:pt x="9194" y="11142"/>
                  <a:pt x="9186" y="11237"/>
                  <a:pt x="9186" y="11331"/>
                </a:cubicBezTo>
                <a:lnTo>
                  <a:pt x="9186" y="11321"/>
                </a:lnTo>
                <a:cubicBezTo>
                  <a:pt x="9118" y="11133"/>
                  <a:pt x="9040" y="10944"/>
                  <a:pt x="8972" y="10746"/>
                </a:cubicBezTo>
                <a:close/>
                <a:moveTo>
                  <a:pt x="7168" y="10008"/>
                </a:moveTo>
                <a:lnTo>
                  <a:pt x="7168" y="10008"/>
                </a:lnTo>
                <a:cubicBezTo>
                  <a:pt x="7176" y="10222"/>
                  <a:pt x="7211" y="10428"/>
                  <a:pt x="7271" y="10643"/>
                </a:cubicBezTo>
                <a:cubicBezTo>
                  <a:pt x="7331" y="10841"/>
                  <a:pt x="7374" y="11039"/>
                  <a:pt x="7453" y="11228"/>
                </a:cubicBezTo>
                <a:cubicBezTo>
                  <a:pt x="7469" y="11280"/>
                  <a:pt x="7494" y="11331"/>
                  <a:pt x="7521" y="11391"/>
                </a:cubicBezTo>
                <a:cubicBezTo>
                  <a:pt x="7409" y="11210"/>
                  <a:pt x="7306" y="11012"/>
                  <a:pt x="7246" y="10806"/>
                </a:cubicBezTo>
                <a:cubicBezTo>
                  <a:pt x="7185" y="10548"/>
                  <a:pt x="7160" y="10274"/>
                  <a:pt x="7168" y="10008"/>
                </a:cubicBezTo>
                <a:close/>
                <a:moveTo>
                  <a:pt x="7597" y="9981"/>
                </a:moveTo>
                <a:lnTo>
                  <a:pt x="7597" y="9981"/>
                </a:lnTo>
                <a:cubicBezTo>
                  <a:pt x="7615" y="10059"/>
                  <a:pt x="7640" y="10146"/>
                  <a:pt x="7667" y="10222"/>
                </a:cubicBezTo>
                <a:cubicBezTo>
                  <a:pt x="7751" y="10488"/>
                  <a:pt x="7846" y="10738"/>
                  <a:pt x="7898" y="11012"/>
                </a:cubicBezTo>
                <a:cubicBezTo>
                  <a:pt x="7925" y="11158"/>
                  <a:pt x="7941" y="11305"/>
                  <a:pt x="7958" y="11451"/>
                </a:cubicBezTo>
                <a:cubicBezTo>
                  <a:pt x="7925" y="11261"/>
                  <a:pt x="7865" y="11074"/>
                  <a:pt x="7795" y="10884"/>
                </a:cubicBezTo>
                <a:cubicBezTo>
                  <a:pt x="7692" y="10591"/>
                  <a:pt x="7659" y="10282"/>
                  <a:pt x="7597" y="9981"/>
                </a:cubicBezTo>
                <a:close/>
                <a:moveTo>
                  <a:pt x="2856" y="11399"/>
                </a:moveTo>
                <a:lnTo>
                  <a:pt x="2856" y="11399"/>
                </a:lnTo>
                <a:cubicBezTo>
                  <a:pt x="2736" y="11443"/>
                  <a:pt x="2608" y="11494"/>
                  <a:pt x="2487" y="11546"/>
                </a:cubicBezTo>
                <a:cubicBezTo>
                  <a:pt x="2427" y="11570"/>
                  <a:pt x="2367" y="11597"/>
                  <a:pt x="2307" y="11622"/>
                </a:cubicBezTo>
                <a:cubicBezTo>
                  <a:pt x="2219" y="11662"/>
                  <a:pt x="2125" y="11702"/>
                  <a:pt x="2036" y="11749"/>
                </a:cubicBezTo>
                <a:lnTo>
                  <a:pt x="2036" y="11749"/>
                </a:lnTo>
                <a:cubicBezTo>
                  <a:pt x="2302" y="11577"/>
                  <a:pt x="2567" y="11475"/>
                  <a:pt x="2856" y="11399"/>
                </a:cubicBezTo>
                <a:close/>
                <a:moveTo>
                  <a:pt x="2513" y="11692"/>
                </a:moveTo>
                <a:lnTo>
                  <a:pt x="2513" y="11692"/>
                </a:lnTo>
                <a:cubicBezTo>
                  <a:pt x="2470" y="11709"/>
                  <a:pt x="2427" y="11733"/>
                  <a:pt x="2383" y="11752"/>
                </a:cubicBezTo>
                <a:cubicBezTo>
                  <a:pt x="2359" y="11760"/>
                  <a:pt x="2340" y="11768"/>
                  <a:pt x="2324" y="11777"/>
                </a:cubicBezTo>
                <a:cubicBezTo>
                  <a:pt x="2324" y="11777"/>
                  <a:pt x="2315" y="11777"/>
                  <a:pt x="2315" y="11768"/>
                </a:cubicBezTo>
                <a:cubicBezTo>
                  <a:pt x="2359" y="11752"/>
                  <a:pt x="2402" y="11733"/>
                  <a:pt x="2454" y="11717"/>
                </a:cubicBezTo>
                <a:cubicBezTo>
                  <a:pt x="2470" y="11709"/>
                  <a:pt x="2487" y="11700"/>
                  <a:pt x="2513" y="11692"/>
                </a:cubicBezTo>
                <a:close/>
                <a:moveTo>
                  <a:pt x="5820" y="11674"/>
                </a:moveTo>
                <a:lnTo>
                  <a:pt x="5820" y="11674"/>
                </a:lnTo>
                <a:cubicBezTo>
                  <a:pt x="5845" y="11733"/>
                  <a:pt x="5880" y="11795"/>
                  <a:pt x="5906" y="11863"/>
                </a:cubicBezTo>
                <a:cubicBezTo>
                  <a:pt x="5896" y="11855"/>
                  <a:pt x="5880" y="11855"/>
                  <a:pt x="5871" y="11855"/>
                </a:cubicBezTo>
                <a:cubicBezTo>
                  <a:pt x="5855" y="11795"/>
                  <a:pt x="5836" y="11733"/>
                  <a:pt x="5820" y="11674"/>
                </a:cubicBezTo>
                <a:close/>
                <a:moveTo>
                  <a:pt x="2581" y="11898"/>
                </a:moveTo>
                <a:lnTo>
                  <a:pt x="2581" y="11898"/>
                </a:lnTo>
                <a:cubicBezTo>
                  <a:pt x="2557" y="11915"/>
                  <a:pt x="2538" y="11931"/>
                  <a:pt x="2513" y="11958"/>
                </a:cubicBezTo>
                <a:cubicBezTo>
                  <a:pt x="2478" y="11966"/>
                  <a:pt x="2435" y="11983"/>
                  <a:pt x="2392" y="11991"/>
                </a:cubicBezTo>
                <a:cubicBezTo>
                  <a:pt x="2375" y="12001"/>
                  <a:pt x="2359" y="12001"/>
                  <a:pt x="2332" y="12010"/>
                </a:cubicBezTo>
                <a:cubicBezTo>
                  <a:pt x="2418" y="11975"/>
                  <a:pt x="2495" y="11931"/>
                  <a:pt x="2581" y="11898"/>
                </a:cubicBezTo>
                <a:close/>
                <a:moveTo>
                  <a:pt x="7984" y="11966"/>
                </a:moveTo>
                <a:cubicBezTo>
                  <a:pt x="7993" y="12018"/>
                  <a:pt x="7993" y="12069"/>
                  <a:pt x="7993" y="12121"/>
                </a:cubicBezTo>
                <a:lnTo>
                  <a:pt x="7993" y="12156"/>
                </a:lnTo>
                <a:cubicBezTo>
                  <a:pt x="7976" y="12121"/>
                  <a:pt x="7958" y="12086"/>
                  <a:pt x="7941" y="12061"/>
                </a:cubicBezTo>
                <a:cubicBezTo>
                  <a:pt x="7933" y="12043"/>
                  <a:pt x="7925" y="12026"/>
                  <a:pt x="7916" y="12010"/>
                </a:cubicBezTo>
                <a:cubicBezTo>
                  <a:pt x="7941" y="12010"/>
                  <a:pt x="7976" y="11991"/>
                  <a:pt x="7984" y="11966"/>
                </a:cubicBezTo>
                <a:close/>
                <a:moveTo>
                  <a:pt x="3742" y="11614"/>
                </a:moveTo>
                <a:lnTo>
                  <a:pt x="3742" y="11614"/>
                </a:lnTo>
                <a:cubicBezTo>
                  <a:pt x="3620" y="11674"/>
                  <a:pt x="3509" y="11725"/>
                  <a:pt x="3422" y="11768"/>
                </a:cubicBezTo>
                <a:cubicBezTo>
                  <a:pt x="3260" y="11863"/>
                  <a:pt x="3097" y="11950"/>
                  <a:pt x="2926" y="12010"/>
                </a:cubicBezTo>
                <a:cubicBezTo>
                  <a:pt x="2668" y="12113"/>
                  <a:pt x="2392" y="12156"/>
                  <a:pt x="2126" y="12216"/>
                </a:cubicBezTo>
                <a:cubicBezTo>
                  <a:pt x="2212" y="12189"/>
                  <a:pt x="2299" y="12156"/>
                  <a:pt x="2383" y="12129"/>
                </a:cubicBezTo>
                <a:cubicBezTo>
                  <a:pt x="2427" y="12121"/>
                  <a:pt x="2462" y="12113"/>
                  <a:pt x="2505" y="12104"/>
                </a:cubicBezTo>
                <a:cubicBezTo>
                  <a:pt x="2513" y="12104"/>
                  <a:pt x="2522" y="12113"/>
                  <a:pt x="2538" y="12113"/>
                </a:cubicBezTo>
                <a:cubicBezTo>
                  <a:pt x="2668" y="12094"/>
                  <a:pt x="2796" y="12034"/>
                  <a:pt x="2934" y="11966"/>
                </a:cubicBezTo>
                <a:cubicBezTo>
                  <a:pt x="3080" y="11923"/>
                  <a:pt x="3208" y="11863"/>
                  <a:pt x="3330" y="11795"/>
                </a:cubicBezTo>
                <a:cubicBezTo>
                  <a:pt x="3441" y="11752"/>
                  <a:pt x="3544" y="11700"/>
                  <a:pt x="3647" y="11649"/>
                </a:cubicBezTo>
                <a:cubicBezTo>
                  <a:pt x="3672" y="11641"/>
                  <a:pt x="3707" y="11622"/>
                  <a:pt x="3742" y="11614"/>
                </a:cubicBezTo>
                <a:close/>
                <a:moveTo>
                  <a:pt x="1380" y="12276"/>
                </a:moveTo>
                <a:cubicBezTo>
                  <a:pt x="1388" y="12284"/>
                  <a:pt x="1388" y="12284"/>
                  <a:pt x="1396" y="12292"/>
                </a:cubicBezTo>
                <a:cubicBezTo>
                  <a:pt x="1380" y="12300"/>
                  <a:pt x="1361" y="12311"/>
                  <a:pt x="1344" y="12319"/>
                </a:cubicBezTo>
                <a:cubicBezTo>
                  <a:pt x="1320" y="12335"/>
                  <a:pt x="1293" y="12352"/>
                  <a:pt x="1268" y="12370"/>
                </a:cubicBezTo>
                <a:cubicBezTo>
                  <a:pt x="1233" y="12387"/>
                  <a:pt x="1198" y="12395"/>
                  <a:pt x="1155" y="12414"/>
                </a:cubicBezTo>
                <a:cubicBezTo>
                  <a:pt x="1241" y="12362"/>
                  <a:pt x="1328" y="12311"/>
                  <a:pt x="1380" y="12276"/>
                </a:cubicBezTo>
                <a:close/>
                <a:moveTo>
                  <a:pt x="6661" y="11348"/>
                </a:moveTo>
                <a:cubicBezTo>
                  <a:pt x="6739" y="11657"/>
                  <a:pt x="6834" y="11958"/>
                  <a:pt x="6875" y="12276"/>
                </a:cubicBezTo>
                <a:cubicBezTo>
                  <a:pt x="6893" y="12367"/>
                  <a:pt x="6909" y="12459"/>
                  <a:pt x="6918" y="12548"/>
                </a:cubicBezTo>
                <a:lnTo>
                  <a:pt x="6918" y="12548"/>
                </a:lnTo>
                <a:cubicBezTo>
                  <a:pt x="6915" y="12535"/>
                  <a:pt x="6909" y="12521"/>
                  <a:pt x="6902" y="12506"/>
                </a:cubicBezTo>
                <a:cubicBezTo>
                  <a:pt x="6902" y="12498"/>
                  <a:pt x="6902" y="12482"/>
                  <a:pt x="6894" y="12465"/>
                </a:cubicBezTo>
                <a:cubicBezTo>
                  <a:pt x="6886" y="12414"/>
                  <a:pt x="6867" y="12362"/>
                  <a:pt x="6859" y="12311"/>
                </a:cubicBezTo>
                <a:cubicBezTo>
                  <a:pt x="6783" y="11991"/>
                  <a:pt x="6712" y="11665"/>
                  <a:pt x="6661" y="11348"/>
                </a:cubicBezTo>
                <a:close/>
                <a:moveTo>
                  <a:pt x="666" y="12859"/>
                </a:moveTo>
                <a:cubicBezTo>
                  <a:pt x="675" y="12867"/>
                  <a:pt x="691" y="12877"/>
                  <a:pt x="710" y="12886"/>
                </a:cubicBezTo>
                <a:cubicBezTo>
                  <a:pt x="658" y="12910"/>
                  <a:pt x="615" y="12929"/>
                  <a:pt x="563" y="12954"/>
                </a:cubicBezTo>
                <a:cubicBezTo>
                  <a:pt x="580" y="12945"/>
                  <a:pt x="598" y="12929"/>
                  <a:pt x="615" y="12910"/>
                </a:cubicBezTo>
                <a:lnTo>
                  <a:pt x="666" y="12859"/>
                </a:lnTo>
                <a:close/>
                <a:moveTo>
                  <a:pt x="3509" y="12954"/>
                </a:moveTo>
                <a:lnTo>
                  <a:pt x="3509" y="12954"/>
                </a:lnTo>
                <a:cubicBezTo>
                  <a:pt x="3441" y="13013"/>
                  <a:pt x="3371" y="13065"/>
                  <a:pt x="3295" y="13108"/>
                </a:cubicBezTo>
                <a:lnTo>
                  <a:pt x="3140" y="13187"/>
                </a:lnTo>
                <a:cubicBezTo>
                  <a:pt x="3140" y="13187"/>
                  <a:pt x="3140" y="13176"/>
                  <a:pt x="3132" y="13168"/>
                </a:cubicBezTo>
                <a:cubicBezTo>
                  <a:pt x="3260" y="13100"/>
                  <a:pt x="3381" y="13022"/>
                  <a:pt x="3509" y="12954"/>
                </a:cubicBezTo>
                <a:close/>
                <a:moveTo>
                  <a:pt x="1713" y="13743"/>
                </a:moveTo>
                <a:cubicBezTo>
                  <a:pt x="1722" y="13743"/>
                  <a:pt x="1732" y="13754"/>
                  <a:pt x="1740" y="13754"/>
                </a:cubicBezTo>
                <a:cubicBezTo>
                  <a:pt x="1670" y="13795"/>
                  <a:pt x="1610" y="13838"/>
                  <a:pt x="1551" y="13890"/>
                </a:cubicBezTo>
                <a:lnTo>
                  <a:pt x="1551" y="13890"/>
                </a:lnTo>
                <a:cubicBezTo>
                  <a:pt x="1600" y="13840"/>
                  <a:pt x="1657" y="13784"/>
                  <a:pt x="1713" y="13743"/>
                </a:cubicBezTo>
                <a:close/>
                <a:moveTo>
                  <a:pt x="4393" y="13984"/>
                </a:moveTo>
                <a:cubicBezTo>
                  <a:pt x="4393" y="14052"/>
                  <a:pt x="4385" y="14123"/>
                  <a:pt x="4385" y="14191"/>
                </a:cubicBezTo>
                <a:cubicBezTo>
                  <a:pt x="4377" y="14131"/>
                  <a:pt x="4369" y="14071"/>
                  <a:pt x="4369" y="14011"/>
                </a:cubicBezTo>
                <a:cubicBezTo>
                  <a:pt x="4377" y="14011"/>
                  <a:pt x="4385" y="13993"/>
                  <a:pt x="4393" y="13984"/>
                </a:cubicBezTo>
                <a:close/>
                <a:moveTo>
                  <a:pt x="1423" y="14191"/>
                </a:moveTo>
                <a:cubicBezTo>
                  <a:pt x="1439" y="14199"/>
                  <a:pt x="1448" y="14207"/>
                  <a:pt x="1474" y="14207"/>
                </a:cubicBezTo>
                <a:cubicBezTo>
                  <a:pt x="1491" y="14199"/>
                  <a:pt x="1507" y="14199"/>
                  <a:pt x="1526" y="14191"/>
                </a:cubicBezTo>
                <a:lnTo>
                  <a:pt x="1526" y="14191"/>
                </a:lnTo>
                <a:cubicBezTo>
                  <a:pt x="1413" y="14259"/>
                  <a:pt x="1309" y="14320"/>
                  <a:pt x="1198" y="14380"/>
                </a:cubicBezTo>
                <a:cubicBezTo>
                  <a:pt x="1233" y="14353"/>
                  <a:pt x="1258" y="14320"/>
                  <a:pt x="1293" y="14294"/>
                </a:cubicBezTo>
                <a:cubicBezTo>
                  <a:pt x="1336" y="14259"/>
                  <a:pt x="1380" y="14226"/>
                  <a:pt x="1423" y="14191"/>
                </a:cubicBezTo>
                <a:close/>
                <a:moveTo>
                  <a:pt x="3071" y="14322"/>
                </a:moveTo>
                <a:cubicBezTo>
                  <a:pt x="3028" y="14373"/>
                  <a:pt x="2977" y="14424"/>
                  <a:pt x="2926" y="14475"/>
                </a:cubicBezTo>
                <a:lnTo>
                  <a:pt x="2907" y="14475"/>
                </a:lnTo>
                <a:cubicBezTo>
                  <a:pt x="2934" y="14448"/>
                  <a:pt x="2950" y="14424"/>
                  <a:pt x="2977" y="14405"/>
                </a:cubicBezTo>
                <a:cubicBezTo>
                  <a:pt x="3006" y="14377"/>
                  <a:pt x="3035" y="14347"/>
                  <a:pt x="3071" y="14322"/>
                </a:cubicBezTo>
                <a:close/>
                <a:moveTo>
                  <a:pt x="1035" y="14310"/>
                </a:moveTo>
                <a:cubicBezTo>
                  <a:pt x="1044" y="14320"/>
                  <a:pt x="1044" y="14337"/>
                  <a:pt x="1062" y="14345"/>
                </a:cubicBezTo>
                <a:cubicBezTo>
                  <a:pt x="1011" y="14397"/>
                  <a:pt x="967" y="14440"/>
                  <a:pt x="932" y="14508"/>
                </a:cubicBezTo>
                <a:cubicBezTo>
                  <a:pt x="924" y="14527"/>
                  <a:pt x="924" y="14543"/>
                  <a:pt x="932" y="14551"/>
                </a:cubicBezTo>
                <a:cubicBezTo>
                  <a:pt x="924" y="14560"/>
                  <a:pt x="907" y="14568"/>
                  <a:pt x="897" y="14578"/>
                </a:cubicBezTo>
                <a:cubicBezTo>
                  <a:pt x="856" y="14611"/>
                  <a:pt x="813" y="14646"/>
                  <a:pt x="769" y="14681"/>
                </a:cubicBezTo>
                <a:cubicBezTo>
                  <a:pt x="856" y="14578"/>
                  <a:pt x="932" y="14456"/>
                  <a:pt x="1011" y="14353"/>
                </a:cubicBezTo>
                <a:cubicBezTo>
                  <a:pt x="1019" y="14337"/>
                  <a:pt x="1027" y="14320"/>
                  <a:pt x="1035" y="14310"/>
                </a:cubicBezTo>
                <a:close/>
                <a:moveTo>
                  <a:pt x="3750" y="14353"/>
                </a:moveTo>
                <a:cubicBezTo>
                  <a:pt x="3758" y="14465"/>
                  <a:pt x="3758" y="14586"/>
                  <a:pt x="3750" y="14698"/>
                </a:cubicBezTo>
                <a:cubicBezTo>
                  <a:pt x="3742" y="14663"/>
                  <a:pt x="3742" y="14630"/>
                  <a:pt x="3732" y="14595"/>
                </a:cubicBezTo>
                <a:lnTo>
                  <a:pt x="3732" y="14492"/>
                </a:lnTo>
                <a:cubicBezTo>
                  <a:pt x="3742" y="14440"/>
                  <a:pt x="3750" y="14397"/>
                  <a:pt x="3750" y="14353"/>
                </a:cubicBezTo>
                <a:close/>
                <a:moveTo>
                  <a:pt x="2985" y="14920"/>
                </a:moveTo>
                <a:cubicBezTo>
                  <a:pt x="2977" y="14939"/>
                  <a:pt x="2950" y="14990"/>
                  <a:pt x="2942" y="15007"/>
                </a:cubicBezTo>
                <a:cubicBezTo>
                  <a:pt x="2920" y="15055"/>
                  <a:pt x="2899" y="15100"/>
                  <a:pt x="2876" y="15144"/>
                </a:cubicBezTo>
                <a:lnTo>
                  <a:pt x="2876" y="15144"/>
                </a:lnTo>
                <a:cubicBezTo>
                  <a:pt x="2899" y="15084"/>
                  <a:pt x="2930" y="15023"/>
                  <a:pt x="2959" y="14964"/>
                </a:cubicBezTo>
                <a:cubicBezTo>
                  <a:pt x="2959" y="14955"/>
                  <a:pt x="2959" y="14955"/>
                  <a:pt x="2969" y="14947"/>
                </a:cubicBezTo>
                <a:cubicBezTo>
                  <a:pt x="2969" y="14939"/>
                  <a:pt x="2977" y="14929"/>
                  <a:pt x="2985" y="14920"/>
                </a:cubicBezTo>
                <a:close/>
                <a:moveTo>
                  <a:pt x="2856" y="15180"/>
                </a:moveTo>
                <a:cubicBezTo>
                  <a:pt x="2848" y="15194"/>
                  <a:pt x="2839" y="15208"/>
                  <a:pt x="2831" y="15221"/>
                </a:cubicBezTo>
                <a:cubicBezTo>
                  <a:pt x="2837" y="15208"/>
                  <a:pt x="2844" y="15194"/>
                  <a:pt x="2856" y="15180"/>
                </a:cubicBezTo>
                <a:close/>
                <a:moveTo>
                  <a:pt x="2530" y="14630"/>
                </a:moveTo>
                <a:cubicBezTo>
                  <a:pt x="2443" y="14706"/>
                  <a:pt x="2359" y="14774"/>
                  <a:pt x="2264" y="14852"/>
                </a:cubicBezTo>
                <a:cubicBezTo>
                  <a:pt x="2204" y="14896"/>
                  <a:pt x="2144" y="14939"/>
                  <a:pt x="2074" y="14972"/>
                </a:cubicBezTo>
                <a:lnTo>
                  <a:pt x="2066" y="14972"/>
                </a:lnTo>
                <a:cubicBezTo>
                  <a:pt x="2058" y="14972"/>
                  <a:pt x="2049" y="14972"/>
                  <a:pt x="2041" y="14980"/>
                </a:cubicBezTo>
                <a:cubicBezTo>
                  <a:pt x="2006" y="14999"/>
                  <a:pt x="1979" y="15023"/>
                  <a:pt x="1955" y="15042"/>
                </a:cubicBezTo>
                <a:cubicBezTo>
                  <a:pt x="1765" y="15145"/>
                  <a:pt x="1559" y="15248"/>
                  <a:pt x="1431" y="15403"/>
                </a:cubicBezTo>
                <a:cubicBezTo>
                  <a:pt x="1423" y="15411"/>
                  <a:pt x="1423" y="15427"/>
                  <a:pt x="1423" y="15436"/>
                </a:cubicBezTo>
                <a:cubicBezTo>
                  <a:pt x="1404" y="15454"/>
                  <a:pt x="1388" y="15462"/>
                  <a:pt x="1371" y="15479"/>
                </a:cubicBezTo>
                <a:cubicBezTo>
                  <a:pt x="1285" y="15539"/>
                  <a:pt x="1198" y="15599"/>
                  <a:pt x="1114" y="15669"/>
                </a:cubicBezTo>
                <a:cubicBezTo>
                  <a:pt x="1320" y="15454"/>
                  <a:pt x="1559" y="15265"/>
                  <a:pt x="1808" y="15102"/>
                </a:cubicBezTo>
                <a:cubicBezTo>
                  <a:pt x="2049" y="14939"/>
                  <a:pt x="2289" y="14793"/>
                  <a:pt x="2530" y="14630"/>
                </a:cubicBezTo>
                <a:close/>
                <a:moveTo>
                  <a:pt x="1721" y="15516"/>
                </a:moveTo>
                <a:cubicBezTo>
                  <a:pt x="1715" y="15521"/>
                  <a:pt x="1710" y="15526"/>
                  <a:pt x="1705" y="15530"/>
                </a:cubicBezTo>
                <a:cubicBezTo>
                  <a:pt x="1594" y="15609"/>
                  <a:pt x="1483" y="15660"/>
                  <a:pt x="1371" y="15720"/>
                </a:cubicBezTo>
                <a:cubicBezTo>
                  <a:pt x="1485" y="15646"/>
                  <a:pt x="1605" y="15581"/>
                  <a:pt x="1721" y="15516"/>
                </a:cubicBezTo>
                <a:close/>
                <a:moveTo>
                  <a:pt x="2444" y="15749"/>
                </a:moveTo>
                <a:cubicBezTo>
                  <a:pt x="2376" y="15848"/>
                  <a:pt x="2305" y="15952"/>
                  <a:pt x="2229" y="16054"/>
                </a:cubicBezTo>
                <a:lnTo>
                  <a:pt x="2221" y="16054"/>
                </a:lnTo>
                <a:lnTo>
                  <a:pt x="2066" y="16209"/>
                </a:lnTo>
                <a:cubicBezTo>
                  <a:pt x="2193" y="16058"/>
                  <a:pt x="2325" y="15907"/>
                  <a:pt x="2444" y="15749"/>
                </a:cubicBezTo>
                <a:close/>
                <a:moveTo>
                  <a:pt x="2866" y="15728"/>
                </a:moveTo>
                <a:lnTo>
                  <a:pt x="2866" y="15728"/>
                </a:lnTo>
                <a:cubicBezTo>
                  <a:pt x="2779" y="15883"/>
                  <a:pt x="2693" y="16038"/>
                  <a:pt x="2598" y="16176"/>
                </a:cubicBezTo>
                <a:cubicBezTo>
                  <a:pt x="2573" y="16217"/>
                  <a:pt x="2546" y="16260"/>
                  <a:pt x="2522" y="16295"/>
                </a:cubicBezTo>
                <a:cubicBezTo>
                  <a:pt x="2522" y="16279"/>
                  <a:pt x="2513" y="16260"/>
                  <a:pt x="2495" y="16244"/>
                </a:cubicBezTo>
                <a:cubicBezTo>
                  <a:pt x="2505" y="16236"/>
                  <a:pt x="2505" y="16227"/>
                  <a:pt x="2513" y="16217"/>
                </a:cubicBezTo>
                <a:cubicBezTo>
                  <a:pt x="2641" y="16062"/>
                  <a:pt x="2752" y="15899"/>
                  <a:pt x="2866" y="15728"/>
                </a:cubicBezTo>
                <a:close/>
                <a:moveTo>
                  <a:pt x="3680" y="15712"/>
                </a:moveTo>
                <a:cubicBezTo>
                  <a:pt x="3655" y="15823"/>
                  <a:pt x="3620" y="15935"/>
                  <a:pt x="3596" y="16046"/>
                </a:cubicBezTo>
                <a:cubicBezTo>
                  <a:pt x="3536" y="16279"/>
                  <a:pt x="3441" y="16493"/>
                  <a:pt x="3338" y="16708"/>
                </a:cubicBezTo>
                <a:cubicBezTo>
                  <a:pt x="3354" y="16673"/>
                  <a:pt x="3363" y="16648"/>
                  <a:pt x="3371" y="16613"/>
                </a:cubicBezTo>
                <a:cubicBezTo>
                  <a:pt x="3466" y="16312"/>
                  <a:pt x="3587" y="16011"/>
                  <a:pt x="3680" y="15712"/>
                </a:cubicBezTo>
                <a:close/>
                <a:moveTo>
                  <a:pt x="2375" y="16501"/>
                </a:moveTo>
                <a:cubicBezTo>
                  <a:pt x="2212" y="16724"/>
                  <a:pt x="2031" y="16930"/>
                  <a:pt x="1817" y="17120"/>
                </a:cubicBezTo>
                <a:cubicBezTo>
                  <a:pt x="1955" y="16965"/>
                  <a:pt x="2093" y="16827"/>
                  <a:pt x="2221" y="16664"/>
                </a:cubicBezTo>
                <a:lnTo>
                  <a:pt x="2237" y="16648"/>
                </a:lnTo>
                <a:cubicBezTo>
                  <a:pt x="2280" y="16605"/>
                  <a:pt x="2332" y="16553"/>
                  <a:pt x="2375" y="16501"/>
                </a:cubicBezTo>
                <a:close/>
                <a:moveTo>
                  <a:pt x="1722" y="17155"/>
                </a:moveTo>
                <a:cubicBezTo>
                  <a:pt x="1740" y="17163"/>
                  <a:pt x="1757" y="17163"/>
                  <a:pt x="1773" y="17163"/>
                </a:cubicBezTo>
                <a:cubicBezTo>
                  <a:pt x="1765" y="17163"/>
                  <a:pt x="1757" y="17171"/>
                  <a:pt x="1749" y="17180"/>
                </a:cubicBezTo>
                <a:cubicBezTo>
                  <a:pt x="1705" y="17215"/>
                  <a:pt x="1654" y="17258"/>
                  <a:pt x="1602" y="17299"/>
                </a:cubicBezTo>
                <a:cubicBezTo>
                  <a:pt x="1637" y="17258"/>
                  <a:pt x="1670" y="17223"/>
                  <a:pt x="1697" y="17188"/>
                </a:cubicBezTo>
                <a:cubicBezTo>
                  <a:pt x="1705" y="17180"/>
                  <a:pt x="1713" y="17171"/>
                  <a:pt x="1722" y="17155"/>
                </a:cubicBezTo>
                <a:close/>
                <a:moveTo>
                  <a:pt x="3488" y="15033"/>
                </a:moveTo>
                <a:cubicBezTo>
                  <a:pt x="3484" y="15062"/>
                  <a:pt x="3484" y="15094"/>
                  <a:pt x="3484" y="15126"/>
                </a:cubicBezTo>
                <a:cubicBezTo>
                  <a:pt x="3433" y="15471"/>
                  <a:pt x="3346" y="15815"/>
                  <a:pt x="3278" y="16157"/>
                </a:cubicBezTo>
                <a:cubicBezTo>
                  <a:pt x="3216" y="16518"/>
                  <a:pt x="3132" y="16879"/>
                  <a:pt x="3029" y="17223"/>
                </a:cubicBezTo>
                <a:cubicBezTo>
                  <a:pt x="3002" y="17310"/>
                  <a:pt x="2969" y="17386"/>
                  <a:pt x="2934" y="17464"/>
                </a:cubicBezTo>
                <a:cubicBezTo>
                  <a:pt x="3062" y="17017"/>
                  <a:pt x="3183" y="16578"/>
                  <a:pt x="3286" y="16114"/>
                </a:cubicBezTo>
                <a:cubicBezTo>
                  <a:pt x="3354" y="15753"/>
                  <a:pt x="3433" y="15403"/>
                  <a:pt x="3484" y="15042"/>
                </a:cubicBezTo>
                <a:cubicBezTo>
                  <a:pt x="3486" y="15039"/>
                  <a:pt x="3487" y="15036"/>
                  <a:pt x="3488" y="15033"/>
                </a:cubicBezTo>
                <a:close/>
                <a:moveTo>
                  <a:pt x="1198" y="17608"/>
                </a:moveTo>
                <a:cubicBezTo>
                  <a:pt x="1155" y="17635"/>
                  <a:pt x="1122" y="17670"/>
                  <a:pt x="1087" y="17695"/>
                </a:cubicBezTo>
                <a:cubicBezTo>
                  <a:pt x="1114" y="17670"/>
                  <a:pt x="1138" y="17635"/>
                  <a:pt x="1165" y="17608"/>
                </a:cubicBezTo>
                <a:close/>
                <a:moveTo>
                  <a:pt x="769" y="17876"/>
                </a:moveTo>
                <a:cubicBezTo>
                  <a:pt x="778" y="17881"/>
                  <a:pt x="788" y="17883"/>
                  <a:pt x="800" y="17883"/>
                </a:cubicBezTo>
                <a:cubicBezTo>
                  <a:pt x="812" y="17883"/>
                  <a:pt x="825" y="17881"/>
                  <a:pt x="837" y="17876"/>
                </a:cubicBezTo>
                <a:lnTo>
                  <a:pt x="837" y="17876"/>
                </a:lnTo>
                <a:cubicBezTo>
                  <a:pt x="813" y="17893"/>
                  <a:pt x="778" y="17918"/>
                  <a:pt x="753" y="17936"/>
                </a:cubicBezTo>
                <a:cubicBezTo>
                  <a:pt x="734" y="17953"/>
                  <a:pt x="710" y="17969"/>
                  <a:pt x="683" y="17988"/>
                </a:cubicBezTo>
                <a:cubicBezTo>
                  <a:pt x="718" y="17944"/>
                  <a:pt x="743" y="17909"/>
                  <a:pt x="769" y="17876"/>
                </a:cubicBezTo>
                <a:close/>
                <a:moveTo>
                  <a:pt x="8980" y="0"/>
                </a:moveTo>
                <a:cubicBezTo>
                  <a:pt x="8934" y="0"/>
                  <a:pt x="8888" y="52"/>
                  <a:pt x="8920" y="105"/>
                </a:cubicBezTo>
                <a:lnTo>
                  <a:pt x="8929" y="113"/>
                </a:lnTo>
                <a:cubicBezTo>
                  <a:pt x="9023" y="216"/>
                  <a:pt x="9023" y="466"/>
                  <a:pt x="9075" y="585"/>
                </a:cubicBezTo>
                <a:cubicBezTo>
                  <a:pt x="9170" y="800"/>
                  <a:pt x="9308" y="997"/>
                  <a:pt x="9436" y="1195"/>
                </a:cubicBezTo>
                <a:cubicBezTo>
                  <a:pt x="9693" y="1581"/>
                  <a:pt x="9986" y="1968"/>
                  <a:pt x="10184" y="2397"/>
                </a:cubicBezTo>
                <a:cubicBezTo>
                  <a:pt x="10372" y="2801"/>
                  <a:pt x="10442" y="3230"/>
                  <a:pt x="10578" y="3653"/>
                </a:cubicBezTo>
                <a:cubicBezTo>
                  <a:pt x="10681" y="4003"/>
                  <a:pt x="10844" y="4296"/>
                  <a:pt x="11077" y="4562"/>
                </a:cubicBezTo>
                <a:cubicBezTo>
                  <a:pt x="10957" y="4621"/>
                  <a:pt x="10844" y="4683"/>
                  <a:pt x="10724" y="4751"/>
                </a:cubicBezTo>
                <a:cubicBezTo>
                  <a:pt x="10732" y="4735"/>
                  <a:pt x="10724" y="4716"/>
                  <a:pt x="10716" y="4700"/>
                </a:cubicBezTo>
                <a:cubicBezTo>
                  <a:pt x="10114" y="3824"/>
                  <a:pt x="9495" y="2956"/>
                  <a:pt x="8586" y="2364"/>
                </a:cubicBezTo>
                <a:cubicBezTo>
                  <a:pt x="8071" y="2036"/>
                  <a:pt x="7564" y="1838"/>
                  <a:pt x="6978" y="1684"/>
                </a:cubicBezTo>
                <a:cubicBezTo>
                  <a:pt x="6653" y="1599"/>
                  <a:pt x="6327" y="1556"/>
                  <a:pt x="5999" y="1505"/>
                </a:cubicBezTo>
                <a:cubicBezTo>
                  <a:pt x="5682" y="1453"/>
                  <a:pt x="5356" y="1453"/>
                  <a:pt x="5039" y="1366"/>
                </a:cubicBezTo>
                <a:cubicBezTo>
                  <a:pt x="5034" y="1365"/>
                  <a:pt x="5029" y="1365"/>
                  <a:pt x="5025" y="1365"/>
                </a:cubicBezTo>
                <a:cubicBezTo>
                  <a:pt x="4966" y="1365"/>
                  <a:pt x="4948" y="1463"/>
                  <a:pt x="5004" y="1488"/>
                </a:cubicBezTo>
                <a:cubicBezTo>
                  <a:pt x="5201" y="1564"/>
                  <a:pt x="5364" y="1659"/>
                  <a:pt x="5562" y="1719"/>
                </a:cubicBezTo>
                <a:cubicBezTo>
                  <a:pt x="5576" y="1733"/>
                  <a:pt x="5591" y="1748"/>
                  <a:pt x="5615" y="1748"/>
                </a:cubicBezTo>
                <a:cubicBezTo>
                  <a:pt x="5619" y="1748"/>
                  <a:pt x="5625" y="1747"/>
                  <a:pt x="5630" y="1746"/>
                </a:cubicBezTo>
                <a:lnTo>
                  <a:pt x="5657" y="1746"/>
                </a:lnTo>
                <a:cubicBezTo>
                  <a:pt x="5966" y="1814"/>
                  <a:pt x="6275" y="1865"/>
                  <a:pt x="6566" y="2003"/>
                </a:cubicBezTo>
                <a:cubicBezTo>
                  <a:pt x="6807" y="2115"/>
                  <a:pt x="7073" y="2191"/>
                  <a:pt x="7306" y="2321"/>
                </a:cubicBezTo>
                <a:cubicBezTo>
                  <a:pt x="7545" y="2467"/>
                  <a:pt x="7786" y="2612"/>
                  <a:pt x="8009" y="2766"/>
                </a:cubicBezTo>
                <a:cubicBezTo>
                  <a:pt x="8302" y="2972"/>
                  <a:pt x="8603" y="3240"/>
                  <a:pt x="8792" y="3531"/>
                </a:cubicBezTo>
                <a:cubicBezTo>
                  <a:pt x="8912" y="3737"/>
                  <a:pt x="9050" y="3892"/>
                  <a:pt x="9229" y="4046"/>
                </a:cubicBezTo>
                <a:cubicBezTo>
                  <a:pt x="9565" y="4339"/>
                  <a:pt x="10029" y="4673"/>
                  <a:pt x="10475" y="4768"/>
                </a:cubicBezTo>
                <a:cubicBezTo>
                  <a:pt x="10477" y="4768"/>
                  <a:pt x="10480" y="4768"/>
                  <a:pt x="10482" y="4768"/>
                </a:cubicBezTo>
                <a:cubicBezTo>
                  <a:pt x="10536" y="4768"/>
                  <a:pt x="10550" y="4682"/>
                  <a:pt x="10493" y="4665"/>
                </a:cubicBezTo>
                <a:cubicBezTo>
                  <a:pt x="10483" y="4665"/>
                  <a:pt x="10475" y="4665"/>
                  <a:pt x="10466" y="4656"/>
                </a:cubicBezTo>
                <a:lnTo>
                  <a:pt x="10493" y="4632"/>
                </a:lnTo>
                <a:cubicBezTo>
                  <a:pt x="10534" y="4673"/>
                  <a:pt x="10578" y="4724"/>
                  <a:pt x="10621" y="4776"/>
                </a:cubicBezTo>
                <a:cubicBezTo>
                  <a:pt x="10629" y="4786"/>
                  <a:pt x="10637" y="4795"/>
                  <a:pt x="10648" y="4795"/>
                </a:cubicBezTo>
                <a:cubicBezTo>
                  <a:pt x="10407" y="4941"/>
                  <a:pt x="10184" y="5096"/>
                  <a:pt x="9943" y="5232"/>
                </a:cubicBezTo>
                <a:cubicBezTo>
                  <a:pt x="9934" y="5223"/>
                  <a:pt x="9926" y="5215"/>
                  <a:pt x="9908" y="5215"/>
                </a:cubicBezTo>
                <a:cubicBezTo>
                  <a:pt x="9745" y="5164"/>
                  <a:pt x="9582" y="5096"/>
                  <a:pt x="9419" y="5017"/>
                </a:cubicBezTo>
                <a:cubicBezTo>
                  <a:pt x="9392" y="5001"/>
                  <a:pt x="9359" y="4982"/>
                  <a:pt x="9324" y="4966"/>
                </a:cubicBezTo>
                <a:cubicBezTo>
                  <a:pt x="9316" y="4957"/>
                  <a:pt x="9308" y="4941"/>
                  <a:pt x="9289" y="4931"/>
                </a:cubicBezTo>
                <a:cubicBezTo>
                  <a:pt x="9273" y="4922"/>
                  <a:pt x="9246" y="4906"/>
                  <a:pt x="9229" y="4898"/>
                </a:cubicBezTo>
                <a:cubicBezTo>
                  <a:pt x="9161" y="4828"/>
                  <a:pt x="9102" y="4751"/>
                  <a:pt x="9023" y="4692"/>
                </a:cubicBezTo>
                <a:cubicBezTo>
                  <a:pt x="8920" y="4597"/>
                  <a:pt x="8809" y="4510"/>
                  <a:pt x="8689" y="4442"/>
                </a:cubicBezTo>
                <a:cubicBezTo>
                  <a:pt x="8646" y="4399"/>
                  <a:pt x="8595" y="4374"/>
                  <a:pt x="8543" y="4339"/>
                </a:cubicBezTo>
                <a:cubicBezTo>
                  <a:pt x="8191" y="4116"/>
                  <a:pt x="7813" y="3951"/>
                  <a:pt x="7409" y="3840"/>
                </a:cubicBezTo>
                <a:cubicBezTo>
                  <a:pt x="6962" y="3704"/>
                  <a:pt x="6533" y="3642"/>
                  <a:pt x="6069" y="3601"/>
                </a:cubicBezTo>
                <a:cubicBezTo>
                  <a:pt x="5570" y="3549"/>
                  <a:pt x="5098" y="3420"/>
                  <a:pt x="4626" y="3292"/>
                </a:cubicBezTo>
                <a:cubicBezTo>
                  <a:pt x="4515" y="3257"/>
                  <a:pt x="4393" y="3213"/>
                  <a:pt x="4290" y="3178"/>
                </a:cubicBezTo>
                <a:cubicBezTo>
                  <a:pt x="4283" y="3176"/>
                  <a:pt x="4275" y="3175"/>
                  <a:pt x="4269" y="3175"/>
                </a:cubicBezTo>
                <a:cubicBezTo>
                  <a:pt x="4230" y="3175"/>
                  <a:pt x="4206" y="3212"/>
                  <a:pt x="4206" y="3249"/>
                </a:cubicBezTo>
                <a:cubicBezTo>
                  <a:pt x="4154" y="3265"/>
                  <a:pt x="4127" y="3333"/>
                  <a:pt x="4187" y="3368"/>
                </a:cubicBezTo>
                <a:cubicBezTo>
                  <a:pt x="4247" y="3403"/>
                  <a:pt x="4309" y="3436"/>
                  <a:pt x="4377" y="3463"/>
                </a:cubicBezTo>
                <a:cubicBezTo>
                  <a:pt x="4591" y="3642"/>
                  <a:pt x="4857" y="3704"/>
                  <a:pt x="5166" y="3745"/>
                </a:cubicBezTo>
                <a:cubicBezTo>
                  <a:pt x="5432" y="3780"/>
                  <a:pt x="5690" y="3797"/>
                  <a:pt x="5958" y="3875"/>
                </a:cubicBezTo>
                <a:cubicBezTo>
                  <a:pt x="5974" y="3875"/>
                  <a:pt x="5991" y="3883"/>
                  <a:pt x="6010" y="3892"/>
                </a:cubicBezTo>
                <a:cubicBezTo>
                  <a:pt x="6473" y="4038"/>
                  <a:pt x="6875" y="4287"/>
                  <a:pt x="7314" y="4494"/>
                </a:cubicBezTo>
                <a:cubicBezTo>
                  <a:pt x="7512" y="4580"/>
                  <a:pt x="7710" y="4692"/>
                  <a:pt x="7906" y="4760"/>
                </a:cubicBezTo>
                <a:cubicBezTo>
                  <a:pt x="8104" y="4838"/>
                  <a:pt x="8318" y="4863"/>
                  <a:pt x="8524" y="4922"/>
                </a:cubicBezTo>
                <a:cubicBezTo>
                  <a:pt x="8792" y="5001"/>
                  <a:pt x="9032" y="5112"/>
                  <a:pt x="9281" y="5232"/>
                </a:cubicBezTo>
                <a:cubicBezTo>
                  <a:pt x="9385" y="5288"/>
                  <a:pt x="9465" y="5325"/>
                  <a:pt x="9564" y="5325"/>
                </a:cubicBezTo>
                <a:cubicBezTo>
                  <a:pt x="9589" y="5325"/>
                  <a:pt x="9614" y="5323"/>
                  <a:pt x="9642" y="5318"/>
                </a:cubicBezTo>
                <a:cubicBezTo>
                  <a:pt x="9672" y="5328"/>
                  <a:pt x="9696" y="5332"/>
                  <a:pt x="9720" y="5332"/>
                </a:cubicBezTo>
                <a:cubicBezTo>
                  <a:pt x="9737" y="5332"/>
                  <a:pt x="9754" y="5330"/>
                  <a:pt x="9772" y="5326"/>
                </a:cubicBezTo>
                <a:lnTo>
                  <a:pt x="9772" y="5326"/>
                </a:lnTo>
                <a:cubicBezTo>
                  <a:pt x="9436" y="5508"/>
                  <a:pt x="9135" y="5730"/>
                  <a:pt x="8834" y="5961"/>
                </a:cubicBezTo>
                <a:cubicBezTo>
                  <a:pt x="8722" y="5834"/>
                  <a:pt x="8568" y="5730"/>
                  <a:pt x="8432" y="5627"/>
                </a:cubicBezTo>
                <a:cubicBezTo>
                  <a:pt x="8242" y="5481"/>
                  <a:pt x="8028" y="5343"/>
                  <a:pt x="7813" y="5223"/>
                </a:cubicBezTo>
                <a:cubicBezTo>
                  <a:pt x="7314" y="4957"/>
                  <a:pt x="6799" y="4846"/>
                  <a:pt x="6240" y="4803"/>
                </a:cubicBezTo>
                <a:cubicBezTo>
                  <a:pt x="5597" y="4760"/>
                  <a:pt x="4936" y="4776"/>
                  <a:pt x="4309" y="4597"/>
                </a:cubicBezTo>
                <a:cubicBezTo>
                  <a:pt x="4041" y="4518"/>
                  <a:pt x="3783" y="4415"/>
                  <a:pt x="3509" y="4347"/>
                </a:cubicBezTo>
                <a:cubicBezTo>
                  <a:pt x="3383" y="4311"/>
                  <a:pt x="3264" y="4271"/>
                  <a:pt x="3142" y="4271"/>
                </a:cubicBezTo>
                <a:cubicBezTo>
                  <a:pt x="3091" y="4271"/>
                  <a:pt x="3039" y="4278"/>
                  <a:pt x="2985" y="4296"/>
                </a:cubicBezTo>
                <a:cubicBezTo>
                  <a:pt x="2942" y="4312"/>
                  <a:pt x="2917" y="4355"/>
                  <a:pt x="2942" y="4399"/>
                </a:cubicBezTo>
                <a:cubicBezTo>
                  <a:pt x="3010" y="4537"/>
                  <a:pt x="3268" y="4570"/>
                  <a:pt x="3406" y="4632"/>
                </a:cubicBezTo>
                <a:cubicBezTo>
                  <a:pt x="3707" y="4751"/>
                  <a:pt x="3921" y="4949"/>
                  <a:pt x="4187" y="5129"/>
                </a:cubicBezTo>
                <a:cubicBezTo>
                  <a:pt x="4635" y="5438"/>
                  <a:pt x="5123" y="5619"/>
                  <a:pt x="5614" y="5842"/>
                </a:cubicBezTo>
                <a:cubicBezTo>
                  <a:pt x="6107" y="6065"/>
                  <a:pt x="6639" y="6419"/>
                  <a:pt x="7195" y="6419"/>
                </a:cubicBezTo>
                <a:cubicBezTo>
                  <a:pt x="7220" y="6419"/>
                  <a:pt x="7246" y="6418"/>
                  <a:pt x="7271" y="6417"/>
                </a:cubicBezTo>
                <a:cubicBezTo>
                  <a:pt x="7434" y="6400"/>
                  <a:pt x="7589" y="6392"/>
                  <a:pt x="7751" y="6384"/>
                </a:cubicBezTo>
                <a:cubicBezTo>
                  <a:pt x="7769" y="6383"/>
                  <a:pt x="7787" y="6382"/>
                  <a:pt x="7805" y="6382"/>
                </a:cubicBezTo>
                <a:cubicBezTo>
                  <a:pt x="7938" y="6382"/>
                  <a:pt x="8075" y="6410"/>
                  <a:pt x="8207" y="6410"/>
                </a:cubicBezTo>
                <a:cubicBezTo>
                  <a:pt x="8222" y="6410"/>
                  <a:pt x="8236" y="6409"/>
                  <a:pt x="8250" y="6409"/>
                </a:cubicBezTo>
                <a:lnTo>
                  <a:pt x="8267" y="6409"/>
                </a:lnTo>
                <a:cubicBezTo>
                  <a:pt x="7968" y="6631"/>
                  <a:pt x="7648" y="6848"/>
                  <a:pt x="7339" y="7070"/>
                </a:cubicBezTo>
                <a:cubicBezTo>
                  <a:pt x="7073" y="7027"/>
                  <a:pt x="6816" y="7002"/>
                  <a:pt x="6550" y="6932"/>
                </a:cubicBezTo>
                <a:cubicBezTo>
                  <a:pt x="6275" y="6864"/>
                  <a:pt x="6026" y="6734"/>
                  <a:pt x="5785" y="6580"/>
                </a:cubicBezTo>
                <a:cubicBezTo>
                  <a:pt x="5364" y="6314"/>
                  <a:pt x="4944" y="6056"/>
                  <a:pt x="4488" y="5858"/>
                </a:cubicBezTo>
                <a:cubicBezTo>
                  <a:pt x="3989" y="5644"/>
                  <a:pt x="3509" y="5456"/>
                  <a:pt x="3029" y="5207"/>
                </a:cubicBezTo>
                <a:cubicBezTo>
                  <a:pt x="2872" y="5129"/>
                  <a:pt x="2691" y="5051"/>
                  <a:pt x="2511" y="5051"/>
                </a:cubicBezTo>
                <a:cubicBezTo>
                  <a:pt x="2454" y="5051"/>
                  <a:pt x="2397" y="5059"/>
                  <a:pt x="2340" y="5077"/>
                </a:cubicBezTo>
                <a:cubicBezTo>
                  <a:pt x="2247" y="5044"/>
                  <a:pt x="2144" y="5017"/>
                  <a:pt x="2041" y="5001"/>
                </a:cubicBezTo>
                <a:cubicBezTo>
                  <a:pt x="2006" y="5001"/>
                  <a:pt x="1990" y="5009"/>
                  <a:pt x="1979" y="5025"/>
                </a:cubicBezTo>
                <a:cubicBezTo>
                  <a:pt x="1955" y="5017"/>
                  <a:pt x="1938" y="5017"/>
                  <a:pt x="1920" y="5009"/>
                </a:cubicBezTo>
                <a:cubicBezTo>
                  <a:pt x="1912" y="5006"/>
                  <a:pt x="1904" y="5005"/>
                  <a:pt x="1897" y="5005"/>
                </a:cubicBezTo>
                <a:cubicBezTo>
                  <a:pt x="1830" y="5005"/>
                  <a:pt x="1808" y="5114"/>
                  <a:pt x="1887" y="5137"/>
                </a:cubicBezTo>
                <a:cubicBezTo>
                  <a:pt x="2082" y="5207"/>
                  <a:pt x="2299" y="5326"/>
                  <a:pt x="2513" y="5413"/>
                </a:cubicBezTo>
                <a:cubicBezTo>
                  <a:pt x="2581" y="5489"/>
                  <a:pt x="2649" y="5576"/>
                  <a:pt x="2719" y="5636"/>
                </a:cubicBezTo>
                <a:cubicBezTo>
                  <a:pt x="2899" y="5790"/>
                  <a:pt x="3062" y="5945"/>
                  <a:pt x="3243" y="6091"/>
                </a:cubicBezTo>
                <a:cubicBezTo>
                  <a:pt x="3629" y="6409"/>
                  <a:pt x="3981" y="6718"/>
                  <a:pt x="4453" y="6916"/>
                </a:cubicBezTo>
                <a:cubicBezTo>
                  <a:pt x="4892" y="7095"/>
                  <a:pt x="5356" y="7293"/>
                  <a:pt x="5836" y="7363"/>
                </a:cubicBezTo>
                <a:cubicBezTo>
                  <a:pt x="5883" y="7368"/>
                  <a:pt x="5929" y="7370"/>
                  <a:pt x="5974" y="7370"/>
                </a:cubicBezTo>
                <a:cubicBezTo>
                  <a:pt x="6170" y="7370"/>
                  <a:pt x="6354" y="7333"/>
                  <a:pt x="6550" y="7320"/>
                </a:cubicBezTo>
                <a:cubicBezTo>
                  <a:pt x="6582" y="7316"/>
                  <a:pt x="6614" y="7314"/>
                  <a:pt x="6646" y="7314"/>
                </a:cubicBezTo>
                <a:cubicBezTo>
                  <a:pt x="6751" y="7314"/>
                  <a:pt x="6856" y="7334"/>
                  <a:pt x="6962" y="7353"/>
                </a:cubicBezTo>
                <a:cubicBezTo>
                  <a:pt x="6962" y="7363"/>
                  <a:pt x="6954" y="7363"/>
                  <a:pt x="6945" y="7371"/>
                </a:cubicBezTo>
                <a:cubicBezTo>
                  <a:pt x="6748" y="7534"/>
                  <a:pt x="6550" y="7705"/>
                  <a:pt x="6370" y="7887"/>
                </a:cubicBezTo>
                <a:cubicBezTo>
                  <a:pt x="6172" y="7860"/>
                  <a:pt x="5966" y="7835"/>
                  <a:pt x="5768" y="7817"/>
                </a:cubicBezTo>
                <a:cubicBezTo>
                  <a:pt x="5760" y="7808"/>
                  <a:pt x="5742" y="7800"/>
                  <a:pt x="5725" y="7800"/>
                </a:cubicBezTo>
                <a:cubicBezTo>
                  <a:pt x="5717" y="7800"/>
                  <a:pt x="5717" y="7800"/>
                  <a:pt x="5709" y="7808"/>
                </a:cubicBezTo>
                <a:lnTo>
                  <a:pt x="5709" y="7800"/>
                </a:lnTo>
                <a:cubicBezTo>
                  <a:pt x="5709" y="7808"/>
                  <a:pt x="5700" y="7808"/>
                  <a:pt x="5700" y="7808"/>
                </a:cubicBezTo>
                <a:lnTo>
                  <a:pt x="5690" y="7808"/>
                </a:lnTo>
                <a:cubicBezTo>
                  <a:pt x="5605" y="7800"/>
                  <a:pt x="5511" y="7784"/>
                  <a:pt x="5416" y="7775"/>
                </a:cubicBezTo>
                <a:cubicBezTo>
                  <a:pt x="5342" y="7769"/>
                  <a:pt x="5268" y="7767"/>
                  <a:pt x="5195" y="7767"/>
                </a:cubicBezTo>
                <a:cubicBezTo>
                  <a:pt x="5049" y="7767"/>
                  <a:pt x="4904" y="7775"/>
                  <a:pt x="4754" y="7775"/>
                </a:cubicBezTo>
                <a:lnTo>
                  <a:pt x="4428" y="7775"/>
                </a:lnTo>
                <a:cubicBezTo>
                  <a:pt x="4428" y="7765"/>
                  <a:pt x="4420" y="7765"/>
                  <a:pt x="4412" y="7765"/>
                </a:cubicBezTo>
                <a:cubicBezTo>
                  <a:pt x="4369" y="7765"/>
                  <a:pt x="4334" y="7765"/>
                  <a:pt x="4299" y="7775"/>
                </a:cubicBezTo>
                <a:cubicBezTo>
                  <a:pt x="4187" y="7775"/>
                  <a:pt x="4076" y="7775"/>
                  <a:pt x="3973" y="7792"/>
                </a:cubicBezTo>
                <a:cubicBezTo>
                  <a:pt x="3544" y="7843"/>
                  <a:pt x="3088" y="7971"/>
                  <a:pt x="2684" y="8126"/>
                </a:cubicBezTo>
                <a:cubicBezTo>
                  <a:pt x="2505" y="8196"/>
                  <a:pt x="2315" y="8264"/>
                  <a:pt x="2144" y="8359"/>
                </a:cubicBezTo>
                <a:cubicBezTo>
                  <a:pt x="1979" y="8445"/>
                  <a:pt x="1895" y="8573"/>
                  <a:pt x="1757" y="8693"/>
                </a:cubicBezTo>
                <a:cubicBezTo>
                  <a:pt x="1707" y="8736"/>
                  <a:pt x="1752" y="8804"/>
                  <a:pt x="1810" y="8804"/>
                </a:cubicBezTo>
                <a:cubicBezTo>
                  <a:pt x="1821" y="8804"/>
                  <a:pt x="1832" y="8801"/>
                  <a:pt x="1843" y="8796"/>
                </a:cubicBezTo>
                <a:cubicBezTo>
                  <a:pt x="2188" y="8587"/>
                  <a:pt x="2569" y="8524"/>
                  <a:pt x="2956" y="8524"/>
                </a:cubicBezTo>
                <a:cubicBezTo>
                  <a:pt x="3108" y="8524"/>
                  <a:pt x="3262" y="8534"/>
                  <a:pt x="3414" y="8548"/>
                </a:cubicBezTo>
                <a:cubicBezTo>
                  <a:pt x="3802" y="8581"/>
                  <a:pt x="4171" y="8736"/>
                  <a:pt x="4567" y="8736"/>
                </a:cubicBezTo>
                <a:cubicBezTo>
                  <a:pt x="4746" y="8736"/>
                  <a:pt x="4944" y="8703"/>
                  <a:pt x="5123" y="8660"/>
                </a:cubicBezTo>
                <a:cubicBezTo>
                  <a:pt x="5348" y="8616"/>
                  <a:pt x="5579" y="8573"/>
                  <a:pt x="5777" y="8478"/>
                </a:cubicBezTo>
                <a:cubicBezTo>
                  <a:pt x="5828" y="8454"/>
                  <a:pt x="5871" y="8427"/>
                  <a:pt x="5923" y="8402"/>
                </a:cubicBezTo>
                <a:lnTo>
                  <a:pt x="5923" y="8402"/>
                </a:lnTo>
                <a:cubicBezTo>
                  <a:pt x="5888" y="8454"/>
                  <a:pt x="5845" y="8497"/>
                  <a:pt x="5812" y="8548"/>
                </a:cubicBezTo>
                <a:cubicBezTo>
                  <a:pt x="5614" y="8814"/>
                  <a:pt x="5424" y="9080"/>
                  <a:pt x="5245" y="9354"/>
                </a:cubicBezTo>
                <a:cubicBezTo>
                  <a:pt x="5082" y="9373"/>
                  <a:pt x="4909" y="9458"/>
                  <a:pt x="4762" y="9501"/>
                </a:cubicBezTo>
                <a:cubicBezTo>
                  <a:pt x="4583" y="9544"/>
                  <a:pt x="4393" y="9561"/>
                  <a:pt x="4214" y="9612"/>
                </a:cubicBezTo>
                <a:cubicBezTo>
                  <a:pt x="3810" y="9723"/>
                  <a:pt x="3381" y="9690"/>
                  <a:pt x="2977" y="9802"/>
                </a:cubicBezTo>
                <a:cubicBezTo>
                  <a:pt x="2109" y="10051"/>
                  <a:pt x="1361" y="10610"/>
                  <a:pt x="650" y="11133"/>
                </a:cubicBezTo>
                <a:cubicBezTo>
                  <a:pt x="595" y="11172"/>
                  <a:pt x="623" y="11257"/>
                  <a:pt x="679" y="11257"/>
                </a:cubicBezTo>
                <a:cubicBezTo>
                  <a:pt x="686" y="11257"/>
                  <a:pt x="693" y="11256"/>
                  <a:pt x="701" y="11253"/>
                </a:cubicBezTo>
                <a:cubicBezTo>
                  <a:pt x="846" y="11193"/>
                  <a:pt x="984" y="11098"/>
                  <a:pt x="1130" y="11039"/>
                </a:cubicBezTo>
                <a:cubicBezTo>
                  <a:pt x="1361" y="10952"/>
                  <a:pt x="1610" y="10884"/>
                  <a:pt x="1852" y="10841"/>
                </a:cubicBezTo>
                <a:cubicBezTo>
                  <a:pt x="2082" y="10797"/>
                  <a:pt x="2315" y="10729"/>
                  <a:pt x="2546" y="10721"/>
                </a:cubicBezTo>
                <a:cubicBezTo>
                  <a:pt x="2602" y="10717"/>
                  <a:pt x="2658" y="10715"/>
                  <a:pt x="2714" y="10715"/>
                </a:cubicBezTo>
                <a:cubicBezTo>
                  <a:pt x="2806" y="10715"/>
                  <a:pt x="2898" y="10719"/>
                  <a:pt x="2990" y="10719"/>
                </a:cubicBezTo>
                <a:cubicBezTo>
                  <a:pt x="3078" y="10719"/>
                  <a:pt x="3165" y="10716"/>
                  <a:pt x="3251" y="10703"/>
                </a:cubicBezTo>
                <a:cubicBezTo>
                  <a:pt x="3620" y="10643"/>
                  <a:pt x="3989" y="10464"/>
                  <a:pt x="4299" y="10257"/>
                </a:cubicBezTo>
                <a:cubicBezTo>
                  <a:pt x="4402" y="10179"/>
                  <a:pt x="4540" y="10119"/>
                  <a:pt x="4635" y="10043"/>
                </a:cubicBezTo>
                <a:cubicBezTo>
                  <a:pt x="4703" y="9991"/>
                  <a:pt x="4762" y="9921"/>
                  <a:pt x="4824" y="9862"/>
                </a:cubicBezTo>
                <a:cubicBezTo>
                  <a:pt x="4876" y="9818"/>
                  <a:pt x="4936" y="9775"/>
                  <a:pt x="4995" y="9742"/>
                </a:cubicBezTo>
                <a:lnTo>
                  <a:pt x="4995" y="9742"/>
                </a:lnTo>
                <a:cubicBezTo>
                  <a:pt x="4917" y="9862"/>
                  <a:pt x="4849" y="9981"/>
                  <a:pt x="4773" y="10111"/>
                </a:cubicBezTo>
                <a:cubicBezTo>
                  <a:pt x="4599" y="10393"/>
                  <a:pt x="4472" y="10694"/>
                  <a:pt x="4360" y="10995"/>
                </a:cubicBezTo>
                <a:cubicBezTo>
                  <a:pt x="4351" y="10984"/>
                  <a:pt x="4336" y="10978"/>
                  <a:pt x="4320" y="10978"/>
                </a:cubicBezTo>
                <a:cubicBezTo>
                  <a:pt x="4287" y="10978"/>
                  <a:pt x="4250" y="11001"/>
                  <a:pt x="4257" y="11047"/>
                </a:cubicBezTo>
                <a:cubicBezTo>
                  <a:pt x="4257" y="11055"/>
                  <a:pt x="4257" y="11063"/>
                  <a:pt x="4247" y="11074"/>
                </a:cubicBezTo>
                <a:cubicBezTo>
                  <a:pt x="4164" y="11056"/>
                  <a:pt x="4079" y="11048"/>
                  <a:pt x="3994" y="11048"/>
                </a:cubicBezTo>
                <a:cubicBezTo>
                  <a:pt x="3668" y="11048"/>
                  <a:pt x="3333" y="11160"/>
                  <a:pt x="3020" y="11228"/>
                </a:cubicBezTo>
                <a:cubicBezTo>
                  <a:pt x="2641" y="11305"/>
                  <a:pt x="2289" y="11424"/>
                  <a:pt x="1963" y="11641"/>
                </a:cubicBezTo>
                <a:cubicBezTo>
                  <a:pt x="1765" y="11768"/>
                  <a:pt x="1559" y="11871"/>
                  <a:pt x="1380" y="12018"/>
                </a:cubicBezTo>
                <a:cubicBezTo>
                  <a:pt x="1233" y="12129"/>
                  <a:pt x="1103" y="12249"/>
                  <a:pt x="975" y="12379"/>
                </a:cubicBezTo>
                <a:cubicBezTo>
                  <a:pt x="897" y="12422"/>
                  <a:pt x="829" y="12482"/>
                  <a:pt x="813" y="12541"/>
                </a:cubicBezTo>
                <a:cubicBezTo>
                  <a:pt x="650" y="12696"/>
                  <a:pt x="503" y="12859"/>
                  <a:pt x="341" y="13013"/>
                </a:cubicBezTo>
                <a:cubicBezTo>
                  <a:pt x="219" y="13143"/>
                  <a:pt x="91" y="13271"/>
                  <a:pt x="13" y="13434"/>
                </a:cubicBezTo>
                <a:cubicBezTo>
                  <a:pt x="0" y="13473"/>
                  <a:pt x="41" y="13507"/>
                  <a:pt x="77" y="13507"/>
                </a:cubicBezTo>
                <a:cubicBezTo>
                  <a:pt x="88" y="13507"/>
                  <a:pt x="99" y="13504"/>
                  <a:pt x="108" y="13496"/>
                </a:cubicBezTo>
                <a:cubicBezTo>
                  <a:pt x="237" y="13374"/>
                  <a:pt x="357" y="13246"/>
                  <a:pt x="503" y="13152"/>
                </a:cubicBezTo>
                <a:cubicBezTo>
                  <a:pt x="666" y="13057"/>
                  <a:pt x="846" y="12997"/>
                  <a:pt x="1011" y="12902"/>
                </a:cubicBezTo>
                <a:cubicBezTo>
                  <a:pt x="1431" y="12661"/>
                  <a:pt x="1825" y="12438"/>
                  <a:pt x="2307" y="12335"/>
                </a:cubicBezTo>
                <a:cubicBezTo>
                  <a:pt x="2522" y="12284"/>
                  <a:pt x="2736" y="12249"/>
                  <a:pt x="2942" y="12172"/>
                </a:cubicBezTo>
                <a:cubicBezTo>
                  <a:pt x="3165" y="12086"/>
                  <a:pt x="3363" y="11966"/>
                  <a:pt x="3569" y="11855"/>
                </a:cubicBezTo>
                <a:cubicBezTo>
                  <a:pt x="3767" y="11744"/>
                  <a:pt x="4051" y="11614"/>
                  <a:pt x="4222" y="11416"/>
                </a:cubicBezTo>
                <a:lnTo>
                  <a:pt x="4222" y="11416"/>
                </a:lnTo>
                <a:cubicBezTo>
                  <a:pt x="4206" y="11476"/>
                  <a:pt x="4187" y="11538"/>
                  <a:pt x="4171" y="11597"/>
                </a:cubicBezTo>
                <a:cubicBezTo>
                  <a:pt x="4068" y="11931"/>
                  <a:pt x="3973" y="12276"/>
                  <a:pt x="3878" y="12609"/>
                </a:cubicBezTo>
                <a:cubicBezTo>
                  <a:pt x="3865" y="12596"/>
                  <a:pt x="3844" y="12583"/>
                  <a:pt x="3828" y="12583"/>
                </a:cubicBezTo>
                <a:cubicBezTo>
                  <a:pt x="3825" y="12583"/>
                  <a:pt x="3821" y="12583"/>
                  <a:pt x="3818" y="12585"/>
                </a:cubicBezTo>
                <a:cubicBezTo>
                  <a:pt x="3620" y="12636"/>
                  <a:pt x="3422" y="12704"/>
                  <a:pt x="3227" y="12756"/>
                </a:cubicBezTo>
                <a:cubicBezTo>
                  <a:pt x="3053" y="12791"/>
                  <a:pt x="2891" y="12807"/>
                  <a:pt x="2728" y="12877"/>
                </a:cubicBezTo>
                <a:cubicBezTo>
                  <a:pt x="2367" y="13022"/>
                  <a:pt x="2041" y="13246"/>
                  <a:pt x="1732" y="13461"/>
                </a:cubicBezTo>
                <a:cubicBezTo>
                  <a:pt x="1336" y="13727"/>
                  <a:pt x="1079" y="14044"/>
                  <a:pt x="804" y="14432"/>
                </a:cubicBezTo>
                <a:cubicBezTo>
                  <a:pt x="675" y="14611"/>
                  <a:pt x="547" y="14774"/>
                  <a:pt x="400" y="14939"/>
                </a:cubicBezTo>
                <a:cubicBezTo>
                  <a:pt x="330" y="15007"/>
                  <a:pt x="246" y="15083"/>
                  <a:pt x="246" y="15178"/>
                </a:cubicBezTo>
                <a:cubicBezTo>
                  <a:pt x="239" y="15212"/>
                  <a:pt x="263" y="15235"/>
                  <a:pt x="290" y="15235"/>
                </a:cubicBezTo>
                <a:cubicBezTo>
                  <a:pt x="298" y="15235"/>
                  <a:pt x="306" y="15234"/>
                  <a:pt x="314" y="15230"/>
                </a:cubicBezTo>
                <a:cubicBezTo>
                  <a:pt x="571" y="15083"/>
                  <a:pt x="734" y="14817"/>
                  <a:pt x="984" y="14654"/>
                </a:cubicBezTo>
                <a:cubicBezTo>
                  <a:pt x="1336" y="14424"/>
                  <a:pt x="1732" y="14259"/>
                  <a:pt x="2082" y="14011"/>
                </a:cubicBezTo>
                <a:cubicBezTo>
                  <a:pt x="2427" y="13778"/>
                  <a:pt x="2771" y="13537"/>
                  <a:pt x="3140" y="13350"/>
                </a:cubicBezTo>
                <a:cubicBezTo>
                  <a:pt x="3414" y="13211"/>
                  <a:pt x="3612" y="13032"/>
                  <a:pt x="3818" y="12807"/>
                </a:cubicBezTo>
                <a:lnTo>
                  <a:pt x="3818" y="12807"/>
                </a:lnTo>
                <a:cubicBezTo>
                  <a:pt x="3783" y="12910"/>
                  <a:pt x="3750" y="13022"/>
                  <a:pt x="3715" y="13125"/>
                </a:cubicBezTo>
                <a:cubicBezTo>
                  <a:pt x="3655" y="13306"/>
                  <a:pt x="3596" y="13486"/>
                  <a:pt x="3525" y="13659"/>
                </a:cubicBezTo>
                <a:cubicBezTo>
                  <a:pt x="3513" y="13645"/>
                  <a:pt x="3497" y="13637"/>
                  <a:pt x="3478" y="13637"/>
                </a:cubicBezTo>
                <a:cubicBezTo>
                  <a:pt x="3471" y="13637"/>
                  <a:pt x="3465" y="13638"/>
                  <a:pt x="3457" y="13640"/>
                </a:cubicBezTo>
                <a:cubicBezTo>
                  <a:pt x="3156" y="13813"/>
                  <a:pt x="3002" y="14131"/>
                  <a:pt x="2736" y="14329"/>
                </a:cubicBezTo>
                <a:cubicBezTo>
                  <a:pt x="2392" y="14595"/>
                  <a:pt x="2006" y="14801"/>
                  <a:pt x="1654" y="15058"/>
                </a:cubicBezTo>
                <a:cubicBezTo>
                  <a:pt x="1396" y="15238"/>
                  <a:pt x="1147" y="15444"/>
                  <a:pt x="940" y="15685"/>
                </a:cubicBezTo>
                <a:cubicBezTo>
                  <a:pt x="778" y="15875"/>
                  <a:pt x="606" y="16046"/>
                  <a:pt x="452" y="16236"/>
                </a:cubicBezTo>
                <a:cubicBezTo>
                  <a:pt x="357" y="16347"/>
                  <a:pt x="227" y="16485"/>
                  <a:pt x="194" y="16621"/>
                </a:cubicBezTo>
                <a:cubicBezTo>
                  <a:pt x="180" y="16660"/>
                  <a:pt x="213" y="16705"/>
                  <a:pt x="248" y="16705"/>
                </a:cubicBezTo>
                <a:cubicBezTo>
                  <a:pt x="258" y="16705"/>
                  <a:pt x="269" y="16701"/>
                  <a:pt x="279" y="16691"/>
                </a:cubicBezTo>
                <a:cubicBezTo>
                  <a:pt x="536" y="16458"/>
                  <a:pt x="761" y="16176"/>
                  <a:pt x="1070" y="16003"/>
                </a:cubicBezTo>
                <a:cubicBezTo>
                  <a:pt x="1320" y="15875"/>
                  <a:pt x="1567" y="15780"/>
                  <a:pt x="1808" y="15609"/>
                </a:cubicBezTo>
                <a:cubicBezTo>
                  <a:pt x="2126" y="15392"/>
                  <a:pt x="2418" y="15186"/>
                  <a:pt x="2684" y="14904"/>
                </a:cubicBezTo>
                <a:cubicBezTo>
                  <a:pt x="2823" y="14757"/>
                  <a:pt x="2977" y="14603"/>
                  <a:pt x="3113" y="14448"/>
                </a:cubicBezTo>
                <a:cubicBezTo>
                  <a:pt x="3156" y="14405"/>
                  <a:pt x="3192" y="14362"/>
                  <a:pt x="3227" y="14310"/>
                </a:cubicBezTo>
                <a:lnTo>
                  <a:pt x="3227" y="14310"/>
                </a:lnTo>
                <a:cubicBezTo>
                  <a:pt x="3148" y="14475"/>
                  <a:pt x="3045" y="14619"/>
                  <a:pt x="2950" y="14766"/>
                </a:cubicBezTo>
                <a:cubicBezTo>
                  <a:pt x="2796" y="15007"/>
                  <a:pt x="2649" y="15248"/>
                  <a:pt x="2478" y="15487"/>
                </a:cubicBezTo>
                <a:cubicBezTo>
                  <a:pt x="2470" y="15506"/>
                  <a:pt x="2454" y="15530"/>
                  <a:pt x="2435" y="15547"/>
                </a:cubicBezTo>
                <a:cubicBezTo>
                  <a:pt x="2161" y="15908"/>
                  <a:pt x="1876" y="16252"/>
                  <a:pt x="1610" y="16613"/>
                </a:cubicBezTo>
                <a:cubicBezTo>
                  <a:pt x="1361" y="16949"/>
                  <a:pt x="1087" y="17258"/>
                  <a:pt x="837" y="17584"/>
                </a:cubicBezTo>
                <a:cubicBezTo>
                  <a:pt x="691" y="17773"/>
                  <a:pt x="528" y="17961"/>
                  <a:pt x="382" y="18159"/>
                </a:cubicBezTo>
                <a:cubicBezTo>
                  <a:pt x="289" y="18278"/>
                  <a:pt x="159" y="18416"/>
                  <a:pt x="124" y="18563"/>
                </a:cubicBezTo>
                <a:cubicBezTo>
                  <a:pt x="113" y="18616"/>
                  <a:pt x="148" y="18650"/>
                  <a:pt x="190" y="18650"/>
                </a:cubicBezTo>
                <a:cubicBezTo>
                  <a:pt x="209" y="18650"/>
                  <a:pt x="228" y="18644"/>
                  <a:pt x="246" y="18631"/>
                </a:cubicBezTo>
                <a:cubicBezTo>
                  <a:pt x="365" y="18546"/>
                  <a:pt x="460" y="18400"/>
                  <a:pt x="563" y="18297"/>
                </a:cubicBezTo>
                <a:cubicBezTo>
                  <a:pt x="718" y="18142"/>
                  <a:pt x="872" y="18039"/>
                  <a:pt x="1052" y="17918"/>
                </a:cubicBezTo>
                <a:cubicBezTo>
                  <a:pt x="1431" y="17635"/>
                  <a:pt x="1792" y="17342"/>
                  <a:pt x="2134" y="17017"/>
                </a:cubicBezTo>
                <a:cubicBezTo>
                  <a:pt x="2478" y="16691"/>
                  <a:pt x="2728" y="16279"/>
                  <a:pt x="2934" y="15848"/>
                </a:cubicBezTo>
                <a:cubicBezTo>
                  <a:pt x="3124" y="15454"/>
                  <a:pt x="3303" y="15083"/>
                  <a:pt x="3319" y="14638"/>
                </a:cubicBezTo>
                <a:cubicBezTo>
                  <a:pt x="3319" y="14619"/>
                  <a:pt x="3330" y="14611"/>
                  <a:pt x="3330" y="14603"/>
                </a:cubicBezTo>
                <a:cubicBezTo>
                  <a:pt x="3338" y="14586"/>
                  <a:pt x="3338" y="14578"/>
                  <a:pt x="3330" y="14568"/>
                </a:cubicBezTo>
                <a:cubicBezTo>
                  <a:pt x="3338" y="14551"/>
                  <a:pt x="3338" y="14543"/>
                  <a:pt x="3338" y="14535"/>
                </a:cubicBezTo>
                <a:cubicBezTo>
                  <a:pt x="3457" y="14302"/>
                  <a:pt x="3569" y="14063"/>
                  <a:pt x="3672" y="13822"/>
                </a:cubicBezTo>
                <a:lnTo>
                  <a:pt x="3672" y="13822"/>
                </a:lnTo>
                <a:cubicBezTo>
                  <a:pt x="3664" y="13865"/>
                  <a:pt x="3655" y="13908"/>
                  <a:pt x="3655" y="13949"/>
                </a:cubicBezTo>
                <a:cubicBezTo>
                  <a:pt x="3639" y="13960"/>
                  <a:pt x="3629" y="13976"/>
                  <a:pt x="3620" y="13993"/>
                </a:cubicBezTo>
                <a:cubicBezTo>
                  <a:pt x="3620" y="14019"/>
                  <a:pt x="3620" y="14036"/>
                  <a:pt x="3612" y="14052"/>
                </a:cubicBezTo>
                <a:cubicBezTo>
                  <a:pt x="3612" y="14063"/>
                  <a:pt x="3604" y="14071"/>
                  <a:pt x="3604" y="14071"/>
                </a:cubicBezTo>
                <a:cubicBezTo>
                  <a:pt x="3587" y="14123"/>
                  <a:pt x="3569" y="14174"/>
                  <a:pt x="3561" y="14217"/>
                </a:cubicBezTo>
                <a:cubicBezTo>
                  <a:pt x="3433" y="14388"/>
                  <a:pt x="3406" y="14733"/>
                  <a:pt x="3371" y="14939"/>
                </a:cubicBezTo>
                <a:cubicBezTo>
                  <a:pt x="3311" y="15281"/>
                  <a:pt x="3243" y="15625"/>
                  <a:pt x="3175" y="15970"/>
                </a:cubicBezTo>
                <a:cubicBezTo>
                  <a:pt x="3020" y="16699"/>
                  <a:pt x="2796" y="17402"/>
                  <a:pt x="2608" y="18116"/>
                </a:cubicBezTo>
                <a:cubicBezTo>
                  <a:pt x="2592" y="18169"/>
                  <a:pt x="2635" y="18206"/>
                  <a:pt x="2676" y="18206"/>
                </a:cubicBezTo>
                <a:cubicBezTo>
                  <a:pt x="2702" y="18206"/>
                  <a:pt x="2727" y="18192"/>
                  <a:pt x="2736" y="18159"/>
                </a:cubicBezTo>
                <a:cubicBezTo>
                  <a:pt x="2744" y="18124"/>
                  <a:pt x="2752" y="18099"/>
                  <a:pt x="2763" y="18072"/>
                </a:cubicBezTo>
                <a:cubicBezTo>
                  <a:pt x="2770" y="18077"/>
                  <a:pt x="2778" y="18079"/>
                  <a:pt x="2787" y="18079"/>
                </a:cubicBezTo>
                <a:cubicBezTo>
                  <a:pt x="2799" y="18079"/>
                  <a:pt x="2812" y="18075"/>
                  <a:pt x="2823" y="18064"/>
                </a:cubicBezTo>
                <a:cubicBezTo>
                  <a:pt x="2907" y="17961"/>
                  <a:pt x="2942" y="17833"/>
                  <a:pt x="3002" y="17711"/>
                </a:cubicBezTo>
                <a:cubicBezTo>
                  <a:pt x="3088" y="17524"/>
                  <a:pt x="3200" y="17351"/>
                  <a:pt x="3286" y="17171"/>
                </a:cubicBezTo>
                <a:cubicBezTo>
                  <a:pt x="3457" y="16759"/>
                  <a:pt x="3639" y="16398"/>
                  <a:pt x="3750" y="15970"/>
                </a:cubicBezTo>
                <a:cubicBezTo>
                  <a:pt x="3870" y="15495"/>
                  <a:pt x="3938" y="15075"/>
                  <a:pt x="3921" y="14595"/>
                </a:cubicBezTo>
                <a:cubicBezTo>
                  <a:pt x="3905" y="14269"/>
                  <a:pt x="3913" y="13857"/>
                  <a:pt x="3783" y="13537"/>
                </a:cubicBezTo>
                <a:cubicBezTo>
                  <a:pt x="3835" y="13393"/>
                  <a:pt x="3886" y="13255"/>
                  <a:pt x="3938" y="13108"/>
                </a:cubicBezTo>
                <a:lnTo>
                  <a:pt x="3938" y="13143"/>
                </a:lnTo>
                <a:cubicBezTo>
                  <a:pt x="3948" y="13279"/>
                  <a:pt x="3973" y="13418"/>
                  <a:pt x="4000" y="13556"/>
                </a:cubicBezTo>
                <a:cubicBezTo>
                  <a:pt x="4084" y="13960"/>
                  <a:pt x="4127" y="14372"/>
                  <a:pt x="4154" y="14784"/>
                </a:cubicBezTo>
                <a:cubicBezTo>
                  <a:pt x="4171" y="15023"/>
                  <a:pt x="4171" y="15265"/>
                  <a:pt x="4162" y="15514"/>
                </a:cubicBezTo>
                <a:cubicBezTo>
                  <a:pt x="4127" y="15702"/>
                  <a:pt x="4103" y="15891"/>
                  <a:pt x="4103" y="16081"/>
                </a:cubicBezTo>
                <a:cubicBezTo>
                  <a:pt x="4092" y="16355"/>
                  <a:pt x="4000" y="16732"/>
                  <a:pt x="4154" y="16982"/>
                </a:cubicBezTo>
                <a:cubicBezTo>
                  <a:pt x="4164" y="16999"/>
                  <a:pt x="4182" y="17007"/>
                  <a:pt x="4200" y="17007"/>
                </a:cubicBezTo>
                <a:cubicBezTo>
                  <a:pt x="4226" y="17007"/>
                  <a:pt x="4255" y="16991"/>
                  <a:pt x="4266" y="16965"/>
                </a:cubicBezTo>
                <a:cubicBezTo>
                  <a:pt x="4309" y="16862"/>
                  <a:pt x="4282" y="16724"/>
                  <a:pt x="4290" y="16605"/>
                </a:cubicBezTo>
                <a:cubicBezTo>
                  <a:pt x="4309" y="16398"/>
                  <a:pt x="4317" y="16192"/>
                  <a:pt x="4342" y="15986"/>
                </a:cubicBezTo>
                <a:cubicBezTo>
                  <a:pt x="4350" y="15935"/>
                  <a:pt x="4360" y="15875"/>
                  <a:pt x="4360" y="15823"/>
                </a:cubicBezTo>
                <a:cubicBezTo>
                  <a:pt x="4463" y="15376"/>
                  <a:pt x="4635" y="14955"/>
                  <a:pt x="4670" y="14500"/>
                </a:cubicBezTo>
                <a:cubicBezTo>
                  <a:pt x="4711" y="14036"/>
                  <a:pt x="4651" y="13607"/>
                  <a:pt x="4556" y="13160"/>
                </a:cubicBezTo>
                <a:cubicBezTo>
                  <a:pt x="4515" y="12970"/>
                  <a:pt x="4428" y="12799"/>
                  <a:pt x="4360" y="12628"/>
                </a:cubicBezTo>
                <a:cubicBezTo>
                  <a:pt x="4309" y="12498"/>
                  <a:pt x="4282" y="12362"/>
                  <a:pt x="4230" y="12232"/>
                </a:cubicBezTo>
                <a:cubicBezTo>
                  <a:pt x="4299" y="12010"/>
                  <a:pt x="4369" y="11777"/>
                  <a:pt x="4445" y="11554"/>
                </a:cubicBezTo>
                <a:cubicBezTo>
                  <a:pt x="4515" y="11341"/>
                  <a:pt x="4598" y="11128"/>
                  <a:pt x="4692" y="10923"/>
                </a:cubicBezTo>
                <a:lnTo>
                  <a:pt x="4692" y="10923"/>
                </a:lnTo>
                <a:cubicBezTo>
                  <a:pt x="4686" y="10938"/>
                  <a:pt x="4686" y="10954"/>
                  <a:pt x="4686" y="10971"/>
                </a:cubicBezTo>
                <a:cubicBezTo>
                  <a:pt x="4556" y="11237"/>
                  <a:pt x="4548" y="11570"/>
                  <a:pt x="4548" y="11855"/>
                </a:cubicBezTo>
                <a:cubicBezTo>
                  <a:pt x="4548" y="12164"/>
                  <a:pt x="4567" y="12482"/>
                  <a:pt x="4659" y="12774"/>
                </a:cubicBezTo>
                <a:lnTo>
                  <a:pt x="4670" y="12774"/>
                </a:lnTo>
                <a:cubicBezTo>
                  <a:pt x="4678" y="12826"/>
                  <a:pt x="4686" y="12867"/>
                  <a:pt x="4694" y="12910"/>
                </a:cubicBezTo>
                <a:cubicBezTo>
                  <a:pt x="4754" y="13220"/>
                  <a:pt x="4806" y="13564"/>
                  <a:pt x="4960" y="13846"/>
                </a:cubicBezTo>
                <a:cubicBezTo>
                  <a:pt x="5020" y="13960"/>
                  <a:pt x="5451" y="14877"/>
                  <a:pt x="5649" y="15265"/>
                </a:cubicBezTo>
                <a:cubicBezTo>
                  <a:pt x="5674" y="15351"/>
                  <a:pt x="5690" y="15427"/>
                  <a:pt x="5700" y="15514"/>
                </a:cubicBezTo>
                <a:cubicBezTo>
                  <a:pt x="5707" y="15562"/>
                  <a:pt x="5741" y="15587"/>
                  <a:pt x="5785" y="15587"/>
                </a:cubicBezTo>
                <a:cubicBezTo>
                  <a:pt x="5796" y="15587"/>
                  <a:pt x="5808" y="15585"/>
                  <a:pt x="5820" y="15582"/>
                </a:cubicBezTo>
                <a:cubicBezTo>
                  <a:pt x="5966" y="15514"/>
                  <a:pt x="5820" y="15248"/>
                  <a:pt x="5785" y="15162"/>
                </a:cubicBezTo>
                <a:cubicBezTo>
                  <a:pt x="5752" y="15093"/>
                  <a:pt x="5725" y="15032"/>
                  <a:pt x="5690" y="14964"/>
                </a:cubicBezTo>
                <a:cubicBezTo>
                  <a:pt x="5622" y="14801"/>
                  <a:pt x="5546" y="14630"/>
                  <a:pt x="5494" y="14448"/>
                </a:cubicBezTo>
                <a:cubicBezTo>
                  <a:pt x="5391" y="14019"/>
                  <a:pt x="5391" y="13572"/>
                  <a:pt x="5245" y="13160"/>
                </a:cubicBezTo>
                <a:cubicBezTo>
                  <a:pt x="4944" y="12259"/>
                  <a:pt x="4754" y="11321"/>
                  <a:pt x="4979" y="10393"/>
                </a:cubicBezTo>
                <a:lnTo>
                  <a:pt x="4979" y="10342"/>
                </a:lnTo>
                <a:cubicBezTo>
                  <a:pt x="5115" y="10095"/>
                  <a:pt x="5261" y="9845"/>
                  <a:pt x="5424" y="9604"/>
                </a:cubicBezTo>
                <a:lnTo>
                  <a:pt x="5424" y="9604"/>
                </a:lnTo>
                <a:cubicBezTo>
                  <a:pt x="5381" y="9897"/>
                  <a:pt x="5305" y="10187"/>
                  <a:pt x="5305" y="10496"/>
                </a:cubicBezTo>
                <a:cubicBezTo>
                  <a:pt x="5305" y="10626"/>
                  <a:pt x="5321" y="10754"/>
                  <a:pt x="5348" y="10884"/>
                </a:cubicBezTo>
                <a:cubicBezTo>
                  <a:pt x="5381" y="11210"/>
                  <a:pt x="5391" y="11476"/>
                  <a:pt x="5511" y="11803"/>
                </a:cubicBezTo>
                <a:cubicBezTo>
                  <a:pt x="5630" y="12129"/>
                  <a:pt x="5700" y="12482"/>
                  <a:pt x="5820" y="12816"/>
                </a:cubicBezTo>
                <a:cubicBezTo>
                  <a:pt x="5915" y="13092"/>
                  <a:pt x="5999" y="13374"/>
                  <a:pt x="6078" y="13659"/>
                </a:cubicBezTo>
                <a:cubicBezTo>
                  <a:pt x="6078" y="13743"/>
                  <a:pt x="6086" y="13838"/>
                  <a:pt x="6102" y="13925"/>
                </a:cubicBezTo>
                <a:cubicBezTo>
                  <a:pt x="6094" y="13984"/>
                  <a:pt x="6094" y="14036"/>
                  <a:pt x="6102" y="14096"/>
                </a:cubicBezTo>
                <a:cubicBezTo>
                  <a:pt x="6102" y="14123"/>
                  <a:pt x="6121" y="14147"/>
                  <a:pt x="6137" y="14156"/>
                </a:cubicBezTo>
                <a:cubicBezTo>
                  <a:pt x="6164" y="14285"/>
                  <a:pt x="6189" y="14405"/>
                  <a:pt x="6216" y="14527"/>
                </a:cubicBezTo>
                <a:cubicBezTo>
                  <a:pt x="6232" y="14646"/>
                  <a:pt x="6249" y="14766"/>
                  <a:pt x="6267" y="14877"/>
                </a:cubicBezTo>
                <a:cubicBezTo>
                  <a:pt x="6278" y="14926"/>
                  <a:pt x="6313" y="14947"/>
                  <a:pt x="6349" y="14947"/>
                </a:cubicBezTo>
                <a:cubicBezTo>
                  <a:pt x="6395" y="14947"/>
                  <a:pt x="6443" y="14911"/>
                  <a:pt x="6438" y="14852"/>
                </a:cubicBezTo>
                <a:cubicBezTo>
                  <a:pt x="6422" y="14619"/>
                  <a:pt x="6387" y="14405"/>
                  <a:pt x="6352" y="14182"/>
                </a:cubicBezTo>
                <a:cubicBezTo>
                  <a:pt x="6352" y="14174"/>
                  <a:pt x="6343" y="14166"/>
                  <a:pt x="6343" y="14166"/>
                </a:cubicBezTo>
                <a:cubicBezTo>
                  <a:pt x="6343" y="14123"/>
                  <a:pt x="6335" y="14079"/>
                  <a:pt x="6327" y="14036"/>
                </a:cubicBezTo>
                <a:cubicBezTo>
                  <a:pt x="6327" y="13993"/>
                  <a:pt x="6319" y="13941"/>
                  <a:pt x="6319" y="13890"/>
                </a:cubicBezTo>
                <a:cubicBezTo>
                  <a:pt x="6422" y="13504"/>
                  <a:pt x="6447" y="13040"/>
                  <a:pt x="6395" y="12671"/>
                </a:cubicBezTo>
                <a:cubicBezTo>
                  <a:pt x="6327" y="12172"/>
                  <a:pt x="5983" y="11744"/>
                  <a:pt x="5863" y="11253"/>
                </a:cubicBezTo>
                <a:cubicBezTo>
                  <a:pt x="5725" y="10703"/>
                  <a:pt x="5674" y="10127"/>
                  <a:pt x="5836" y="9579"/>
                </a:cubicBezTo>
                <a:cubicBezTo>
                  <a:pt x="5958" y="9183"/>
                  <a:pt x="6154" y="8744"/>
                  <a:pt x="6422" y="8419"/>
                </a:cubicBezTo>
                <a:cubicBezTo>
                  <a:pt x="6447" y="8384"/>
                  <a:pt x="6430" y="8342"/>
                  <a:pt x="6395" y="8324"/>
                </a:cubicBezTo>
                <a:cubicBezTo>
                  <a:pt x="6482" y="8229"/>
                  <a:pt x="6566" y="8136"/>
                  <a:pt x="6661" y="8050"/>
                </a:cubicBezTo>
                <a:lnTo>
                  <a:pt x="6661" y="8050"/>
                </a:lnTo>
                <a:cubicBezTo>
                  <a:pt x="6566" y="8367"/>
                  <a:pt x="6490" y="8703"/>
                  <a:pt x="6455" y="9029"/>
                </a:cubicBezTo>
                <a:cubicBezTo>
                  <a:pt x="6439" y="9024"/>
                  <a:pt x="6421" y="9022"/>
                  <a:pt x="6404" y="9022"/>
                </a:cubicBezTo>
                <a:cubicBezTo>
                  <a:pt x="6357" y="9022"/>
                  <a:pt x="6312" y="9041"/>
                  <a:pt x="6292" y="9097"/>
                </a:cubicBezTo>
                <a:cubicBezTo>
                  <a:pt x="6292" y="9105"/>
                  <a:pt x="6292" y="9115"/>
                  <a:pt x="6284" y="9124"/>
                </a:cubicBezTo>
                <a:cubicBezTo>
                  <a:pt x="6172" y="9517"/>
                  <a:pt x="6172" y="9948"/>
                  <a:pt x="6146" y="10352"/>
                </a:cubicBezTo>
                <a:cubicBezTo>
                  <a:pt x="6121" y="10764"/>
                  <a:pt x="6181" y="11158"/>
                  <a:pt x="6275" y="11562"/>
                </a:cubicBezTo>
                <a:cubicBezTo>
                  <a:pt x="6352" y="11898"/>
                  <a:pt x="6525" y="12172"/>
                  <a:pt x="6688" y="12465"/>
                </a:cubicBezTo>
                <a:cubicBezTo>
                  <a:pt x="6696" y="12490"/>
                  <a:pt x="6696" y="12506"/>
                  <a:pt x="6704" y="12525"/>
                </a:cubicBezTo>
                <a:cubicBezTo>
                  <a:pt x="6712" y="12550"/>
                  <a:pt x="6731" y="12568"/>
                  <a:pt x="6748" y="12576"/>
                </a:cubicBezTo>
                <a:cubicBezTo>
                  <a:pt x="6756" y="12609"/>
                  <a:pt x="6772" y="12636"/>
                  <a:pt x="6783" y="12661"/>
                </a:cubicBezTo>
                <a:cubicBezTo>
                  <a:pt x="6937" y="12970"/>
                  <a:pt x="7005" y="13298"/>
                  <a:pt x="6997" y="13624"/>
                </a:cubicBezTo>
                <a:cubicBezTo>
                  <a:pt x="6989" y="13754"/>
                  <a:pt x="6978" y="13881"/>
                  <a:pt x="6954" y="14011"/>
                </a:cubicBezTo>
                <a:cubicBezTo>
                  <a:pt x="6945" y="14058"/>
                  <a:pt x="6979" y="14084"/>
                  <a:pt x="7017" y="14084"/>
                </a:cubicBezTo>
                <a:cubicBezTo>
                  <a:pt x="7047" y="14084"/>
                  <a:pt x="7080" y="14067"/>
                  <a:pt x="7092" y="14028"/>
                </a:cubicBezTo>
                <a:cubicBezTo>
                  <a:pt x="7203" y="13496"/>
                  <a:pt x="7143" y="12867"/>
                  <a:pt x="7092" y="12327"/>
                </a:cubicBezTo>
                <a:cubicBezTo>
                  <a:pt x="7057" y="11871"/>
                  <a:pt x="6894" y="11451"/>
                  <a:pt x="6799" y="11004"/>
                </a:cubicBezTo>
                <a:cubicBezTo>
                  <a:pt x="6739" y="10678"/>
                  <a:pt x="6679" y="10334"/>
                  <a:pt x="6644" y="9991"/>
                </a:cubicBezTo>
                <a:cubicBezTo>
                  <a:pt x="6696" y="9604"/>
                  <a:pt x="6721" y="9218"/>
                  <a:pt x="6791" y="8839"/>
                </a:cubicBezTo>
                <a:cubicBezTo>
                  <a:pt x="6859" y="8497"/>
                  <a:pt x="6886" y="8118"/>
                  <a:pt x="6970" y="7775"/>
                </a:cubicBezTo>
                <a:cubicBezTo>
                  <a:pt x="7160" y="7621"/>
                  <a:pt x="7349" y="7474"/>
                  <a:pt x="7545" y="7328"/>
                </a:cubicBezTo>
                <a:lnTo>
                  <a:pt x="7545" y="7328"/>
                </a:lnTo>
                <a:cubicBezTo>
                  <a:pt x="7512" y="7380"/>
                  <a:pt x="7494" y="7431"/>
                  <a:pt x="7469" y="7491"/>
                </a:cubicBezTo>
                <a:cubicBezTo>
                  <a:pt x="7457" y="7487"/>
                  <a:pt x="7444" y="7485"/>
                  <a:pt x="7432" y="7485"/>
                </a:cubicBezTo>
                <a:cubicBezTo>
                  <a:pt x="7391" y="7485"/>
                  <a:pt x="7351" y="7507"/>
                  <a:pt x="7331" y="7559"/>
                </a:cubicBezTo>
                <a:cubicBezTo>
                  <a:pt x="7160" y="8033"/>
                  <a:pt x="7092" y="8513"/>
                  <a:pt x="7030" y="9012"/>
                </a:cubicBezTo>
                <a:cubicBezTo>
                  <a:pt x="6954" y="9569"/>
                  <a:pt x="6902" y="10163"/>
                  <a:pt x="7013" y="10721"/>
                </a:cubicBezTo>
                <a:cubicBezTo>
                  <a:pt x="7108" y="11253"/>
                  <a:pt x="7469" y="11622"/>
                  <a:pt x="7743" y="12061"/>
                </a:cubicBezTo>
                <a:cubicBezTo>
                  <a:pt x="7865" y="12259"/>
                  <a:pt x="7958" y="12465"/>
                  <a:pt x="8052" y="12671"/>
                </a:cubicBezTo>
                <a:cubicBezTo>
                  <a:pt x="8061" y="12731"/>
                  <a:pt x="8079" y="12791"/>
                  <a:pt x="8087" y="12842"/>
                </a:cubicBezTo>
                <a:cubicBezTo>
                  <a:pt x="8122" y="12962"/>
                  <a:pt x="8174" y="13084"/>
                  <a:pt x="8207" y="13211"/>
                </a:cubicBezTo>
                <a:cubicBezTo>
                  <a:pt x="8226" y="13306"/>
                  <a:pt x="8250" y="13409"/>
                  <a:pt x="8277" y="13504"/>
                </a:cubicBezTo>
                <a:cubicBezTo>
                  <a:pt x="8288" y="13539"/>
                  <a:pt x="8322" y="13556"/>
                  <a:pt x="8354" y="13556"/>
                </a:cubicBezTo>
                <a:cubicBezTo>
                  <a:pt x="8392" y="13556"/>
                  <a:pt x="8427" y="13532"/>
                  <a:pt x="8421" y="13486"/>
                </a:cubicBezTo>
                <a:cubicBezTo>
                  <a:pt x="8413" y="13358"/>
                  <a:pt x="8380" y="13220"/>
                  <a:pt x="8337" y="13092"/>
                </a:cubicBezTo>
                <a:cubicBezTo>
                  <a:pt x="8318" y="12981"/>
                  <a:pt x="8302" y="12867"/>
                  <a:pt x="8259" y="12764"/>
                </a:cubicBezTo>
                <a:cubicBezTo>
                  <a:pt x="8250" y="12739"/>
                  <a:pt x="8242" y="12723"/>
                  <a:pt x="8234" y="12704"/>
                </a:cubicBezTo>
                <a:cubicBezTo>
                  <a:pt x="8199" y="12517"/>
                  <a:pt x="8174" y="12327"/>
                  <a:pt x="8164" y="12129"/>
                </a:cubicBezTo>
                <a:cubicBezTo>
                  <a:pt x="8139" y="11630"/>
                  <a:pt x="8155" y="11090"/>
                  <a:pt x="7993" y="10610"/>
                </a:cubicBezTo>
                <a:cubicBezTo>
                  <a:pt x="7795" y="10043"/>
                  <a:pt x="7667" y="9517"/>
                  <a:pt x="7615" y="8926"/>
                </a:cubicBezTo>
                <a:cubicBezTo>
                  <a:pt x="7564" y="8427"/>
                  <a:pt x="7461" y="7689"/>
                  <a:pt x="7770" y="7260"/>
                </a:cubicBezTo>
                <a:cubicBezTo>
                  <a:pt x="7795" y="7225"/>
                  <a:pt x="7778" y="7190"/>
                  <a:pt x="7751" y="7173"/>
                </a:cubicBezTo>
                <a:cubicBezTo>
                  <a:pt x="8052" y="6951"/>
                  <a:pt x="8362" y="6734"/>
                  <a:pt x="8654" y="6504"/>
                </a:cubicBezTo>
                <a:cubicBezTo>
                  <a:pt x="8722" y="6452"/>
                  <a:pt x="8792" y="6392"/>
                  <a:pt x="8860" y="6341"/>
                </a:cubicBezTo>
                <a:lnTo>
                  <a:pt x="8860" y="6341"/>
                </a:lnTo>
                <a:cubicBezTo>
                  <a:pt x="8844" y="6425"/>
                  <a:pt x="8825" y="6504"/>
                  <a:pt x="8809" y="6572"/>
                </a:cubicBezTo>
                <a:cubicBezTo>
                  <a:pt x="8790" y="6530"/>
                  <a:pt x="8753" y="6512"/>
                  <a:pt x="8714" y="6512"/>
                </a:cubicBezTo>
                <a:cubicBezTo>
                  <a:pt x="8665" y="6512"/>
                  <a:pt x="8613" y="6541"/>
                  <a:pt x="8595" y="6590"/>
                </a:cubicBezTo>
                <a:cubicBezTo>
                  <a:pt x="8500" y="6804"/>
                  <a:pt x="8448" y="7079"/>
                  <a:pt x="8413" y="7312"/>
                </a:cubicBezTo>
                <a:cubicBezTo>
                  <a:pt x="8353" y="7629"/>
                  <a:pt x="8302" y="7947"/>
                  <a:pt x="8302" y="8264"/>
                </a:cubicBezTo>
                <a:cubicBezTo>
                  <a:pt x="8302" y="8763"/>
                  <a:pt x="8285" y="9243"/>
                  <a:pt x="8370" y="9742"/>
                </a:cubicBezTo>
                <a:cubicBezTo>
                  <a:pt x="8421" y="9981"/>
                  <a:pt x="8535" y="10239"/>
                  <a:pt x="8628" y="10472"/>
                </a:cubicBezTo>
                <a:cubicBezTo>
                  <a:pt x="8741" y="10721"/>
                  <a:pt x="8834" y="10979"/>
                  <a:pt x="8929" y="11228"/>
                </a:cubicBezTo>
                <a:cubicBezTo>
                  <a:pt x="9023" y="11486"/>
                  <a:pt x="9102" y="11744"/>
                  <a:pt x="9178" y="12010"/>
                </a:cubicBezTo>
                <a:cubicBezTo>
                  <a:pt x="9246" y="12232"/>
                  <a:pt x="9281" y="12455"/>
                  <a:pt x="9324" y="12688"/>
                </a:cubicBezTo>
                <a:cubicBezTo>
                  <a:pt x="9332" y="12730"/>
                  <a:pt x="9361" y="12748"/>
                  <a:pt x="9392" y="12748"/>
                </a:cubicBezTo>
                <a:cubicBezTo>
                  <a:pt x="9432" y="12748"/>
                  <a:pt x="9474" y="12719"/>
                  <a:pt x="9479" y="12671"/>
                </a:cubicBezTo>
                <a:cubicBezTo>
                  <a:pt x="9487" y="12430"/>
                  <a:pt x="9436" y="12197"/>
                  <a:pt x="9401" y="11958"/>
                </a:cubicBezTo>
                <a:cubicBezTo>
                  <a:pt x="9349" y="11630"/>
                  <a:pt x="9349" y="11280"/>
                  <a:pt x="9401" y="10952"/>
                </a:cubicBezTo>
                <a:cubicBezTo>
                  <a:pt x="9487" y="10385"/>
                  <a:pt x="9479" y="9862"/>
                  <a:pt x="9436" y="9286"/>
                </a:cubicBezTo>
                <a:cubicBezTo>
                  <a:pt x="9419" y="9045"/>
                  <a:pt x="9401" y="8831"/>
                  <a:pt x="9333" y="8600"/>
                </a:cubicBezTo>
                <a:cubicBezTo>
                  <a:pt x="9256" y="8342"/>
                  <a:pt x="9102" y="8118"/>
                  <a:pt x="9023" y="7860"/>
                </a:cubicBezTo>
                <a:cubicBezTo>
                  <a:pt x="8937" y="7569"/>
                  <a:pt x="8947" y="7285"/>
                  <a:pt x="8964" y="6976"/>
                </a:cubicBezTo>
                <a:cubicBezTo>
                  <a:pt x="8972" y="6804"/>
                  <a:pt x="8999" y="6631"/>
                  <a:pt x="9032" y="6460"/>
                </a:cubicBezTo>
                <a:cubicBezTo>
                  <a:pt x="9050" y="6374"/>
                  <a:pt x="9067" y="6262"/>
                  <a:pt x="9091" y="6167"/>
                </a:cubicBezTo>
                <a:cubicBezTo>
                  <a:pt x="9281" y="6013"/>
                  <a:pt x="9479" y="5869"/>
                  <a:pt x="9693" y="5739"/>
                </a:cubicBezTo>
                <a:lnTo>
                  <a:pt x="9693" y="5850"/>
                </a:lnTo>
                <a:cubicBezTo>
                  <a:pt x="9634" y="5850"/>
                  <a:pt x="9574" y="5885"/>
                  <a:pt x="9565" y="5953"/>
                </a:cubicBezTo>
                <a:lnTo>
                  <a:pt x="9565" y="6056"/>
                </a:lnTo>
                <a:cubicBezTo>
                  <a:pt x="9547" y="6126"/>
                  <a:pt x="9514" y="6203"/>
                  <a:pt x="9495" y="6262"/>
                </a:cubicBezTo>
                <a:cubicBezTo>
                  <a:pt x="9471" y="6384"/>
                  <a:pt x="9471" y="6504"/>
                  <a:pt x="9471" y="6623"/>
                </a:cubicBezTo>
                <a:cubicBezTo>
                  <a:pt x="9462" y="6881"/>
                  <a:pt x="9444" y="7147"/>
                  <a:pt x="9444" y="7415"/>
                </a:cubicBezTo>
                <a:cubicBezTo>
                  <a:pt x="9462" y="7930"/>
                  <a:pt x="9677" y="8410"/>
                  <a:pt x="9813" y="8909"/>
                </a:cubicBezTo>
                <a:cubicBezTo>
                  <a:pt x="9959" y="9433"/>
                  <a:pt x="9951" y="9973"/>
                  <a:pt x="10054" y="10507"/>
                </a:cubicBezTo>
                <a:cubicBezTo>
                  <a:pt x="10106" y="10764"/>
                  <a:pt x="10157" y="11022"/>
                  <a:pt x="10225" y="11280"/>
                </a:cubicBezTo>
                <a:cubicBezTo>
                  <a:pt x="10277" y="11546"/>
                  <a:pt x="10363" y="11803"/>
                  <a:pt x="10483" y="12018"/>
                </a:cubicBezTo>
                <a:cubicBezTo>
                  <a:pt x="10499" y="12048"/>
                  <a:pt x="10524" y="12061"/>
                  <a:pt x="10548" y="12061"/>
                </a:cubicBezTo>
                <a:cubicBezTo>
                  <a:pt x="10600" y="12061"/>
                  <a:pt x="10650" y="12004"/>
                  <a:pt x="10621" y="11939"/>
                </a:cubicBezTo>
                <a:cubicBezTo>
                  <a:pt x="10569" y="11820"/>
                  <a:pt x="10553" y="11649"/>
                  <a:pt x="10510" y="11519"/>
                </a:cubicBezTo>
                <a:cubicBezTo>
                  <a:pt x="10466" y="11399"/>
                  <a:pt x="10431" y="11280"/>
                  <a:pt x="10398" y="11158"/>
                </a:cubicBezTo>
                <a:cubicBezTo>
                  <a:pt x="10380" y="11090"/>
                  <a:pt x="10363" y="11012"/>
                  <a:pt x="10347" y="10936"/>
                </a:cubicBezTo>
                <a:cubicBezTo>
                  <a:pt x="10320" y="10678"/>
                  <a:pt x="10320" y="10412"/>
                  <a:pt x="10339" y="10187"/>
                </a:cubicBezTo>
                <a:cubicBezTo>
                  <a:pt x="10380" y="9655"/>
                  <a:pt x="10526" y="9132"/>
                  <a:pt x="10569" y="8608"/>
                </a:cubicBezTo>
                <a:cubicBezTo>
                  <a:pt x="10613" y="8050"/>
                  <a:pt x="10458" y="7594"/>
                  <a:pt x="10268" y="7079"/>
                </a:cubicBezTo>
                <a:cubicBezTo>
                  <a:pt x="10097" y="6623"/>
                  <a:pt x="9891" y="6143"/>
                  <a:pt x="9883" y="5644"/>
                </a:cubicBezTo>
                <a:cubicBezTo>
                  <a:pt x="9891" y="5636"/>
                  <a:pt x="9891" y="5627"/>
                  <a:pt x="9891" y="5611"/>
                </a:cubicBezTo>
                <a:cubicBezTo>
                  <a:pt x="9943" y="5584"/>
                  <a:pt x="9994" y="5559"/>
                  <a:pt x="10046" y="5524"/>
                </a:cubicBezTo>
                <a:cubicBezTo>
                  <a:pt x="10217" y="5438"/>
                  <a:pt x="10380" y="5335"/>
                  <a:pt x="10545" y="5232"/>
                </a:cubicBezTo>
                <a:lnTo>
                  <a:pt x="10545" y="5232"/>
                </a:lnTo>
                <a:cubicBezTo>
                  <a:pt x="10277" y="5584"/>
                  <a:pt x="10648" y="6400"/>
                  <a:pt x="10732" y="6701"/>
                </a:cubicBezTo>
                <a:cubicBezTo>
                  <a:pt x="10922" y="7388"/>
                  <a:pt x="11215" y="8161"/>
                  <a:pt x="11145" y="8882"/>
                </a:cubicBezTo>
                <a:cubicBezTo>
                  <a:pt x="11112" y="9227"/>
                  <a:pt x="11025" y="9569"/>
                  <a:pt x="11017" y="9921"/>
                </a:cubicBezTo>
                <a:cubicBezTo>
                  <a:pt x="11008" y="10301"/>
                  <a:pt x="11060" y="10670"/>
                  <a:pt x="11120" y="11039"/>
                </a:cubicBezTo>
                <a:cubicBezTo>
                  <a:pt x="11171" y="11373"/>
                  <a:pt x="11180" y="11700"/>
                  <a:pt x="11248" y="12034"/>
                </a:cubicBezTo>
                <a:cubicBezTo>
                  <a:pt x="11283" y="12181"/>
                  <a:pt x="11351" y="12335"/>
                  <a:pt x="11421" y="12473"/>
                </a:cubicBezTo>
                <a:cubicBezTo>
                  <a:pt x="11462" y="12568"/>
                  <a:pt x="11549" y="12671"/>
                  <a:pt x="11565" y="12774"/>
                </a:cubicBezTo>
                <a:cubicBezTo>
                  <a:pt x="11574" y="12817"/>
                  <a:pt x="11610" y="12837"/>
                  <a:pt x="11646" y="12837"/>
                </a:cubicBezTo>
                <a:cubicBezTo>
                  <a:pt x="11688" y="12837"/>
                  <a:pt x="11730" y="12811"/>
                  <a:pt x="11730" y="12764"/>
                </a:cubicBezTo>
                <a:cubicBezTo>
                  <a:pt x="11730" y="12482"/>
                  <a:pt x="11524" y="12207"/>
                  <a:pt x="11481" y="11923"/>
                </a:cubicBezTo>
                <a:cubicBezTo>
                  <a:pt x="11462" y="11785"/>
                  <a:pt x="11446" y="11641"/>
                  <a:pt x="11429" y="11494"/>
                </a:cubicBezTo>
                <a:cubicBezTo>
                  <a:pt x="11421" y="11364"/>
                  <a:pt x="11429" y="11237"/>
                  <a:pt x="11446" y="11098"/>
                </a:cubicBezTo>
                <a:cubicBezTo>
                  <a:pt x="11489" y="10816"/>
                  <a:pt x="11584" y="10548"/>
                  <a:pt x="11635" y="10266"/>
                </a:cubicBezTo>
                <a:cubicBezTo>
                  <a:pt x="11763" y="9639"/>
                  <a:pt x="11893" y="8977"/>
                  <a:pt x="11944" y="8342"/>
                </a:cubicBezTo>
                <a:cubicBezTo>
                  <a:pt x="11988" y="7765"/>
                  <a:pt x="11763" y="7217"/>
                  <a:pt x="11592" y="6675"/>
                </a:cubicBezTo>
                <a:cubicBezTo>
                  <a:pt x="11497" y="6384"/>
                  <a:pt x="11326" y="6143"/>
                  <a:pt x="11145" y="5902"/>
                </a:cubicBezTo>
                <a:cubicBezTo>
                  <a:pt x="11085" y="5817"/>
                  <a:pt x="11025" y="5730"/>
                  <a:pt x="10973" y="5652"/>
                </a:cubicBezTo>
                <a:cubicBezTo>
                  <a:pt x="10922" y="5516"/>
                  <a:pt x="10895" y="5370"/>
                  <a:pt x="10862" y="5223"/>
                </a:cubicBezTo>
                <a:cubicBezTo>
                  <a:pt x="10844" y="5164"/>
                  <a:pt x="10802" y="5112"/>
                  <a:pt x="10741" y="5112"/>
                </a:cubicBezTo>
                <a:cubicBezTo>
                  <a:pt x="10914" y="5001"/>
                  <a:pt x="11085" y="4898"/>
                  <a:pt x="11274" y="4819"/>
                </a:cubicBezTo>
                <a:cubicBezTo>
                  <a:pt x="11299" y="4846"/>
                  <a:pt x="11334" y="4871"/>
                  <a:pt x="11359" y="4898"/>
                </a:cubicBezTo>
                <a:cubicBezTo>
                  <a:pt x="11348" y="4890"/>
                  <a:pt x="11333" y="4887"/>
                  <a:pt x="11319" y="4887"/>
                </a:cubicBezTo>
                <a:cubicBezTo>
                  <a:pt x="11280" y="4887"/>
                  <a:pt x="11237" y="4910"/>
                  <a:pt x="11231" y="4941"/>
                </a:cubicBezTo>
                <a:cubicBezTo>
                  <a:pt x="11171" y="5120"/>
                  <a:pt x="11299" y="5291"/>
                  <a:pt x="11377" y="5446"/>
                </a:cubicBezTo>
                <a:cubicBezTo>
                  <a:pt x="11514" y="5704"/>
                  <a:pt x="11617" y="6005"/>
                  <a:pt x="11711" y="6281"/>
                </a:cubicBezTo>
                <a:cubicBezTo>
                  <a:pt x="11926" y="6864"/>
                  <a:pt x="12072" y="7491"/>
                  <a:pt x="12235" y="8085"/>
                </a:cubicBezTo>
                <a:cubicBezTo>
                  <a:pt x="12416" y="8744"/>
                  <a:pt x="12468" y="9466"/>
                  <a:pt x="12365" y="10136"/>
                </a:cubicBezTo>
                <a:cubicBezTo>
                  <a:pt x="12262" y="10806"/>
                  <a:pt x="12235" y="11494"/>
                  <a:pt x="12132" y="12164"/>
                </a:cubicBezTo>
                <a:cubicBezTo>
                  <a:pt x="12127" y="12213"/>
                  <a:pt x="12169" y="12246"/>
                  <a:pt x="12210" y="12246"/>
                </a:cubicBezTo>
                <a:cubicBezTo>
                  <a:pt x="12239" y="12246"/>
                  <a:pt x="12268" y="12229"/>
                  <a:pt x="12278" y="12189"/>
                </a:cubicBezTo>
                <a:cubicBezTo>
                  <a:pt x="12381" y="11828"/>
                  <a:pt x="12460" y="11443"/>
                  <a:pt x="12555" y="11082"/>
                </a:cubicBezTo>
                <a:cubicBezTo>
                  <a:pt x="12639" y="10746"/>
                  <a:pt x="12761" y="10428"/>
                  <a:pt x="12905" y="10111"/>
                </a:cubicBezTo>
                <a:cubicBezTo>
                  <a:pt x="13181" y="9493"/>
                  <a:pt x="13387" y="8847"/>
                  <a:pt x="13328" y="8161"/>
                </a:cubicBezTo>
                <a:cubicBezTo>
                  <a:pt x="13266" y="7483"/>
                  <a:pt x="13027" y="6829"/>
                  <a:pt x="12666" y="6254"/>
                </a:cubicBezTo>
                <a:cubicBezTo>
                  <a:pt x="12579" y="6108"/>
                  <a:pt x="12484" y="5961"/>
                  <a:pt x="12390" y="5817"/>
                </a:cubicBezTo>
                <a:lnTo>
                  <a:pt x="12390" y="5817"/>
                </a:lnTo>
                <a:cubicBezTo>
                  <a:pt x="12493" y="5928"/>
                  <a:pt x="12596" y="6048"/>
                  <a:pt x="12699" y="6159"/>
                </a:cubicBezTo>
                <a:cubicBezTo>
                  <a:pt x="12821" y="6349"/>
                  <a:pt x="12924" y="6539"/>
                  <a:pt x="13027" y="6718"/>
                </a:cubicBezTo>
                <a:cubicBezTo>
                  <a:pt x="13249" y="7147"/>
                  <a:pt x="13472" y="7586"/>
                  <a:pt x="13602" y="8058"/>
                </a:cubicBezTo>
                <a:cubicBezTo>
                  <a:pt x="13713" y="8462"/>
                  <a:pt x="13756" y="8882"/>
                  <a:pt x="13816" y="9295"/>
                </a:cubicBezTo>
                <a:cubicBezTo>
                  <a:pt x="13816" y="9569"/>
                  <a:pt x="13851" y="9853"/>
                  <a:pt x="13884" y="10127"/>
                </a:cubicBezTo>
                <a:cubicBezTo>
                  <a:pt x="13911" y="10393"/>
                  <a:pt x="13903" y="10670"/>
                  <a:pt x="13979" y="10927"/>
                </a:cubicBezTo>
                <a:cubicBezTo>
                  <a:pt x="13991" y="10973"/>
                  <a:pt x="14026" y="10992"/>
                  <a:pt x="14061" y="10992"/>
                </a:cubicBezTo>
                <a:cubicBezTo>
                  <a:pt x="14078" y="10992"/>
                  <a:pt x="14095" y="10987"/>
                  <a:pt x="14109" y="10979"/>
                </a:cubicBezTo>
                <a:cubicBezTo>
                  <a:pt x="14152" y="10979"/>
                  <a:pt x="14185" y="10952"/>
                  <a:pt x="14193" y="10901"/>
                </a:cubicBezTo>
                <a:cubicBezTo>
                  <a:pt x="14212" y="10591"/>
                  <a:pt x="14152" y="10282"/>
                  <a:pt x="14142" y="9973"/>
                </a:cubicBezTo>
                <a:cubicBezTo>
                  <a:pt x="14142" y="9647"/>
                  <a:pt x="14212" y="9303"/>
                  <a:pt x="14228" y="8977"/>
                </a:cubicBezTo>
                <a:cubicBezTo>
                  <a:pt x="14272" y="8435"/>
                  <a:pt x="14375" y="7878"/>
                  <a:pt x="14169" y="7363"/>
                </a:cubicBezTo>
                <a:cubicBezTo>
                  <a:pt x="14101" y="7209"/>
                  <a:pt x="14074" y="7054"/>
                  <a:pt x="13998" y="6908"/>
                </a:cubicBezTo>
                <a:cubicBezTo>
                  <a:pt x="13919" y="6769"/>
                  <a:pt x="13833" y="6642"/>
                  <a:pt x="13748" y="6504"/>
                </a:cubicBezTo>
                <a:cubicBezTo>
                  <a:pt x="13575" y="6254"/>
                  <a:pt x="13412" y="6005"/>
                  <a:pt x="13198" y="5790"/>
                </a:cubicBezTo>
                <a:cubicBezTo>
                  <a:pt x="13130" y="5722"/>
                  <a:pt x="13060" y="5662"/>
                  <a:pt x="12983" y="5601"/>
                </a:cubicBezTo>
                <a:cubicBezTo>
                  <a:pt x="12940" y="5549"/>
                  <a:pt x="12889" y="5498"/>
                  <a:pt x="12845" y="5456"/>
                </a:cubicBezTo>
                <a:cubicBezTo>
                  <a:pt x="12647" y="5267"/>
                  <a:pt x="12433" y="5120"/>
                  <a:pt x="12210" y="4974"/>
                </a:cubicBezTo>
                <a:cubicBezTo>
                  <a:pt x="12072" y="4889"/>
                  <a:pt x="11926" y="4803"/>
                  <a:pt x="11806" y="4700"/>
                </a:cubicBezTo>
                <a:cubicBezTo>
                  <a:pt x="11790" y="4692"/>
                  <a:pt x="11782" y="4673"/>
                  <a:pt x="11771" y="4665"/>
                </a:cubicBezTo>
                <a:cubicBezTo>
                  <a:pt x="12227" y="4545"/>
                  <a:pt x="12682" y="4485"/>
                  <a:pt x="13146" y="4407"/>
                </a:cubicBezTo>
                <a:cubicBezTo>
                  <a:pt x="13404" y="4374"/>
                  <a:pt x="13653" y="4323"/>
                  <a:pt x="13911" y="4323"/>
                </a:cubicBezTo>
                <a:cubicBezTo>
                  <a:pt x="14169" y="4323"/>
                  <a:pt x="14315" y="4434"/>
                  <a:pt x="14538" y="4537"/>
                </a:cubicBezTo>
                <a:cubicBezTo>
                  <a:pt x="14550" y="4541"/>
                  <a:pt x="14561" y="4543"/>
                  <a:pt x="14571" y="4543"/>
                </a:cubicBezTo>
                <a:cubicBezTo>
                  <a:pt x="14645" y="4543"/>
                  <a:pt x="14683" y="4451"/>
                  <a:pt x="14616" y="4399"/>
                </a:cubicBezTo>
                <a:cubicBezTo>
                  <a:pt x="14503" y="4312"/>
                  <a:pt x="14435" y="4201"/>
                  <a:pt x="14307" y="4141"/>
                </a:cubicBezTo>
                <a:cubicBezTo>
                  <a:pt x="14204" y="4098"/>
                  <a:pt x="14074" y="4081"/>
                  <a:pt x="13963" y="4073"/>
                </a:cubicBezTo>
                <a:cubicBezTo>
                  <a:pt x="13930" y="4072"/>
                  <a:pt x="13898" y="4072"/>
                  <a:pt x="13866" y="4072"/>
                </a:cubicBezTo>
                <a:cubicBezTo>
                  <a:pt x="13649" y="4072"/>
                  <a:pt x="13432" y="4095"/>
                  <a:pt x="13214" y="4133"/>
                </a:cubicBezTo>
                <a:cubicBezTo>
                  <a:pt x="12579" y="4219"/>
                  <a:pt x="11936" y="4271"/>
                  <a:pt x="11326" y="4477"/>
                </a:cubicBezTo>
                <a:cubicBezTo>
                  <a:pt x="11283" y="4391"/>
                  <a:pt x="11248" y="4312"/>
                  <a:pt x="11215" y="4236"/>
                </a:cubicBezTo>
                <a:cubicBezTo>
                  <a:pt x="11248" y="4236"/>
                  <a:pt x="11283" y="4201"/>
                  <a:pt x="11266" y="4158"/>
                </a:cubicBezTo>
                <a:cubicBezTo>
                  <a:pt x="11239" y="4090"/>
                  <a:pt x="11215" y="4022"/>
                  <a:pt x="11188" y="3951"/>
                </a:cubicBezTo>
                <a:cubicBezTo>
                  <a:pt x="11196" y="3824"/>
                  <a:pt x="11180" y="3686"/>
                  <a:pt x="11171" y="3574"/>
                </a:cubicBezTo>
                <a:lnTo>
                  <a:pt x="11171" y="3145"/>
                </a:lnTo>
                <a:cubicBezTo>
                  <a:pt x="11180" y="2733"/>
                  <a:pt x="11050" y="2337"/>
                  <a:pt x="10862" y="1968"/>
                </a:cubicBezTo>
                <a:cubicBezTo>
                  <a:pt x="10656" y="1573"/>
                  <a:pt x="10320" y="1282"/>
                  <a:pt x="9986" y="989"/>
                </a:cubicBezTo>
                <a:cubicBezTo>
                  <a:pt x="9796" y="826"/>
                  <a:pt x="9669" y="602"/>
                  <a:pt x="9487" y="422"/>
                </a:cubicBezTo>
                <a:cubicBezTo>
                  <a:pt x="9427" y="363"/>
                  <a:pt x="9349" y="311"/>
                  <a:pt x="9273" y="251"/>
                </a:cubicBezTo>
                <a:cubicBezTo>
                  <a:pt x="9273" y="241"/>
                  <a:pt x="9265" y="241"/>
                  <a:pt x="9265" y="233"/>
                </a:cubicBezTo>
                <a:cubicBezTo>
                  <a:pt x="9256" y="208"/>
                  <a:pt x="9229" y="200"/>
                  <a:pt x="9205" y="200"/>
                </a:cubicBezTo>
                <a:cubicBezTo>
                  <a:pt x="9186" y="181"/>
                  <a:pt x="9170" y="165"/>
                  <a:pt x="9153" y="156"/>
                </a:cubicBezTo>
                <a:cubicBezTo>
                  <a:pt x="9135" y="130"/>
                  <a:pt x="9118" y="113"/>
                  <a:pt x="9091" y="97"/>
                </a:cubicBezTo>
                <a:lnTo>
                  <a:pt x="9091" y="86"/>
                </a:lnTo>
                <a:cubicBezTo>
                  <a:pt x="9091" y="86"/>
                  <a:pt x="9091" y="78"/>
                  <a:pt x="9083" y="78"/>
                </a:cubicBezTo>
                <a:cubicBezTo>
                  <a:pt x="9075" y="70"/>
                  <a:pt x="9067" y="62"/>
                  <a:pt x="9058" y="62"/>
                </a:cubicBezTo>
                <a:cubicBezTo>
                  <a:pt x="9050" y="53"/>
                  <a:pt x="9040" y="45"/>
                  <a:pt x="9032" y="35"/>
                </a:cubicBezTo>
                <a:cubicBezTo>
                  <a:pt x="9032" y="26"/>
                  <a:pt x="9023" y="26"/>
                  <a:pt x="9023" y="18"/>
                </a:cubicBezTo>
                <a:cubicBezTo>
                  <a:pt x="9011" y="6"/>
                  <a:pt x="8995" y="0"/>
                  <a:pt x="8980" y="0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" name="Google Shape;73;p2"/>
          <p:cNvGrpSpPr/>
          <p:nvPr/>
        </p:nvGrpSpPr>
        <p:grpSpPr>
          <a:xfrm>
            <a:off x="192276" y="3680491"/>
            <a:ext cx="778916" cy="1776756"/>
            <a:chOff x="192276" y="3680491"/>
            <a:chExt cx="778916" cy="1776756"/>
          </a:xfrm>
        </p:grpSpPr>
        <p:sp>
          <p:nvSpPr>
            <p:cNvPr id="74" name="Google Shape;74;p2"/>
            <p:cNvSpPr/>
            <p:nvPr/>
          </p:nvSpPr>
          <p:spPr>
            <a:xfrm>
              <a:off x="192276" y="3680491"/>
              <a:ext cx="117244" cy="1750518"/>
            </a:xfrm>
            <a:custGeom>
              <a:avLst/>
              <a:gdLst/>
              <a:ahLst/>
              <a:cxnLst/>
              <a:rect l="l" t="t" r="r" b="b"/>
              <a:pathLst>
                <a:path w="706" h="10541" extrusionOk="0">
                  <a:moveTo>
                    <a:pt x="325" y="1"/>
                  </a:moveTo>
                  <a:cubicBezTo>
                    <a:pt x="231" y="1"/>
                    <a:pt x="134" y="61"/>
                    <a:pt x="130" y="182"/>
                  </a:cubicBezTo>
                  <a:cubicBezTo>
                    <a:pt x="0" y="3583"/>
                    <a:pt x="70" y="6974"/>
                    <a:pt x="318" y="10367"/>
                  </a:cubicBezTo>
                  <a:cubicBezTo>
                    <a:pt x="331" y="10483"/>
                    <a:pt x="428" y="10541"/>
                    <a:pt x="521" y="10541"/>
                  </a:cubicBezTo>
                  <a:cubicBezTo>
                    <a:pt x="616" y="10541"/>
                    <a:pt x="705" y="10481"/>
                    <a:pt x="697" y="10359"/>
                  </a:cubicBezTo>
                  <a:cubicBezTo>
                    <a:pt x="439" y="6974"/>
                    <a:pt x="380" y="3573"/>
                    <a:pt x="508" y="182"/>
                  </a:cubicBezTo>
                  <a:cubicBezTo>
                    <a:pt x="512" y="61"/>
                    <a:pt x="419" y="1"/>
                    <a:pt x="3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11987" y="3693279"/>
              <a:ext cx="70080" cy="1763969"/>
            </a:xfrm>
            <a:custGeom>
              <a:avLst/>
              <a:gdLst/>
              <a:ahLst/>
              <a:cxnLst/>
              <a:rect l="l" t="t" r="r" b="b"/>
              <a:pathLst>
                <a:path w="422" h="10622" extrusionOk="0">
                  <a:moveTo>
                    <a:pt x="189" y="0"/>
                  </a:moveTo>
                  <a:cubicBezTo>
                    <a:pt x="95" y="0"/>
                    <a:pt x="1" y="60"/>
                    <a:pt x="1" y="181"/>
                  </a:cubicBezTo>
                  <a:cubicBezTo>
                    <a:pt x="17" y="3599"/>
                    <a:pt x="36" y="7027"/>
                    <a:pt x="52" y="10445"/>
                  </a:cubicBezTo>
                  <a:cubicBezTo>
                    <a:pt x="52" y="10563"/>
                    <a:pt x="141" y="10622"/>
                    <a:pt x="232" y="10622"/>
                  </a:cubicBezTo>
                  <a:cubicBezTo>
                    <a:pt x="326" y="10622"/>
                    <a:pt x="421" y="10559"/>
                    <a:pt x="421" y="10437"/>
                  </a:cubicBezTo>
                  <a:cubicBezTo>
                    <a:pt x="405" y="7019"/>
                    <a:pt x="397" y="3599"/>
                    <a:pt x="378" y="181"/>
                  </a:cubicBezTo>
                  <a:cubicBezTo>
                    <a:pt x="378" y="60"/>
                    <a:pt x="284" y="0"/>
                    <a:pt x="1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81401" y="3680491"/>
              <a:ext cx="117244" cy="1750518"/>
            </a:xfrm>
            <a:custGeom>
              <a:avLst/>
              <a:gdLst/>
              <a:ahLst/>
              <a:cxnLst/>
              <a:rect l="l" t="t" r="r" b="b"/>
              <a:pathLst>
                <a:path w="706" h="10541" extrusionOk="0">
                  <a:moveTo>
                    <a:pt x="325" y="1"/>
                  </a:moveTo>
                  <a:cubicBezTo>
                    <a:pt x="231" y="1"/>
                    <a:pt x="134" y="61"/>
                    <a:pt x="130" y="182"/>
                  </a:cubicBezTo>
                  <a:cubicBezTo>
                    <a:pt x="0" y="3583"/>
                    <a:pt x="70" y="6974"/>
                    <a:pt x="318" y="10367"/>
                  </a:cubicBezTo>
                  <a:cubicBezTo>
                    <a:pt x="331" y="10483"/>
                    <a:pt x="428" y="10541"/>
                    <a:pt x="521" y="10541"/>
                  </a:cubicBezTo>
                  <a:cubicBezTo>
                    <a:pt x="616" y="10541"/>
                    <a:pt x="705" y="10481"/>
                    <a:pt x="697" y="10359"/>
                  </a:cubicBezTo>
                  <a:cubicBezTo>
                    <a:pt x="439" y="6974"/>
                    <a:pt x="380" y="3573"/>
                    <a:pt x="508" y="182"/>
                  </a:cubicBezTo>
                  <a:cubicBezTo>
                    <a:pt x="512" y="61"/>
                    <a:pt x="419" y="1"/>
                    <a:pt x="3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901112" y="3693279"/>
              <a:ext cx="70080" cy="1763969"/>
            </a:xfrm>
            <a:custGeom>
              <a:avLst/>
              <a:gdLst/>
              <a:ahLst/>
              <a:cxnLst/>
              <a:rect l="l" t="t" r="r" b="b"/>
              <a:pathLst>
                <a:path w="422" h="10622" extrusionOk="0">
                  <a:moveTo>
                    <a:pt x="189" y="0"/>
                  </a:moveTo>
                  <a:cubicBezTo>
                    <a:pt x="95" y="0"/>
                    <a:pt x="1" y="60"/>
                    <a:pt x="1" y="181"/>
                  </a:cubicBezTo>
                  <a:cubicBezTo>
                    <a:pt x="17" y="3599"/>
                    <a:pt x="36" y="7027"/>
                    <a:pt x="52" y="10445"/>
                  </a:cubicBezTo>
                  <a:cubicBezTo>
                    <a:pt x="52" y="10563"/>
                    <a:pt x="141" y="10622"/>
                    <a:pt x="232" y="10622"/>
                  </a:cubicBezTo>
                  <a:cubicBezTo>
                    <a:pt x="326" y="10622"/>
                    <a:pt x="421" y="10559"/>
                    <a:pt x="421" y="10437"/>
                  </a:cubicBezTo>
                  <a:cubicBezTo>
                    <a:pt x="405" y="7019"/>
                    <a:pt x="397" y="3599"/>
                    <a:pt x="378" y="181"/>
                  </a:cubicBezTo>
                  <a:cubicBezTo>
                    <a:pt x="378" y="60"/>
                    <a:pt x="284" y="0"/>
                    <a:pt x="1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2"/>
          <p:cNvSpPr txBox="1">
            <a:spLocks noGrp="1"/>
          </p:cNvSpPr>
          <p:nvPr>
            <p:ph type="subTitle" idx="1"/>
          </p:nvPr>
        </p:nvSpPr>
        <p:spPr>
          <a:xfrm>
            <a:off x="1704000" y="3062875"/>
            <a:ext cx="5736000" cy="4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4"/>
          <p:cNvSpPr txBox="1">
            <a:spLocks noGrp="1"/>
          </p:cNvSpPr>
          <p:nvPr>
            <p:ph type="body" idx="1"/>
          </p:nvPr>
        </p:nvSpPr>
        <p:spPr>
          <a:xfrm>
            <a:off x="720000" y="1112700"/>
            <a:ext cx="7704000" cy="34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AutoNum type="arabicPeriod"/>
              <a:defRPr sz="1100">
                <a:solidFill>
                  <a:schemeClr val="dk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9" name="Google Shape;319;p4"/>
          <p:cNvSpPr/>
          <p:nvPr/>
        </p:nvSpPr>
        <p:spPr>
          <a:xfrm>
            <a:off x="8011168" y="4055424"/>
            <a:ext cx="1148623" cy="1143044"/>
          </a:xfrm>
          <a:custGeom>
            <a:avLst/>
            <a:gdLst/>
            <a:ahLst/>
            <a:cxnLst/>
            <a:rect l="l" t="t" r="r" b="b"/>
            <a:pathLst>
              <a:path w="6999" h="6965" extrusionOk="0">
                <a:moveTo>
                  <a:pt x="4437" y="134"/>
                </a:moveTo>
                <a:cubicBezTo>
                  <a:pt x="4603" y="134"/>
                  <a:pt x="4770" y="170"/>
                  <a:pt x="4938" y="252"/>
                </a:cubicBezTo>
                <a:cubicBezTo>
                  <a:pt x="5711" y="632"/>
                  <a:pt x="6090" y="1378"/>
                  <a:pt x="6391" y="2048"/>
                </a:cubicBezTo>
                <a:cubicBezTo>
                  <a:pt x="6682" y="2709"/>
                  <a:pt x="6863" y="3765"/>
                  <a:pt x="6638" y="4513"/>
                </a:cubicBezTo>
                <a:cubicBezTo>
                  <a:pt x="6467" y="5115"/>
                  <a:pt x="5995" y="5527"/>
                  <a:pt x="5342" y="5639"/>
                </a:cubicBezTo>
                <a:cubicBezTo>
                  <a:pt x="5222" y="5655"/>
                  <a:pt x="5102" y="5682"/>
                  <a:pt x="4989" y="5699"/>
                </a:cubicBezTo>
                <a:cubicBezTo>
                  <a:pt x="4441" y="5785"/>
                  <a:pt x="3969" y="5853"/>
                  <a:pt x="3453" y="6222"/>
                </a:cubicBezTo>
                <a:cubicBezTo>
                  <a:pt x="3375" y="6290"/>
                  <a:pt x="3299" y="6342"/>
                  <a:pt x="3229" y="6404"/>
                </a:cubicBezTo>
                <a:cubicBezTo>
                  <a:pt x="3204" y="6420"/>
                  <a:pt x="3185" y="6437"/>
                  <a:pt x="3169" y="6455"/>
                </a:cubicBezTo>
                <a:cubicBezTo>
                  <a:pt x="2904" y="6673"/>
                  <a:pt x="2713" y="6831"/>
                  <a:pt x="2383" y="6831"/>
                </a:cubicBezTo>
                <a:cubicBezTo>
                  <a:pt x="2297" y="6831"/>
                  <a:pt x="2203" y="6820"/>
                  <a:pt x="2095" y="6797"/>
                </a:cubicBezTo>
                <a:cubicBezTo>
                  <a:pt x="1650" y="6694"/>
                  <a:pt x="1289" y="6472"/>
                  <a:pt x="1031" y="6119"/>
                </a:cubicBezTo>
                <a:cubicBezTo>
                  <a:pt x="660" y="5604"/>
                  <a:pt x="343" y="4779"/>
                  <a:pt x="180" y="4342"/>
                </a:cubicBezTo>
                <a:cubicBezTo>
                  <a:pt x="155" y="4280"/>
                  <a:pt x="136" y="4220"/>
                  <a:pt x="136" y="4161"/>
                </a:cubicBezTo>
                <a:lnTo>
                  <a:pt x="136" y="4117"/>
                </a:lnTo>
                <a:cubicBezTo>
                  <a:pt x="180" y="3938"/>
                  <a:pt x="413" y="3724"/>
                  <a:pt x="584" y="3569"/>
                </a:cubicBezTo>
                <a:cubicBezTo>
                  <a:pt x="627" y="3534"/>
                  <a:pt x="660" y="3499"/>
                  <a:pt x="695" y="3466"/>
                </a:cubicBezTo>
                <a:cubicBezTo>
                  <a:pt x="782" y="3379"/>
                  <a:pt x="885" y="3301"/>
                  <a:pt x="988" y="3233"/>
                </a:cubicBezTo>
                <a:cubicBezTo>
                  <a:pt x="1099" y="3146"/>
                  <a:pt x="1211" y="3070"/>
                  <a:pt x="1305" y="2967"/>
                </a:cubicBezTo>
                <a:cubicBezTo>
                  <a:pt x="1476" y="2804"/>
                  <a:pt x="1606" y="2606"/>
                  <a:pt x="1734" y="2408"/>
                </a:cubicBezTo>
                <a:cubicBezTo>
                  <a:pt x="1829" y="2262"/>
                  <a:pt x="1932" y="2108"/>
                  <a:pt x="2043" y="1971"/>
                </a:cubicBezTo>
                <a:cubicBezTo>
                  <a:pt x="2103" y="1901"/>
                  <a:pt x="2173" y="1825"/>
                  <a:pt x="2241" y="1739"/>
                </a:cubicBezTo>
                <a:cubicBezTo>
                  <a:pt x="2760" y="1113"/>
                  <a:pt x="3574" y="134"/>
                  <a:pt x="4437" y="134"/>
                </a:cubicBezTo>
                <a:close/>
                <a:moveTo>
                  <a:pt x="4438" y="0"/>
                </a:moveTo>
                <a:cubicBezTo>
                  <a:pt x="3517" y="0"/>
                  <a:pt x="2676" y="1008"/>
                  <a:pt x="2138" y="1652"/>
                </a:cubicBezTo>
                <a:cubicBezTo>
                  <a:pt x="2070" y="1739"/>
                  <a:pt x="2000" y="1817"/>
                  <a:pt x="1940" y="1885"/>
                </a:cubicBezTo>
                <a:cubicBezTo>
                  <a:pt x="1821" y="2023"/>
                  <a:pt x="1718" y="2186"/>
                  <a:pt x="1623" y="2340"/>
                </a:cubicBezTo>
                <a:cubicBezTo>
                  <a:pt x="1503" y="2520"/>
                  <a:pt x="1373" y="2718"/>
                  <a:pt x="1219" y="2872"/>
                </a:cubicBezTo>
                <a:cubicBezTo>
                  <a:pt x="1124" y="2967"/>
                  <a:pt x="1021" y="3043"/>
                  <a:pt x="910" y="3122"/>
                </a:cubicBezTo>
                <a:cubicBezTo>
                  <a:pt x="806" y="3198"/>
                  <a:pt x="695" y="3276"/>
                  <a:pt x="600" y="3371"/>
                </a:cubicBezTo>
                <a:cubicBezTo>
                  <a:pt x="576" y="3404"/>
                  <a:pt x="541" y="3431"/>
                  <a:pt x="497" y="3466"/>
                </a:cubicBezTo>
                <a:cubicBezTo>
                  <a:pt x="310" y="3637"/>
                  <a:pt x="60" y="3868"/>
                  <a:pt x="9" y="4093"/>
                </a:cubicBezTo>
                <a:cubicBezTo>
                  <a:pt x="9" y="4117"/>
                  <a:pt x="0" y="4136"/>
                  <a:pt x="0" y="4152"/>
                </a:cubicBezTo>
                <a:cubicBezTo>
                  <a:pt x="0" y="4239"/>
                  <a:pt x="25" y="4315"/>
                  <a:pt x="52" y="4394"/>
                </a:cubicBezTo>
                <a:cubicBezTo>
                  <a:pt x="223" y="4839"/>
                  <a:pt x="541" y="5663"/>
                  <a:pt x="928" y="6197"/>
                </a:cubicBezTo>
                <a:cubicBezTo>
                  <a:pt x="1202" y="6575"/>
                  <a:pt x="1588" y="6824"/>
                  <a:pt x="2062" y="6927"/>
                </a:cubicBezTo>
                <a:cubicBezTo>
                  <a:pt x="2180" y="6953"/>
                  <a:pt x="2285" y="6964"/>
                  <a:pt x="2380" y="6964"/>
                </a:cubicBezTo>
                <a:cubicBezTo>
                  <a:pt x="2762" y="6964"/>
                  <a:pt x="2986" y="6778"/>
                  <a:pt x="3255" y="6558"/>
                </a:cubicBezTo>
                <a:cubicBezTo>
                  <a:pt x="3340" y="6480"/>
                  <a:pt x="3427" y="6412"/>
                  <a:pt x="3530" y="6333"/>
                </a:cubicBezTo>
                <a:cubicBezTo>
                  <a:pt x="4020" y="5981"/>
                  <a:pt x="4457" y="5913"/>
                  <a:pt x="5016" y="5826"/>
                </a:cubicBezTo>
                <a:cubicBezTo>
                  <a:pt x="5127" y="5810"/>
                  <a:pt x="5247" y="5793"/>
                  <a:pt x="5368" y="5767"/>
                </a:cubicBezTo>
                <a:cubicBezTo>
                  <a:pt x="5694" y="5707"/>
                  <a:pt x="5987" y="5579"/>
                  <a:pt x="6218" y="5389"/>
                </a:cubicBezTo>
                <a:cubicBezTo>
                  <a:pt x="6475" y="5175"/>
                  <a:pt x="6665" y="4890"/>
                  <a:pt x="6768" y="4548"/>
                </a:cubicBezTo>
                <a:cubicBezTo>
                  <a:pt x="6999" y="3765"/>
                  <a:pt x="6811" y="2674"/>
                  <a:pt x="6510" y="1996"/>
                </a:cubicBezTo>
                <a:cubicBezTo>
                  <a:pt x="6201" y="1302"/>
                  <a:pt x="5805" y="537"/>
                  <a:pt x="4999" y="133"/>
                </a:cubicBezTo>
                <a:cubicBezTo>
                  <a:pt x="4810" y="41"/>
                  <a:pt x="4622" y="0"/>
                  <a:pt x="4438" y="0"/>
                </a:cubicBezTo>
                <a:close/>
              </a:path>
            </a:pathLst>
          </a:custGeom>
          <a:solidFill>
            <a:srgbClr val="F49F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"/>
          <p:cNvSpPr/>
          <p:nvPr/>
        </p:nvSpPr>
        <p:spPr>
          <a:xfrm>
            <a:off x="8175936" y="4212151"/>
            <a:ext cx="845836" cy="844359"/>
          </a:xfrm>
          <a:custGeom>
            <a:avLst/>
            <a:gdLst/>
            <a:ahLst/>
            <a:cxnLst/>
            <a:rect l="l" t="t" r="r" b="b"/>
            <a:pathLst>
              <a:path w="5154" h="5145" extrusionOk="0">
                <a:moveTo>
                  <a:pt x="3227" y="135"/>
                </a:moveTo>
                <a:cubicBezTo>
                  <a:pt x="3346" y="135"/>
                  <a:pt x="3465" y="160"/>
                  <a:pt x="3583" y="217"/>
                </a:cubicBezTo>
                <a:cubicBezTo>
                  <a:pt x="4131" y="474"/>
                  <a:pt x="4424" y="973"/>
                  <a:pt x="4655" y="1480"/>
                </a:cubicBezTo>
                <a:cubicBezTo>
                  <a:pt x="4872" y="1934"/>
                  <a:pt x="5008" y="2690"/>
                  <a:pt x="4861" y="3249"/>
                </a:cubicBezTo>
                <a:cubicBezTo>
                  <a:pt x="4750" y="3686"/>
                  <a:pt x="4432" y="3995"/>
                  <a:pt x="3985" y="4098"/>
                </a:cubicBezTo>
                <a:cubicBezTo>
                  <a:pt x="3892" y="4125"/>
                  <a:pt x="3798" y="4142"/>
                  <a:pt x="3711" y="4160"/>
                </a:cubicBezTo>
                <a:cubicBezTo>
                  <a:pt x="3325" y="4245"/>
                  <a:pt x="2989" y="4315"/>
                  <a:pt x="2620" y="4581"/>
                </a:cubicBezTo>
                <a:cubicBezTo>
                  <a:pt x="2542" y="4632"/>
                  <a:pt x="2482" y="4684"/>
                  <a:pt x="2414" y="4727"/>
                </a:cubicBezTo>
                <a:cubicBezTo>
                  <a:pt x="2212" y="4892"/>
                  <a:pt x="2059" y="5015"/>
                  <a:pt x="1796" y="5015"/>
                </a:cubicBezTo>
                <a:cubicBezTo>
                  <a:pt x="1746" y="5015"/>
                  <a:pt x="1692" y="5011"/>
                  <a:pt x="1633" y="5001"/>
                </a:cubicBezTo>
                <a:cubicBezTo>
                  <a:pt x="1478" y="4974"/>
                  <a:pt x="1340" y="4933"/>
                  <a:pt x="1221" y="4871"/>
                </a:cubicBezTo>
                <a:cubicBezTo>
                  <a:pt x="1083" y="4803"/>
                  <a:pt x="971" y="4717"/>
                  <a:pt x="860" y="4597"/>
                </a:cubicBezTo>
                <a:cubicBezTo>
                  <a:pt x="602" y="4315"/>
                  <a:pt x="378" y="3867"/>
                  <a:pt x="171" y="3439"/>
                </a:cubicBezTo>
                <a:cubicBezTo>
                  <a:pt x="155" y="3395"/>
                  <a:pt x="138" y="3352"/>
                  <a:pt x="138" y="3309"/>
                </a:cubicBezTo>
                <a:lnTo>
                  <a:pt x="138" y="3301"/>
                </a:lnTo>
                <a:lnTo>
                  <a:pt x="138" y="3274"/>
                </a:lnTo>
                <a:cubicBezTo>
                  <a:pt x="130" y="3146"/>
                  <a:pt x="250" y="2965"/>
                  <a:pt x="345" y="2828"/>
                </a:cubicBezTo>
                <a:cubicBezTo>
                  <a:pt x="369" y="2785"/>
                  <a:pt x="388" y="2750"/>
                  <a:pt x="413" y="2717"/>
                </a:cubicBezTo>
                <a:cubicBezTo>
                  <a:pt x="456" y="2639"/>
                  <a:pt x="524" y="2563"/>
                  <a:pt x="619" y="2468"/>
                </a:cubicBezTo>
                <a:cubicBezTo>
                  <a:pt x="687" y="2408"/>
                  <a:pt x="765" y="2338"/>
                  <a:pt x="841" y="2262"/>
                </a:cubicBezTo>
                <a:cubicBezTo>
                  <a:pt x="963" y="2123"/>
                  <a:pt x="1074" y="1969"/>
                  <a:pt x="1177" y="1814"/>
                </a:cubicBezTo>
                <a:cubicBezTo>
                  <a:pt x="1281" y="1668"/>
                  <a:pt x="1375" y="1532"/>
                  <a:pt x="1478" y="1410"/>
                </a:cubicBezTo>
                <a:cubicBezTo>
                  <a:pt x="1522" y="1367"/>
                  <a:pt x="1563" y="1315"/>
                  <a:pt x="1614" y="1264"/>
                </a:cubicBezTo>
                <a:cubicBezTo>
                  <a:pt x="1997" y="824"/>
                  <a:pt x="2604" y="135"/>
                  <a:pt x="3227" y="135"/>
                </a:cubicBezTo>
                <a:close/>
                <a:moveTo>
                  <a:pt x="3225" y="1"/>
                </a:moveTo>
                <a:cubicBezTo>
                  <a:pt x="2546" y="1"/>
                  <a:pt x="1919" y="714"/>
                  <a:pt x="1511" y="1171"/>
                </a:cubicBezTo>
                <a:cubicBezTo>
                  <a:pt x="1470" y="1231"/>
                  <a:pt x="1419" y="1282"/>
                  <a:pt x="1384" y="1326"/>
                </a:cubicBezTo>
                <a:cubicBezTo>
                  <a:pt x="1272" y="1445"/>
                  <a:pt x="1169" y="1600"/>
                  <a:pt x="1066" y="1738"/>
                </a:cubicBezTo>
                <a:cubicBezTo>
                  <a:pt x="971" y="1882"/>
                  <a:pt x="860" y="2037"/>
                  <a:pt x="749" y="2167"/>
                </a:cubicBezTo>
                <a:cubicBezTo>
                  <a:pt x="679" y="2243"/>
                  <a:pt x="602" y="2313"/>
                  <a:pt x="524" y="2373"/>
                </a:cubicBezTo>
                <a:cubicBezTo>
                  <a:pt x="456" y="2441"/>
                  <a:pt x="369" y="2536"/>
                  <a:pt x="301" y="2647"/>
                </a:cubicBezTo>
                <a:cubicBezTo>
                  <a:pt x="275" y="2682"/>
                  <a:pt x="258" y="2717"/>
                  <a:pt x="233" y="2750"/>
                </a:cubicBezTo>
                <a:cubicBezTo>
                  <a:pt x="130" y="2913"/>
                  <a:pt x="0" y="3103"/>
                  <a:pt x="0" y="3284"/>
                </a:cubicBezTo>
                <a:lnTo>
                  <a:pt x="0" y="3317"/>
                </a:lnTo>
                <a:lnTo>
                  <a:pt x="9" y="3325"/>
                </a:lnTo>
                <a:cubicBezTo>
                  <a:pt x="9" y="3377"/>
                  <a:pt x="27" y="3439"/>
                  <a:pt x="52" y="3490"/>
                </a:cubicBezTo>
                <a:cubicBezTo>
                  <a:pt x="250" y="3911"/>
                  <a:pt x="481" y="4375"/>
                  <a:pt x="765" y="4684"/>
                </a:cubicBezTo>
                <a:cubicBezTo>
                  <a:pt x="876" y="4820"/>
                  <a:pt x="1015" y="4915"/>
                  <a:pt x="1161" y="4993"/>
                </a:cubicBezTo>
                <a:cubicBezTo>
                  <a:pt x="1297" y="5053"/>
                  <a:pt x="1443" y="5104"/>
                  <a:pt x="1606" y="5129"/>
                </a:cubicBezTo>
                <a:cubicBezTo>
                  <a:pt x="1673" y="5140"/>
                  <a:pt x="1735" y="5145"/>
                  <a:pt x="1792" y="5145"/>
                </a:cubicBezTo>
                <a:cubicBezTo>
                  <a:pt x="2105" y="5145"/>
                  <a:pt x="2290" y="4997"/>
                  <a:pt x="2501" y="4838"/>
                </a:cubicBezTo>
                <a:cubicBezTo>
                  <a:pt x="2561" y="4787"/>
                  <a:pt x="2629" y="4735"/>
                  <a:pt x="2697" y="4684"/>
                </a:cubicBezTo>
                <a:cubicBezTo>
                  <a:pt x="3041" y="4443"/>
                  <a:pt x="3367" y="4375"/>
                  <a:pt x="3746" y="4288"/>
                </a:cubicBezTo>
                <a:cubicBezTo>
                  <a:pt x="3831" y="4271"/>
                  <a:pt x="3917" y="4253"/>
                  <a:pt x="4012" y="4228"/>
                </a:cubicBezTo>
                <a:cubicBezTo>
                  <a:pt x="4226" y="4185"/>
                  <a:pt x="4408" y="4090"/>
                  <a:pt x="4562" y="3962"/>
                </a:cubicBezTo>
                <a:cubicBezTo>
                  <a:pt x="4768" y="3799"/>
                  <a:pt x="4923" y="3558"/>
                  <a:pt x="4991" y="3284"/>
                </a:cubicBezTo>
                <a:cubicBezTo>
                  <a:pt x="5154" y="2674"/>
                  <a:pt x="4991" y="1893"/>
                  <a:pt x="4777" y="1418"/>
                </a:cubicBezTo>
                <a:cubicBezTo>
                  <a:pt x="4527" y="895"/>
                  <a:pt x="4226" y="371"/>
                  <a:pt x="3643" y="97"/>
                </a:cubicBezTo>
                <a:cubicBezTo>
                  <a:pt x="3502" y="30"/>
                  <a:pt x="3363" y="1"/>
                  <a:pt x="3225" y="1"/>
                </a:cubicBezTo>
                <a:close/>
              </a:path>
            </a:pathLst>
          </a:custGeom>
          <a:solidFill>
            <a:srgbClr val="F49F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4"/>
          <p:cNvSpPr/>
          <p:nvPr/>
        </p:nvSpPr>
        <p:spPr>
          <a:xfrm>
            <a:off x="8329545" y="4369370"/>
            <a:ext cx="551254" cy="546659"/>
          </a:xfrm>
          <a:custGeom>
            <a:avLst/>
            <a:gdLst/>
            <a:ahLst/>
            <a:cxnLst/>
            <a:rect l="l" t="t" r="r" b="b"/>
            <a:pathLst>
              <a:path w="3359" h="3331" extrusionOk="0">
                <a:moveTo>
                  <a:pt x="2086" y="135"/>
                </a:moveTo>
                <a:cubicBezTo>
                  <a:pt x="2158" y="135"/>
                  <a:pt x="2231" y="148"/>
                  <a:pt x="2303" y="178"/>
                </a:cubicBezTo>
                <a:cubicBezTo>
                  <a:pt x="2655" y="324"/>
                  <a:pt x="2862" y="642"/>
                  <a:pt x="2989" y="900"/>
                </a:cubicBezTo>
                <a:cubicBezTo>
                  <a:pt x="3152" y="1217"/>
                  <a:pt x="3222" y="1656"/>
                  <a:pt x="3152" y="1982"/>
                </a:cubicBezTo>
                <a:cubicBezTo>
                  <a:pt x="3101" y="2264"/>
                  <a:pt x="2930" y="2470"/>
                  <a:pt x="2688" y="2565"/>
                </a:cubicBezTo>
                <a:cubicBezTo>
                  <a:pt x="2612" y="2592"/>
                  <a:pt x="2534" y="2617"/>
                  <a:pt x="2466" y="2643"/>
                </a:cubicBezTo>
                <a:cubicBezTo>
                  <a:pt x="2260" y="2720"/>
                  <a:pt x="2070" y="2780"/>
                  <a:pt x="1856" y="2926"/>
                </a:cubicBezTo>
                <a:cubicBezTo>
                  <a:pt x="1812" y="2953"/>
                  <a:pt x="1771" y="2977"/>
                  <a:pt x="1736" y="3004"/>
                </a:cubicBezTo>
                <a:cubicBezTo>
                  <a:pt x="1580" y="3119"/>
                  <a:pt x="1462" y="3203"/>
                  <a:pt x="1258" y="3203"/>
                </a:cubicBezTo>
                <a:cubicBezTo>
                  <a:pt x="1248" y="3203"/>
                  <a:pt x="1239" y="3203"/>
                  <a:pt x="1229" y="3202"/>
                </a:cubicBezTo>
                <a:cubicBezTo>
                  <a:pt x="1134" y="3192"/>
                  <a:pt x="1050" y="3184"/>
                  <a:pt x="971" y="3167"/>
                </a:cubicBezTo>
                <a:cubicBezTo>
                  <a:pt x="895" y="3140"/>
                  <a:pt x="825" y="3116"/>
                  <a:pt x="740" y="3064"/>
                </a:cubicBezTo>
                <a:cubicBezTo>
                  <a:pt x="575" y="2961"/>
                  <a:pt x="421" y="2806"/>
                  <a:pt x="241" y="2522"/>
                </a:cubicBezTo>
                <a:cubicBezTo>
                  <a:pt x="225" y="2505"/>
                  <a:pt x="215" y="2481"/>
                  <a:pt x="206" y="2462"/>
                </a:cubicBezTo>
                <a:lnTo>
                  <a:pt x="206" y="2454"/>
                </a:lnTo>
                <a:cubicBezTo>
                  <a:pt x="198" y="2446"/>
                  <a:pt x="198" y="2437"/>
                  <a:pt x="190" y="2429"/>
                </a:cubicBezTo>
                <a:lnTo>
                  <a:pt x="190" y="2419"/>
                </a:lnTo>
                <a:cubicBezTo>
                  <a:pt x="138" y="2307"/>
                  <a:pt x="163" y="2128"/>
                  <a:pt x="190" y="1982"/>
                </a:cubicBezTo>
                <a:lnTo>
                  <a:pt x="198" y="1947"/>
                </a:lnTo>
                <a:cubicBezTo>
                  <a:pt x="206" y="1870"/>
                  <a:pt x="233" y="1800"/>
                  <a:pt x="276" y="1732"/>
                </a:cubicBezTo>
                <a:cubicBezTo>
                  <a:pt x="318" y="1689"/>
                  <a:pt x="369" y="1629"/>
                  <a:pt x="439" y="1543"/>
                </a:cubicBezTo>
                <a:cubicBezTo>
                  <a:pt x="516" y="1458"/>
                  <a:pt x="586" y="1355"/>
                  <a:pt x="662" y="1260"/>
                </a:cubicBezTo>
                <a:cubicBezTo>
                  <a:pt x="765" y="1114"/>
                  <a:pt x="876" y="959"/>
                  <a:pt x="979" y="856"/>
                </a:cubicBezTo>
                <a:lnTo>
                  <a:pt x="1023" y="813"/>
                </a:lnTo>
                <a:cubicBezTo>
                  <a:pt x="1278" y="551"/>
                  <a:pt x="1681" y="135"/>
                  <a:pt x="2086" y="135"/>
                </a:cubicBezTo>
                <a:close/>
                <a:moveTo>
                  <a:pt x="2077" y="0"/>
                </a:moveTo>
                <a:cubicBezTo>
                  <a:pt x="1621" y="0"/>
                  <a:pt x="1201" y="440"/>
                  <a:pt x="928" y="718"/>
                </a:cubicBezTo>
                <a:lnTo>
                  <a:pt x="885" y="761"/>
                </a:lnTo>
                <a:cubicBezTo>
                  <a:pt x="773" y="873"/>
                  <a:pt x="662" y="1027"/>
                  <a:pt x="551" y="1182"/>
                </a:cubicBezTo>
                <a:cubicBezTo>
                  <a:pt x="483" y="1277"/>
                  <a:pt x="413" y="1372"/>
                  <a:pt x="345" y="1458"/>
                </a:cubicBezTo>
                <a:cubicBezTo>
                  <a:pt x="266" y="1553"/>
                  <a:pt x="215" y="1605"/>
                  <a:pt x="182" y="1638"/>
                </a:cubicBezTo>
                <a:lnTo>
                  <a:pt x="173" y="1656"/>
                </a:lnTo>
                <a:cubicBezTo>
                  <a:pt x="112" y="1741"/>
                  <a:pt x="79" y="1827"/>
                  <a:pt x="60" y="1930"/>
                </a:cubicBezTo>
                <a:lnTo>
                  <a:pt x="60" y="1965"/>
                </a:lnTo>
                <a:cubicBezTo>
                  <a:pt x="35" y="2128"/>
                  <a:pt x="0" y="2326"/>
                  <a:pt x="70" y="2481"/>
                </a:cubicBezTo>
                <a:cubicBezTo>
                  <a:pt x="70" y="2481"/>
                  <a:pt x="70" y="2489"/>
                  <a:pt x="79" y="2497"/>
                </a:cubicBezTo>
                <a:lnTo>
                  <a:pt x="79" y="2505"/>
                </a:lnTo>
                <a:lnTo>
                  <a:pt x="87" y="2514"/>
                </a:lnTo>
                <a:cubicBezTo>
                  <a:pt x="95" y="2540"/>
                  <a:pt x="103" y="2565"/>
                  <a:pt x="130" y="2600"/>
                </a:cubicBezTo>
                <a:cubicBezTo>
                  <a:pt x="328" y="2893"/>
                  <a:pt x="491" y="3064"/>
                  <a:pt x="670" y="3175"/>
                </a:cubicBezTo>
                <a:cubicBezTo>
                  <a:pt x="765" y="3235"/>
                  <a:pt x="852" y="3270"/>
                  <a:pt x="946" y="3295"/>
                </a:cubicBezTo>
                <a:cubicBezTo>
                  <a:pt x="1031" y="3313"/>
                  <a:pt x="1126" y="3330"/>
                  <a:pt x="1221" y="3330"/>
                </a:cubicBezTo>
                <a:cubicBezTo>
                  <a:pt x="1231" y="3330"/>
                  <a:pt x="1241" y="3330"/>
                  <a:pt x="1251" y="3330"/>
                </a:cubicBezTo>
                <a:cubicBezTo>
                  <a:pt x="1506" y="3330"/>
                  <a:pt x="1648" y="3231"/>
                  <a:pt x="1812" y="3116"/>
                </a:cubicBezTo>
                <a:cubicBezTo>
                  <a:pt x="1847" y="3089"/>
                  <a:pt x="1891" y="3064"/>
                  <a:pt x="1926" y="3037"/>
                </a:cubicBezTo>
                <a:cubicBezTo>
                  <a:pt x="2121" y="2901"/>
                  <a:pt x="2311" y="2841"/>
                  <a:pt x="2509" y="2771"/>
                </a:cubicBezTo>
                <a:cubicBezTo>
                  <a:pt x="2577" y="2747"/>
                  <a:pt x="2655" y="2720"/>
                  <a:pt x="2732" y="2687"/>
                </a:cubicBezTo>
                <a:cubicBezTo>
                  <a:pt x="2826" y="2652"/>
                  <a:pt x="2905" y="2608"/>
                  <a:pt x="2973" y="2549"/>
                </a:cubicBezTo>
                <a:cubicBezTo>
                  <a:pt x="3136" y="2419"/>
                  <a:pt x="3239" y="2231"/>
                  <a:pt x="3282" y="2007"/>
                </a:cubicBezTo>
                <a:cubicBezTo>
                  <a:pt x="3358" y="1656"/>
                  <a:pt x="3282" y="1182"/>
                  <a:pt x="3111" y="840"/>
                </a:cubicBezTo>
                <a:cubicBezTo>
                  <a:pt x="2965" y="564"/>
                  <a:pt x="2750" y="221"/>
                  <a:pt x="2354" y="58"/>
                </a:cubicBezTo>
                <a:cubicBezTo>
                  <a:pt x="2261" y="18"/>
                  <a:pt x="2168" y="0"/>
                  <a:pt x="2077" y="0"/>
                </a:cubicBezTo>
                <a:close/>
              </a:path>
            </a:pathLst>
          </a:custGeom>
          <a:solidFill>
            <a:srgbClr val="F49F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4"/>
          <p:cNvSpPr/>
          <p:nvPr/>
        </p:nvSpPr>
        <p:spPr>
          <a:xfrm>
            <a:off x="8443930" y="4525768"/>
            <a:ext cx="298849" cy="292120"/>
          </a:xfrm>
          <a:custGeom>
            <a:avLst/>
            <a:gdLst/>
            <a:ahLst/>
            <a:cxnLst/>
            <a:rect l="l" t="t" r="r" b="b"/>
            <a:pathLst>
              <a:path w="1821" h="1780" extrusionOk="0">
                <a:moveTo>
                  <a:pt x="1156" y="132"/>
                </a:moveTo>
                <a:cubicBezTo>
                  <a:pt x="1231" y="132"/>
                  <a:pt x="1304" y="146"/>
                  <a:pt x="1373" y="177"/>
                </a:cubicBezTo>
                <a:cubicBezTo>
                  <a:pt x="1571" y="272"/>
                  <a:pt x="1682" y="470"/>
                  <a:pt x="1682" y="728"/>
                </a:cubicBezTo>
                <a:cubicBezTo>
                  <a:pt x="1682" y="1115"/>
                  <a:pt x="1495" y="1200"/>
                  <a:pt x="1202" y="1338"/>
                </a:cubicBezTo>
                <a:cubicBezTo>
                  <a:pt x="1115" y="1373"/>
                  <a:pt x="1022" y="1414"/>
                  <a:pt x="928" y="1476"/>
                </a:cubicBezTo>
                <a:cubicBezTo>
                  <a:pt x="876" y="1501"/>
                  <a:pt x="833" y="1536"/>
                  <a:pt x="790" y="1569"/>
                </a:cubicBezTo>
                <a:cubicBezTo>
                  <a:pt x="727" y="1617"/>
                  <a:pt x="686" y="1647"/>
                  <a:pt x="636" y="1647"/>
                </a:cubicBezTo>
                <a:cubicBezTo>
                  <a:pt x="597" y="1647"/>
                  <a:pt x="553" y="1629"/>
                  <a:pt x="489" y="1587"/>
                </a:cubicBezTo>
                <a:cubicBezTo>
                  <a:pt x="309" y="1476"/>
                  <a:pt x="155" y="1157"/>
                  <a:pt x="179" y="985"/>
                </a:cubicBezTo>
                <a:cubicBezTo>
                  <a:pt x="231" y="899"/>
                  <a:pt x="532" y="470"/>
                  <a:pt x="722" y="299"/>
                </a:cubicBezTo>
                <a:cubicBezTo>
                  <a:pt x="853" y="191"/>
                  <a:pt x="1007" y="132"/>
                  <a:pt x="1156" y="132"/>
                </a:cubicBezTo>
                <a:close/>
                <a:moveTo>
                  <a:pt x="1152" y="0"/>
                </a:moveTo>
                <a:cubicBezTo>
                  <a:pt x="973" y="0"/>
                  <a:pt x="788" y="69"/>
                  <a:pt x="635" y="204"/>
                </a:cubicBezTo>
                <a:cubicBezTo>
                  <a:pt x="421" y="384"/>
                  <a:pt x="95" y="866"/>
                  <a:pt x="60" y="926"/>
                </a:cubicBezTo>
                <a:lnTo>
                  <a:pt x="52" y="950"/>
                </a:lnTo>
                <a:cubicBezTo>
                  <a:pt x="0" y="1192"/>
                  <a:pt x="214" y="1569"/>
                  <a:pt x="412" y="1699"/>
                </a:cubicBezTo>
                <a:cubicBezTo>
                  <a:pt x="505" y="1757"/>
                  <a:pt x="576" y="1780"/>
                  <a:pt x="638" y="1780"/>
                </a:cubicBezTo>
                <a:cubicBezTo>
                  <a:pt x="730" y="1780"/>
                  <a:pt x="798" y="1729"/>
                  <a:pt x="876" y="1672"/>
                </a:cubicBezTo>
                <a:cubicBezTo>
                  <a:pt x="909" y="1647"/>
                  <a:pt x="944" y="1612"/>
                  <a:pt x="996" y="1587"/>
                </a:cubicBezTo>
                <a:cubicBezTo>
                  <a:pt x="1082" y="1536"/>
                  <a:pt x="1177" y="1493"/>
                  <a:pt x="1262" y="1458"/>
                </a:cubicBezTo>
                <a:cubicBezTo>
                  <a:pt x="1383" y="1398"/>
                  <a:pt x="1495" y="1346"/>
                  <a:pt x="1589" y="1270"/>
                </a:cubicBezTo>
                <a:cubicBezTo>
                  <a:pt x="1725" y="1157"/>
                  <a:pt x="1812" y="1002"/>
                  <a:pt x="1820" y="728"/>
                </a:cubicBezTo>
                <a:cubicBezTo>
                  <a:pt x="1820" y="427"/>
                  <a:pt x="1674" y="169"/>
                  <a:pt x="1424" y="58"/>
                </a:cubicBezTo>
                <a:cubicBezTo>
                  <a:pt x="1339" y="19"/>
                  <a:pt x="1247" y="0"/>
                  <a:pt x="1152" y="0"/>
                </a:cubicBezTo>
                <a:close/>
              </a:path>
            </a:pathLst>
          </a:custGeom>
          <a:solidFill>
            <a:srgbClr val="F49F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4"/>
          <p:cNvSpPr/>
          <p:nvPr/>
        </p:nvSpPr>
        <p:spPr>
          <a:xfrm>
            <a:off x="8617068" y="1255844"/>
            <a:ext cx="83369" cy="95349"/>
          </a:xfrm>
          <a:custGeom>
            <a:avLst/>
            <a:gdLst/>
            <a:ahLst/>
            <a:cxnLst/>
            <a:rect l="l" t="t" r="r" b="b"/>
            <a:pathLst>
              <a:path w="508" h="581" extrusionOk="0">
                <a:moveTo>
                  <a:pt x="329" y="0"/>
                </a:moveTo>
                <a:cubicBezTo>
                  <a:pt x="323" y="0"/>
                  <a:pt x="317" y="1"/>
                  <a:pt x="310" y="3"/>
                </a:cubicBezTo>
                <a:cubicBezTo>
                  <a:pt x="293" y="3"/>
                  <a:pt x="277" y="14"/>
                  <a:pt x="266" y="22"/>
                </a:cubicBezTo>
                <a:cubicBezTo>
                  <a:pt x="251" y="10"/>
                  <a:pt x="238" y="5"/>
                  <a:pt x="225" y="5"/>
                </a:cubicBezTo>
                <a:cubicBezTo>
                  <a:pt x="209" y="5"/>
                  <a:pt x="195" y="12"/>
                  <a:pt x="182" y="22"/>
                </a:cubicBezTo>
                <a:cubicBezTo>
                  <a:pt x="174" y="39"/>
                  <a:pt x="155" y="47"/>
                  <a:pt x="139" y="55"/>
                </a:cubicBezTo>
                <a:cubicBezTo>
                  <a:pt x="130" y="65"/>
                  <a:pt x="112" y="74"/>
                  <a:pt x="104" y="90"/>
                </a:cubicBezTo>
                <a:cubicBezTo>
                  <a:pt x="104" y="98"/>
                  <a:pt x="104" y="98"/>
                  <a:pt x="95" y="98"/>
                </a:cubicBezTo>
                <a:cubicBezTo>
                  <a:pt x="71" y="125"/>
                  <a:pt x="44" y="150"/>
                  <a:pt x="19" y="168"/>
                </a:cubicBezTo>
                <a:cubicBezTo>
                  <a:pt x="9" y="185"/>
                  <a:pt x="0" y="193"/>
                  <a:pt x="0" y="210"/>
                </a:cubicBezTo>
                <a:cubicBezTo>
                  <a:pt x="0" y="261"/>
                  <a:pt x="19" y="296"/>
                  <a:pt x="44" y="331"/>
                </a:cubicBezTo>
                <a:cubicBezTo>
                  <a:pt x="60" y="348"/>
                  <a:pt x="71" y="364"/>
                  <a:pt x="79" y="375"/>
                </a:cubicBezTo>
                <a:cubicBezTo>
                  <a:pt x="95" y="399"/>
                  <a:pt x="112" y="426"/>
                  <a:pt x="139" y="443"/>
                </a:cubicBezTo>
                <a:cubicBezTo>
                  <a:pt x="163" y="459"/>
                  <a:pt x="198" y="486"/>
                  <a:pt x="225" y="502"/>
                </a:cubicBezTo>
                <a:cubicBezTo>
                  <a:pt x="250" y="519"/>
                  <a:pt x="266" y="529"/>
                  <a:pt x="293" y="546"/>
                </a:cubicBezTo>
                <a:cubicBezTo>
                  <a:pt x="310" y="554"/>
                  <a:pt x="328" y="570"/>
                  <a:pt x="353" y="570"/>
                </a:cubicBezTo>
                <a:cubicBezTo>
                  <a:pt x="380" y="570"/>
                  <a:pt x="405" y="570"/>
                  <a:pt x="431" y="581"/>
                </a:cubicBezTo>
                <a:lnTo>
                  <a:pt x="464" y="581"/>
                </a:lnTo>
                <a:cubicBezTo>
                  <a:pt x="483" y="562"/>
                  <a:pt x="491" y="546"/>
                  <a:pt x="499" y="529"/>
                </a:cubicBezTo>
                <a:cubicBezTo>
                  <a:pt x="508" y="502"/>
                  <a:pt x="508" y="486"/>
                  <a:pt x="499" y="459"/>
                </a:cubicBezTo>
                <a:cubicBezTo>
                  <a:pt x="499" y="443"/>
                  <a:pt x="491" y="426"/>
                  <a:pt x="499" y="408"/>
                </a:cubicBezTo>
                <a:cubicBezTo>
                  <a:pt x="499" y="383"/>
                  <a:pt x="499" y="356"/>
                  <a:pt x="483" y="331"/>
                </a:cubicBezTo>
                <a:cubicBezTo>
                  <a:pt x="483" y="313"/>
                  <a:pt x="491" y="304"/>
                  <a:pt x="483" y="288"/>
                </a:cubicBezTo>
                <a:cubicBezTo>
                  <a:pt x="483" y="261"/>
                  <a:pt x="473" y="236"/>
                  <a:pt x="464" y="220"/>
                </a:cubicBezTo>
                <a:cubicBezTo>
                  <a:pt x="448" y="185"/>
                  <a:pt x="440" y="158"/>
                  <a:pt x="421" y="125"/>
                </a:cubicBezTo>
                <a:cubicBezTo>
                  <a:pt x="413" y="107"/>
                  <a:pt x="405" y="98"/>
                  <a:pt x="396" y="82"/>
                </a:cubicBezTo>
                <a:cubicBezTo>
                  <a:pt x="396" y="55"/>
                  <a:pt x="380" y="39"/>
                  <a:pt x="361" y="22"/>
                </a:cubicBezTo>
                <a:cubicBezTo>
                  <a:pt x="355" y="8"/>
                  <a:pt x="345" y="0"/>
                  <a:pt x="329" y="0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4"/>
          <p:cNvSpPr/>
          <p:nvPr/>
        </p:nvSpPr>
        <p:spPr>
          <a:xfrm>
            <a:off x="8717176" y="1460327"/>
            <a:ext cx="70568" cy="79595"/>
          </a:xfrm>
          <a:custGeom>
            <a:avLst/>
            <a:gdLst/>
            <a:ahLst/>
            <a:cxnLst/>
            <a:rect l="l" t="t" r="r" b="b"/>
            <a:pathLst>
              <a:path w="430" h="485" extrusionOk="0">
                <a:moveTo>
                  <a:pt x="278" y="1"/>
                </a:moveTo>
                <a:cubicBezTo>
                  <a:pt x="270" y="1"/>
                  <a:pt x="261" y="5"/>
                  <a:pt x="250" y="13"/>
                </a:cubicBezTo>
                <a:lnTo>
                  <a:pt x="207" y="13"/>
                </a:lnTo>
                <a:cubicBezTo>
                  <a:pt x="200" y="9"/>
                  <a:pt x="193" y="7"/>
                  <a:pt x="186" y="7"/>
                </a:cubicBezTo>
                <a:cubicBezTo>
                  <a:pt x="177" y="7"/>
                  <a:pt x="168" y="11"/>
                  <a:pt x="164" y="21"/>
                </a:cubicBezTo>
                <a:cubicBezTo>
                  <a:pt x="147" y="38"/>
                  <a:pt x="131" y="46"/>
                  <a:pt x="112" y="56"/>
                </a:cubicBezTo>
                <a:cubicBezTo>
                  <a:pt x="104" y="56"/>
                  <a:pt x="104" y="64"/>
                  <a:pt x="95" y="64"/>
                </a:cubicBezTo>
                <a:cubicBezTo>
                  <a:pt x="87" y="81"/>
                  <a:pt x="79" y="89"/>
                  <a:pt x="60" y="108"/>
                </a:cubicBezTo>
                <a:cubicBezTo>
                  <a:pt x="44" y="116"/>
                  <a:pt x="36" y="132"/>
                  <a:pt x="17" y="141"/>
                </a:cubicBezTo>
                <a:cubicBezTo>
                  <a:pt x="9" y="149"/>
                  <a:pt x="1" y="159"/>
                  <a:pt x="1" y="168"/>
                </a:cubicBezTo>
                <a:cubicBezTo>
                  <a:pt x="9" y="192"/>
                  <a:pt x="1" y="219"/>
                  <a:pt x="17" y="236"/>
                </a:cubicBezTo>
                <a:cubicBezTo>
                  <a:pt x="27" y="252"/>
                  <a:pt x="36" y="271"/>
                  <a:pt x="44" y="287"/>
                </a:cubicBezTo>
                <a:cubicBezTo>
                  <a:pt x="69" y="330"/>
                  <a:pt x="104" y="365"/>
                  <a:pt x="147" y="390"/>
                </a:cubicBezTo>
                <a:cubicBezTo>
                  <a:pt x="182" y="417"/>
                  <a:pt x="215" y="433"/>
                  <a:pt x="250" y="458"/>
                </a:cubicBezTo>
                <a:cubicBezTo>
                  <a:pt x="267" y="468"/>
                  <a:pt x="285" y="477"/>
                  <a:pt x="302" y="477"/>
                </a:cubicBezTo>
                <a:cubicBezTo>
                  <a:pt x="326" y="477"/>
                  <a:pt x="353" y="485"/>
                  <a:pt x="378" y="485"/>
                </a:cubicBezTo>
                <a:cubicBezTo>
                  <a:pt x="405" y="477"/>
                  <a:pt x="421" y="458"/>
                  <a:pt x="421" y="425"/>
                </a:cubicBezTo>
                <a:cubicBezTo>
                  <a:pt x="429" y="407"/>
                  <a:pt x="421" y="390"/>
                  <a:pt x="421" y="374"/>
                </a:cubicBezTo>
                <a:lnTo>
                  <a:pt x="421" y="322"/>
                </a:lnTo>
                <a:cubicBezTo>
                  <a:pt x="421" y="314"/>
                  <a:pt x="421" y="295"/>
                  <a:pt x="413" y="287"/>
                </a:cubicBezTo>
                <a:cubicBezTo>
                  <a:pt x="413" y="287"/>
                  <a:pt x="405" y="279"/>
                  <a:pt x="405" y="271"/>
                </a:cubicBezTo>
                <a:cubicBezTo>
                  <a:pt x="413" y="252"/>
                  <a:pt x="413" y="236"/>
                  <a:pt x="405" y="219"/>
                </a:cubicBezTo>
                <a:cubicBezTo>
                  <a:pt x="405" y="219"/>
                  <a:pt x="396" y="211"/>
                  <a:pt x="396" y="200"/>
                </a:cubicBezTo>
                <a:cubicBezTo>
                  <a:pt x="396" y="168"/>
                  <a:pt x="378" y="132"/>
                  <a:pt x="361" y="97"/>
                </a:cubicBezTo>
                <a:cubicBezTo>
                  <a:pt x="345" y="73"/>
                  <a:pt x="326" y="56"/>
                  <a:pt x="310" y="29"/>
                </a:cubicBezTo>
                <a:cubicBezTo>
                  <a:pt x="300" y="9"/>
                  <a:pt x="290" y="1"/>
                  <a:pt x="278" y="1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4"/>
          <p:cNvSpPr/>
          <p:nvPr/>
        </p:nvSpPr>
        <p:spPr>
          <a:xfrm>
            <a:off x="8546664" y="1446378"/>
            <a:ext cx="58096" cy="70897"/>
          </a:xfrm>
          <a:custGeom>
            <a:avLst/>
            <a:gdLst/>
            <a:ahLst/>
            <a:cxnLst/>
            <a:rect l="l" t="t" r="r" b="b"/>
            <a:pathLst>
              <a:path w="354" h="432" extrusionOk="0">
                <a:moveTo>
                  <a:pt x="69" y="1"/>
                </a:moveTo>
                <a:cubicBezTo>
                  <a:pt x="46" y="1"/>
                  <a:pt x="32" y="13"/>
                  <a:pt x="17" y="20"/>
                </a:cubicBezTo>
                <a:cubicBezTo>
                  <a:pt x="9" y="38"/>
                  <a:pt x="9" y="46"/>
                  <a:pt x="9" y="55"/>
                </a:cubicBezTo>
                <a:cubicBezTo>
                  <a:pt x="17" y="79"/>
                  <a:pt x="25" y="106"/>
                  <a:pt x="36" y="131"/>
                </a:cubicBezTo>
                <a:cubicBezTo>
                  <a:pt x="25" y="141"/>
                  <a:pt x="17" y="149"/>
                  <a:pt x="9" y="158"/>
                </a:cubicBezTo>
                <a:cubicBezTo>
                  <a:pt x="9" y="166"/>
                  <a:pt x="1" y="166"/>
                  <a:pt x="1" y="166"/>
                </a:cubicBezTo>
                <a:cubicBezTo>
                  <a:pt x="1" y="193"/>
                  <a:pt x="1" y="209"/>
                  <a:pt x="9" y="226"/>
                </a:cubicBezTo>
                <a:cubicBezTo>
                  <a:pt x="36" y="269"/>
                  <a:pt x="60" y="304"/>
                  <a:pt x="104" y="337"/>
                </a:cubicBezTo>
                <a:cubicBezTo>
                  <a:pt x="139" y="356"/>
                  <a:pt x="172" y="380"/>
                  <a:pt x="207" y="407"/>
                </a:cubicBezTo>
                <a:cubicBezTo>
                  <a:pt x="232" y="424"/>
                  <a:pt x="258" y="432"/>
                  <a:pt x="283" y="432"/>
                </a:cubicBezTo>
                <a:lnTo>
                  <a:pt x="310" y="432"/>
                </a:lnTo>
                <a:cubicBezTo>
                  <a:pt x="318" y="432"/>
                  <a:pt x="318" y="432"/>
                  <a:pt x="326" y="424"/>
                </a:cubicBezTo>
                <a:cubicBezTo>
                  <a:pt x="345" y="415"/>
                  <a:pt x="353" y="399"/>
                  <a:pt x="353" y="380"/>
                </a:cubicBezTo>
                <a:cubicBezTo>
                  <a:pt x="353" y="356"/>
                  <a:pt x="345" y="329"/>
                  <a:pt x="345" y="312"/>
                </a:cubicBezTo>
                <a:cubicBezTo>
                  <a:pt x="353" y="269"/>
                  <a:pt x="345" y="234"/>
                  <a:pt x="335" y="201"/>
                </a:cubicBezTo>
                <a:cubicBezTo>
                  <a:pt x="326" y="166"/>
                  <a:pt x="318" y="131"/>
                  <a:pt x="302" y="98"/>
                </a:cubicBezTo>
                <a:cubicBezTo>
                  <a:pt x="293" y="98"/>
                  <a:pt x="293" y="90"/>
                  <a:pt x="293" y="79"/>
                </a:cubicBezTo>
                <a:cubicBezTo>
                  <a:pt x="283" y="63"/>
                  <a:pt x="275" y="55"/>
                  <a:pt x="258" y="38"/>
                </a:cubicBezTo>
                <a:cubicBezTo>
                  <a:pt x="255" y="30"/>
                  <a:pt x="249" y="27"/>
                  <a:pt x="244" y="27"/>
                </a:cubicBezTo>
                <a:cubicBezTo>
                  <a:pt x="236" y="27"/>
                  <a:pt x="228" y="32"/>
                  <a:pt x="223" y="38"/>
                </a:cubicBezTo>
                <a:cubicBezTo>
                  <a:pt x="218" y="38"/>
                  <a:pt x="209" y="42"/>
                  <a:pt x="201" y="42"/>
                </a:cubicBezTo>
                <a:cubicBezTo>
                  <a:pt x="197" y="42"/>
                  <a:pt x="193" y="41"/>
                  <a:pt x="190" y="38"/>
                </a:cubicBezTo>
                <a:cubicBezTo>
                  <a:pt x="180" y="38"/>
                  <a:pt x="164" y="28"/>
                  <a:pt x="155" y="28"/>
                </a:cubicBezTo>
                <a:cubicBezTo>
                  <a:pt x="147" y="38"/>
                  <a:pt x="139" y="46"/>
                  <a:pt x="129" y="46"/>
                </a:cubicBezTo>
                <a:cubicBezTo>
                  <a:pt x="112" y="28"/>
                  <a:pt x="96" y="11"/>
                  <a:pt x="87" y="3"/>
                </a:cubicBezTo>
                <a:cubicBezTo>
                  <a:pt x="81" y="1"/>
                  <a:pt x="75" y="1"/>
                  <a:pt x="69" y="1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4"/>
          <p:cNvSpPr/>
          <p:nvPr/>
        </p:nvSpPr>
        <p:spPr>
          <a:xfrm>
            <a:off x="8528448" y="1223514"/>
            <a:ext cx="38074" cy="48577"/>
          </a:xfrm>
          <a:custGeom>
            <a:avLst/>
            <a:gdLst/>
            <a:ahLst/>
            <a:cxnLst/>
            <a:rect l="l" t="t" r="r" b="b"/>
            <a:pathLst>
              <a:path w="232" h="296" extrusionOk="0">
                <a:moveTo>
                  <a:pt x="133" y="0"/>
                </a:moveTo>
                <a:cubicBezTo>
                  <a:pt x="129" y="0"/>
                  <a:pt x="125" y="2"/>
                  <a:pt x="120" y="5"/>
                </a:cubicBezTo>
                <a:lnTo>
                  <a:pt x="85" y="5"/>
                </a:lnTo>
                <a:cubicBezTo>
                  <a:pt x="77" y="13"/>
                  <a:pt x="60" y="21"/>
                  <a:pt x="52" y="29"/>
                </a:cubicBezTo>
                <a:cubicBezTo>
                  <a:pt x="33" y="38"/>
                  <a:pt x="25" y="46"/>
                  <a:pt x="17" y="64"/>
                </a:cubicBezTo>
                <a:cubicBezTo>
                  <a:pt x="0" y="73"/>
                  <a:pt x="0" y="89"/>
                  <a:pt x="0" y="108"/>
                </a:cubicBezTo>
                <a:cubicBezTo>
                  <a:pt x="9" y="116"/>
                  <a:pt x="9" y="132"/>
                  <a:pt x="17" y="141"/>
                </a:cubicBezTo>
                <a:cubicBezTo>
                  <a:pt x="33" y="168"/>
                  <a:pt x="44" y="192"/>
                  <a:pt x="60" y="211"/>
                </a:cubicBezTo>
                <a:cubicBezTo>
                  <a:pt x="68" y="227"/>
                  <a:pt x="77" y="236"/>
                  <a:pt x="85" y="244"/>
                </a:cubicBezTo>
                <a:cubicBezTo>
                  <a:pt x="103" y="252"/>
                  <a:pt x="120" y="262"/>
                  <a:pt x="136" y="279"/>
                </a:cubicBezTo>
                <a:cubicBezTo>
                  <a:pt x="147" y="287"/>
                  <a:pt x="163" y="287"/>
                  <a:pt x="171" y="287"/>
                </a:cubicBezTo>
                <a:cubicBezTo>
                  <a:pt x="180" y="287"/>
                  <a:pt x="188" y="295"/>
                  <a:pt x="188" y="295"/>
                </a:cubicBezTo>
                <a:cubicBezTo>
                  <a:pt x="215" y="295"/>
                  <a:pt x="231" y="287"/>
                  <a:pt x="231" y="271"/>
                </a:cubicBezTo>
                <a:cubicBezTo>
                  <a:pt x="231" y="244"/>
                  <a:pt x="231" y="219"/>
                  <a:pt x="223" y="192"/>
                </a:cubicBezTo>
                <a:cubicBezTo>
                  <a:pt x="223" y="168"/>
                  <a:pt x="223" y="149"/>
                  <a:pt x="215" y="132"/>
                </a:cubicBezTo>
                <a:cubicBezTo>
                  <a:pt x="207" y="116"/>
                  <a:pt x="198" y="97"/>
                  <a:pt x="188" y="81"/>
                </a:cubicBezTo>
                <a:cubicBezTo>
                  <a:pt x="180" y="56"/>
                  <a:pt x="171" y="29"/>
                  <a:pt x="155" y="13"/>
                </a:cubicBezTo>
                <a:cubicBezTo>
                  <a:pt x="149" y="7"/>
                  <a:pt x="142" y="0"/>
                  <a:pt x="133" y="0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4"/>
          <p:cNvSpPr/>
          <p:nvPr/>
        </p:nvSpPr>
        <p:spPr>
          <a:xfrm>
            <a:off x="8505801" y="1124063"/>
            <a:ext cx="35284" cy="47100"/>
          </a:xfrm>
          <a:custGeom>
            <a:avLst/>
            <a:gdLst/>
            <a:ahLst/>
            <a:cxnLst/>
            <a:rect l="l" t="t" r="r" b="b"/>
            <a:pathLst>
              <a:path w="215" h="287" extrusionOk="0">
                <a:moveTo>
                  <a:pt x="68" y="0"/>
                </a:moveTo>
                <a:cubicBezTo>
                  <a:pt x="52" y="17"/>
                  <a:pt x="35" y="33"/>
                  <a:pt x="9" y="52"/>
                </a:cubicBezTo>
                <a:cubicBezTo>
                  <a:pt x="0" y="60"/>
                  <a:pt x="0" y="68"/>
                  <a:pt x="9" y="77"/>
                </a:cubicBezTo>
                <a:cubicBezTo>
                  <a:pt x="9" y="95"/>
                  <a:pt x="9" y="104"/>
                  <a:pt x="17" y="112"/>
                </a:cubicBezTo>
                <a:cubicBezTo>
                  <a:pt x="27" y="147"/>
                  <a:pt x="44" y="172"/>
                  <a:pt x="68" y="188"/>
                </a:cubicBezTo>
                <a:cubicBezTo>
                  <a:pt x="79" y="198"/>
                  <a:pt x="79" y="207"/>
                  <a:pt x="87" y="215"/>
                </a:cubicBezTo>
                <a:cubicBezTo>
                  <a:pt x="95" y="240"/>
                  <a:pt x="120" y="266"/>
                  <a:pt x="147" y="283"/>
                </a:cubicBezTo>
                <a:lnTo>
                  <a:pt x="182" y="283"/>
                </a:lnTo>
                <a:cubicBezTo>
                  <a:pt x="184" y="286"/>
                  <a:pt x="186" y="287"/>
                  <a:pt x="188" y="287"/>
                </a:cubicBezTo>
                <a:cubicBezTo>
                  <a:pt x="191" y="287"/>
                  <a:pt x="193" y="283"/>
                  <a:pt x="198" y="283"/>
                </a:cubicBezTo>
                <a:cubicBezTo>
                  <a:pt x="190" y="266"/>
                  <a:pt x="190" y="250"/>
                  <a:pt x="190" y="231"/>
                </a:cubicBezTo>
                <a:cubicBezTo>
                  <a:pt x="215" y="207"/>
                  <a:pt x="198" y="172"/>
                  <a:pt x="198" y="147"/>
                </a:cubicBezTo>
                <a:cubicBezTo>
                  <a:pt x="198" y="77"/>
                  <a:pt x="163" y="33"/>
                  <a:pt x="120" y="0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4"/>
          <p:cNvSpPr/>
          <p:nvPr/>
        </p:nvSpPr>
        <p:spPr>
          <a:xfrm>
            <a:off x="215862" y="5262465"/>
            <a:ext cx="139660" cy="145404"/>
          </a:xfrm>
          <a:custGeom>
            <a:avLst/>
            <a:gdLst/>
            <a:ahLst/>
            <a:cxnLst/>
            <a:rect l="l" t="t" r="r" b="b"/>
            <a:pathLst>
              <a:path w="851" h="886" extrusionOk="0">
                <a:moveTo>
                  <a:pt x="335" y="1"/>
                </a:moveTo>
                <a:cubicBezTo>
                  <a:pt x="250" y="1"/>
                  <a:pt x="155" y="44"/>
                  <a:pt x="96" y="104"/>
                </a:cubicBezTo>
                <a:cubicBezTo>
                  <a:pt x="44" y="164"/>
                  <a:pt x="1" y="250"/>
                  <a:pt x="1" y="337"/>
                </a:cubicBezTo>
                <a:cubicBezTo>
                  <a:pt x="9" y="430"/>
                  <a:pt x="44" y="500"/>
                  <a:pt x="104" y="576"/>
                </a:cubicBezTo>
                <a:cubicBezTo>
                  <a:pt x="164" y="654"/>
                  <a:pt x="223" y="722"/>
                  <a:pt x="283" y="801"/>
                </a:cubicBezTo>
                <a:cubicBezTo>
                  <a:pt x="327" y="861"/>
                  <a:pt x="438" y="885"/>
                  <a:pt x="516" y="885"/>
                </a:cubicBezTo>
                <a:cubicBezTo>
                  <a:pt x="592" y="885"/>
                  <a:pt x="696" y="852"/>
                  <a:pt x="747" y="790"/>
                </a:cubicBezTo>
                <a:cubicBezTo>
                  <a:pt x="809" y="722"/>
                  <a:pt x="850" y="636"/>
                  <a:pt x="842" y="551"/>
                </a:cubicBezTo>
                <a:cubicBezTo>
                  <a:pt x="842" y="456"/>
                  <a:pt x="799" y="388"/>
                  <a:pt x="739" y="318"/>
                </a:cubicBezTo>
                <a:cubicBezTo>
                  <a:pt x="687" y="242"/>
                  <a:pt x="628" y="172"/>
                  <a:pt x="568" y="96"/>
                </a:cubicBezTo>
                <a:cubicBezTo>
                  <a:pt x="524" y="36"/>
                  <a:pt x="405" y="1"/>
                  <a:pt x="335" y="1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4"/>
          <p:cNvSpPr/>
          <p:nvPr/>
        </p:nvSpPr>
        <p:spPr>
          <a:xfrm>
            <a:off x="87691" y="4542179"/>
            <a:ext cx="174780" cy="168708"/>
          </a:xfrm>
          <a:custGeom>
            <a:avLst/>
            <a:gdLst/>
            <a:ahLst/>
            <a:cxnLst/>
            <a:rect l="l" t="t" r="r" b="b"/>
            <a:pathLst>
              <a:path w="1065" h="1028" extrusionOk="0">
                <a:moveTo>
                  <a:pt x="385" y="1"/>
                </a:moveTo>
                <a:cubicBezTo>
                  <a:pt x="264" y="1"/>
                  <a:pt x="139" y="66"/>
                  <a:pt x="85" y="172"/>
                </a:cubicBezTo>
                <a:cubicBezTo>
                  <a:pt x="1" y="345"/>
                  <a:pt x="60" y="525"/>
                  <a:pt x="215" y="628"/>
                </a:cubicBezTo>
                <a:cubicBezTo>
                  <a:pt x="223" y="636"/>
                  <a:pt x="240" y="644"/>
                  <a:pt x="240" y="655"/>
                </a:cubicBezTo>
                <a:cubicBezTo>
                  <a:pt x="266" y="671"/>
                  <a:pt x="291" y="706"/>
                  <a:pt x="310" y="723"/>
                </a:cubicBezTo>
                <a:cubicBezTo>
                  <a:pt x="318" y="731"/>
                  <a:pt x="318" y="739"/>
                  <a:pt x="326" y="747"/>
                </a:cubicBezTo>
                <a:cubicBezTo>
                  <a:pt x="338" y="761"/>
                  <a:pt x="363" y="820"/>
                  <a:pt x="365" y="820"/>
                </a:cubicBezTo>
                <a:cubicBezTo>
                  <a:pt x="366" y="820"/>
                  <a:pt x="363" y="810"/>
                  <a:pt x="353" y="782"/>
                </a:cubicBezTo>
                <a:lnTo>
                  <a:pt x="353" y="782"/>
                </a:lnTo>
                <a:cubicBezTo>
                  <a:pt x="386" y="869"/>
                  <a:pt x="429" y="937"/>
                  <a:pt x="516" y="989"/>
                </a:cubicBezTo>
                <a:cubicBezTo>
                  <a:pt x="562" y="1012"/>
                  <a:pt x="623" y="1027"/>
                  <a:pt x="682" y="1027"/>
                </a:cubicBezTo>
                <a:cubicBezTo>
                  <a:pt x="711" y="1027"/>
                  <a:pt x="740" y="1024"/>
                  <a:pt x="765" y="1015"/>
                </a:cubicBezTo>
                <a:cubicBezTo>
                  <a:pt x="920" y="972"/>
                  <a:pt x="1064" y="782"/>
                  <a:pt x="996" y="611"/>
                </a:cubicBezTo>
                <a:cubicBezTo>
                  <a:pt x="901" y="370"/>
                  <a:pt x="755" y="180"/>
                  <a:pt x="541" y="44"/>
                </a:cubicBezTo>
                <a:cubicBezTo>
                  <a:pt x="495" y="15"/>
                  <a:pt x="440" y="1"/>
                  <a:pt x="385" y="1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4"/>
          <p:cNvSpPr/>
          <p:nvPr/>
        </p:nvSpPr>
        <p:spPr>
          <a:xfrm>
            <a:off x="265260" y="4802624"/>
            <a:ext cx="191683" cy="202679"/>
          </a:xfrm>
          <a:custGeom>
            <a:avLst/>
            <a:gdLst/>
            <a:ahLst/>
            <a:cxnLst/>
            <a:rect l="l" t="t" r="r" b="b"/>
            <a:pathLst>
              <a:path w="1168" h="1235" extrusionOk="0">
                <a:moveTo>
                  <a:pt x="390" y="1"/>
                </a:moveTo>
                <a:cubicBezTo>
                  <a:pt x="334" y="1"/>
                  <a:pt x="277" y="15"/>
                  <a:pt x="223" y="47"/>
                </a:cubicBezTo>
                <a:cubicBezTo>
                  <a:pt x="77" y="131"/>
                  <a:pt x="1" y="346"/>
                  <a:pt x="104" y="500"/>
                </a:cubicBezTo>
                <a:cubicBezTo>
                  <a:pt x="232" y="690"/>
                  <a:pt x="362" y="880"/>
                  <a:pt x="498" y="1078"/>
                </a:cubicBezTo>
                <a:cubicBezTo>
                  <a:pt x="561" y="1174"/>
                  <a:pt x="672" y="1234"/>
                  <a:pt x="786" y="1234"/>
                </a:cubicBezTo>
                <a:cubicBezTo>
                  <a:pt x="843" y="1234"/>
                  <a:pt x="900" y="1220"/>
                  <a:pt x="953" y="1189"/>
                </a:cubicBezTo>
                <a:cubicBezTo>
                  <a:pt x="1100" y="1102"/>
                  <a:pt x="1168" y="880"/>
                  <a:pt x="1065" y="733"/>
                </a:cubicBezTo>
                <a:cubicBezTo>
                  <a:pt x="937" y="544"/>
                  <a:pt x="807" y="356"/>
                  <a:pt x="679" y="158"/>
                </a:cubicBezTo>
                <a:cubicBezTo>
                  <a:pt x="610" y="60"/>
                  <a:pt x="502" y="1"/>
                  <a:pt x="390" y="1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4"/>
          <p:cNvSpPr/>
          <p:nvPr/>
        </p:nvSpPr>
        <p:spPr>
          <a:xfrm>
            <a:off x="455465" y="5053551"/>
            <a:ext cx="158204" cy="175272"/>
          </a:xfrm>
          <a:custGeom>
            <a:avLst/>
            <a:gdLst/>
            <a:ahLst/>
            <a:cxnLst/>
            <a:rect l="l" t="t" r="r" b="b"/>
            <a:pathLst>
              <a:path w="964" h="1068" extrusionOk="0">
                <a:moveTo>
                  <a:pt x="368" y="0"/>
                </a:moveTo>
                <a:cubicBezTo>
                  <a:pt x="310" y="0"/>
                  <a:pt x="254" y="15"/>
                  <a:pt x="206" y="45"/>
                </a:cubicBezTo>
                <a:cubicBezTo>
                  <a:pt x="44" y="148"/>
                  <a:pt x="0" y="338"/>
                  <a:pt x="87" y="501"/>
                </a:cubicBezTo>
                <a:cubicBezTo>
                  <a:pt x="155" y="639"/>
                  <a:pt x="233" y="767"/>
                  <a:pt x="301" y="905"/>
                </a:cubicBezTo>
                <a:cubicBezTo>
                  <a:pt x="353" y="1007"/>
                  <a:pt x="471" y="1068"/>
                  <a:pt x="587" y="1068"/>
                </a:cubicBezTo>
                <a:cubicBezTo>
                  <a:pt x="647" y="1068"/>
                  <a:pt x="707" y="1051"/>
                  <a:pt x="757" y="1016"/>
                </a:cubicBezTo>
                <a:cubicBezTo>
                  <a:pt x="911" y="913"/>
                  <a:pt x="963" y="734"/>
                  <a:pt x="868" y="561"/>
                </a:cubicBezTo>
                <a:cubicBezTo>
                  <a:pt x="800" y="433"/>
                  <a:pt x="730" y="295"/>
                  <a:pt x="662" y="167"/>
                </a:cubicBezTo>
                <a:cubicBezTo>
                  <a:pt x="611" y="62"/>
                  <a:pt x="487" y="0"/>
                  <a:pt x="368" y="0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4"/>
          <p:cNvSpPr/>
          <p:nvPr/>
        </p:nvSpPr>
        <p:spPr>
          <a:xfrm>
            <a:off x="613505" y="5270342"/>
            <a:ext cx="147865" cy="138183"/>
          </a:xfrm>
          <a:custGeom>
            <a:avLst/>
            <a:gdLst/>
            <a:ahLst/>
            <a:cxnLst/>
            <a:rect l="l" t="t" r="r" b="b"/>
            <a:pathLst>
              <a:path w="901" h="842" extrusionOk="0">
                <a:moveTo>
                  <a:pt x="363" y="1"/>
                </a:moveTo>
                <a:cubicBezTo>
                  <a:pt x="273" y="1"/>
                  <a:pt x="185" y="33"/>
                  <a:pt x="128" y="99"/>
                </a:cubicBezTo>
                <a:cubicBezTo>
                  <a:pt x="8" y="237"/>
                  <a:pt x="0" y="444"/>
                  <a:pt x="138" y="571"/>
                </a:cubicBezTo>
                <a:cubicBezTo>
                  <a:pt x="198" y="631"/>
                  <a:pt x="249" y="691"/>
                  <a:pt x="309" y="753"/>
                </a:cubicBezTo>
                <a:cubicBezTo>
                  <a:pt x="372" y="811"/>
                  <a:pt x="458" y="841"/>
                  <a:pt x="543" y="841"/>
                </a:cubicBezTo>
                <a:cubicBezTo>
                  <a:pt x="632" y="841"/>
                  <a:pt x="720" y="809"/>
                  <a:pt x="781" y="742"/>
                </a:cubicBezTo>
                <a:cubicBezTo>
                  <a:pt x="901" y="606"/>
                  <a:pt x="901" y="400"/>
                  <a:pt x="773" y="270"/>
                </a:cubicBezTo>
                <a:lnTo>
                  <a:pt x="602" y="91"/>
                </a:lnTo>
                <a:cubicBezTo>
                  <a:pt x="538" y="31"/>
                  <a:pt x="450" y="1"/>
                  <a:pt x="363" y="1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4"/>
          <p:cNvSpPr/>
          <p:nvPr/>
        </p:nvSpPr>
        <p:spPr>
          <a:xfrm>
            <a:off x="427402" y="4485725"/>
            <a:ext cx="200381" cy="232712"/>
          </a:xfrm>
          <a:custGeom>
            <a:avLst/>
            <a:gdLst/>
            <a:ahLst/>
            <a:cxnLst/>
            <a:rect l="l" t="t" r="r" b="b"/>
            <a:pathLst>
              <a:path w="1221" h="1418" extrusionOk="0">
                <a:moveTo>
                  <a:pt x="366" y="0"/>
                </a:moveTo>
                <a:cubicBezTo>
                  <a:pt x="307" y="0"/>
                  <a:pt x="248" y="15"/>
                  <a:pt x="198" y="44"/>
                </a:cubicBezTo>
                <a:cubicBezTo>
                  <a:pt x="35" y="147"/>
                  <a:pt x="0" y="345"/>
                  <a:pt x="77" y="508"/>
                </a:cubicBezTo>
                <a:cubicBezTo>
                  <a:pt x="223" y="801"/>
                  <a:pt x="404" y="1067"/>
                  <a:pt x="610" y="1324"/>
                </a:cubicBezTo>
                <a:cubicBezTo>
                  <a:pt x="662" y="1389"/>
                  <a:pt x="744" y="1417"/>
                  <a:pt x="828" y="1417"/>
                </a:cubicBezTo>
                <a:cubicBezTo>
                  <a:pt x="924" y="1417"/>
                  <a:pt x="1023" y="1380"/>
                  <a:pt x="1082" y="1316"/>
                </a:cubicBezTo>
                <a:cubicBezTo>
                  <a:pt x="1221" y="1170"/>
                  <a:pt x="1186" y="980"/>
                  <a:pt x="1074" y="844"/>
                </a:cubicBezTo>
                <a:cubicBezTo>
                  <a:pt x="911" y="638"/>
                  <a:pt x="773" y="405"/>
                  <a:pt x="654" y="164"/>
                </a:cubicBezTo>
                <a:cubicBezTo>
                  <a:pt x="602" y="56"/>
                  <a:pt x="483" y="0"/>
                  <a:pt x="366" y="0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4"/>
          <p:cNvSpPr/>
          <p:nvPr/>
        </p:nvSpPr>
        <p:spPr>
          <a:xfrm>
            <a:off x="597914" y="4752078"/>
            <a:ext cx="152296" cy="160010"/>
          </a:xfrm>
          <a:custGeom>
            <a:avLst/>
            <a:gdLst/>
            <a:ahLst/>
            <a:cxnLst/>
            <a:rect l="l" t="t" r="r" b="b"/>
            <a:pathLst>
              <a:path w="928" h="975" extrusionOk="0">
                <a:moveTo>
                  <a:pt x="367" y="0"/>
                </a:moveTo>
                <a:cubicBezTo>
                  <a:pt x="310" y="0"/>
                  <a:pt x="254" y="15"/>
                  <a:pt x="206" y="46"/>
                </a:cubicBezTo>
                <a:cubicBezTo>
                  <a:pt x="52" y="149"/>
                  <a:pt x="0" y="344"/>
                  <a:pt x="95" y="499"/>
                </a:cubicBezTo>
                <a:cubicBezTo>
                  <a:pt x="147" y="602"/>
                  <a:pt x="206" y="705"/>
                  <a:pt x="266" y="808"/>
                </a:cubicBezTo>
                <a:cubicBezTo>
                  <a:pt x="325" y="913"/>
                  <a:pt x="445" y="975"/>
                  <a:pt x="563" y="975"/>
                </a:cubicBezTo>
                <a:cubicBezTo>
                  <a:pt x="619" y="975"/>
                  <a:pt x="674" y="961"/>
                  <a:pt x="722" y="930"/>
                </a:cubicBezTo>
                <a:cubicBezTo>
                  <a:pt x="876" y="827"/>
                  <a:pt x="928" y="637"/>
                  <a:pt x="841" y="474"/>
                </a:cubicBezTo>
                <a:cubicBezTo>
                  <a:pt x="781" y="371"/>
                  <a:pt x="722" y="268"/>
                  <a:pt x="662" y="165"/>
                </a:cubicBezTo>
                <a:cubicBezTo>
                  <a:pt x="604" y="61"/>
                  <a:pt x="484" y="0"/>
                  <a:pt x="367" y="0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4"/>
          <p:cNvSpPr/>
          <p:nvPr/>
        </p:nvSpPr>
        <p:spPr>
          <a:xfrm>
            <a:off x="766949" y="4996932"/>
            <a:ext cx="156892" cy="153773"/>
          </a:xfrm>
          <a:custGeom>
            <a:avLst/>
            <a:gdLst/>
            <a:ahLst/>
            <a:cxnLst/>
            <a:rect l="l" t="t" r="r" b="b"/>
            <a:pathLst>
              <a:path w="956" h="937" extrusionOk="0">
                <a:moveTo>
                  <a:pt x="382" y="1"/>
                </a:moveTo>
                <a:cubicBezTo>
                  <a:pt x="327" y="1"/>
                  <a:pt x="273" y="15"/>
                  <a:pt x="224" y="48"/>
                </a:cubicBezTo>
                <a:cubicBezTo>
                  <a:pt x="79" y="141"/>
                  <a:pt x="1" y="347"/>
                  <a:pt x="104" y="502"/>
                </a:cubicBezTo>
                <a:lnTo>
                  <a:pt x="285" y="770"/>
                </a:lnTo>
                <a:cubicBezTo>
                  <a:pt x="349" y="868"/>
                  <a:pt x="465" y="936"/>
                  <a:pt x="582" y="936"/>
                </a:cubicBezTo>
                <a:cubicBezTo>
                  <a:pt x="636" y="936"/>
                  <a:pt x="690" y="922"/>
                  <a:pt x="739" y="889"/>
                </a:cubicBezTo>
                <a:cubicBezTo>
                  <a:pt x="885" y="794"/>
                  <a:pt x="955" y="588"/>
                  <a:pt x="852" y="425"/>
                </a:cubicBezTo>
                <a:lnTo>
                  <a:pt x="679" y="168"/>
                </a:lnTo>
                <a:cubicBezTo>
                  <a:pt x="614" y="68"/>
                  <a:pt x="498" y="1"/>
                  <a:pt x="382" y="1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4"/>
          <p:cNvSpPr/>
          <p:nvPr/>
        </p:nvSpPr>
        <p:spPr>
          <a:xfrm>
            <a:off x="932046" y="5234894"/>
            <a:ext cx="172154" cy="167395"/>
          </a:xfrm>
          <a:custGeom>
            <a:avLst/>
            <a:gdLst/>
            <a:ahLst/>
            <a:cxnLst/>
            <a:rect l="l" t="t" r="r" b="b"/>
            <a:pathLst>
              <a:path w="1049" h="1020" extrusionOk="0">
                <a:moveTo>
                  <a:pt x="383" y="1"/>
                </a:moveTo>
                <a:cubicBezTo>
                  <a:pt x="326" y="1"/>
                  <a:pt x="267" y="16"/>
                  <a:pt x="224" y="49"/>
                </a:cubicBezTo>
                <a:cubicBezTo>
                  <a:pt x="85" y="134"/>
                  <a:pt x="1" y="350"/>
                  <a:pt x="104" y="505"/>
                </a:cubicBezTo>
                <a:cubicBezTo>
                  <a:pt x="197" y="624"/>
                  <a:pt x="283" y="736"/>
                  <a:pt x="370" y="855"/>
                </a:cubicBezTo>
                <a:cubicBezTo>
                  <a:pt x="421" y="934"/>
                  <a:pt x="481" y="985"/>
                  <a:pt x="576" y="1010"/>
                </a:cubicBezTo>
                <a:cubicBezTo>
                  <a:pt x="601" y="1016"/>
                  <a:pt x="629" y="1019"/>
                  <a:pt x="658" y="1019"/>
                </a:cubicBezTo>
                <a:cubicBezTo>
                  <a:pt x="717" y="1019"/>
                  <a:pt x="778" y="1006"/>
                  <a:pt x="825" y="977"/>
                </a:cubicBezTo>
                <a:cubicBezTo>
                  <a:pt x="962" y="882"/>
                  <a:pt x="1048" y="668"/>
                  <a:pt x="945" y="513"/>
                </a:cubicBezTo>
                <a:cubicBezTo>
                  <a:pt x="850" y="402"/>
                  <a:pt x="764" y="280"/>
                  <a:pt x="679" y="161"/>
                </a:cubicBezTo>
                <a:cubicBezTo>
                  <a:pt x="628" y="93"/>
                  <a:pt x="568" y="31"/>
                  <a:pt x="473" y="14"/>
                </a:cubicBezTo>
                <a:cubicBezTo>
                  <a:pt x="445" y="6"/>
                  <a:pt x="414" y="1"/>
                  <a:pt x="383" y="1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4"/>
          <p:cNvSpPr/>
          <p:nvPr/>
        </p:nvSpPr>
        <p:spPr>
          <a:xfrm>
            <a:off x="69475" y="228670"/>
            <a:ext cx="468049" cy="435226"/>
          </a:xfrm>
          <a:custGeom>
            <a:avLst/>
            <a:gdLst/>
            <a:ahLst/>
            <a:cxnLst/>
            <a:rect l="l" t="t" r="r" b="b"/>
            <a:pathLst>
              <a:path w="2852" h="2652" extrusionOk="0">
                <a:moveTo>
                  <a:pt x="1360" y="1"/>
                </a:moveTo>
                <a:cubicBezTo>
                  <a:pt x="957" y="1"/>
                  <a:pt x="775" y="489"/>
                  <a:pt x="600" y="800"/>
                </a:cubicBezTo>
                <a:cubicBezTo>
                  <a:pt x="446" y="1076"/>
                  <a:pt x="0" y="1771"/>
                  <a:pt x="454" y="2037"/>
                </a:cubicBezTo>
                <a:cubicBezTo>
                  <a:pt x="771" y="2418"/>
                  <a:pt x="1083" y="2651"/>
                  <a:pt x="1402" y="2651"/>
                </a:cubicBezTo>
                <a:cubicBezTo>
                  <a:pt x="1636" y="2651"/>
                  <a:pt x="1874" y="2526"/>
                  <a:pt x="2121" y="2243"/>
                </a:cubicBezTo>
                <a:cubicBezTo>
                  <a:pt x="2431" y="1901"/>
                  <a:pt x="2851" y="1583"/>
                  <a:pt x="2602" y="1068"/>
                </a:cubicBezTo>
                <a:cubicBezTo>
                  <a:pt x="2447" y="732"/>
                  <a:pt x="1880" y="130"/>
                  <a:pt x="1528" y="27"/>
                </a:cubicBezTo>
                <a:cubicBezTo>
                  <a:pt x="1468" y="9"/>
                  <a:pt x="1412" y="1"/>
                  <a:pt x="1360" y="1"/>
                </a:cubicBezTo>
                <a:close/>
              </a:path>
            </a:pathLst>
          </a:custGeom>
          <a:solidFill>
            <a:srgbClr val="F49F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4"/>
          <p:cNvSpPr/>
          <p:nvPr/>
        </p:nvSpPr>
        <p:spPr>
          <a:xfrm>
            <a:off x="396221" y="790752"/>
            <a:ext cx="207602" cy="200874"/>
          </a:xfrm>
          <a:custGeom>
            <a:avLst/>
            <a:gdLst/>
            <a:ahLst/>
            <a:cxnLst/>
            <a:rect l="l" t="t" r="r" b="b"/>
            <a:pathLst>
              <a:path w="1265" h="1224" extrusionOk="0">
                <a:moveTo>
                  <a:pt x="602" y="0"/>
                </a:moveTo>
                <a:cubicBezTo>
                  <a:pt x="445" y="0"/>
                  <a:pt x="317" y="94"/>
                  <a:pt x="225" y="323"/>
                </a:cubicBezTo>
                <a:cubicBezTo>
                  <a:pt x="147" y="518"/>
                  <a:pt x="1" y="735"/>
                  <a:pt x="198" y="922"/>
                </a:cubicBezTo>
                <a:cubicBezTo>
                  <a:pt x="325" y="1049"/>
                  <a:pt x="663" y="1224"/>
                  <a:pt x="840" y="1224"/>
                </a:cubicBezTo>
                <a:cubicBezTo>
                  <a:pt x="844" y="1224"/>
                  <a:pt x="848" y="1224"/>
                  <a:pt x="852" y="1223"/>
                </a:cubicBezTo>
                <a:cubicBezTo>
                  <a:pt x="1110" y="1215"/>
                  <a:pt x="1110" y="922"/>
                  <a:pt x="1143" y="735"/>
                </a:cubicBezTo>
                <a:cubicBezTo>
                  <a:pt x="1178" y="580"/>
                  <a:pt x="1264" y="193"/>
                  <a:pt x="1015" y="149"/>
                </a:cubicBezTo>
                <a:cubicBezTo>
                  <a:pt x="861" y="56"/>
                  <a:pt x="723" y="0"/>
                  <a:pt x="602" y="0"/>
                </a:cubicBezTo>
                <a:close/>
              </a:path>
            </a:pathLst>
          </a:custGeom>
          <a:solidFill>
            <a:srgbClr val="F49F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4"/>
          <p:cNvSpPr/>
          <p:nvPr/>
        </p:nvSpPr>
        <p:spPr>
          <a:xfrm>
            <a:off x="713613" y="319095"/>
            <a:ext cx="222701" cy="218598"/>
          </a:xfrm>
          <a:custGeom>
            <a:avLst/>
            <a:gdLst/>
            <a:ahLst/>
            <a:cxnLst/>
            <a:rect l="l" t="t" r="r" b="b"/>
            <a:pathLst>
              <a:path w="1357" h="1332" extrusionOk="0">
                <a:moveTo>
                  <a:pt x="648" y="0"/>
                </a:moveTo>
                <a:cubicBezTo>
                  <a:pt x="477" y="0"/>
                  <a:pt x="338" y="100"/>
                  <a:pt x="239" y="344"/>
                </a:cubicBezTo>
                <a:cubicBezTo>
                  <a:pt x="155" y="568"/>
                  <a:pt x="0" y="799"/>
                  <a:pt x="206" y="1005"/>
                </a:cubicBezTo>
                <a:cubicBezTo>
                  <a:pt x="339" y="1140"/>
                  <a:pt x="703" y="1331"/>
                  <a:pt x="895" y="1331"/>
                </a:cubicBezTo>
                <a:cubicBezTo>
                  <a:pt x="900" y="1331"/>
                  <a:pt x="905" y="1331"/>
                  <a:pt x="909" y="1331"/>
                </a:cubicBezTo>
                <a:cubicBezTo>
                  <a:pt x="1194" y="1314"/>
                  <a:pt x="1202" y="997"/>
                  <a:pt x="1237" y="791"/>
                </a:cubicBezTo>
                <a:cubicBezTo>
                  <a:pt x="1262" y="628"/>
                  <a:pt x="1357" y="216"/>
                  <a:pt x="1091" y="156"/>
                </a:cubicBezTo>
                <a:cubicBezTo>
                  <a:pt x="927" y="59"/>
                  <a:pt x="778" y="0"/>
                  <a:pt x="648" y="0"/>
                </a:cubicBezTo>
                <a:close/>
              </a:path>
            </a:pathLst>
          </a:custGeom>
          <a:solidFill>
            <a:srgbClr val="F49F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"/>
          <p:cNvSpPr/>
          <p:nvPr/>
        </p:nvSpPr>
        <p:spPr>
          <a:xfrm>
            <a:off x="8047765" y="691300"/>
            <a:ext cx="817773" cy="353827"/>
          </a:xfrm>
          <a:custGeom>
            <a:avLst/>
            <a:gdLst/>
            <a:ahLst/>
            <a:cxnLst/>
            <a:rect l="l" t="t" r="r" b="b"/>
            <a:pathLst>
              <a:path w="4983" h="2156" extrusionOk="0">
                <a:moveTo>
                  <a:pt x="2746" y="1"/>
                </a:moveTo>
                <a:cubicBezTo>
                  <a:pt x="2552" y="1"/>
                  <a:pt x="2356" y="29"/>
                  <a:pt x="2156" y="104"/>
                </a:cubicBezTo>
                <a:cubicBezTo>
                  <a:pt x="1804" y="232"/>
                  <a:pt x="1468" y="516"/>
                  <a:pt x="1194" y="790"/>
                </a:cubicBezTo>
                <a:cubicBezTo>
                  <a:pt x="790" y="1203"/>
                  <a:pt x="499" y="1477"/>
                  <a:pt x="0" y="1770"/>
                </a:cubicBezTo>
                <a:cubicBezTo>
                  <a:pt x="6" y="1770"/>
                  <a:pt x="12" y="1770"/>
                  <a:pt x="18" y="1770"/>
                </a:cubicBezTo>
                <a:cubicBezTo>
                  <a:pt x="701" y="1770"/>
                  <a:pt x="1176" y="2156"/>
                  <a:pt x="1804" y="2156"/>
                </a:cubicBezTo>
                <a:cubicBezTo>
                  <a:pt x="1947" y="2156"/>
                  <a:pt x="2097" y="2136"/>
                  <a:pt x="2259" y="2087"/>
                </a:cubicBezTo>
                <a:cubicBezTo>
                  <a:pt x="2637" y="1976"/>
                  <a:pt x="3006" y="1908"/>
                  <a:pt x="3393" y="1856"/>
                </a:cubicBezTo>
                <a:cubicBezTo>
                  <a:pt x="3865" y="1794"/>
                  <a:pt x="4045" y="1537"/>
                  <a:pt x="4321" y="1176"/>
                </a:cubicBezTo>
                <a:cubicBezTo>
                  <a:pt x="4543" y="877"/>
                  <a:pt x="4809" y="557"/>
                  <a:pt x="4983" y="197"/>
                </a:cubicBezTo>
                <a:lnTo>
                  <a:pt x="4983" y="197"/>
                </a:lnTo>
                <a:cubicBezTo>
                  <a:pt x="4820" y="241"/>
                  <a:pt x="4660" y="258"/>
                  <a:pt x="4503" y="258"/>
                </a:cubicBezTo>
                <a:cubicBezTo>
                  <a:pt x="3899" y="258"/>
                  <a:pt x="3332" y="1"/>
                  <a:pt x="2746" y="1"/>
                </a:cubicBezTo>
                <a:close/>
              </a:path>
            </a:pathLst>
          </a:custGeom>
          <a:solidFill>
            <a:srgbClr val="F9B0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4"/>
          <p:cNvSpPr/>
          <p:nvPr/>
        </p:nvSpPr>
        <p:spPr>
          <a:xfrm>
            <a:off x="7708054" y="128726"/>
            <a:ext cx="1086753" cy="506287"/>
          </a:xfrm>
          <a:custGeom>
            <a:avLst/>
            <a:gdLst/>
            <a:ahLst/>
            <a:cxnLst/>
            <a:rect l="l" t="t" r="r" b="b"/>
            <a:pathLst>
              <a:path w="6622" h="3085" extrusionOk="0">
                <a:moveTo>
                  <a:pt x="2721" y="0"/>
                </a:moveTo>
                <a:cubicBezTo>
                  <a:pt x="1896" y="0"/>
                  <a:pt x="1103" y="596"/>
                  <a:pt x="262" y="596"/>
                </a:cubicBezTo>
                <a:cubicBezTo>
                  <a:pt x="175" y="596"/>
                  <a:pt x="88" y="590"/>
                  <a:pt x="0" y="576"/>
                </a:cubicBezTo>
                <a:lnTo>
                  <a:pt x="0" y="576"/>
                </a:lnTo>
                <a:cubicBezTo>
                  <a:pt x="188" y="636"/>
                  <a:pt x="361" y="893"/>
                  <a:pt x="540" y="1075"/>
                </a:cubicBezTo>
                <a:cubicBezTo>
                  <a:pt x="909" y="1452"/>
                  <a:pt x="1262" y="1642"/>
                  <a:pt x="1804" y="1666"/>
                </a:cubicBezTo>
                <a:cubicBezTo>
                  <a:pt x="1849" y="1669"/>
                  <a:pt x="1893" y="1670"/>
                  <a:pt x="1937" y="1670"/>
                </a:cubicBezTo>
                <a:cubicBezTo>
                  <a:pt x="2365" y="1670"/>
                  <a:pt x="2764" y="1574"/>
                  <a:pt x="3169" y="1574"/>
                </a:cubicBezTo>
                <a:cubicBezTo>
                  <a:pt x="3378" y="1574"/>
                  <a:pt x="3589" y="1600"/>
                  <a:pt x="3806" y="1677"/>
                </a:cubicBezTo>
                <a:cubicBezTo>
                  <a:pt x="4454" y="1909"/>
                  <a:pt x="5281" y="3085"/>
                  <a:pt x="6094" y="3085"/>
                </a:cubicBezTo>
                <a:cubicBezTo>
                  <a:pt x="6271" y="3085"/>
                  <a:pt x="6448" y="3029"/>
                  <a:pt x="6622" y="2895"/>
                </a:cubicBezTo>
                <a:cubicBezTo>
                  <a:pt x="6605" y="2439"/>
                  <a:pt x="6383" y="1986"/>
                  <a:pt x="6193" y="1563"/>
                </a:cubicBezTo>
                <a:cubicBezTo>
                  <a:pt x="5935" y="980"/>
                  <a:pt x="5713" y="790"/>
                  <a:pt x="5059" y="774"/>
                </a:cubicBezTo>
                <a:cubicBezTo>
                  <a:pt x="4389" y="757"/>
                  <a:pt x="4053" y="500"/>
                  <a:pt x="3470" y="190"/>
                </a:cubicBezTo>
                <a:cubicBezTo>
                  <a:pt x="3216" y="53"/>
                  <a:pt x="2967" y="0"/>
                  <a:pt x="2721" y="0"/>
                </a:cubicBezTo>
                <a:close/>
              </a:path>
            </a:pathLst>
          </a:custGeom>
          <a:solidFill>
            <a:srgbClr val="F9B0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"/>
          <p:cNvSpPr/>
          <p:nvPr/>
        </p:nvSpPr>
        <p:spPr>
          <a:xfrm>
            <a:off x="8787580" y="-108087"/>
            <a:ext cx="396332" cy="802346"/>
          </a:xfrm>
          <a:custGeom>
            <a:avLst/>
            <a:gdLst/>
            <a:ahLst/>
            <a:cxnLst/>
            <a:rect l="l" t="t" r="r" b="b"/>
            <a:pathLst>
              <a:path w="2415" h="4889" extrusionOk="0">
                <a:moveTo>
                  <a:pt x="95" y="1"/>
                </a:moveTo>
                <a:cubicBezTo>
                  <a:pt x="155" y="671"/>
                  <a:pt x="0" y="1400"/>
                  <a:pt x="508" y="1951"/>
                </a:cubicBezTo>
                <a:cubicBezTo>
                  <a:pt x="662" y="2122"/>
                  <a:pt x="835" y="2217"/>
                  <a:pt x="928" y="2439"/>
                </a:cubicBezTo>
                <a:cubicBezTo>
                  <a:pt x="1023" y="2664"/>
                  <a:pt x="1066" y="2955"/>
                  <a:pt x="1083" y="3196"/>
                </a:cubicBezTo>
                <a:cubicBezTo>
                  <a:pt x="1109" y="3635"/>
                  <a:pt x="877" y="4862"/>
                  <a:pt x="1625" y="4888"/>
                </a:cubicBezTo>
                <a:cubicBezTo>
                  <a:pt x="1788" y="4707"/>
                  <a:pt x="1899" y="4390"/>
                  <a:pt x="2002" y="4159"/>
                </a:cubicBezTo>
                <a:cubicBezTo>
                  <a:pt x="2338" y="3419"/>
                  <a:pt x="2414" y="2542"/>
                  <a:pt x="2072" y="1788"/>
                </a:cubicBezTo>
                <a:cubicBezTo>
                  <a:pt x="1668" y="885"/>
                  <a:pt x="844" y="543"/>
                  <a:pt x="95" y="1"/>
                </a:cubicBezTo>
                <a:close/>
              </a:path>
            </a:pathLst>
          </a:custGeom>
          <a:solidFill>
            <a:srgbClr val="F9B0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4"/>
          <p:cNvSpPr/>
          <p:nvPr/>
        </p:nvSpPr>
        <p:spPr>
          <a:xfrm>
            <a:off x="8693216" y="-944400"/>
            <a:ext cx="984183" cy="1824275"/>
          </a:xfrm>
          <a:custGeom>
            <a:avLst/>
            <a:gdLst/>
            <a:ahLst/>
            <a:cxnLst/>
            <a:rect l="l" t="t" r="r" b="b"/>
            <a:pathLst>
              <a:path w="5997" h="11116" extrusionOk="0">
                <a:moveTo>
                  <a:pt x="5926" y="0"/>
                </a:moveTo>
                <a:cubicBezTo>
                  <a:pt x="5918" y="0"/>
                  <a:pt x="5910" y="1"/>
                  <a:pt x="5902" y="3"/>
                </a:cubicBezTo>
                <a:cubicBezTo>
                  <a:pt x="4535" y="570"/>
                  <a:pt x="4630" y="2477"/>
                  <a:pt x="4698" y="3740"/>
                </a:cubicBezTo>
                <a:cubicBezTo>
                  <a:pt x="4698" y="3817"/>
                  <a:pt x="4709" y="3887"/>
                  <a:pt x="4709" y="3955"/>
                </a:cubicBezTo>
                <a:cubicBezTo>
                  <a:pt x="4725" y="4351"/>
                  <a:pt x="4785" y="4744"/>
                  <a:pt x="4836" y="5113"/>
                </a:cubicBezTo>
                <a:cubicBezTo>
                  <a:pt x="4880" y="5414"/>
                  <a:pt x="4915" y="5715"/>
                  <a:pt x="4939" y="6024"/>
                </a:cubicBezTo>
                <a:cubicBezTo>
                  <a:pt x="5018" y="6876"/>
                  <a:pt x="5086" y="7760"/>
                  <a:pt x="4931" y="8609"/>
                </a:cubicBezTo>
                <a:cubicBezTo>
                  <a:pt x="4828" y="9160"/>
                  <a:pt x="4535" y="10164"/>
                  <a:pt x="3694" y="10722"/>
                </a:cubicBezTo>
                <a:cubicBezTo>
                  <a:pt x="3429" y="10902"/>
                  <a:pt x="3157" y="10979"/>
                  <a:pt x="2895" y="10979"/>
                </a:cubicBezTo>
                <a:cubicBezTo>
                  <a:pt x="2352" y="10979"/>
                  <a:pt x="1848" y="10648"/>
                  <a:pt x="1513" y="10207"/>
                </a:cubicBezTo>
                <a:cubicBezTo>
                  <a:pt x="1452" y="10131"/>
                  <a:pt x="1400" y="10061"/>
                  <a:pt x="1359" y="9984"/>
                </a:cubicBezTo>
                <a:cubicBezTo>
                  <a:pt x="1229" y="9786"/>
                  <a:pt x="1109" y="9607"/>
                  <a:pt x="876" y="9477"/>
                </a:cubicBezTo>
                <a:cubicBezTo>
                  <a:pt x="792" y="9426"/>
                  <a:pt x="670" y="9382"/>
                  <a:pt x="551" y="9349"/>
                </a:cubicBezTo>
                <a:cubicBezTo>
                  <a:pt x="380" y="9298"/>
                  <a:pt x="206" y="9246"/>
                  <a:pt x="122" y="9152"/>
                </a:cubicBezTo>
                <a:cubicBezTo>
                  <a:pt x="111" y="9136"/>
                  <a:pt x="92" y="9127"/>
                  <a:pt x="72" y="9127"/>
                </a:cubicBezTo>
                <a:cubicBezTo>
                  <a:pt x="57" y="9127"/>
                  <a:pt x="41" y="9132"/>
                  <a:pt x="27" y="9143"/>
                </a:cubicBezTo>
                <a:cubicBezTo>
                  <a:pt x="0" y="9168"/>
                  <a:pt x="0" y="9211"/>
                  <a:pt x="27" y="9236"/>
                </a:cubicBezTo>
                <a:cubicBezTo>
                  <a:pt x="130" y="9358"/>
                  <a:pt x="318" y="9417"/>
                  <a:pt x="507" y="9477"/>
                </a:cubicBezTo>
                <a:cubicBezTo>
                  <a:pt x="627" y="9512"/>
                  <a:pt x="730" y="9545"/>
                  <a:pt x="808" y="9589"/>
                </a:cubicBezTo>
                <a:cubicBezTo>
                  <a:pt x="1015" y="9710"/>
                  <a:pt x="1126" y="9881"/>
                  <a:pt x="1245" y="10061"/>
                </a:cubicBezTo>
                <a:cubicBezTo>
                  <a:pt x="1289" y="10131"/>
                  <a:pt x="1340" y="10207"/>
                  <a:pt x="1400" y="10285"/>
                </a:cubicBezTo>
                <a:cubicBezTo>
                  <a:pt x="1765" y="10758"/>
                  <a:pt x="2307" y="11115"/>
                  <a:pt x="2895" y="11115"/>
                </a:cubicBezTo>
                <a:cubicBezTo>
                  <a:pt x="3182" y="11115"/>
                  <a:pt x="3478" y="11031"/>
                  <a:pt x="3771" y="10834"/>
                </a:cubicBezTo>
                <a:cubicBezTo>
                  <a:pt x="4647" y="10250"/>
                  <a:pt x="4956" y="9203"/>
                  <a:pt x="5059" y="8636"/>
                </a:cubicBezTo>
                <a:cubicBezTo>
                  <a:pt x="5224" y="7768"/>
                  <a:pt x="5146" y="6876"/>
                  <a:pt x="5078" y="6016"/>
                </a:cubicBezTo>
                <a:cubicBezTo>
                  <a:pt x="5051" y="5699"/>
                  <a:pt x="5008" y="5398"/>
                  <a:pt x="4966" y="5097"/>
                </a:cubicBezTo>
                <a:cubicBezTo>
                  <a:pt x="4915" y="4728"/>
                  <a:pt x="4863" y="4340"/>
                  <a:pt x="4845" y="3955"/>
                </a:cubicBezTo>
                <a:cubicBezTo>
                  <a:pt x="4845" y="3887"/>
                  <a:pt x="4836" y="3808"/>
                  <a:pt x="4836" y="3740"/>
                </a:cubicBezTo>
                <a:cubicBezTo>
                  <a:pt x="4768" y="2512"/>
                  <a:pt x="4674" y="656"/>
                  <a:pt x="5954" y="133"/>
                </a:cubicBezTo>
                <a:cubicBezTo>
                  <a:pt x="5978" y="125"/>
                  <a:pt x="5997" y="98"/>
                  <a:pt x="5997" y="73"/>
                </a:cubicBezTo>
                <a:lnTo>
                  <a:pt x="5997" y="38"/>
                </a:lnTo>
                <a:cubicBezTo>
                  <a:pt x="5983" y="11"/>
                  <a:pt x="5954" y="0"/>
                  <a:pt x="5926" y="0"/>
                </a:cubicBezTo>
                <a:close/>
              </a:path>
            </a:pathLst>
          </a:custGeom>
          <a:solidFill>
            <a:srgbClr val="F9B0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p31"/>
          <p:cNvSpPr/>
          <p:nvPr/>
        </p:nvSpPr>
        <p:spPr>
          <a:xfrm rot="-5400000">
            <a:off x="6963669" y="3622740"/>
            <a:ext cx="2346539" cy="2689252"/>
          </a:xfrm>
          <a:custGeom>
            <a:avLst/>
            <a:gdLst/>
            <a:ahLst/>
            <a:cxnLst/>
            <a:rect l="l" t="t" r="r" b="b"/>
            <a:pathLst>
              <a:path w="17583" h="20151" extrusionOk="0">
                <a:moveTo>
                  <a:pt x="2449" y="5789"/>
                </a:moveTo>
                <a:lnTo>
                  <a:pt x="2449" y="5789"/>
                </a:lnTo>
                <a:cubicBezTo>
                  <a:pt x="2411" y="5856"/>
                  <a:pt x="2393" y="5878"/>
                  <a:pt x="2388" y="5878"/>
                </a:cubicBezTo>
                <a:cubicBezTo>
                  <a:pt x="2382" y="5878"/>
                  <a:pt x="2388" y="5854"/>
                  <a:pt x="2398" y="5832"/>
                </a:cubicBezTo>
                <a:lnTo>
                  <a:pt x="2449" y="5789"/>
                </a:lnTo>
                <a:close/>
                <a:moveTo>
                  <a:pt x="15346" y="6297"/>
                </a:moveTo>
                <a:cubicBezTo>
                  <a:pt x="15347" y="6300"/>
                  <a:pt x="15348" y="6302"/>
                  <a:pt x="15350" y="6304"/>
                </a:cubicBezTo>
                <a:cubicBezTo>
                  <a:pt x="15349" y="6302"/>
                  <a:pt x="15347" y="6299"/>
                  <a:pt x="15346" y="6297"/>
                </a:cubicBezTo>
                <a:close/>
                <a:moveTo>
                  <a:pt x="15342" y="5962"/>
                </a:moveTo>
                <a:lnTo>
                  <a:pt x="15393" y="6149"/>
                </a:lnTo>
                <a:lnTo>
                  <a:pt x="15445" y="6347"/>
                </a:lnTo>
                <a:cubicBezTo>
                  <a:pt x="15442" y="6362"/>
                  <a:pt x="15435" y="6369"/>
                  <a:pt x="15426" y="6369"/>
                </a:cubicBezTo>
                <a:cubicBezTo>
                  <a:pt x="15407" y="6369"/>
                  <a:pt x="15378" y="6344"/>
                  <a:pt x="15350" y="6304"/>
                </a:cubicBezTo>
                <a:lnTo>
                  <a:pt x="15350" y="6304"/>
                </a:lnTo>
                <a:cubicBezTo>
                  <a:pt x="15358" y="6331"/>
                  <a:pt x="15366" y="6356"/>
                  <a:pt x="15385" y="6374"/>
                </a:cubicBezTo>
                <a:cubicBezTo>
                  <a:pt x="15385" y="6434"/>
                  <a:pt x="15366" y="6459"/>
                  <a:pt x="15350" y="6459"/>
                </a:cubicBezTo>
                <a:cubicBezTo>
                  <a:pt x="15333" y="6391"/>
                  <a:pt x="15323" y="6331"/>
                  <a:pt x="15315" y="6261"/>
                </a:cubicBezTo>
                <a:lnTo>
                  <a:pt x="15315" y="6261"/>
                </a:lnTo>
                <a:cubicBezTo>
                  <a:pt x="15322" y="6277"/>
                  <a:pt x="15336" y="6285"/>
                  <a:pt x="15346" y="6297"/>
                </a:cubicBezTo>
                <a:lnTo>
                  <a:pt x="15346" y="6297"/>
                </a:lnTo>
                <a:cubicBezTo>
                  <a:pt x="15331" y="6273"/>
                  <a:pt x="15322" y="6241"/>
                  <a:pt x="15307" y="6209"/>
                </a:cubicBezTo>
                <a:cubicBezTo>
                  <a:pt x="15298" y="6185"/>
                  <a:pt x="15298" y="6149"/>
                  <a:pt x="15298" y="6125"/>
                </a:cubicBezTo>
                <a:cubicBezTo>
                  <a:pt x="15315" y="6055"/>
                  <a:pt x="15333" y="5995"/>
                  <a:pt x="15342" y="5962"/>
                </a:cubicBezTo>
                <a:close/>
                <a:moveTo>
                  <a:pt x="653" y="9526"/>
                </a:moveTo>
                <a:cubicBezTo>
                  <a:pt x="648" y="9529"/>
                  <a:pt x="643" y="9535"/>
                  <a:pt x="635" y="9543"/>
                </a:cubicBezTo>
                <a:cubicBezTo>
                  <a:pt x="641" y="9537"/>
                  <a:pt x="647" y="9532"/>
                  <a:pt x="653" y="9526"/>
                </a:cubicBezTo>
                <a:close/>
                <a:moveTo>
                  <a:pt x="17257" y="11080"/>
                </a:moveTo>
                <a:lnTo>
                  <a:pt x="17257" y="11080"/>
                </a:lnTo>
                <a:cubicBezTo>
                  <a:pt x="17308" y="11157"/>
                  <a:pt x="17368" y="11235"/>
                  <a:pt x="17420" y="11311"/>
                </a:cubicBezTo>
                <a:cubicBezTo>
                  <a:pt x="17407" y="11306"/>
                  <a:pt x="17393" y="11303"/>
                  <a:pt x="17378" y="11303"/>
                </a:cubicBezTo>
                <a:cubicBezTo>
                  <a:pt x="17349" y="11303"/>
                  <a:pt x="17315" y="11312"/>
                  <a:pt x="17281" y="11330"/>
                </a:cubicBezTo>
                <a:cubicBezTo>
                  <a:pt x="17273" y="11243"/>
                  <a:pt x="17265" y="11157"/>
                  <a:pt x="17257" y="11080"/>
                </a:cubicBezTo>
                <a:close/>
                <a:moveTo>
                  <a:pt x="16956" y="14430"/>
                </a:moveTo>
                <a:cubicBezTo>
                  <a:pt x="17024" y="14601"/>
                  <a:pt x="17075" y="14799"/>
                  <a:pt x="17067" y="14997"/>
                </a:cubicBezTo>
                <a:lnTo>
                  <a:pt x="17007" y="15073"/>
                </a:lnTo>
                <a:lnTo>
                  <a:pt x="17007" y="15401"/>
                </a:lnTo>
                <a:cubicBezTo>
                  <a:pt x="16964" y="15306"/>
                  <a:pt x="16912" y="15143"/>
                  <a:pt x="16861" y="14962"/>
                </a:cubicBezTo>
                <a:cubicBezTo>
                  <a:pt x="16896" y="14783"/>
                  <a:pt x="16921" y="14610"/>
                  <a:pt x="16956" y="14430"/>
                </a:cubicBezTo>
                <a:close/>
                <a:moveTo>
                  <a:pt x="16560" y="16690"/>
                </a:moveTo>
                <a:cubicBezTo>
                  <a:pt x="16646" y="16706"/>
                  <a:pt x="16725" y="16741"/>
                  <a:pt x="16750" y="16793"/>
                </a:cubicBezTo>
                <a:cubicBezTo>
                  <a:pt x="16741" y="16809"/>
                  <a:pt x="16690" y="16947"/>
                  <a:pt x="16622" y="17083"/>
                </a:cubicBezTo>
                <a:cubicBezTo>
                  <a:pt x="16543" y="17221"/>
                  <a:pt x="16457" y="17360"/>
                  <a:pt x="16405" y="17403"/>
                </a:cubicBezTo>
                <a:cubicBezTo>
                  <a:pt x="16389" y="17419"/>
                  <a:pt x="16381" y="17428"/>
                  <a:pt x="16364" y="17428"/>
                </a:cubicBezTo>
                <a:cubicBezTo>
                  <a:pt x="16405" y="17316"/>
                  <a:pt x="16440" y="17205"/>
                  <a:pt x="16475" y="17083"/>
                </a:cubicBezTo>
                <a:lnTo>
                  <a:pt x="16587" y="17110"/>
                </a:lnTo>
                <a:lnTo>
                  <a:pt x="16492" y="17032"/>
                </a:lnTo>
                <a:cubicBezTo>
                  <a:pt x="16519" y="16929"/>
                  <a:pt x="16543" y="16809"/>
                  <a:pt x="16560" y="16690"/>
                </a:cubicBezTo>
                <a:close/>
                <a:moveTo>
                  <a:pt x="15822" y="18304"/>
                </a:moveTo>
                <a:cubicBezTo>
                  <a:pt x="15787" y="18390"/>
                  <a:pt x="15735" y="18466"/>
                  <a:pt x="15684" y="18526"/>
                </a:cubicBezTo>
                <a:cubicBezTo>
                  <a:pt x="15679" y="18511"/>
                  <a:pt x="15659" y="18505"/>
                  <a:pt x="15637" y="18505"/>
                </a:cubicBezTo>
                <a:cubicBezTo>
                  <a:pt x="15625" y="18505"/>
                  <a:pt x="15611" y="18507"/>
                  <a:pt x="15599" y="18510"/>
                </a:cubicBezTo>
                <a:cubicBezTo>
                  <a:pt x="15676" y="18442"/>
                  <a:pt x="15754" y="18382"/>
                  <a:pt x="15822" y="18304"/>
                </a:cubicBezTo>
                <a:close/>
                <a:moveTo>
                  <a:pt x="9019" y="19747"/>
                </a:moveTo>
                <a:lnTo>
                  <a:pt x="8994" y="19755"/>
                </a:lnTo>
                <a:lnTo>
                  <a:pt x="8994" y="19747"/>
                </a:lnTo>
                <a:close/>
                <a:moveTo>
                  <a:pt x="8916" y="19755"/>
                </a:moveTo>
                <a:cubicBezTo>
                  <a:pt x="8862" y="19770"/>
                  <a:pt x="8790" y="19780"/>
                  <a:pt x="8712" y="19780"/>
                </a:cubicBezTo>
                <a:cubicBezTo>
                  <a:pt x="8654" y="19780"/>
                  <a:pt x="8592" y="19775"/>
                  <a:pt x="8531" y="19763"/>
                </a:cubicBezTo>
                <a:cubicBezTo>
                  <a:pt x="8658" y="19755"/>
                  <a:pt x="8788" y="19755"/>
                  <a:pt x="8916" y="19755"/>
                </a:cubicBezTo>
                <a:close/>
                <a:moveTo>
                  <a:pt x="14233" y="19155"/>
                </a:moveTo>
                <a:cubicBezTo>
                  <a:pt x="14121" y="19266"/>
                  <a:pt x="13899" y="19394"/>
                  <a:pt x="13606" y="19489"/>
                </a:cubicBezTo>
                <a:cubicBezTo>
                  <a:pt x="13510" y="19516"/>
                  <a:pt x="13452" y="19526"/>
                  <a:pt x="13419" y="19526"/>
                </a:cubicBezTo>
                <a:cubicBezTo>
                  <a:pt x="13339" y="19526"/>
                  <a:pt x="13400" y="19469"/>
                  <a:pt x="13385" y="19469"/>
                </a:cubicBezTo>
                <a:cubicBezTo>
                  <a:pt x="13383" y="19469"/>
                  <a:pt x="13380" y="19470"/>
                  <a:pt x="13375" y="19472"/>
                </a:cubicBezTo>
                <a:cubicBezTo>
                  <a:pt x="12699" y="19574"/>
                  <a:pt x="12820" y="19782"/>
                  <a:pt x="12264" y="19782"/>
                </a:cubicBezTo>
                <a:cubicBezTo>
                  <a:pt x="12253" y="19782"/>
                  <a:pt x="12242" y="19782"/>
                  <a:pt x="12231" y="19782"/>
                </a:cubicBezTo>
                <a:cubicBezTo>
                  <a:pt x="11992" y="19730"/>
                  <a:pt x="12206" y="19627"/>
                  <a:pt x="12146" y="19576"/>
                </a:cubicBezTo>
                <a:cubicBezTo>
                  <a:pt x="12267" y="19546"/>
                  <a:pt x="12367" y="19540"/>
                  <a:pt x="12458" y="19540"/>
                </a:cubicBezTo>
                <a:cubicBezTo>
                  <a:pt x="12528" y="19540"/>
                  <a:pt x="12592" y="19544"/>
                  <a:pt x="12655" y="19544"/>
                </a:cubicBezTo>
                <a:cubicBezTo>
                  <a:pt x="12706" y="19544"/>
                  <a:pt x="12756" y="19541"/>
                  <a:pt x="12808" y="19532"/>
                </a:cubicBezTo>
                <a:lnTo>
                  <a:pt x="12559" y="19532"/>
                </a:lnTo>
                <a:cubicBezTo>
                  <a:pt x="12637" y="19492"/>
                  <a:pt x="12813" y="19445"/>
                  <a:pt x="12927" y="19445"/>
                </a:cubicBezTo>
                <a:cubicBezTo>
                  <a:pt x="12936" y="19445"/>
                  <a:pt x="12944" y="19445"/>
                  <a:pt x="12952" y="19446"/>
                </a:cubicBezTo>
                <a:cubicBezTo>
                  <a:pt x="12928" y="19437"/>
                  <a:pt x="12893" y="19437"/>
                  <a:pt x="12849" y="19437"/>
                </a:cubicBezTo>
                <a:cubicBezTo>
                  <a:pt x="13313" y="19369"/>
                  <a:pt x="13769" y="19275"/>
                  <a:pt x="14200" y="19163"/>
                </a:cubicBezTo>
                <a:cubicBezTo>
                  <a:pt x="14208" y="19163"/>
                  <a:pt x="14224" y="19155"/>
                  <a:pt x="14233" y="19155"/>
                </a:cubicBezTo>
                <a:close/>
                <a:moveTo>
                  <a:pt x="12241" y="19877"/>
                </a:moveTo>
                <a:cubicBezTo>
                  <a:pt x="12323" y="19881"/>
                  <a:pt x="12348" y="19881"/>
                  <a:pt x="12340" y="19881"/>
                </a:cubicBezTo>
                <a:cubicBezTo>
                  <a:pt x="12331" y="19881"/>
                  <a:pt x="12288" y="19881"/>
                  <a:pt x="12231" y="19885"/>
                </a:cubicBezTo>
                <a:cubicBezTo>
                  <a:pt x="12231" y="19877"/>
                  <a:pt x="12231" y="19877"/>
                  <a:pt x="12241" y="19877"/>
                </a:cubicBezTo>
                <a:close/>
                <a:moveTo>
                  <a:pt x="10953" y="20023"/>
                </a:moveTo>
                <a:cubicBezTo>
                  <a:pt x="10952" y="20023"/>
                  <a:pt x="10948" y="20026"/>
                  <a:pt x="10942" y="20031"/>
                </a:cubicBezTo>
                <a:cubicBezTo>
                  <a:pt x="10952" y="20026"/>
                  <a:pt x="10954" y="20023"/>
                  <a:pt x="10953" y="20023"/>
                </a:cubicBezTo>
                <a:close/>
                <a:moveTo>
                  <a:pt x="11417" y="0"/>
                </a:moveTo>
                <a:cubicBezTo>
                  <a:pt x="11314" y="8"/>
                  <a:pt x="11210" y="35"/>
                  <a:pt x="11097" y="52"/>
                </a:cubicBezTo>
                <a:cubicBezTo>
                  <a:pt x="10994" y="76"/>
                  <a:pt x="10891" y="112"/>
                  <a:pt x="10780" y="138"/>
                </a:cubicBezTo>
                <a:lnTo>
                  <a:pt x="10798" y="112"/>
                </a:lnTo>
                <a:lnTo>
                  <a:pt x="10798" y="112"/>
                </a:lnTo>
                <a:cubicBezTo>
                  <a:pt x="10592" y="171"/>
                  <a:pt x="10462" y="231"/>
                  <a:pt x="10367" y="301"/>
                </a:cubicBezTo>
                <a:cubicBezTo>
                  <a:pt x="10283" y="369"/>
                  <a:pt x="10231" y="421"/>
                  <a:pt x="10188" y="489"/>
                </a:cubicBezTo>
                <a:cubicBezTo>
                  <a:pt x="10165" y="497"/>
                  <a:pt x="10150" y="501"/>
                  <a:pt x="10142" y="501"/>
                </a:cubicBezTo>
                <a:cubicBezTo>
                  <a:pt x="10115" y="501"/>
                  <a:pt x="10145" y="468"/>
                  <a:pt x="10145" y="456"/>
                </a:cubicBezTo>
                <a:lnTo>
                  <a:pt x="10145" y="456"/>
                </a:lnTo>
                <a:cubicBezTo>
                  <a:pt x="10077" y="489"/>
                  <a:pt x="10015" y="524"/>
                  <a:pt x="9963" y="559"/>
                </a:cubicBezTo>
                <a:cubicBezTo>
                  <a:pt x="9912" y="592"/>
                  <a:pt x="9871" y="627"/>
                  <a:pt x="9827" y="662"/>
                </a:cubicBezTo>
                <a:cubicBezTo>
                  <a:pt x="9784" y="687"/>
                  <a:pt x="9749" y="713"/>
                  <a:pt x="9724" y="746"/>
                </a:cubicBezTo>
                <a:cubicBezTo>
                  <a:pt x="9689" y="773"/>
                  <a:pt x="9664" y="808"/>
                  <a:pt x="9638" y="833"/>
                </a:cubicBezTo>
                <a:cubicBezTo>
                  <a:pt x="9586" y="893"/>
                  <a:pt x="9543" y="963"/>
                  <a:pt x="9499" y="1031"/>
                </a:cubicBezTo>
                <a:cubicBezTo>
                  <a:pt x="9458" y="1099"/>
                  <a:pt x="9423" y="1186"/>
                  <a:pt x="9363" y="1297"/>
                </a:cubicBezTo>
                <a:lnTo>
                  <a:pt x="9277" y="1280"/>
                </a:lnTo>
                <a:cubicBezTo>
                  <a:pt x="9225" y="1408"/>
                  <a:pt x="8675" y="1820"/>
                  <a:pt x="8376" y="2268"/>
                </a:cubicBezTo>
                <a:cubicBezTo>
                  <a:pt x="8376" y="2260"/>
                  <a:pt x="8376" y="2241"/>
                  <a:pt x="8392" y="2200"/>
                </a:cubicBezTo>
                <a:lnTo>
                  <a:pt x="8392" y="2200"/>
                </a:lnTo>
                <a:cubicBezTo>
                  <a:pt x="8221" y="2447"/>
                  <a:pt x="7929" y="2653"/>
                  <a:pt x="7679" y="2808"/>
                </a:cubicBezTo>
                <a:cubicBezTo>
                  <a:pt x="7430" y="2973"/>
                  <a:pt x="7207" y="3076"/>
                  <a:pt x="7180" y="3247"/>
                </a:cubicBezTo>
                <a:cubicBezTo>
                  <a:pt x="7077" y="3334"/>
                  <a:pt x="6974" y="3402"/>
                  <a:pt x="6863" y="3478"/>
                </a:cubicBezTo>
                <a:cubicBezTo>
                  <a:pt x="6968" y="3434"/>
                  <a:pt x="7025" y="3417"/>
                  <a:pt x="7052" y="3417"/>
                </a:cubicBezTo>
                <a:cubicBezTo>
                  <a:pt x="7136" y="3417"/>
                  <a:pt x="6937" y="3578"/>
                  <a:pt x="7018" y="3578"/>
                </a:cubicBezTo>
                <a:cubicBezTo>
                  <a:pt x="7027" y="3578"/>
                  <a:pt x="7038" y="3576"/>
                  <a:pt x="7053" y="3573"/>
                </a:cubicBezTo>
                <a:lnTo>
                  <a:pt x="7053" y="3573"/>
                </a:lnTo>
                <a:cubicBezTo>
                  <a:pt x="6952" y="3630"/>
                  <a:pt x="6806" y="3663"/>
                  <a:pt x="6732" y="3663"/>
                </a:cubicBezTo>
                <a:cubicBezTo>
                  <a:pt x="6672" y="3663"/>
                  <a:pt x="6660" y="3641"/>
                  <a:pt x="6760" y="3591"/>
                </a:cubicBezTo>
                <a:lnTo>
                  <a:pt x="6803" y="3591"/>
                </a:lnTo>
                <a:cubicBezTo>
                  <a:pt x="6806" y="3559"/>
                  <a:pt x="6788" y="3547"/>
                  <a:pt x="6755" y="3547"/>
                </a:cubicBezTo>
                <a:cubicBezTo>
                  <a:pt x="6701" y="3547"/>
                  <a:pt x="6607" y="3581"/>
                  <a:pt x="6510" y="3608"/>
                </a:cubicBezTo>
                <a:cubicBezTo>
                  <a:pt x="6426" y="3632"/>
                  <a:pt x="6348" y="3659"/>
                  <a:pt x="6280" y="3676"/>
                </a:cubicBezTo>
                <a:cubicBezTo>
                  <a:pt x="6258" y="3679"/>
                  <a:pt x="6238" y="3681"/>
                  <a:pt x="6221" y="3681"/>
                </a:cubicBezTo>
                <a:cubicBezTo>
                  <a:pt x="6193" y="3681"/>
                  <a:pt x="6173" y="3675"/>
                  <a:pt x="6168" y="3659"/>
                </a:cubicBezTo>
                <a:cubicBezTo>
                  <a:pt x="5927" y="3736"/>
                  <a:pt x="5696" y="3779"/>
                  <a:pt x="5438" y="3849"/>
                </a:cubicBezTo>
                <a:cubicBezTo>
                  <a:pt x="5309" y="3882"/>
                  <a:pt x="5181" y="3909"/>
                  <a:pt x="5051" y="3942"/>
                </a:cubicBezTo>
                <a:cubicBezTo>
                  <a:pt x="4983" y="3960"/>
                  <a:pt x="4923" y="3977"/>
                  <a:pt x="4861" y="4004"/>
                </a:cubicBezTo>
                <a:lnTo>
                  <a:pt x="4674" y="4072"/>
                </a:lnTo>
                <a:cubicBezTo>
                  <a:pt x="4424" y="4148"/>
                  <a:pt x="4191" y="4278"/>
                  <a:pt x="3952" y="4389"/>
                </a:cubicBezTo>
                <a:cubicBezTo>
                  <a:pt x="3841" y="4449"/>
                  <a:pt x="3727" y="4527"/>
                  <a:pt x="3624" y="4595"/>
                </a:cubicBezTo>
                <a:lnTo>
                  <a:pt x="3462" y="4706"/>
                </a:lnTo>
                <a:cubicBezTo>
                  <a:pt x="3410" y="4742"/>
                  <a:pt x="3358" y="4785"/>
                  <a:pt x="3307" y="4828"/>
                </a:cubicBezTo>
                <a:lnTo>
                  <a:pt x="3470" y="4836"/>
                </a:lnTo>
                <a:lnTo>
                  <a:pt x="3196" y="5059"/>
                </a:lnTo>
                <a:cubicBezTo>
                  <a:pt x="3172" y="5071"/>
                  <a:pt x="3150" y="5077"/>
                  <a:pt x="3134" y="5077"/>
                </a:cubicBezTo>
                <a:cubicBezTo>
                  <a:pt x="3092" y="5077"/>
                  <a:pt x="3095" y="5031"/>
                  <a:pt x="3239" y="4913"/>
                </a:cubicBezTo>
                <a:lnTo>
                  <a:pt x="3239" y="4913"/>
                </a:lnTo>
                <a:cubicBezTo>
                  <a:pt x="3171" y="4939"/>
                  <a:pt x="3093" y="5016"/>
                  <a:pt x="3041" y="5094"/>
                </a:cubicBezTo>
                <a:cubicBezTo>
                  <a:pt x="2998" y="5179"/>
                  <a:pt x="2973" y="5257"/>
                  <a:pt x="2981" y="5265"/>
                </a:cubicBezTo>
                <a:cubicBezTo>
                  <a:pt x="2894" y="5341"/>
                  <a:pt x="2849" y="5369"/>
                  <a:pt x="2831" y="5369"/>
                </a:cubicBezTo>
                <a:cubicBezTo>
                  <a:pt x="2778" y="5369"/>
                  <a:pt x="2947" y="5131"/>
                  <a:pt x="2932" y="5131"/>
                </a:cubicBezTo>
                <a:cubicBezTo>
                  <a:pt x="2929" y="5131"/>
                  <a:pt x="2924" y="5135"/>
                  <a:pt x="2913" y="5146"/>
                </a:cubicBezTo>
                <a:lnTo>
                  <a:pt x="2775" y="5300"/>
                </a:lnTo>
                <a:lnTo>
                  <a:pt x="2775" y="5300"/>
                </a:lnTo>
                <a:lnTo>
                  <a:pt x="2818" y="5273"/>
                </a:lnTo>
                <a:lnTo>
                  <a:pt x="2818" y="5273"/>
                </a:lnTo>
                <a:cubicBezTo>
                  <a:pt x="2732" y="5428"/>
                  <a:pt x="2748" y="5463"/>
                  <a:pt x="2561" y="5694"/>
                </a:cubicBezTo>
                <a:cubicBezTo>
                  <a:pt x="2495" y="5760"/>
                  <a:pt x="2467" y="5771"/>
                  <a:pt x="2449" y="5771"/>
                </a:cubicBezTo>
                <a:cubicBezTo>
                  <a:pt x="2441" y="5771"/>
                  <a:pt x="2435" y="5768"/>
                  <a:pt x="2428" y="5768"/>
                </a:cubicBezTo>
                <a:cubicBezTo>
                  <a:pt x="2421" y="5768"/>
                  <a:pt x="2412" y="5772"/>
                  <a:pt x="2398" y="5789"/>
                </a:cubicBezTo>
                <a:cubicBezTo>
                  <a:pt x="2396" y="5787"/>
                  <a:pt x="2395" y="5787"/>
                  <a:pt x="2393" y="5787"/>
                </a:cubicBezTo>
                <a:cubicBezTo>
                  <a:pt x="2382" y="5787"/>
                  <a:pt x="2363" y="5809"/>
                  <a:pt x="2320" y="5875"/>
                </a:cubicBezTo>
                <a:lnTo>
                  <a:pt x="2062" y="6236"/>
                </a:lnTo>
                <a:lnTo>
                  <a:pt x="2233" y="6141"/>
                </a:lnTo>
                <a:lnTo>
                  <a:pt x="2233" y="6141"/>
                </a:lnTo>
                <a:cubicBezTo>
                  <a:pt x="2175" y="6280"/>
                  <a:pt x="2071" y="6403"/>
                  <a:pt x="2113" y="6403"/>
                </a:cubicBezTo>
                <a:cubicBezTo>
                  <a:pt x="2125" y="6403"/>
                  <a:pt x="2149" y="6392"/>
                  <a:pt x="2191" y="6369"/>
                </a:cubicBezTo>
                <a:lnTo>
                  <a:pt x="2191" y="6369"/>
                </a:lnTo>
                <a:cubicBezTo>
                  <a:pt x="2044" y="6457"/>
                  <a:pt x="1827" y="6794"/>
                  <a:pt x="1658" y="7137"/>
                </a:cubicBezTo>
                <a:cubicBezTo>
                  <a:pt x="1487" y="7489"/>
                  <a:pt x="1349" y="7842"/>
                  <a:pt x="1297" y="7910"/>
                </a:cubicBezTo>
                <a:cubicBezTo>
                  <a:pt x="1272" y="8048"/>
                  <a:pt x="1237" y="8178"/>
                  <a:pt x="1194" y="8314"/>
                </a:cubicBezTo>
                <a:cubicBezTo>
                  <a:pt x="1151" y="8444"/>
                  <a:pt x="1099" y="8580"/>
                  <a:pt x="1039" y="8734"/>
                </a:cubicBezTo>
                <a:cubicBezTo>
                  <a:pt x="1055" y="8709"/>
                  <a:pt x="1080" y="8691"/>
                  <a:pt x="1101" y="8691"/>
                </a:cubicBezTo>
                <a:cubicBezTo>
                  <a:pt x="1136" y="8691"/>
                  <a:pt x="1156" y="8745"/>
                  <a:pt x="1091" y="8908"/>
                </a:cubicBezTo>
                <a:cubicBezTo>
                  <a:pt x="1073" y="8891"/>
                  <a:pt x="1056" y="8883"/>
                  <a:pt x="1040" y="8883"/>
                </a:cubicBezTo>
                <a:cubicBezTo>
                  <a:pt x="912" y="8883"/>
                  <a:pt x="825" y="9357"/>
                  <a:pt x="653" y="9526"/>
                </a:cubicBezTo>
                <a:lnTo>
                  <a:pt x="653" y="9526"/>
                </a:lnTo>
                <a:cubicBezTo>
                  <a:pt x="657" y="9524"/>
                  <a:pt x="659" y="9523"/>
                  <a:pt x="662" y="9523"/>
                </a:cubicBezTo>
                <a:cubicBezTo>
                  <a:pt x="718" y="9523"/>
                  <a:pt x="512" y="10090"/>
                  <a:pt x="586" y="10090"/>
                </a:cubicBezTo>
                <a:cubicBezTo>
                  <a:pt x="598" y="10090"/>
                  <a:pt x="617" y="10075"/>
                  <a:pt x="646" y="10041"/>
                </a:cubicBezTo>
                <a:lnTo>
                  <a:pt x="646" y="10041"/>
                </a:lnTo>
                <a:cubicBezTo>
                  <a:pt x="613" y="10125"/>
                  <a:pt x="594" y="10145"/>
                  <a:pt x="578" y="10145"/>
                </a:cubicBezTo>
                <a:cubicBezTo>
                  <a:pt x="563" y="10145"/>
                  <a:pt x="551" y="10130"/>
                  <a:pt x="535" y="10130"/>
                </a:cubicBezTo>
                <a:cubicBezTo>
                  <a:pt x="520" y="10130"/>
                  <a:pt x="500" y="10142"/>
                  <a:pt x="472" y="10188"/>
                </a:cubicBezTo>
                <a:cubicBezTo>
                  <a:pt x="388" y="10744"/>
                  <a:pt x="79" y="11381"/>
                  <a:pt x="52" y="12103"/>
                </a:cubicBezTo>
                <a:cubicBezTo>
                  <a:pt x="53" y="12103"/>
                  <a:pt x="54" y="12103"/>
                  <a:pt x="55" y="12103"/>
                </a:cubicBezTo>
                <a:cubicBezTo>
                  <a:pt x="70" y="12103"/>
                  <a:pt x="89" y="12072"/>
                  <a:pt x="109" y="12072"/>
                </a:cubicBezTo>
                <a:cubicBezTo>
                  <a:pt x="125" y="12072"/>
                  <a:pt x="140" y="12090"/>
                  <a:pt x="155" y="12154"/>
                </a:cubicBezTo>
                <a:lnTo>
                  <a:pt x="0" y="12523"/>
                </a:lnTo>
                <a:cubicBezTo>
                  <a:pt x="9" y="12670"/>
                  <a:pt x="155" y="12651"/>
                  <a:pt x="68" y="12909"/>
                </a:cubicBezTo>
                <a:cubicBezTo>
                  <a:pt x="79" y="12889"/>
                  <a:pt x="96" y="12863"/>
                  <a:pt x="109" y="12863"/>
                </a:cubicBezTo>
                <a:cubicBezTo>
                  <a:pt x="118" y="12863"/>
                  <a:pt x="126" y="12875"/>
                  <a:pt x="130" y="12909"/>
                </a:cubicBezTo>
                <a:cubicBezTo>
                  <a:pt x="95" y="13614"/>
                  <a:pt x="285" y="14327"/>
                  <a:pt x="584" y="14970"/>
                </a:cubicBezTo>
                <a:cubicBezTo>
                  <a:pt x="876" y="15624"/>
                  <a:pt x="1264" y="16207"/>
                  <a:pt x="1606" y="16826"/>
                </a:cubicBezTo>
                <a:cubicBezTo>
                  <a:pt x="1576" y="16757"/>
                  <a:pt x="1571" y="16731"/>
                  <a:pt x="1582" y="16731"/>
                </a:cubicBezTo>
                <a:cubicBezTo>
                  <a:pt x="1599" y="16731"/>
                  <a:pt x="1652" y="16790"/>
                  <a:pt x="1709" y="16852"/>
                </a:cubicBezTo>
                <a:cubicBezTo>
                  <a:pt x="1658" y="16774"/>
                  <a:pt x="1761" y="16817"/>
                  <a:pt x="1769" y="16784"/>
                </a:cubicBezTo>
                <a:cubicBezTo>
                  <a:pt x="1872" y="16947"/>
                  <a:pt x="1967" y="17118"/>
                  <a:pt x="2070" y="17281"/>
                </a:cubicBezTo>
                <a:cubicBezTo>
                  <a:pt x="2148" y="17289"/>
                  <a:pt x="2251" y="17403"/>
                  <a:pt x="2355" y="17514"/>
                </a:cubicBezTo>
                <a:cubicBezTo>
                  <a:pt x="2450" y="17617"/>
                  <a:pt x="2546" y="17714"/>
                  <a:pt x="2600" y="17714"/>
                </a:cubicBezTo>
                <a:cubicBezTo>
                  <a:pt x="2605" y="17714"/>
                  <a:pt x="2609" y="17713"/>
                  <a:pt x="2612" y="17712"/>
                </a:cubicBezTo>
                <a:lnTo>
                  <a:pt x="2474" y="17590"/>
                </a:lnTo>
                <a:lnTo>
                  <a:pt x="2474" y="17590"/>
                </a:lnTo>
                <a:cubicBezTo>
                  <a:pt x="2496" y="17600"/>
                  <a:pt x="2513" y="17604"/>
                  <a:pt x="2527" y="17604"/>
                </a:cubicBezTo>
                <a:cubicBezTo>
                  <a:pt x="2590" y="17604"/>
                  <a:pt x="2579" y="17517"/>
                  <a:pt x="2552" y="17419"/>
                </a:cubicBezTo>
                <a:cubicBezTo>
                  <a:pt x="2552" y="17403"/>
                  <a:pt x="2552" y="17392"/>
                  <a:pt x="2542" y="17376"/>
                </a:cubicBezTo>
                <a:lnTo>
                  <a:pt x="2542" y="17376"/>
                </a:lnTo>
                <a:cubicBezTo>
                  <a:pt x="2672" y="17514"/>
                  <a:pt x="2800" y="17642"/>
                  <a:pt x="2938" y="17780"/>
                </a:cubicBezTo>
                <a:lnTo>
                  <a:pt x="2664" y="17883"/>
                </a:lnTo>
                <a:cubicBezTo>
                  <a:pt x="2656" y="17867"/>
                  <a:pt x="2637" y="17848"/>
                  <a:pt x="2637" y="17832"/>
                </a:cubicBezTo>
                <a:lnTo>
                  <a:pt x="2612" y="17900"/>
                </a:lnTo>
                <a:lnTo>
                  <a:pt x="147" y="18827"/>
                </a:lnTo>
                <a:cubicBezTo>
                  <a:pt x="2002" y="19266"/>
                  <a:pt x="4063" y="19773"/>
                  <a:pt x="5979" y="19773"/>
                </a:cubicBezTo>
                <a:cubicBezTo>
                  <a:pt x="6628" y="19773"/>
                  <a:pt x="7337" y="19773"/>
                  <a:pt x="8063" y="19763"/>
                </a:cubicBezTo>
                <a:lnTo>
                  <a:pt x="8063" y="19763"/>
                </a:lnTo>
                <a:cubicBezTo>
                  <a:pt x="8052" y="19764"/>
                  <a:pt x="8046" y="19766"/>
                  <a:pt x="8040" y="19773"/>
                </a:cubicBezTo>
                <a:lnTo>
                  <a:pt x="8048" y="19806"/>
                </a:lnTo>
                <a:cubicBezTo>
                  <a:pt x="8160" y="19798"/>
                  <a:pt x="8246" y="19782"/>
                  <a:pt x="8178" y="19763"/>
                </a:cubicBezTo>
                <a:lnTo>
                  <a:pt x="8496" y="19763"/>
                </a:lnTo>
                <a:cubicBezTo>
                  <a:pt x="8306" y="19815"/>
                  <a:pt x="8444" y="19996"/>
                  <a:pt x="8634" y="20099"/>
                </a:cubicBezTo>
                <a:cubicBezTo>
                  <a:pt x="8642" y="20072"/>
                  <a:pt x="8642" y="20048"/>
                  <a:pt x="8865" y="20013"/>
                </a:cubicBezTo>
                <a:cubicBezTo>
                  <a:pt x="8788" y="19980"/>
                  <a:pt x="8366" y="19945"/>
                  <a:pt x="8555" y="19893"/>
                </a:cubicBezTo>
                <a:cubicBezTo>
                  <a:pt x="8635" y="19881"/>
                  <a:pt x="8689" y="19876"/>
                  <a:pt x="8729" y="19876"/>
                </a:cubicBezTo>
                <a:cubicBezTo>
                  <a:pt x="8835" y="19876"/>
                  <a:pt x="8836" y="19911"/>
                  <a:pt x="8943" y="19936"/>
                </a:cubicBezTo>
                <a:cubicBezTo>
                  <a:pt x="8830" y="19866"/>
                  <a:pt x="9217" y="19825"/>
                  <a:pt x="9260" y="19738"/>
                </a:cubicBezTo>
                <a:cubicBezTo>
                  <a:pt x="9860" y="19722"/>
                  <a:pt x="10470" y="19695"/>
                  <a:pt x="11072" y="19644"/>
                </a:cubicBezTo>
                <a:lnTo>
                  <a:pt x="11072" y="19644"/>
                </a:lnTo>
                <a:cubicBezTo>
                  <a:pt x="11064" y="19652"/>
                  <a:pt x="11064" y="19660"/>
                  <a:pt x="11089" y="19670"/>
                </a:cubicBezTo>
                <a:lnTo>
                  <a:pt x="11252" y="19644"/>
                </a:lnTo>
                <a:lnTo>
                  <a:pt x="11252" y="19644"/>
                </a:lnTo>
                <a:cubicBezTo>
                  <a:pt x="11417" y="19695"/>
                  <a:pt x="10942" y="19763"/>
                  <a:pt x="11159" y="19773"/>
                </a:cubicBezTo>
                <a:cubicBezTo>
                  <a:pt x="10955" y="19835"/>
                  <a:pt x="10731" y="19912"/>
                  <a:pt x="10455" y="19912"/>
                </a:cubicBezTo>
                <a:cubicBezTo>
                  <a:pt x="10426" y="19912"/>
                  <a:pt x="10397" y="19911"/>
                  <a:pt x="10367" y="19909"/>
                </a:cubicBezTo>
                <a:lnTo>
                  <a:pt x="10303" y="19829"/>
                </a:lnTo>
                <a:lnTo>
                  <a:pt x="10303" y="19829"/>
                </a:lnTo>
                <a:cubicBezTo>
                  <a:pt x="10319" y="19842"/>
                  <a:pt x="10388" y="19852"/>
                  <a:pt x="10459" y="19852"/>
                </a:cubicBezTo>
                <a:cubicBezTo>
                  <a:pt x="10512" y="19852"/>
                  <a:pt x="10566" y="19846"/>
                  <a:pt x="10600" y="19833"/>
                </a:cubicBezTo>
                <a:lnTo>
                  <a:pt x="10600" y="19833"/>
                </a:lnTo>
                <a:cubicBezTo>
                  <a:pt x="10582" y="19839"/>
                  <a:pt x="10558" y="19842"/>
                  <a:pt x="10530" y="19842"/>
                </a:cubicBezTo>
                <a:cubicBezTo>
                  <a:pt x="10429" y="19842"/>
                  <a:pt x="10278" y="19808"/>
                  <a:pt x="10150" y="19808"/>
                </a:cubicBezTo>
                <a:cubicBezTo>
                  <a:pt x="10075" y="19808"/>
                  <a:pt x="10007" y="19820"/>
                  <a:pt x="9963" y="19858"/>
                </a:cubicBezTo>
                <a:lnTo>
                  <a:pt x="10188" y="19918"/>
                </a:lnTo>
                <a:cubicBezTo>
                  <a:pt x="9980" y="19965"/>
                  <a:pt x="9730" y="20066"/>
                  <a:pt x="9470" y="20066"/>
                </a:cubicBezTo>
                <a:cubicBezTo>
                  <a:pt x="9449" y="20066"/>
                  <a:pt x="9428" y="20065"/>
                  <a:pt x="9407" y="20064"/>
                </a:cubicBezTo>
                <a:lnTo>
                  <a:pt x="9407" y="20064"/>
                </a:lnTo>
                <a:cubicBezTo>
                  <a:pt x="9455" y="20097"/>
                  <a:pt x="9475" y="20102"/>
                  <a:pt x="9493" y="20102"/>
                </a:cubicBezTo>
                <a:cubicBezTo>
                  <a:pt x="9502" y="20102"/>
                  <a:pt x="9511" y="20101"/>
                  <a:pt x="9524" y="20101"/>
                </a:cubicBezTo>
                <a:cubicBezTo>
                  <a:pt x="9548" y="20101"/>
                  <a:pt x="9587" y="20108"/>
                  <a:pt x="9673" y="20151"/>
                </a:cubicBezTo>
                <a:cubicBezTo>
                  <a:pt x="9499" y="20026"/>
                  <a:pt x="10329" y="20116"/>
                  <a:pt x="10140" y="20011"/>
                </a:cubicBezTo>
                <a:lnTo>
                  <a:pt x="10140" y="20011"/>
                </a:lnTo>
                <a:cubicBezTo>
                  <a:pt x="10338" y="20100"/>
                  <a:pt x="10484" y="20035"/>
                  <a:pt x="10755" y="20116"/>
                </a:cubicBezTo>
                <a:cubicBezTo>
                  <a:pt x="10747" y="20091"/>
                  <a:pt x="10652" y="20064"/>
                  <a:pt x="10891" y="20064"/>
                </a:cubicBezTo>
                <a:cubicBezTo>
                  <a:pt x="10901" y="20056"/>
                  <a:pt x="10926" y="20039"/>
                  <a:pt x="10942" y="20031"/>
                </a:cubicBezTo>
                <a:cubicBezTo>
                  <a:pt x="10883" y="20021"/>
                  <a:pt x="10831" y="20004"/>
                  <a:pt x="10815" y="19996"/>
                </a:cubicBezTo>
                <a:cubicBezTo>
                  <a:pt x="10926" y="19918"/>
                  <a:pt x="11303" y="19893"/>
                  <a:pt x="11433" y="19841"/>
                </a:cubicBezTo>
                <a:cubicBezTo>
                  <a:pt x="11579" y="19841"/>
                  <a:pt x="11373" y="19877"/>
                  <a:pt x="11458" y="19901"/>
                </a:cubicBezTo>
                <a:lnTo>
                  <a:pt x="11639" y="19833"/>
                </a:lnTo>
                <a:cubicBezTo>
                  <a:pt x="11664" y="19901"/>
                  <a:pt x="12035" y="19901"/>
                  <a:pt x="11699" y="19980"/>
                </a:cubicBezTo>
                <a:lnTo>
                  <a:pt x="12000" y="19953"/>
                </a:lnTo>
                <a:cubicBezTo>
                  <a:pt x="12044" y="19957"/>
                  <a:pt x="12093" y="19959"/>
                  <a:pt x="12144" y="19959"/>
                </a:cubicBezTo>
                <a:cubicBezTo>
                  <a:pt x="12297" y="19959"/>
                  <a:pt x="12465" y="19940"/>
                  <a:pt x="12575" y="19901"/>
                </a:cubicBezTo>
                <a:cubicBezTo>
                  <a:pt x="12686" y="19895"/>
                  <a:pt x="12832" y="19824"/>
                  <a:pt x="12843" y="19824"/>
                </a:cubicBezTo>
                <a:cubicBezTo>
                  <a:pt x="12847" y="19824"/>
                  <a:pt x="12837" y="19831"/>
                  <a:pt x="12808" y="19850"/>
                </a:cubicBezTo>
                <a:lnTo>
                  <a:pt x="13272" y="19730"/>
                </a:lnTo>
                <a:lnTo>
                  <a:pt x="13280" y="19738"/>
                </a:lnTo>
                <a:cubicBezTo>
                  <a:pt x="13511" y="19695"/>
                  <a:pt x="13744" y="19635"/>
                  <a:pt x="13983" y="19557"/>
                </a:cubicBezTo>
                <a:cubicBezTo>
                  <a:pt x="14224" y="19481"/>
                  <a:pt x="14482" y="19429"/>
                  <a:pt x="14775" y="19386"/>
                </a:cubicBezTo>
                <a:cubicBezTo>
                  <a:pt x="14929" y="19310"/>
                  <a:pt x="15084" y="19223"/>
                  <a:pt x="15342" y="19112"/>
                </a:cubicBezTo>
                <a:lnTo>
                  <a:pt x="15418" y="19136"/>
                </a:lnTo>
                <a:cubicBezTo>
                  <a:pt x="15469" y="19103"/>
                  <a:pt x="15529" y="19068"/>
                  <a:pt x="15599" y="19025"/>
                </a:cubicBezTo>
                <a:cubicBezTo>
                  <a:pt x="15659" y="18990"/>
                  <a:pt x="15735" y="18949"/>
                  <a:pt x="15797" y="18906"/>
                </a:cubicBezTo>
                <a:cubicBezTo>
                  <a:pt x="15925" y="18811"/>
                  <a:pt x="16045" y="18724"/>
                  <a:pt x="16055" y="18664"/>
                </a:cubicBezTo>
                <a:cubicBezTo>
                  <a:pt x="16199" y="18629"/>
                  <a:pt x="16405" y="18415"/>
                  <a:pt x="16560" y="18149"/>
                </a:cubicBezTo>
                <a:cubicBezTo>
                  <a:pt x="16725" y="17875"/>
                  <a:pt x="16809" y="17574"/>
                  <a:pt x="16888" y="17384"/>
                </a:cubicBezTo>
                <a:lnTo>
                  <a:pt x="16818" y="17351"/>
                </a:lnTo>
                <a:cubicBezTo>
                  <a:pt x="16904" y="17102"/>
                  <a:pt x="16931" y="16836"/>
                  <a:pt x="16947" y="16535"/>
                </a:cubicBezTo>
                <a:lnTo>
                  <a:pt x="16947" y="16535"/>
                </a:lnTo>
                <a:lnTo>
                  <a:pt x="16879" y="16543"/>
                </a:lnTo>
                <a:cubicBezTo>
                  <a:pt x="16869" y="16277"/>
                  <a:pt x="17034" y="15898"/>
                  <a:pt x="17102" y="15496"/>
                </a:cubicBezTo>
                <a:lnTo>
                  <a:pt x="17102" y="15496"/>
                </a:lnTo>
                <a:cubicBezTo>
                  <a:pt x="17119" y="15529"/>
                  <a:pt x="17094" y="15632"/>
                  <a:pt x="17067" y="15702"/>
                </a:cubicBezTo>
                <a:cubicBezTo>
                  <a:pt x="17300" y="15247"/>
                  <a:pt x="17145" y="14671"/>
                  <a:pt x="17325" y="14249"/>
                </a:cubicBezTo>
                <a:cubicBezTo>
                  <a:pt x="17316" y="14129"/>
                  <a:pt x="17343" y="14053"/>
                  <a:pt x="17368" y="13983"/>
                </a:cubicBezTo>
                <a:lnTo>
                  <a:pt x="17368" y="14010"/>
                </a:lnTo>
                <a:cubicBezTo>
                  <a:pt x="17368" y="14001"/>
                  <a:pt x="17376" y="13983"/>
                  <a:pt x="17376" y="13966"/>
                </a:cubicBezTo>
                <a:cubicBezTo>
                  <a:pt x="17395" y="13915"/>
                  <a:pt x="17420" y="13872"/>
                  <a:pt x="17436" y="13820"/>
                </a:cubicBezTo>
                <a:lnTo>
                  <a:pt x="17436" y="13820"/>
                </a:lnTo>
                <a:cubicBezTo>
                  <a:pt x="17411" y="13863"/>
                  <a:pt x="17395" y="13907"/>
                  <a:pt x="17376" y="13940"/>
                </a:cubicBezTo>
                <a:cubicBezTo>
                  <a:pt x="17395" y="13855"/>
                  <a:pt x="17403" y="13725"/>
                  <a:pt x="17411" y="13597"/>
                </a:cubicBezTo>
                <a:lnTo>
                  <a:pt x="17488" y="13554"/>
                </a:lnTo>
                <a:lnTo>
                  <a:pt x="17488" y="13527"/>
                </a:lnTo>
                <a:cubicBezTo>
                  <a:pt x="17517" y="13460"/>
                  <a:pt x="17508" y="13433"/>
                  <a:pt x="17484" y="13433"/>
                </a:cubicBezTo>
                <a:cubicBezTo>
                  <a:pt x="17465" y="13433"/>
                  <a:pt x="17437" y="13450"/>
                  <a:pt x="17411" y="13476"/>
                </a:cubicBezTo>
                <a:cubicBezTo>
                  <a:pt x="17411" y="13408"/>
                  <a:pt x="17403" y="13348"/>
                  <a:pt x="17395" y="13305"/>
                </a:cubicBezTo>
                <a:cubicBezTo>
                  <a:pt x="17523" y="13218"/>
                  <a:pt x="17395" y="12971"/>
                  <a:pt x="17539" y="12841"/>
                </a:cubicBezTo>
                <a:cubicBezTo>
                  <a:pt x="17498" y="12754"/>
                  <a:pt x="17558" y="12274"/>
                  <a:pt x="17463" y="12146"/>
                </a:cubicBezTo>
                <a:cubicBezTo>
                  <a:pt x="17455" y="12128"/>
                  <a:pt x="17446" y="12119"/>
                  <a:pt x="17436" y="12119"/>
                </a:cubicBezTo>
                <a:cubicBezTo>
                  <a:pt x="17446" y="12115"/>
                  <a:pt x="17455" y="12103"/>
                  <a:pt x="17460" y="12103"/>
                </a:cubicBezTo>
                <a:cubicBezTo>
                  <a:pt x="17465" y="12103"/>
                  <a:pt x="17467" y="12113"/>
                  <a:pt x="17463" y="12146"/>
                </a:cubicBezTo>
                <a:cubicBezTo>
                  <a:pt x="17488" y="12008"/>
                  <a:pt x="17514" y="11862"/>
                  <a:pt x="17479" y="11724"/>
                </a:cubicBezTo>
                <a:lnTo>
                  <a:pt x="17574" y="11664"/>
                </a:lnTo>
                <a:cubicBezTo>
                  <a:pt x="17531" y="11552"/>
                  <a:pt x="17488" y="11449"/>
                  <a:pt x="17436" y="11346"/>
                </a:cubicBezTo>
                <a:cubicBezTo>
                  <a:pt x="17458" y="11223"/>
                  <a:pt x="17472" y="11140"/>
                  <a:pt x="17503" y="11140"/>
                </a:cubicBezTo>
                <a:cubicBezTo>
                  <a:pt x="17522" y="11140"/>
                  <a:pt x="17546" y="11171"/>
                  <a:pt x="17582" y="11243"/>
                </a:cubicBezTo>
                <a:cubicBezTo>
                  <a:pt x="17506" y="11012"/>
                  <a:pt x="17479" y="10926"/>
                  <a:pt x="17446" y="10839"/>
                </a:cubicBezTo>
                <a:cubicBezTo>
                  <a:pt x="17420" y="10755"/>
                  <a:pt x="17395" y="10685"/>
                  <a:pt x="17292" y="10505"/>
                </a:cubicBezTo>
                <a:lnTo>
                  <a:pt x="17351" y="10505"/>
                </a:lnTo>
                <a:cubicBezTo>
                  <a:pt x="17316" y="10367"/>
                  <a:pt x="17170" y="10177"/>
                  <a:pt x="17189" y="10085"/>
                </a:cubicBezTo>
                <a:cubicBezTo>
                  <a:pt x="17189" y="9920"/>
                  <a:pt x="17042" y="9551"/>
                  <a:pt x="16844" y="9157"/>
                </a:cubicBezTo>
                <a:cubicBezTo>
                  <a:pt x="16646" y="8761"/>
                  <a:pt x="16397" y="8322"/>
                  <a:pt x="16269" y="7953"/>
                </a:cubicBezTo>
                <a:cubicBezTo>
                  <a:pt x="16255" y="7987"/>
                  <a:pt x="16244" y="8002"/>
                  <a:pt x="16233" y="8002"/>
                </a:cubicBezTo>
                <a:cubicBezTo>
                  <a:pt x="16179" y="8002"/>
                  <a:pt x="16155" y="7634"/>
                  <a:pt x="16056" y="7634"/>
                </a:cubicBezTo>
                <a:cubicBezTo>
                  <a:pt x="16052" y="7634"/>
                  <a:pt x="16048" y="7635"/>
                  <a:pt x="16045" y="7636"/>
                </a:cubicBezTo>
                <a:cubicBezTo>
                  <a:pt x="16058" y="7593"/>
                  <a:pt x="16048" y="7529"/>
                  <a:pt x="16072" y="7529"/>
                </a:cubicBezTo>
                <a:cubicBezTo>
                  <a:pt x="16082" y="7529"/>
                  <a:pt x="16098" y="7540"/>
                  <a:pt x="16123" y="7568"/>
                </a:cubicBezTo>
                <a:cubicBezTo>
                  <a:pt x="15917" y="7240"/>
                  <a:pt x="15941" y="7026"/>
                  <a:pt x="15754" y="6819"/>
                </a:cubicBezTo>
                <a:cubicBezTo>
                  <a:pt x="15759" y="6809"/>
                  <a:pt x="15765" y="6805"/>
                  <a:pt x="15772" y="6805"/>
                </a:cubicBezTo>
                <a:cubicBezTo>
                  <a:pt x="15793" y="6805"/>
                  <a:pt x="15821" y="6842"/>
                  <a:pt x="15837" y="6842"/>
                </a:cubicBezTo>
                <a:cubicBezTo>
                  <a:pt x="15843" y="6842"/>
                  <a:pt x="15847" y="6838"/>
                  <a:pt x="15849" y="6828"/>
                </a:cubicBezTo>
                <a:cubicBezTo>
                  <a:pt x="15830" y="6811"/>
                  <a:pt x="15779" y="6735"/>
                  <a:pt x="15787" y="6692"/>
                </a:cubicBezTo>
                <a:cubicBezTo>
                  <a:pt x="15790" y="6683"/>
                  <a:pt x="15794" y="6680"/>
                  <a:pt x="15799" y="6680"/>
                </a:cubicBezTo>
                <a:cubicBezTo>
                  <a:pt x="15818" y="6680"/>
                  <a:pt x="15845" y="6743"/>
                  <a:pt x="15873" y="6776"/>
                </a:cubicBezTo>
                <a:cubicBezTo>
                  <a:pt x="15762" y="6434"/>
                  <a:pt x="15643" y="6415"/>
                  <a:pt x="15513" y="6415"/>
                </a:cubicBezTo>
                <a:cubicBezTo>
                  <a:pt x="15529" y="6209"/>
                  <a:pt x="15513" y="6125"/>
                  <a:pt x="15426" y="5987"/>
                </a:cubicBezTo>
                <a:cubicBezTo>
                  <a:pt x="15445" y="5952"/>
                  <a:pt x="15461" y="5900"/>
                  <a:pt x="15478" y="5892"/>
                </a:cubicBezTo>
                <a:cubicBezTo>
                  <a:pt x="15496" y="5892"/>
                  <a:pt x="15504" y="5919"/>
                  <a:pt x="15521" y="6038"/>
                </a:cubicBezTo>
                <a:cubicBezTo>
                  <a:pt x="15521" y="5970"/>
                  <a:pt x="15521" y="5764"/>
                  <a:pt x="15539" y="5583"/>
                </a:cubicBezTo>
                <a:cubicBezTo>
                  <a:pt x="15548" y="5395"/>
                  <a:pt x="15572" y="5230"/>
                  <a:pt x="15521" y="5214"/>
                </a:cubicBezTo>
                <a:cubicBezTo>
                  <a:pt x="15556" y="5170"/>
                  <a:pt x="15564" y="5034"/>
                  <a:pt x="15572" y="4991"/>
                </a:cubicBezTo>
                <a:cubicBezTo>
                  <a:pt x="15651" y="4682"/>
                  <a:pt x="15667" y="4655"/>
                  <a:pt x="15727" y="4337"/>
                </a:cubicBezTo>
                <a:lnTo>
                  <a:pt x="15727" y="4337"/>
                </a:lnTo>
                <a:lnTo>
                  <a:pt x="15694" y="4424"/>
                </a:lnTo>
                <a:cubicBezTo>
                  <a:pt x="15608" y="4278"/>
                  <a:pt x="15719" y="4158"/>
                  <a:pt x="15754" y="3909"/>
                </a:cubicBezTo>
                <a:lnTo>
                  <a:pt x="15762" y="3917"/>
                </a:lnTo>
                <a:cubicBezTo>
                  <a:pt x="15857" y="3632"/>
                  <a:pt x="15849" y="3564"/>
                  <a:pt x="15849" y="3496"/>
                </a:cubicBezTo>
                <a:cubicBezTo>
                  <a:pt x="15849" y="3437"/>
                  <a:pt x="15857" y="3375"/>
                  <a:pt x="15917" y="3076"/>
                </a:cubicBezTo>
                <a:lnTo>
                  <a:pt x="15917" y="3076"/>
                </a:lnTo>
                <a:lnTo>
                  <a:pt x="15838" y="3109"/>
                </a:lnTo>
                <a:cubicBezTo>
                  <a:pt x="15805" y="3092"/>
                  <a:pt x="15797" y="3049"/>
                  <a:pt x="15797" y="2998"/>
                </a:cubicBezTo>
                <a:cubicBezTo>
                  <a:pt x="15797" y="2938"/>
                  <a:pt x="15805" y="2859"/>
                  <a:pt x="15822" y="2783"/>
                </a:cubicBezTo>
                <a:cubicBezTo>
                  <a:pt x="15849" y="2697"/>
                  <a:pt x="15849" y="2602"/>
                  <a:pt x="15849" y="2499"/>
                </a:cubicBezTo>
                <a:cubicBezTo>
                  <a:pt x="15857" y="2406"/>
                  <a:pt x="15838" y="2311"/>
                  <a:pt x="15797" y="2224"/>
                </a:cubicBezTo>
                <a:lnTo>
                  <a:pt x="15787" y="2363"/>
                </a:lnTo>
                <a:cubicBezTo>
                  <a:pt x="15762" y="2311"/>
                  <a:pt x="15762" y="2260"/>
                  <a:pt x="15762" y="2189"/>
                </a:cubicBezTo>
                <a:cubicBezTo>
                  <a:pt x="15762" y="2156"/>
                  <a:pt x="15762" y="2121"/>
                  <a:pt x="15770" y="2086"/>
                </a:cubicBezTo>
                <a:lnTo>
                  <a:pt x="15770" y="1975"/>
                </a:lnTo>
                <a:cubicBezTo>
                  <a:pt x="15770" y="1899"/>
                  <a:pt x="15779" y="1820"/>
                  <a:pt x="15779" y="1744"/>
                </a:cubicBezTo>
                <a:cubicBezTo>
                  <a:pt x="15762" y="1674"/>
                  <a:pt x="15754" y="1606"/>
                  <a:pt x="15727" y="1555"/>
                </a:cubicBezTo>
                <a:cubicBezTo>
                  <a:pt x="15726" y="1547"/>
                  <a:pt x="15726" y="1544"/>
                  <a:pt x="15729" y="1544"/>
                </a:cubicBezTo>
                <a:cubicBezTo>
                  <a:pt x="15741" y="1544"/>
                  <a:pt x="15793" y="1623"/>
                  <a:pt x="15822" y="1666"/>
                </a:cubicBezTo>
                <a:cubicBezTo>
                  <a:pt x="15747" y="1450"/>
                  <a:pt x="15705" y="1399"/>
                  <a:pt x="15678" y="1399"/>
                </a:cubicBezTo>
                <a:cubicBezTo>
                  <a:pt x="15670" y="1399"/>
                  <a:pt x="15664" y="1403"/>
                  <a:pt x="15659" y="1408"/>
                </a:cubicBezTo>
                <a:cubicBezTo>
                  <a:pt x="15644" y="1419"/>
                  <a:pt x="15630" y="1432"/>
                  <a:pt x="15608" y="1432"/>
                </a:cubicBezTo>
                <a:cubicBezTo>
                  <a:pt x="15578" y="1432"/>
                  <a:pt x="15533" y="1408"/>
                  <a:pt x="15453" y="1324"/>
                </a:cubicBezTo>
                <a:cubicBezTo>
                  <a:pt x="15453" y="1272"/>
                  <a:pt x="15496" y="1272"/>
                  <a:pt x="15513" y="1254"/>
                </a:cubicBezTo>
                <a:cubicBezTo>
                  <a:pt x="15529" y="1237"/>
                  <a:pt x="15539" y="1194"/>
                  <a:pt x="15436" y="1091"/>
                </a:cubicBezTo>
                <a:cubicBezTo>
                  <a:pt x="15401" y="1031"/>
                  <a:pt x="15220" y="901"/>
                  <a:pt x="15014" y="817"/>
                </a:cubicBezTo>
                <a:cubicBezTo>
                  <a:pt x="14962" y="790"/>
                  <a:pt x="14911" y="765"/>
                  <a:pt x="14859" y="730"/>
                </a:cubicBezTo>
                <a:cubicBezTo>
                  <a:pt x="14799" y="713"/>
                  <a:pt x="14748" y="687"/>
                  <a:pt x="14696" y="670"/>
                </a:cubicBezTo>
                <a:cubicBezTo>
                  <a:pt x="14602" y="619"/>
                  <a:pt x="14509" y="559"/>
                  <a:pt x="14439" y="507"/>
                </a:cubicBezTo>
                <a:lnTo>
                  <a:pt x="14439" y="507"/>
                </a:lnTo>
                <a:cubicBezTo>
                  <a:pt x="14480" y="562"/>
                  <a:pt x="14522" y="611"/>
                  <a:pt x="14447" y="611"/>
                </a:cubicBezTo>
                <a:cubicBezTo>
                  <a:pt x="14429" y="611"/>
                  <a:pt x="14404" y="609"/>
                  <a:pt x="14371" y="602"/>
                </a:cubicBezTo>
                <a:cubicBezTo>
                  <a:pt x="14144" y="508"/>
                  <a:pt x="13819" y="258"/>
                  <a:pt x="13561" y="258"/>
                </a:cubicBezTo>
                <a:cubicBezTo>
                  <a:pt x="13536" y="258"/>
                  <a:pt x="13511" y="261"/>
                  <a:pt x="13486" y="266"/>
                </a:cubicBezTo>
                <a:cubicBezTo>
                  <a:pt x="13451" y="250"/>
                  <a:pt x="13443" y="231"/>
                  <a:pt x="13451" y="223"/>
                </a:cubicBezTo>
                <a:cubicBezTo>
                  <a:pt x="13294" y="204"/>
                  <a:pt x="12998" y="154"/>
                  <a:pt x="12808" y="154"/>
                </a:cubicBezTo>
                <a:cubicBezTo>
                  <a:pt x="12749" y="154"/>
                  <a:pt x="12700" y="159"/>
                  <a:pt x="12670" y="171"/>
                </a:cubicBezTo>
                <a:cubicBezTo>
                  <a:pt x="12618" y="59"/>
                  <a:pt x="12418" y="28"/>
                  <a:pt x="12193" y="28"/>
                </a:cubicBezTo>
                <a:cubicBezTo>
                  <a:pt x="12124" y="28"/>
                  <a:pt x="12053" y="31"/>
                  <a:pt x="11984" y="35"/>
                </a:cubicBezTo>
                <a:cubicBezTo>
                  <a:pt x="11824" y="44"/>
                  <a:pt x="11675" y="66"/>
                  <a:pt x="11570" y="66"/>
                </a:cubicBezTo>
                <a:cubicBezTo>
                  <a:pt x="11482" y="66"/>
                  <a:pt x="11424" y="51"/>
                  <a:pt x="11417" y="0"/>
                </a:cubicBezTo>
                <a:close/>
              </a:path>
            </a:pathLst>
          </a:custGeom>
          <a:solidFill>
            <a:srgbClr val="FDE3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8" name="Google Shape;2168;p31"/>
          <p:cNvSpPr/>
          <p:nvPr/>
        </p:nvSpPr>
        <p:spPr>
          <a:xfrm rot="-5400000">
            <a:off x="9050171" y="4173175"/>
            <a:ext cx="20018" cy="31362"/>
          </a:xfrm>
          <a:custGeom>
            <a:avLst/>
            <a:gdLst/>
            <a:ahLst/>
            <a:cxnLst/>
            <a:rect l="l" t="t" r="r" b="b"/>
            <a:pathLst>
              <a:path w="150" h="235" extrusionOk="0">
                <a:moveTo>
                  <a:pt x="107" y="1"/>
                </a:moveTo>
                <a:cubicBezTo>
                  <a:pt x="106" y="1"/>
                  <a:pt x="105" y="1"/>
                  <a:pt x="103" y="1"/>
                </a:cubicBezTo>
                <a:lnTo>
                  <a:pt x="43" y="28"/>
                </a:lnTo>
                <a:cubicBezTo>
                  <a:pt x="43" y="115"/>
                  <a:pt x="27" y="183"/>
                  <a:pt x="0" y="234"/>
                </a:cubicBezTo>
                <a:cubicBezTo>
                  <a:pt x="68" y="126"/>
                  <a:pt x="149" y="1"/>
                  <a:pt x="107" y="1"/>
                </a:cubicBezTo>
                <a:close/>
              </a:path>
            </a:pathLst>
          </a:custGeom>
          <a:solidFill>
            <a:srgbClr val="FDE3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9" name="Google Shape;2169;p31"/>
          <p:cNvSpPr/>
          <p:nvPr/>
        </p:nvSpPr>
        <p:spPr>
          <a:xfrm rot="-5400000">
            <a:off x="7645023" y="4609306"/>
            <a:ext cx="10943" cy="2536"/>
          </a:xfrm>
          <a:custGeom>
            <a:avLst/>
            <a:gdLst/>
            <a:ahLst/>
            <a:cxnLst/>
            <a:rect l="l" t="t" r="r" b="b"/>
            <a:pathLst>
              <a:path w="82" h="19" extrusionOk="0">
                <a:moveTo>
                  <a:pt x="38" y="0"/>
                </a:moveTo>
                <a:cubicBezTo>
                  <a:pt x="13" y="0"/>
                  <a:pt x="1" y="7"/>
                  <a:pt x="1" y="13"/>
                </a:cubicBezTo>
                <a:cubicBezTo>
                  <a:pt x="22" y="16"/>
                  <a:pt x="40" y="18"/>
                  <a:pt x="54" y="18"/>
                </a:cubicBezTo>
                <a:cubicBezTo>
                  <a:pt x="73" y="18"/>
                  <a:pt x="82" y="14"/>
                  <a:pt x="77" y="5"/>
                </a:cubicBezTo>
                <a:cubicBezTo>
                  <a:pt x="62" y="2"/>
                  <a:pt x="49" y="0"/>
                  <a:pt x="38" y="0"/>
                </a:cubicBezTo>
                <a:close/>
              </a:path>
            </a:pathLst>
          </a:custGeom>
          <a:solidFill>
            <a:srgbClr val="FDE3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0" name="Google Shape;2170;p31"/>
          <p:cNvSpPr/>
          <p:nvPr/>
        </p:nvSpPr>
        <p:spPr>
          <a:xfrm rot="-5400000">
            <a:off x="8268058" y="2404162"/>
            <a:ext cx="2450768" cy="2511623"/>
          </a:xfrm>
          <a:custGeom>
            <a:avLst/>
            <a:gdLst/>
            <a:ahLst/>
            <a:cxnLst/>
            <a:rect l="l" t="t" r="r" b="b"/>
            <a:pathLst>
              <a:path w="18364" h="18820" extrusionOk="0">
                <a:moveTo>
                  <a:pt x="12231" y="1221"/>
                </a:moveTo>
                <a:lnTo>
                  <a:pt x="12231" y="1221"/>
                </a:lnTo>
                <a:cubicBezTo>
                  <a:pt x="12212" y="1223"/>
                  <a:pt x="12218" y="1231"/>
                  <a:pt x="12239" y="1244"/>
                </a:cubicBezTo>
                <a:lnTo>
                  <a:pt x="12239" y="1244"/>
                </a:lnTo>
                <a:lnTo>
                  <a:pt x="12231" y="1221"/>
                </a:lnTo>
                <a:close/>
                <a:moveTo>
                  <a:pt x="11879" y="1265"/>
                </a:moveTo>
                <a:lnTo>
                  <a:pt x="11879" y="1265"/>
                </a:lnTo>
                <a:cubicBezTo>
                  <a:pt x="11854" y="1289"/>
                  <a:pt x="11854" y="1333"/>
                  <a:pt x="11854" y="1384"/>
                </a:cubicBezTo>
                <a:cubicBezTo>
                  <a:pt x="11776" y="1368"/>
                  <a:pt x="11699" y="1357"/>
                  <a:pt x="11621" y="1341"/>
                </a:cubicBezTo>
                <a:cubicBezTo>
                  <a:pt x="11708" y="1316"/>
                  <a:pt x="11792" y="1289"/>
                  <a:pt x="11879" y="1265"/>
                </a:cubicBezTo>
                <a:close/>
                <a:moveTo>
                  <a:pt x="12259" y="1302"/>
                </a:moveTo>
                <a:cubicBezTo>
                  <a:pt x="12293" y="1314"/>
                  <a:pt x="12328" y="1327"/>
                  <a:pt x="12361" y="1339"/>
                </a:cubicBezTo>
                <a:lnTo>
                  <a:pt x="12361" y="1339"/>
                </a:lnTo>
                <a:cubicBezTo>
                  <a:pt x="12448" y="1360"/>
                  <a:pt x="12533" y="1399"/>
                  <a:pt x="12610" y="1439"/>
                </a:cubicBezTo>
                <a:lnTo>
                  <a:pt x="12610" y="1439"/>
                </a:lnTo>
                <a:cubicBezTo>
                  <a:pt x="12555" y="1412"/>
                  <a:pt x="12463" y="1377"/>
                  <a:pt x="12361" y="1339"/>
                </a:cubicBezTo>
                <a:lnTo>
                  <a:pt x="12361" y="1339"/>
                </a:lnTo>
                <a:cubicBezTo>
                  <a:pt x="12330" y="1332"/>
                  <a:pt x="12298" y="1326"/>
                  <a:pt x="12266" y="1324"/>
                </a:cubicBezTo>
                <a:lnTo>
                  <a:pt x="12259" y="1302"/>
                </a:lnTo>
                <a:close/>
                <a:moveTo>
                  <a:pt x="6511" y="1625"/>
                </a:moveTo>
                <a:lnTo>
                  <a:pt x="6690" y="1642"/>
                </a:lnTo>
                <a:lnTo>
                  <a:pt x="6880" y="1642"/>
                </a:lnTo>
                <a:cubicBezTo>
                  <a:pt x="6923" y="1667"/>
                  <a:pt x="6880" y="1693"/>
                  <a:pt x="6820" y="1718"/>
                </a:cubicBezTo>
                <a:cubicBezTo>
                  <a:pt x="6845" y="1718"/>
                  <a:pt x="6871" y="1710"/>
                  <a:pt x="6888" y="1710"/>
                </a:cubicBezTo>
                <a:cubicBezTo>
                  <a:pt x="6940" y="1728"/>
                  <a:pt x="6958" y="1745"/>
                  <a:pt x="6958" y="1761"/>
                </a:cubicBezTo>
                <a:cubicBezTo>
                  <a:pt x="6896" y="1753"/>
                  <a:pt x="6828" y="1745"/>
                  <a:pt x="6768" y="1737"/>
                </a:cubicBezTo>
                <a:cubicBezTo>
                  <a:pt x="6785" y="1728"/>
                  <a:pt x="6803" y="1728"/>
                  <a:pt x="6820" y="1718"/>
                </a:cubicBezTo>
                <a:cubicBezTo>
                  <a:pt x="6785" y="1718"/>
                  <a:pt x="6752" y="1728"/>
                  <a:pt x="6725" y="1728"/>
                </a:cubicBezTo>
                <a:cubicBezTo>
                  <a:pt x="6690" y="1728"/>
                  <a:pt x="6665" y="1718"/>
                  <a:pt x="6639" y="1718"/>
                </a:cubicBezTo>
                <a:cubicBezTo>
                  <a:pt x="6587" y="1677"/>
                  <a:pt x="6535" y="1642"/>
                  <a:pt x="6511" y="1625"/>
                </a:cubicBezTo>
                <a:close/>
                <a:moveTo>
                  <a:pt x="13873" y="1802"/>
                </a:moveTo>
                <a:cubicBezTo>
                  <a:pt x="13869" y="1802"/>
                  <a:pt x="13871" y="1806"/>
                  <a:pt x="13880" y="1813"/>
                </a:cubicBezTo>
                <a:cubicBezTo>
                  <a:pt x="13889" y="1821"/>
                  <a:pt x="13897" y="1821"/>
                  <a:pt x="13905" y="1821"/>
                </a:cubicBezTo>
                <a:lnTo>
                  <a:pt x="13924" y="1908"/>
                </a:lnTo>
                <a:cubicBezTo>
                  <a:pt x="14035" y="1943"/>
                  <a:pt x="14146" y="1994"/>
                  <a:pt x="14225" y="2027"/>
                </a:cubicBezTo>
                <a:cubicBezTo>
                  <a:pt x="14190" y="2011"/>
                  <a:pt x="14155" y="1976"/>
                  <a:pt x="14130" y="1943"/>
                </a:cubicBezTo>
                <a:lnTo>
                  <a:pt x="14130" y="1943"/>
                </a:lnTo>
                <a:cubicBezTo>
                  <a:pt x="14173" y="1976"/>
                  <a:pt x="14206" y="2011"/>
                  <a:pt x="14241" y="2038"/>
                </a:cubicBezTo>
                <a:cubicBezTo>
                  <a:pt x="14252" y="2043"/>
                  <a:pt x="14260" y="2049"/>
                  <a:pt x="14267" y="2055"/>
                </a:cubicBezTo>
                <a:lnTo>
                  <a:pt x="14267" y="2055"/>
                </a:lnTo>
                <a:cubicBezTo>
                  <a:pt x="14264" y="2054"/>
                  <a:pt x="14261" y="2054"/>
                  <a:pt x="14258" y="2054"/>
                </a:cubicBezTo>
                <a:cubicBezTo>
                  <a:pt x="14282" y="2074"/>
                  <a:pt x="14310" y="2094"/>
                  <a:pt x="14343" y="2113"/>
                </a:cubicBezTo>
                <a:lnTo>
                  <a:pt x="14343" y="2113"/>
                </a:lnTo>
                <a:cubicBezTo>
                  <a:pt x="14415" y="2141"/>
                  <a:pt x="14468" y="2162"/>
                  <a:pt x="14482" y="2165"/>
                </a:cubicBezTo>
                <a:cubicBezTo>
                  <a:pt x="14451" y="2097"/>
                  <a:pt x="13908" y="1802"/>
                  <a:pt x="13873" y="1802"/>
                </a:cubicBezTo>
                <a:close/>
                <a:moveTo>
                  <a:pt x="14649" y="2540"/>
                </a:moveTo>
                <a:cubicBezTo>
                  <a:pt x="14790" y="2540"/>
                  <a:pt x="14939" y="2555"/>
                  <a:pt x="15082" y="2605"/>
                </a:cubicBezTo>
                <a:lnTo>
                  <a:pt x="15134" y="2681"/>
                </a:lnTo>
                <a:lnTo>
                  <a:pt x="15426" y="2776"/>
                </a:lnTo>
                <a:cubicBezTo>
                  <a:pt x="15379" y="2780"/>
                  <a:pt x="15315" y="2782"/>
                  <a:pt x="15239" y="2782"/>
                </a:cubicBezTo>
                <a:cubicBezTo>
                  <a:pt x="15164" y="2782"/>
                  <a:pt x="15078" y="2780"/>
                  <a:pt x="14987" y="2776"/>
                </a:cubicBezTo>
                <a:cubicBezTo>
                  <a:pt x="14843" y="2697"/>
                  <a:pt x="14688" y="2621"/>
                  <a:pt x="14542" y="2543"/>
                </a:cubicBezTo>
                <a:cubicBezTo>
                  <a:pt x="14577" y="2541"/>
                  <a:pt x="14612" y="2540"/>
                  <a:pt x="14649" y="2540"/>
                </a:cubicBezTo>
                <a:close/>
                <a:moveTo>
                  <a:pt x="16595" y="3386"/>
                </a:moveTo>
                <a:cubicBezTo>
                  <a:pt x="16612" y="3402"/>
                  <a:pt x="16715" y="3489"/>
                  <a:pt x="16818" y="3592"/>
                </a:cubicBezTo>
                <a:cubicBezTo>
                  <a:pt x="16921" y="3695"/>
                  <a:pt x="17024" y="3806"/>
                  <a:pt x="17049" y="3866"/>
                </a:cubicBezTo>
                <a:cubicBezTo>
                  <a:pt x="17059" y="3883"/>
                  <a:pt x="17067" y="3901"/>
                  <a:pt x="17059" y="3909"/>
                </a:cubicBezTo>
                <a:cubicBezTo>
                  <a:pt x="16973" y="3841"/>
                  <a:pt x="16886" y="3780"/>
                  <a:pt x="16783" y="3712"/>
                </a:cubicBezTo>
                <a:lnTo>
                  <a:pt x="16834" y="3617"/>
                </a:lnTo>
                <a:lnTo>
                  <a:pt x="16740" y="3687"/>
                </a:lnTo>
                <a:cubicBezTo>
                  <a:pt x="16655" y="3635"/>
                  <a:pt x="16560" y="3584"/>
                  <a:pt x="16457" y="3522"/>
                </a:cubicBezTo>
                <a:cubicBezTo>
                  <a:pt x="16492" y="3454"/>
                  <a:pt x="16544" y="3394"/>
                  <a:pt x="16595" y="3386"/>
                </a:cubicBezTo>
                <a:close/>
                <a:moveTo>
                  <a:pt x="17694" y="4647"/>
                </a:moveTo>
                <a:lnTo>
                  <a:pt x="17694" y="4647"/>
                </a:lnTo>
                <a:cubicBezTo>
                  <a:pt x="17754" y="4699"/>
                  <a:pt x="17814" y="4759"/>
                  <a:pt x="17849" y="4829"/>
                </a:cubicBezTo>
                <a:cubicBezTo>
                  <a:pt x="17832" y="4829"/>
                  <a:pt x="17822" y="4862"/>
                  <a:pt x="17814" y="4897"/>
                </a:cubicBezTo>
                <a:cubicBezTo>
                  <a:pt x="17781" y="4810"/>
                  <a:pt x="17737" y="4726"/>
                  <a:pt x="17694" y="4647"/>
                </a:cubicBezTo>
                <a:close/>
                <a:moveTo>
                  <a:pt x="18130" y="8196"/>
                </a:moveTo>
                <a:lnTo>
                  <a:pt x="18130" y="8196"/>
                </a:lnTo>
                <a:cubicBezTo>
                  <a:pt x="18131" y="8196"/>
                  <a:pt x="18117" y="8240"/>
                  <a:pt x="18098" y="8298"/>
                </a:cubicBezTo>
                <a:lnTo>
                  <a:pt x="18098" y="8290"/>
                </a:lnTo>
                <a:cubicBezTo>
                  <a:pt x="18121" y="8222"/>
                  <a:pt x="18130" y="8196"/>
                  <a:pt x="18130" y="8196"/>
                </a:cubicBezTo>
                <a:close/>
                <a:moveTo>
                  <a:pt x="18011" y="6297"/>
                </a:moveTo>
                <a:cubicBezTo>
                  <a:pt x="18080" y="6435"/>
                  <a:pt x="18131" y="6666"/>
                  <a:pt x="18141" y="6958"/>
                </a:cubicBezTo>
                <a:cubicBezTo>
                  <a:pt x="18136" y="7132"/>
                  <a:pt x="18113" y="7168"/>
                  <a:pt x="18092" y="7168"/>
                </a:cubicBezTo>
                <a:cubicBezTo>
                  <a:pt x="18077" y="7168"/>
                  <a:pt x="18063" y="7150"/>
                  <a:pt x="18057" y="7150"/>
                </a:cubicBezTo>
                <a:cubicBezTo>
                  <a:pt x="18054" y="7150"/>
                  <a:pt x="18053" y="7154"/>
                  <a:pt x="18055" y="7164"/>
                </a:cubicBezTo>
                <a:cubicBezTo>
                  <a:pt x="17952" y="7799"/>
                  <a:pt x="18193" y="7740"/>
                  <a:pt x="18011" y="8263"/>
                </a:cubicBezTo>
                <a:cubicBezTo>
                  <a:pt x="17975" y="8328"/>
                  <a:pt x="17947" y="8348"/>
                  <a:pt x="17923" y="8348"/>
                </a:cubicBezTo>
                <a:cubicBezTo>
                  <a:pt x="17882" y="8348"/>
                  <a:pt x="17854" y="8284"/>
                  <a:pt x="17822" y="8284"/>
                </a:cubicBezTo>
                <a:cubicBezTo>
                  <a:pt x="17817" y="8284"/>
                  <a:pt x="17811" y="8286"/>
                  <a:pt x="17805" y="8290"/>
                </a:cubicBezTo>
                <a:cubicBezTo>
                  <a:pt x="17822" y="8005"/>
                  <a:pt x="17925" y="7869"/>
                  <a:pt x="17952" y="7680"/>
                </a:cubicBezTo>
                <a:lnTo>
                  <a:pt x="17952" y="7680"/>
                </a:lnTo>
                <a:cubicBezTo>
                  <a:pt x="17925" y="7758"/>
                  <a:pt x="17900" y="7834"/>
                  <a:pt x="17873" y="7902"/>
                </a:cubicBezTo>
                <a:cubicBezTo>
                  <a:pt x="17865" y="7818"/>
                  <a:pt x="17884" y="7628"/>
                  <a:pt x="17908" y="7525"/>
                </a:cubicBezTo>
                <a:lnTo>
                  <a:pt x="17908" y="7525"/>
                </a:lnTo>
                <a:cubicBezTo>
                  <a:pt x="17900" y="7552"/>
                  <a:pt x="17892" y="7577"/>
                  <a:pt x="17884" y="7620"/>
                </a:cubicBezTo>
                <a:cubicBezTo>
                  <a:pt x="17943" y="7181"/>
                  <a:pt x="17995" y="6752"/>
                  <a:pt x="18011" y="6332"/>
                </a:cubicBezTo>
                <a:lnTo>
                  <a:pt x="18011" y="6297"/>
                </a:lnTo>
                <a:close/>
                <a:moveTo>
                  <a:pt x="17092" y="11133"/>
                </a:moveTo>
                <a:lnTo>
                  <a:pt x="17084" y="11159"/>
                </a:lnTo>
                <a:cubicBezTo>
                  <a:pt x="17084" y="11149"/>
                  <a:pt x="17084" y="11141"/>
                  <a:pt x="17092" y="11133"/>
                </a:cubicBezTo>
                <a:close/>
                <a:moveTo>
                  <a:pt x="17059" y="11228"/>
                </a:moveTo>
                <a:cubicBezTo>
                  <a:pt x="17059" y="11322"/>
                  <a:pt x="17032" y="11458"/>
                  <a:pt x="16964" y="11572"/>
                </a:cubicBezTo>
                <a:cubicBezTo>
                  <a:pt x="16997" y="11458"/>
                  <a:pt x="17032" y="11339"/>
                  <a:pt x="17059" y="11228"/>
                </a:cubicBezTo>
                <a:close/>
                <a:moveTo>
                  <a:pt x="2757" y="13118"/>
                </a:moveTo>
                <a:lnTo>
                  <a:pt x="2757" y="13118"/>
                </a:lnTo>
                <a:cubicBezTo>
                  <a:pt x="2818" y="13184"/>
                  <a:pt x="2828" y="13201"/>
                  <a:pt x="2819" y="13201"/>
                </a:cubicBezTo>
                <a:cubicBezTo>
                  <a:pt x="2812" y="13201"/>
                  <a:pt x="2797" y="13193"/>
                  <a:pt x="2784" y="13186"/>
                </a:cubicBezTo>
                <a:lnTo>
                  <a:pt x="2757" y="13118"/>
                </a:lnTo>
                <a:close/>
                <a:moveTo>
                  <a:pt x="5599" y="15769"/>
                </a:moveTo>
                <a:lnTo>
                  <a:pt x="5599" y="15769"/>
                </a:lnTo>
                <a:cubicBezTo>
                  <a:pt x="5601" y="15774"/>
                  <a:pt x="5604" y="15780"/>
                  <a:pt x="5608" y="15787"/>
                </a:cubicBezTo>
                <a:cubicBezTo>
                  <a:pt x="5605" y="15781"/>
                  <a:pt x="5602" y="15775"/>
                  <a:pt x="5599" y="15769"/>
                </a:cubicBezTo>
                <a:close/>
                <a:moveTo>
                  <a:pt x="2800" y="1"/>
                </a:moveTo>
                <a:lnTo>
                  <a:pt x="2800" y="1"/>
                </a:lnTo>
                <a:cubicBezTo>
                  <a:pt x="2526" y="9"/>
                  <a:pt x="2507" y="44"/>
                  <a:pt x="2526" y="79"/>
                </a:cubicBezTo>
                <a:cubicBezTo>
                  <a:pt x="2534" y="112"/>
                  <a:pt x="2559" y="156"/>
                  <a:pt x="2388" y="234"/>
                </a:cubicBezTo>
                <a:cubicBezTo>
                  <a:pt x="2345" y="224"/>
                  <a:pt x="2353" y="191"/>
                  <a:pt x="2345" y="164"/>
                </a:cubicBezTo>
                <a:cubicBezTo>
                  <a:pt x="2340" y="155"/>
                  <a:pt x="2326" y="144"/>
                  <a:pt x="2298" y="144"/>
                </a:cubicBezTo>
                <a:cubicBezTo>
                  <a:pt x="2272" y="144"/>
                  <a:pt x="2235" y="153"/>
                  <a:pt x="2182" y="182"/>
                </a:cubicBezTo>
                <a:cubicBezTo>
                  <a:pt x="2114" y="199"/>
                  <a:pt x="1949" y="327"/>
                  <a:pt x="1813" y="492"/>
                </a:cubicBezTo>
                <a:cubicBezTo>
                  <a:pt x="1769" y="525"/>
                  <a:pt x="1734" y="568"/>
                  <a:pt x="1691" y="603"/>
                </a:cubicBezTo>
                <a:cubicBezTo>
                  <a:pt x="1658" y="646"/>
                  <a:pt x="1623" y="687"/>
                  <a:pt x="1588" y="722"/>
                </a:cubicBezTo>
                <a:cubicBezTo>
                  <a:pt x="1520" y="809"/>
                  <a:pt x="1444" y="869"/>
                  <a:pt x="1374" y="920"/>
                </a:cubicBezTo>
                <a:cubicBezTo>
                  <a:pt x="1406" y="906"/>
                  <a:pt x="1437" y="893"/>
                  <a:pt x="1456" y="893"/>
                </a:cubicBezTo>
                <a:cubicBezTo>
                  <a:pt x="1482" y="893"/>
                  <a:pt x="1484" y="918"/>
                  <a:pt x="1433" y="997"/>
                </a:cubicBezTo>
                <a:cubicBezTo>
                  <a:pt x="1279" y="1203"/>
                  <a:pt x="918" y="1452"/>
                  <a:pt x="893" y="1702"/>
                </a:cubicBezTo>
                <a:cubicBezTo>
                  <a:pt x="867" y="1718"/>
                  <a:pt x="850" y="1728"/>
                  <a:pt x="842" y="1728"/>
                </a:cubicBezTo>
                <a:cubicBezTo>
                  <a:pt x="763" y="1900"/>
                  <a:pt x="568" y="2277"/>
                  <a:pt x="576" y="2407"/>
                </a:cubicBezTo>
                <a:cubicBezTo>
                  <a:pt x="429" y="2423"/>
                  <a:pt x="335" y="2708"/>
                  <a:pt x="267" y="2982"/>
                </a:cubicBezTo>
                <a:cubicBezTo>
                  <a:pt x="209" y="3239"/>
                  <a:pt x="190" y="3481"/>
                  <a:pt x="87" y="3481"/>
                </a:cubicBezTo>
                <a:cubicBezTo>
                  <a:pt x="84" y="3481"/>
                  <a:pt x="80" y="3481"/>
                  <a:pt x="77" y="3481"/>
                </a:cubicBezTo>
                <a:cubicBezTo>
                  <a:pt x="61" y="3573"/>
                  <a:pt x="52" y="3676"/>
                  <a:pt x="34" y="3780"/>
                </a:cubicBezTo>
                <a:cubicBezTo>
                  <a:pt x="25" y="3883"/>
                  <a:pt x="25" y="3986"/>
                  <a:pt x="25" y="4081"/>
                </a:cubicBezTo>
                <a:lnTo>
                  <a:pt x="1" y="4064"/>
                </a:lnTo>
                <a:lnTo>
                  <a:pt x="1" y="4064"/>
                </a:lnTo>
                <a:cubicBezTo>
                  <a:pt x="1" y="4270"/>
                  <a:pt x="17" y="4398"/>
                  <a:pt x="61" y="4501"/>
                </a:cubicBezTo>
                <a:cubicBezTo>
                  <a:pt x="85" y="4596"/>
                  <a:pt x="129" y="4656"/>
                  <a:pt x="172" y="4718"/>
                </a:cubicBezTo>
                <a:cubicBezTo>
                  <a:pt x="175" y="4758"/>
                  <a:pt x="171" y="4769"/>
                  <a:pt x="163" y="4769"/>
                </a:cubicBezTo>
                <a:cubicBezTo>
                  <a:pt x="153" y="4769"/>
                  <a:pt x="138" y="4750"/>
                  <a:pt x="129" y="4750"/>
                </a:cubicBezTo>
                <a:cubicBezTo>
                  <a:pt x="145" y="4821"/>
                  <a:pt x="155" y="4880"/>
                  <a:pt x="172" y="4940"/>
                </a:cubicBezTo>
                <a:cubicBezTo>
                  <a:pt x="188" y="4992"/>
                  <a:pt x="207" y="5043"/>
                  <a:pt x="223" y="5087"/>
                </a:cubicBezTo>
                <a:cubicBezTo>
                  <a:pt x="240" y="5130"/>
                  <a:pt x="258" y="5171"/>
                  <a:pt x="275" y="5206"/>
                </a:cubicBezTo>
                <a:cubicBezTo>
                  <a:pt x="291" y="5241"/>
                  <a:pt x="310" y="5274"/>
                  <a:pt x="326" y="5301"/>
                </a:cubicBezTo>
                <a:cubicBezTo>
                  <a:pt x="370" y="5369"/>
                  <a:pt x="413" y="5420"/>
                  <a:pt x="465" y="5480"/>
                </a:cubicBezTo>
                <a:cubicBezTo>
                  <a:pt x="516" y="5542"/>
                  <a:pt x="584" y="5602"/>
                  <a:pt x="660" y="5678"/>
                </a:cubicBezTo>
                <a:lnTo>
                  <a:pt x="627" y="5756"/>
                </a:lnTo>
                <a:cubicBezTo>
                  <a:pt x="722" y="5833"/>
                  <a:pt x="945" y="6443"/>
                  <a:pt x="1262" y="6830"/>
                </a:cubicBezTo>
                <a:cubicBezTo>
                  <a:pt x="1246" y="6830"/>
                  <a:pt x="1227" y="6830"/>
                  <a:pt x="1203" y="6804"/>
                </a:cubicBezTo>
                <a:lnTo>
                  <a:pt x="1203" y="6804"/>
                </a:lnTo>
                <a:cubicBezTo>
                  <a:pt x="1374" y="7026"/>
                  <a:pt x="1477" y="7346"/>
                  <a:pt x="1547" y="7612"/>
                </a:cubicBezTo>
                <a:cubicBezTo>
                  <a:pt x="1623" y="7878"/>
                  <a:pt x="1658" y="8100"/>
                  <a:pt x="1804" y="8179"/>
                </a:cubicBezTo>
                <a:cubicBezTo>
                  <a:pt x="1856" y="8290"/>
                  <a:pt x="1889" y="8410"/>
                  <a:pt x="1924" y="8531"/>
                </a:cubicBezTo>
                <a:cubicBezTo>
                  <a:pt x="1907" y="8371"/>
                  <a:pt x="1914" y="8323"/>
                  <a:pt x="1932" y="8323"/>
                </a:cubicBezTo>
                <a:cubicBezTo>
                  <a:pt x="1959" y="8323"/>
                  <a:pt x="2009" y="8431"/>
                  <a:pt x="2035" y="8431"/>
                </a:cubicBezTo>
                <a:cubicBezTo>
                  <a:pt x="2044" y="8431"/>
                  <a:pt x="2050" y="8418"/>
                  <a:pt x="2052" y="8385"/>
                </a:cubicBezTo>
                <a:lnTo>
                  <a:pt x="2052" y="8385"/>
                </a:lnTo>
                <a:cubicBezTo>
                  <a:pt x="2090" y="8525"/>
                  <a:pt x="2058" y="8733"/>
                  <a:pt x="2024" y="8733"/>
                </a:cubicBezTo>
                <a:cubicBezTo>
                  <a:pt x="2012" y="8733"/>
                  <a:pt x="2001" y="8709"/>
                  <a:pt x="1992" y="8651"/>
                </a:cubicBezTo>
                <a:lnTo>
                  <a:pt x="2011" y="8616"/>
                </a:lnTo>
                <a:cubicBezTo>
                  <a:pt x="2002" y="8611"/>
                  <a:pt x="1994" y="8608"/>
                  <a:pt x="1987" y="8608"/>
                </a:cubicBezTo>
                <a:cubicBezTo>
                  <a:pt x="1934" y="8608"/>
                  <a:pt x="1941" y="8745"/>
                  <a:pt x="1941" y="8882"/>
                </a:cubicBezTo>
                <a:cubicBezTo>
                  <a:pt x="1941" y="8960"/>
                  <a:pt x="1941" y="9036"/>
                  <a:pt x="1932" y="9106"/>
                </a:cubicBezTo>
                <a:cubicBezTo>
                  <a:pt x="1924" y="9166"/>
                  <a:pt x="1916" y="9201"/>
                  <a:pt x="1889" y="9201"/>
                </a:cubicBezTo>
                <a:cubicBezTo>
                  <a:pt x="1897" y="9432"/>
                  <a:pt x="1864" y="9665"/>
                  <a:pt x="1856" y="9904"/>
                </a:cubicBezTo>
                <a:cubicBezTo>
                  <a:pt x="1846" y="10034"/>
                  <a:pt x="1837" y="10153"/>
                  <a:pt x="1829" y="10283"/>
                </a:cubicBezTo>
                <a:lnTo>
                  <a:pt x="1829" y="10463"/>
                </a:lnTo>
                <a:lnTo>
                  <a:pt x="1837" y="10652"/>
                </a:lnTo>
                <a:cubicBezTo>
                  <a:pt x="1837" y="10902"/>
                  <a:pt x="1889" y="11141"/>
                  <a:pt x="1924" y="11382"/>
                </a:cubicBezTo>
                <a:cubicBezTo>
                  <a:pt x="1949" y="11502"/>
                  <a:pt x="1984" y="11623"/>
                  <a:pt x="2019" y="11743"/>
                </a:cubicBezTo>
                <a:lnTo>
                  <a:pt x="2070" y="11914"/>
                </a:lnTo>
                <a:cubicBezTo>
                  <a:pt x="2095" y="11974"/>
                  <a:pt x="2114" y="12025"/>
                  <a:pt x="2138" y="12087"/>
                </a:cubicBezTo>
                <a:lnTo>
                  <a:pt x="2190" y="11941"/>
                </a:lnTo>
                <a:lnTo>
                  <a:pt x="2320" y="12250"/>
                </a:lnTo>
                <a:cubicBezTo>
                  <a:pt x="2324" y="12291"/>
                  <a:pt x="2316" y="12327"/>
                  <a:pt x="2296" y="12327"/>
                </a:cubicBezTo>
                <a:cubicBezTo>
                  <a:pt x="2276" y="12327"/>
                  <a:pt x="2243" y="12287"/>
                  <a:pt x="2198" y="12172"/>
                </a:cubicBezTo>
                <a:lnTo>
                  <a:pt x="2198" y="12172"/>
                </a:lnTo>
                <a:cubicBezTo>
                  <a:pt x="2198" y="12242"/>
                  <a:pt x="2250" y="12326"/>
                  <a:pt x="2301" y="12396"/>
                </a:cubicBezTo>
                <a:cubicBezTo>
                  <a:pt x="2361" y="12456"/>
                  <a:pt x="2423" y="12508"/>
                  <a:pt x="2439" y="12508"/>
                </a:cubicBezTo>
                <a:cubicBezTo>
                  <a:pt x="2493" y="12632"/>
                  <a:pt x="2497" y="12674"/>
                  <a:pt x="2478" y="12674"/>
                </a:cubicBezTo>
                <a:cubicBezTo>
                  <a:pt x="2441" y="12674"/>
                  <a:pt x="2311" y="12506"/>
                  <a:pt x="2302" y="12506"/>
                </a:cubicBezTo>
                <a:cubicBezTo>
                  <a:pt x="2300" y="12506"/>
                  <a:pt x="2302" y="12511"/>
                  <a:pt x="2310" y="12524"/>
                </a:cubicBezTo>
                <a:lnTo>
                  <a:pt x="2413" y="12695"/>
                </a:lnTo>
                <a:lnTo>
                  <a:pt x="2396" y="12654"/>
                </a:lnTo>
                <a:lnTo>
                  <a:pt x="2396" y="12654"/>
                </a:lnTo>
                <a:cubicBezTo>
                  <a:pt x="2516" y="12765"/>
                  <a:pt x="2551" y="12757"/>
                  <a:pt x="2705" y="12996"/>
                </a:cubicBezTo>
                <a:cubicBezTo>
                  <a:pt x="2792" y="13151"/>
                  <a:pt x="2705" y="13108"/>
                  <a:pt x="2740" y="13169"/>
                </a:cubicBezTo>
                <a:cubicBezTo>
                  <a:pt x="2732" y="13169"/>
                  <a:pt x="2749" y="13194"/>
                  <a:pt x="2800" y="13262"/>
                </a:cubicBezTo>
                <a:lnTo>
                  <a:pt x="3050" y="13590"/>
                </a:lnTo>
                <a:lnTo>
                  <a:pt x="3015" y="13408"/>
                </a:lnTo>
                <a:lnTo>
                  <a:pt x="3015" y="13408"/>
                </a:lnTo>
                <a:cubicBezTo>
                  <a:pt x="3108" y="13491"/>
                  <a:pt x="3186" y="13600"/>
                  <a:pt x="3210" y="13600"/>
                </a:cubicBezTo>
                <a:cubicBezTo>
                  <a:pt x="3221" y="13600"/>
                  <a:pt x="3221" y="13578"/>
                  <a:pt x="3207" y="13523"/>
                </a:cubicBezTo>
                <a:lnTo>
                  <a:pt x="3207" y="13523"/>
                </a:lnTo>
                <a:cubicBezTo>
                  <a:pt x="3249" y="13673"/>
                  <a:pt x="3485" y="13965"/>
                  <a:pt x="3744" y="14208"/>
                </a:cubicBezTo>
                <a:cubicBezTo>
                  <a:pt x="4010" y="14458"/>
                  <a:pt x="4286" y="14680"/>
                  <a:pt x="4338" y="14748"/>
                </a:cubicBezTo>
                <a:cubicBezTo>
                  <a:pt x="4458" y="14808"/>
                  <a:pt x="4561" y="14870"/>
                  <a:pt x="4664" y="14946"/>
                </a:cubicBezTo>
                <a:cubicBezTo>
                  <a:pt x="4775" y="15025"/>
                  <a:pt x="4886" y="15109"/>
                  <a:pt x="5000" y="15204"/>
                </a:cubicBezTo>
                <a:cubicBezTo>
                  <a:pt x="4974" y="15169"/>
                  <a:pt x="4969" y="15122"/>
                  <a:pt x="5010" y="15122"/>
                </a:cubicBezTo>
                <a:cubicBezTo>
                  <a:pt x="5038" y="15122"/>
                  <a:pt x="5089" y="15145"/>
                  <a:pt x="5171" y="15212"/>
                </a:cubicBezTo>
                <a:cubicBezTo>
                  <a:pt x="4986" y="15304"/>
                  <a:pt x="5486" y="15551"/>
                  <a:pt x="5599" y="15769"/>
                </a:cubicBezTo>
                <a:lnTo>
                  <a:pt x="5599" y="15769"/>
                </a:lnTo>
                <a:cubicBezTo>
                  <a:pt x="5596" y="15758"/>
                  <a:pt x="5599" y="15753"/>
                  <a:pt x="5608" y="15753"/>
                </a:cubicBezTo>
                <a:cubicBezTo>
                  <a:pt x="5669" y="15753"/>
                  <a:pt x="5999" y="15999"/>
                  <a:pt x="6075" y="15999"/>
                </a:cubicBezTo>
                <a:cubicBezTo>
                  <a:pt x="6097" y="15999"/>
                  <a:pt x="6097" y="15979"/>
                  <a:pt x="6063" y="15925"/>
                </a:cubicBezTo>
                <a:lnTo>
                  <a:pt x="6063" y="15925"/>
                </a:lnTo>
                <a:cubicBezTo>
                  <a:pt x="6237" y="16064"/>
                  <a:pt x="6039" y="15985"/>
                  <a:pt x="6150" y="16123"/>
                </a:cubicBezTo>
                <a:cubicBezTo>
                  <a:pt x="6622" y="16346"/>
                  <a:pt x="7102" y="16802"/>
                  <a:pt x="7739" y="17035"/>
                </a:cubicBezTo>
                <a:cubicBezTo>
                  <a:pt x="7754" y="17011"/>
                  <a:pt x="7686" y="16954"/>
                  <a:pt x="7777" y="16954"/>
                </a:cubicBezTo>
                <a:cubicBezTo>
                  <a:pt x="7787" y="16954"/>
                  <a:pt x="7800" y="16954"/>
                  <a:pt x="7816" y="16956"/>
                </a:cubicBezTo>
                <a:lnTo>
                  <a:pt x="8108" y="17189"/>
                </a:lnTo>
                <a:cubicBezTo>
                  <a:pt x="8124" y="17193"/>
                  <a:pt x="8138" y="17195"/>
                  <a:pt x="8151" y="17195"/>
                </a:cubicBezTo>
                <a:cubicBezTo>
                  <a:pt x="8204" y="17195"/>
                  <a:pt x="8241" y="17169"/>
                  <a:pt x="8295" y="17169"/>
                </a:cubicBezTo>
                <a:cubicBezTo>
                  <a:pt x="8337" y="17169"/>
                  <a:pt x="8390" y="17185"/>
                  <a:pt x="8469" y="17241"/>
                </a:cubicBezTo>
                <a:cubicBezTo>
                  <a:pt x="8445" y="17216"/>
                  <a:pt x="8408" y="17178"/>
                  <a:pt x="8467" y="17178"/>
                </a:cubicBezTo>
                <a:cubicBezTo>
                  <a:pt x="8472" y="17178"/>
                  <a:pt x="8478" y="17178"/>
                  <a:pt x="8486" y="17179"/>
                </a:cubicBezTo>
                <a:cubicBezTo>
                  <a:pt x="8904" y="17337"/>
                  <a:pt x="9359" y="17404"/>
                  <a:pt x="9814" y="17404"/>
                </a:cubicBezTo>
                <a:cubicBezTo>
                  <a:pt x="10031" y="17404"/>
                  <a:pt x="10249" y="17388"/>
                  <a:pt x="10463" y="17360"/>
                </a:cubicBezTo>
                <a:cubicBezTo>
                  <a:pt x="11122" y="17265"/>
                  <a:pt x="11759" y="17086"/>
                  <a:pt x="12411" y="16956"/>
                </a:cubicBezTo>
                <a:lnTo>
                  <a:pt x="12411" y="16956"/>
                </a:lnTo>
                <a:cubicBezTo>
                  <a:pt x="12384" y="16959"/>
                  <a:pt x="12363" y="16960"/>
                  <a:pt x="12348" y="16960"/>
                </a:cubicBezTo>
                <a:cubicBezTo>
                  <a:pt x="12263" y="16960"/>
                  <a:pt x="12353" y="16922"/>
                  <a:pt x="12462" y="16870"/>
                </a:cubicBezTo>
                <a:lnTo>
                  <a:pt x="12462" y="16870"/>
                </a:lnTo>
                <a:cubicBezTo>
                  <a:pt x="12450" y="16873"/>
                  <a:pt x="12441" y="16875"/>
                  <a:pt x="12434" y="16875"/>
                </a:cubicBezTo>
                <a:cubicBezTo>
                  <a:pt x="12393" y="16875"/>
                  <a:pt x="12434" y="16815"/>
                  <a:pt x="12411" y="16793"/>
                </a:cubicBezTo>
                <a:cubicBezTo>
                  <a:pt x="12592" y="16750"/>
                  <a:pt x="12771" y="16715"/>
                  <a:pt x="12944" y="16663"/>
                </a:cubicBezTo>
                <a:cubicBezTo>
                  <a:pt x="12969" y="16604"/>
                  <a:pt x="13107" y="16536"/>
                  <a:pt x="13227" y="16484"/>
                </a:cubicBezTo>
                <a:cubicBezTo>
                  <a:pt x="13357" y="16416"/>
                  <a:pt x="13476" y="16354"/>
                  <a:pt x="13476" y="16303"/>
                </a:cubicBezTo>
                <a:lnTo>
                  <a:pt x="13476" y="16303"/>
                </a:lnTo>
                <a:lnTo>
                  <a:pt x="13330" y="16398"/>
                </a:lnTo>
                <a:cubicBezTo>
                  <a:pt x="13408" y="16294"/>
                  <a:pt x="13313" y="16278"/>
                  <a:pt x="13194" y="16270"/>
                </a:cubicBezTo>
                <a:lnTo>
                  <a:pt x="13159" y="16270"/>
                </a:lnTo>
                <a:cubicBezTo>
                  <a:pt x="13313" y="16191"/>
                  <a:pt x="13468" y="16115"/>
                  <a:pt x="13631" y="16029"/>
                </a:cubicBezTo>
                <a:lnTo>
                  <a:pt x="13647" y="16303"/>
                </a:lnTo>
                <a:cubicBezTo>
                  <a:pt x="13623" y="16313"/>
                  <a:pt x="13606" y="16313"/>
                  <a:pt x="13596" y="16313"/>
                </a:cubicBezTo>
                <a:lnTo>
                  <a:pt x="13647" y="16354"/>
                </a:lnTo>
                <a:lnTo>
                  <a:pt x="13786" y="18820"/>
                </a:lnTo>
                <a:cubicBezTo>
                  <a:pt x="14697" y="17282"/>
                  <a:pt x="15727" y="15573"/>
                  <a:pt x="16259" y="13864"/>
                </a:cubicBezTo>
                <a:cubicBezTo>
                  <a:pt x="16446" y="13280"/>
                  <a:pt x="16642" y="12660"/>
                  <a:pt x="16835" y="12017"/>
                </a:cubicBezTo>
                <a:lnTo>
                  <a:pt x="16835" y="12017"/>
                </a:lnTo>
                <a:lnTo>
                  <a:pt x="16869" y="12025"/>
                </a:lnTo>
                <a:cubicBezTo>
                  <a:pt x="16889" y="11939"/>
                  <a:pt x="16899" y="11869"/>
                  <a:pt x="16887" y="11869"/>
                </a:cubicBezTo>
                <a:cubicBezTo>
                  <a:pt x="16883" y="11869"/>
                  <a:pt x="16877" y="11876"/>
                  <a:pt x="16869" y="11889"/>
                </a:cubicBezTo>
                <a:cubicBezTo>
                  <a:pt x="16894" y="11794"/>
                  <a:pt x="16929" y="11700"/>
                  <a:pt x="16956" y="11605"/>
                </a:cubicBezTo>
                <a:lnTo>
                  <a:pt x="16956" y="11605"/>
                </a:lnTo>
                <a:cubicBezTo>
                  <a:pt x="16952" y="11685"/>
                  <a:pt x="16986" y="11717"/>
                  <a:pt x="17039" y="11717"/>
                </a:cubicBezTo>
                <a:cubicBezTo>
                  <a:pt x="17110" y="11717"/>
                  <a:pt x="17214" y="11658"/>
                  <a:pt x="17298" y="11580"/>
                </a:cubicBezTo>
                <a:cubicBezTo>
                  <a:pt x="17273" y="11561"/>
                  <a:pt x="17255" y="11553"/>
                  <a:pt x="17282" y="11347"/>
                </a:cubicBezTo>
                <a:lnTo>
                  <a:pt x="17282" y="11347"/>
                </a:lnTo>
                <a:cubicBezTo>
                  <a:pt x="17241" y="11395"/>
                  <a:pt x="17139" y="11642"/>
                  <a:pt x="17100" y="11642"/>
                </a:cubicBezTo>
                <a:cubicBezTo>
                  <a:pt x="17090" y="11642"/>
                  <a:pt x="17084" y="11626"/>
                  <a:pt x="17084" y="11588"/>
                </a:cubicBezTo>
                <a:cubicBezTo>
                  <a:pt x="17135" y="11314"/>
                  <a:pt x="17170" y="11374"/>
                  <a:pt x="17230" y="11252"/>
                </a:cubicBezTo>
                <a:lnTo>
                  <a:pt x="17230" y="11252"/>
                </a:lnTo>
                <a:cubicBezTo>
                  <a:pt x="17222" y="11260"/>
                  <a:pt x="17215" y="11264"/>
                  <a:pt x="17209" y="11264"/>
                </a:cubicBezTo>
                <a:cubicBezTo>
                  <a:pt x="17156" y="11264"/>
                  <a:pt x="17208" y="10972"/>
                  <a:pt x="17152" y="10918"/>
                </a:cubicBezTo>
                <a:cubicBezTo>
                  <a:pt x="17298" y="10376"/>
                  <a:pt x="17445" y="9820"/>
                  <a:pt x="17564" y="9269"/>
                </a:cubicBezTo>
                <a:cubicBezTo>
                  <a:pt x="17568" y="9273"/>
                  <a:pt x="17572" y="9275"/>
                  <a:pt x="17577" y="9275"/>
                </a:cubicBezTo>
                <a:cubicBezTo>
                  <a:pt x="17583" y="9275"/>
                  <a:pt x="17590" y="9271"/>
                  <a:pt x="17599" y="9261"/>
                </a:cubicBezTo>
                <a:lnTo>
                  <a:pt x="17616" y="9106"/>
                </a:lnTo>
                <a:cubicBezTo>
                  <a:pt x="17628" y="9089"/>
                  <a:pt x="17638" y="9082"/>
                  <a:pt x="17645" y="9082"/>
                </a:cubicBezTo>
                <a:cubicBezTo>
                  <a:pt x="17683" y="9082"/>
                  <a:pt x="17661" y="9274"/>
                  <a:pt x="17682" y="9274"/>
                </a:cubicBezTo>
                <a:cubicBezTo>
                  <a:pt x="17688" y="9274"/>
                  <a:pt x="17697" y="9260"/>
                  <a:pt x="17711" y="9226"/>
                </a:cubicBezTo>
                <a:lnTo>
                  <a:pt x="17711" y="9226"/>
                </a:lnTo>
                <a:cubicBezTo>
                  <a:pt x="17702" y="9440"/>
                  <a:pt x="17719" y="9690"/>
                  <a:pt x="17607" y="9974"/>
                </a:cubicBezTo>
                <a:lnTo>
                  <a:pt x="17518" y="10005"/>
                </a:lnTo>
                <a:lnTo>
                  <a:pt x="17518" y="10005"/>
                </a:lnTo>
                <a:cubicBezTo>
                  <a:pt x="17547" y="9987"/>
                  <a:pt x="17607" y="9823"/>
                  <a:pt x="17599" y="9741"/>
                </a:cubicBezTo>
                <a:lnTo>
                  <a:pt x="17599" y="9741"/>
                </a:lnTo>
                <a:cubicBezTo>
                  <a:pt x="17607" y="9871"/>
                  <a:pt x="17385" y="10162"/>
                  <a:pt x="17453" y="10316"/>
                </a:cubicBezTo>
                <a:lnTo>
                  <a:pt x="17564" y="10129"/>
                </a:lnTo>
                <a:lnTo>
                  <a:pt x="17564" y="10129"/>
                </a:lnTo>
                <a:cubicBezTo>
                  <a:pt x="17556" y="10351"/>
                  <a:pt x="17574" y="10626"/>
                  <a:pt x="17480" y="10875"/>
                </a:cubicBezTo>
                <a:cubicBezTo>
                  <a:pt x="17591" y="10780"/>
                  <a:pt x="17488" y="10815"/>
                  <a:pt x="17626" y="10661"/>
                </a:cubicBezTo>
                <a:lnTo>
                  <a:pt x="17626" y="10661"/>
                </a:lnTo>
                <a:cubicBezTo>
                  <a:pt x="17614" y="10670"/>
                  <a:pt x="17605" y="10675"/>
                  <a:pt x="17599" y="10675"/>
                </a:cubicBezTo>
                <a:cubicBezTo>
                  <a:pt x="17530" y="10675"/>
                  <a:pt x="17724" y="10182"/>
                  <a:pt x="17664" y="10182"/>
                </a:cubicBezTo>
                <a:cubicBezTo>
                  <a:pt x="17658" y="10182"/>
                  <a:pt x="17650" y="10186"/>
                  <a:pt x="17639" y="10197"/>
                </a:cubicBezTo>
                <a:lnTo>
                  <a:pt x="17639" y="10197"/>
                </a:lnTo>
                <a:cubicBezTo>
                  <a:pt x="17768" y="10050"/>
                  <a:pt x="17754" y="9900"/>
                  <a:pt x="17900" y="9681"/>
                </a:cubicBezTo>
                <a:lnTo>
                  <a:pt x="17900" y="9681"/>
                </a:lnTo>
                <a:cubicBezTo>
                  <a:pt x="17889" y="9685"/>
                  <a:pt x="17876" y="9698"/>
                  <a:pt x="17868" y="9698"/>
                </a:cubicBezTo>
                <a:cubicBezTo>
                  <a:pt x="17857" y="9698"/>
                  <a:pt x="17857" y="9670"/>
                  <a:pt x="17892" y="9543"/>
                </a:cubicBezTo>
                <a:cubicBezTo>
                  <a:pt x="17884" y="9535"/>
                  <a:pt x="17884" y="9510"/>
                  <a:pt x="17873" y="9492"/>
                </a:cubicBezTo>
                <a:cubicBezTo>
                  <a:pt x="17849" y="9543"/>
                  <a:pt x="17832" y="9578"/>
                  <a:pt x="17805" y="9595"/>
                </a:cubicBezTo>
                <a:cubicBezTo>
                  <a:pt x="17770" y="9467"/>
                  <a:pt x="17849" y="9123"/>
                  <a:pt x="17840" y="9003"/>
                </a:cubicBezTo>
                <a:cubicBezTo>
                  <a:pt x="17852" y="8968"/>
                  <a:pt x="17859" y="8957"/>
                  <a:pt x="17864" y="8957"/>
                </a:cubicBezTo>
                <a:cubicBezTo>
                  <a:pt x="17875" y="8957"/>
                  <a:pt x="17877" y="9010"/>
                  <a:pt x="17892" y="9010"/>
                </a:cubicBezTo>
                <a:cubicBezTo>
                  <a:pt x="17896" y="9010"/>
                  <a:pt x="17901" y="9006"/>
                  <a:pt x="17908" y="8995"/>
                </a:cubicBezTo>
                <a:lnTo>
                  <a:pt x="17892" y="8805"/>
                </a:lnTo>
                <a:cubicBezTo>
                  <a:pt x="17938" y="8805"/>
                  <a:pt x="18003" y="8658"/>
                  <a:pt x="18033" y="8658"/>
                </a:cubicBezTo>
                <a:cubicBezTo>
                  <a:pt x="18048" y="8658"/>
                  <a:pt x="18055" y="8693"/>
                  <a:pt x="18047" y="8797"/>
                </a:cubicBezTo>
                <a:lnTo>
                  <a:pt x="18098" y="8521"/>
                </a:lnTo>
                <a:cubicBezTo>
                  <a:pt x="18166" y="8358"/>
                  <a:pt x="18218" y="8135"/>
                  <a:pt x="18218" y="7989"/>
                </a:cubicBezTo>
                <a:cubicBezTo>
                  <a:pt x="18245" y="7888"/>
                  <a:pt x="18219" y="7731"/>
                  <a:pt x="18223" y="7731"/>
                </a:cubicBezTo>
                <a:lnTo>
                  <a:pt x="18223" y="7731"/>
                </a:lnTo>
                <a:cubicBezTo>
                  <a:pt x="18224" y="7731"/>
                  <a:pt x="18227" y="7741"/>
                  <a:pt x="18234" y="7766"/>
                </a:cubicBezTo>
                <a:lnTo>
                  <a:pt x="18253" y="7319"/>
                </a:lnTo>
                <a:lnTo>
                  <a:pt x="18269" y="7319"/>
                </a:lnTo>
                <a:cubicBezTo>
                  <a:pt x="18296" y="7096"/>
                  <a:pt x="18304" y="6872"/>
                  <a:pt x="18304" y="6633"/>
                </a:cubicBezTo>
                <a:cubicBezTo>
                  <a:pt x="18304" y="6400"/>
                  <a:pt x="18321" y="6150"/>
                  <a:pt x="18364" y="5876"/>
                </a:cubicBezTo>
                <a:cubicBezTo>
                  <a:pt x="18347" y="5721"/>
                  <a:pt x="18312" y="5567"/>
                  <a:pt x="18286" y="5293"/>
                </a:cubicBezTo>
                <a:lnTo>
                  <a:pt x="18321" y="5233"/>
                </a:lnTo>
                <a:cubicBezTo>
                  <a:pt x="18304" y="5181"/>
                  <a:pt x="18296" y="5111"/>
                  <a:pt x="18277" y="5043"/>
                </a:cubicBezTo>
                <a:cubicBezTo>
                  <a:pt x="18261" y="4975"/>
                  <a:pt x="18244" y="4897"/>
                  <a:pt x="18226" y="4829"/>
                </a:cubicBezTo>
                <a:cubicBezTo>
                  <a:pt x="18174" y="4691"/>
                  <a:pt x="18123" y="4563"/>
                  <a:pt x="18080" y="4536"/>
                </a:cubicBezTo>
                <a:cubicBezTo>
                  <a:pt x="18090" y="4398"/>
                  <a:pt x="17960" y="4151"/>
                  <a:pt x="17762" y="3934"/>
                </a:cubicBezTo>
                <a:cubicBezTo>
                  <a:pt x="17564" y="3712"/>
                  <a:pt x="17317" y="3549"/>
                  <a:pt x="17170" y="3437"/>
                </a:cubicBezTo>
                <a:lnTo>
                  <a:pt x="17119" y="3489"/>
                </a:lnTo>
                <a:cubicBezTo>
                  <a:pt x="16913" y="3334"/>
                  <a:pt x="16688" y="3239"/>
                  <a:pt x="16422" y="3136"/>
                </a:cubicBezTo>
                <a:lnTo>
                  <a:pt x="16406" y="3204"/>
                </a:lnTo>
                <a:cubicBezTo>
                  <a:pt x="16173" y="3145"/>
                  <a:pt x="15874" y="2887"/>
                  <a:pt x="15538" y="2716"/>
                </a:cubicBezTo>
                <a:cubicBezTo>
                  <a:pt x="15540" y="2715"/>
                  <a:pt x="15543" y="2715"/>
                  <a:pt x="15546" y="2715"/>
                </a:cubicBezTo>
                <a:cubicBezTo>
                  <a:pt x="15584" y="2715"/>
                  <a:pt x="15653" y="2762"/>
                  <a:pt x="15709" y="2800"/>
                </a:cubicBezTo>
                <a:cubicBezTo>
                  <a:pt x="15367" y="2466"/>
                  <a:pt x="14808" y="2450"/>
                  <a:pt x="14482" y="2165"/>
                </a:cubicBezTo>
                <a:cubicBezTo>
                  <a:pt x="14427" y="2152"/>
                  <a:pt x="14382" y="2134"/>
                  <a:pt x="14343" y="2113"/>
                </a:cubicBezTo>
                <a:lnTo>
                  <a:pt x="14343" y="2113"/>
                </a:lnTo>
                <a:cubicBezTo>
                  <a:pt x="14114" y="2022"/>
                  <a:pt x="13689" y="1846"/>
                  <a:pt x="13658" y="1840"/>
                </a:cubicBezTo>
                <a:cubicBezTo>
                  <a:pt x="13614" y="1702"/>
                  <a:pt x="13357" y="1745"/>
                  <a:pt x="13287" y="1582"/>
                </a:cubicBezTo>
                <a:cubicBezTo>
                  <a:pt x="13283" y="1583"/>
                  <a:pt x="13278" y="1583"/>
                  <a:pt x="13273" y="1583"/>
                </a:cubicBezTo>
                <a:cubicBezTo>
                  <a:pt x="13172" y="1583"/>
                  <a:pt x="12855" y="1446"/>
                  <a:pt x="12688" y="1446"/>
                </a:cubicBezTo>
                <a:cubicBezTo>
                  <a:pt x="12671" y="1446"/>
                  <a:pt x="12656" y="1447"/>
                  <a:pt x="12642" y="1450"/>
                </a:cubicBezTo>
                <a:lnTo>
                  <a:pt x="12642" y="1450"/>
                </a:lnTo>
                <a:cubicBezTo>
                  <a:pt x="12641" y="1451"/>
                  <a:pt x="12638" y="1452"/>
                  <a:pt x="12635" y="1452"/>
                </a:cubicBezTo>
                <a:cubicBezTo>
                  <a:pt x="12627" y="1452"/>
                  <a:pt x="12617" y="1460"/>
                  <a:pt x="12608" y="1471"/>
                </a:cubicBezTo>
                <a:cubicBezTo>
                  <a:pt x="12608" y="1458"/>
                  <a:pt x="12596" y="1445"/>
                  <a:pt x="12607" y="1445"/>
                </a:cubicBezTo>
                <a:cubicBezTo>
                  <a:pt x="12612" y="1445"/>
                  <a:pt x="12620" y="1447"/>
                  <a:pt x="12635" y="1452"/>
                </a:cubicBezTo>
                <a:cubicBezTo>
                  <a:pt x="12627" y="1448"/>
                  <a:pt x="12619" y="1443"/>
                  <a:pt x="12610" y="1439"/>
                </a:cubicBezTo>
                <a:lnTo>
                  <a:pt x="12610" y="1439"/>
                </a:lnTo>
                <a:cubicBezTo>
                  <a:pt x="12620" y="1444"/>
                  <a:pt x="12628" y="1448"/>
                  <a:pt x="12635" y="1452"/>
                </a:cubicBezTo>
                <a:cubicBezTo>
                  <a:pt x="12638" y="1452"/>
                  <a:pt x="12640" y="1451"/>
                  <a:pt x="12642" y="1450"/>
                </a:cubicBezTo>
                <a:lnTo>
                  <a:pt x="12642" y="1450"/>
                </a:lnTo>
                <a:cubicBezTo>
                  <a:pt x="12692" y="1429"/>
                  <a:pt x="12328" y="1298"/>
                  <a:pt x="12239" y="1244"/>
                </a:cubicBezTo>
                <a:lnTo>
                  <a:pt x="12239" y="1244"/>
                </a:lnTo>
                <a:lnTo>
                  <a:pt x="12259" y="1302"/>
                </a:lnTo>
                <a:lnTo>
                  <a:pt x="12259" y="1302"/>
                </a:lnTo>
                <a:cubicBezTo>
                  <a:pt x="12005" y="1209"/>
                  <a:pt x="11749" y="1113"/>
                  <a:pt x="11870" y="1091"/>
                </a:cubicBezTo>
                <a:lnTo>
                  <a:pt x="11870" y="1091"/>
                </a:lnTo>
                <a:cubicBezTo>
                  <a:pt x="11638" y="1100"/>
                  <a:pt x="11545" y="1100"/>
                  <a:pt x="11466" y="1100"/>
                </a:cubicBezTo>
                <a:cubicBezTo>
                  <a:pt x="11380" y="1100"/>
                  <a:pt x="11304" y="1110"/>
                  <a:pt x="11122" y="1151"/>
                </a:cubicBezTo>
                <a:lnTo>
                  <a:pt x="11141" y="1091"/>
                </a:lnTo>
                <a:cubicBezTo>
                  <a:pt x="11033" y="1091"/>
                  <a:pt x="10883" y="1140"/>
                  <a:pt x="10786" y="1140"/>
                </a:cubicBezTo>
                <a:cubicBezTo>
                  <a:pt x="10759" y="1140"/>
                  <a:pt x="10737" y="1136"/>
                  <a:pt x="10720" y="1127"/>
                </a:cubicBezTo>
                <a:cubicBezTo>
                  <a:pt x="10669" y="1112"/>
                  <a:pt x="10594" y="1106"/>
                  <a:pt x="10502" y="1106"/>
                </a:cubicBezTo>
                <a:cubicBezTo>
                  <a:pt x="10315" y="1106"/>
                  <a:pt x="10058" y="1133"/>
                  <a:pt x="9782" y="1178"/>
                </a:cubicBezTo>
                <a:cubicBezTo>
                  <a:pt x="9380" y="1238"/>
                  <a:pt x="8916" y="1341"/>
                  <a:pt x="8556" y="1357"/>
                </a:cubicBezTo>
                <a:cubicBezTo>
                  <a:pt x="8616" y="1409"/>
                  <a:pt x="8584" y="1420"/>
                  <a:pt x="8519" y="1420"/>
                </a:cubicBezTo>
                <a:cubicBezTo>
                  <a:pt x="8472" y="1420"/>
                  <a:pt x="8409" y="1414"/>
                  <a:pt x="8351" y="1414"/>
                </a:cubicBezTo>
                <a:cubicBezTo>
                  <a:pt x="8273" y="1414"/>
                  <a:pt x="8206" y="1424"/>
                  <a:pt x="8203" y="1471"/>
                </a:cubicBezTo>
                <a:cubicBezTo>
                  <a:pt x="8160" y="1436"/>
                  <a:pt x="8057" y="1427"/>
                  <a:pt x="8168" y="1384"/>
                </a:cubicBezTo>
                <a:lnTo>
                  <a:pt x="8168" y="1384"/>
                </a:lnTo>
                <a:cubicBezTo>
                  <a:pt x="7807" y="1471"/>
                  <a:pt x="7628" y="1384"/>
                  <a:pt x="7395" y="1495"/>
                </a:cubicBezTo>
                <a:cubicBezTo>
                  <a:pt x="7352" y="1460"/>
                  <a:pt x="7463" y="1436"/>
                  <a:pt x="7430" y="1419"/>
                </a:cubicBezTo>
                <a:lnTo>
                  <a:pt x="7430" y="1419"/>
                </a:lnTo>
                <a:cubicBezTo>
                  <a:pt x="7412" y="1425"/>
                  <a:pt x="7367" y="1438"/>
                  <a:pt x="7329" y="1438"/>
                </a:cubicBezTo>
                <a:cubicBezTo>
                  <a:pt x="7311" y="1438"/>
                  <a:pt x="7295" y="1435"/>
                  <a:pt x="7284" y="1427"/>
                </a:cubicBezTo>
                <a:cubicBezTo>
                  <a:pt x="7249" y="1409"/>
                  <a:pt x="7335" y="1392"/>
                  <a:pt x="7387" y="1376"/>
                </a:cubicBezTo>
                <a:lnTo>
                  <a:pt x="7387" y="1376"/>
                </a:lnTo>
                <a:cubicBezTo>
                  <a:pt x="7043" y="1384"/>
                  <a:pt x="6999" y="1487"/>
                  <a:pt x="6966" y="1599"/>
                </a:cubicBezTo>
                <a:cubicBezTo>
                  <a:pt x="6852" y="1556"/>
                  <a:pt x="6776" y="1537"/>
                  <a:pt x="6699" y="1537"/>
                </a:cubicBezTo>
                <a:cubicBezTo>
                  <a:pt x="6654" y="1537"/>
                  <a:pt x="6608" y="1543"/>
                  <a:pt x="6554" y="1555"/>
                </a:cubicBezTo>
                <a:cubicBezTo>
                  <a:pt x="6527" y="1539"/>
                  <a:pt x="6494" y="1504"/>
                  <a:pt x="6484" y="1487"/>
                </a:cubicBezTo>
                <a:cubicBezTo>
                  <a:pt x="6484" y="1479"/>
                  <a:pt x="6493" y="1475"/>
                  <a:pt x="6514" y="1475"/>
                </a:cubicBezTo>
                <a:cubicBezTo>
                  <a:pt x="6536" y="1475"/>
                  <a:pt x="6571" y="1479"/>
                  <a:pt x="6622" y="1487"/>
                </a:cubicBezTo>
                <a:cubicBezTo>
                  <a:pt x="6562" y="1471"/>
                  <a:pt x="6381" y="1419"/>
                  <a:pt x="6226" y="1349"/>
                </a:cubicBezTo>
                <a:cubicBezTo>
                  <a:pt x="6093" y="1300"/>
                  <a:pt x="5971" y="1246"/>
                  <a:pt x="5917" y="1246"/>
                </a:cubicBezTo>
                <a:cubicBezTo>
                  <a:pt x="5905" y="1246"/>
                  <a:pt x="5897" y="1248"/>
                  <a:pt x="5892" y="1254"/>
                </a:cubicBezTo>
                <a:cubicBezTo>
                  <a:pt x="5866" y="1213"/>
                  <a:pt x="5738" y="1170"/>
                  <a:pt x="5703" y="1151"/>
                </a:cubicBezTo>
                <a:cubicBezTo>
                  <a:pt x="5445" y="997"/>
                  <a:pt x="5428" y="972"/>
                  <a:pt x="5163" y="834"/>
                </a:cubicBezTo>
                <a:lnTo>
                  <a:pt x="5163" y="834"/>
                </a:lnTo>
                <a:lnTo>
                  <a:pt x="5231" y="885"/>
                </a:lnTo>
                <a:cubicBezTo>
                  <a:pt x="5214" y="889"/>
                  <a:pt x="5198" y="891"/>
                  <a:pt x="5183" y="891"/>
                </a:cubicBezTo>
                <a:cubicBezTo>
                  <a:pt x="5058" y="891"/>
                  <a:pt x="4976" y="772"/>
                  <a:pt x="4783" y="687"/>
                </a:cubicBezTo>
                <a:lnTo>
                  <a:pt x="4794" y="679"/>
                </a:lnTo>
                <a:cubicBezTo>
                  <a:pt x="4561" y="516"/>
                  <a:pt x="4501" y="508"/>
                  <a:pt x="4449" y="492"/>
                </a:cubicBezTo>
                <a:cubicBezTo>
                  <a:pt x="4390" y="473"/>
                  <a:pt x="4338" y="448"/>
                  <a:pt x="4089" y="310"/>
                </a:cubicBezTo>
                <a:lnTo>
                  <a:pt x="4089" y="310"/>
                </a:lnTo>
                <a:lnTo>
                  <a:pt x="4097" y="389"/>
                </a:lnTo>
                <a:cubicBezTo>
                  <a:pt x="4083" y="402"/>
                  <a:pt x="4064" y="408"/>
                  <a:pt x="4041" y="408"/>
                </a:cubicBezTo>
                <a:cubicBezTo>
                  <a:pt x="4022" y="408"/>
                  <a:pt x="4000" y="404"/>
                  <a:pt x="3977" y="397"/>
                </a:cubicBezTo>
                <a:cubicBezTo>
                  <a:pt x="3926" y="378"/>
                  <a:pt x="3866" y="345"/>
                  <a:pt x="3796" y="310"/>
                </a:cubicBezTo>
                <a:cubicBezTo>
                  <a:pt x="3728" y="267"/>
                  <a:pt x="3641" y="234"/>
                  <a:pt x="3557" y="207"/>
                </a:cubicBezTo>
                <a:cubicBezTo>
                  <a:pt x="3490" y="180"/>
                  <a:pt x="3419" y="169"/>
                  <a:pt x="3350" y="169"/>
                </a:cubicBezTo>
                <a:cubicBezTo>
                  <a:pt x="3330" y="169"/>
                  <a:pt x="3309" y="170"/>
                  <a:pt x="3289" y="172"/>
                </a:cubicBezTo>
                <a:lnTo>
                  <a:pt x="3410" y="224"/>
                </a:lnTo>
                <a:cubicBezTo>
                  <a:pt x="3397" y="226"/>
                  <a:pt x="3384" y="228"/>
                  <a:pt x="3370" y="228"/>
                </a:cubicBezTo>
                <a:cubicBezTo>
                  <a:pt x="3332" y="228"/>
                  <a:pt x="3294" y="217"/>
                  <a:pt x="3256" y="199"/>
                </a:cubicBezTo>
                <a:cubicBezTo>
                  <a:pt x="3221" y="191"/>
                  <a:pt x="3196" y="182"/>
                  <a:pt x="3161" y="164"/>
                </a:cubicBezTo>
                <a:cubicBezTo>
                  <a:pt x="3126" y="156"/>
                  <a:pt x="3093" y="147"/>
                  <a:pt x="3058" y="131"/>
                </a:cubicBezTo>
                <a:cubicBezTo>
                  <a:pt x="2998" y="104"/>
                  <a:pt x="2920" y="79"/>
                  <a:pt x="2860" y="61"/>
                </a:cubicBezTo>
                <a:cubicBezTo>
                  <a:pt x="2812" y="55"/>
                  <a:pt x="2763" y="49"/>
                  <a:pt x="2720" y="49"/>
                </a:cubicBezTo>
                <a:cubicBezTo>
                  <a:pt x="2702" y="49"/>
                  <a:pt x="2685" y="50"/>
                  <a:pt x="2670" y="52"/>
                </a:cubicBezTo>
                <a:cubicBezTo>
                  <a:pt x="2629" y="52"/>
                  <a:pt x="2740" y="17"/>
                  <a:pt x="2800" y="1"/>
                </a:cubicBezTo>
                <a:close/>
              </a:path>
            </a:pathLst>
          </a:custGeom>
          <a:solidFill>
            <a:srgbClr val="F49F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1" name="Google Shape;2171;p31"/>
          <p:cNvSpPr/>
          <p:nvPr/>
        </p:nvSpPr>
        <p:spPr>
          <a:xfrm rot="-5400000">
            <a:off x="1446330" y="4965031"/>
            <a:ext cx="3336" cy="133"/>
          </a:xfrm>
          <a:custGeom>
            <a:avLst/>
            <a:gdLst/>
            <a:ahLst/>
            <a:cxnLst/>
            <a:rect l="l" t="t" r="r" b="b"/>
            <a:pathLst>
              <a:path w="25" h="1" extrusionOk="0">
                <a:moveTo>
                  <a:pt x="25" y="0"/>
                </a:moveTo>
                <a:lnTo>
                  <a:pt x="0" y="0"/>
                </a:ln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2" name="Google Shape;2172;p31"/>
          <p:cNvSpPr/>
          <p:nvPr/>
        </p:nvSpPr>
        <p:spPr>
          <a:xfrm rot="-5400000">
            <a:off x="-532761" y="4775792"/>
            <a:ext cx="1201" cy="133"/>
          </a:xfrm>
          <a:custGeom>
            <a:avLst/>
            <a:gdLst/>
            <a:ahLst/>
            <a:cxnLst/>
            <a:rect l="l" t="t" r="r" b="b"/>
            <a:pathLst>
              <a:path w="9" h="1" extrusionOk="0">
                <a:moveTo>
                  <a:pt x="1" y="0"/>
                </a:moveTo>
                <a:lnTo>
                  <a:pt x="9" y="0"/>
                </a:ln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31"/>
          <p:cNvSpPr/>
          <p:nvPr/>
        </p:nvSpPr>
        <p:spPr>
          <a:xfrm rot="-5400000">
            <a:off x="1026881" y="4315906"/>
            <a:ext cx="6539" cy="3603"/>
          </a:xfrm>
          <a:custGeom>
            <a:avLst/>
            <a:gdLst/>
            <a:ahLst/>
            <a:cxnLst/>
            <a:rect l="l" t="t" r="r" b="b"/>
            <a:pathLst>
              <a:path w="49" h="27" extrusionOk="0">
                <a:moveTo>
                  <a:pt x="30" y="1"/>
                </a:moveTo>
                <a:cubicBezTo>
                  <a:pt x="8" y="20"/>
                  <a:pt x="0" y="27"/>
                  <a:pt x="2" y="27"/>
                </a:cubicBezTo>
                <a:cubicBezTo>
                  <a:pt x="5" y="27"/>
                  <a:pt x="24" y="15"/>
                  <a:pt x="49" y="1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31"/>
          <p:cNvSpPr/>
          <p:nvPr/>
        </p:nvSpPr>
        <p:spPr>
          <a:xfrm rot="-5400000">
            <a:off x="-540301" y="4045059"/>
            <a:ext cx="1335" cy="1201"/>
          </a:xfrm>
          <a:custGeom>
            <a:avLst/>
            <a:gdLst/>
            <a:ahLst/>
            <a:cxnLst/>
            <a:rect l="l" t="t" r="r" b="b"/>
            <a:pathLst>
              <a:path w="10" h="9" extrusionOk="0">
                <a:moveTo>
                  <a:pt x="1" y="1"/>
                </a:moveTo>
                <a:cubicBezTo>
                  <a:pt x="1" y="9"/>
                  <a:pt x="9" y="9"/>
                  <a:pt x="9" y="9"/>
                </a:cubicBezTo>
                <a:lnTo>
                  <a:pt x="9" y="1"/>
                </a:ln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31"/>
          <p:cNvSpPr/>
          <p:nvPr/>
        </p:nvSpPr>
        <p:spPr>
          <a:xfrm rot="-5400000">
            <a:off x="-549443" y="4020971"/>
            <a:ext cx="34431" cy="13879"/>
          </a:xfrm>
          <a:custGeom>
            <a:avLst/>
            <a:gdLst/>
            <a:ahLst/>
            <a:cxnLst/>
            <a:rect l="l" t="t" r="r" b="b"/>
            <a:pathLst>
              <a:path w="258" h="104" extrusionOk="0">
                <a:moveTo>
                  <a:pt x="0" y="1"/>
                </a:moveTo>
                <a:lnTo>
                  <a:pt x="68" y="104"/>
                </a:lnTo>
                <a:lnTo>
                  <a:pt x="258" y="28"/>
                </a:lnTo>
                <a:lnTo>
                  <a:pt x="258" y="28"/>
                </a:lnTo>
                <a:cubicBezTo>
                  <a:pt x="227" y="32"/>
                  <a:pt x="200" y="34"/>
                  <a:pt x="176" y="34"/>
                </a:cubicBezTo>
                <a:cubicBezTo>
                  <a:pt x="111" y="34"/>
                  <a:pt x="63" y="20"/>
                  <a:pt x="0" y="1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6" name="Google Shape;2176;p31"/>
          <p:cNvSpPr/>
          <p:nvPr/>
        </p:nvSpPr>
        <p:spPr>
          <a:xfrm rot="-5400000">
            <a:off x="1028282" y="4108184"/>
            <a:ext cx="4804" cy="133"/>
          </a:xfrm>
          <a:custGeom>
            <a:avLst/>
            <a:gdLst/>
            <a:ahLst/>
            <a:cxnLst/>
            <a:rect l="l" t="t" r="r" b="b"/>
            <a:pathLst>
              <a:path w="36" h="1" extrusionOk="0">
                <a:moveTo>
                  <a:pt x="0" y="0"/>
                </a:moveTo>
                <a:lnTo>
                  <a:pt x="35" y="0"/>
                </a:ln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7" name="Google Shape;2177;p31"/>
          <p:cNvSpPr/>
          <p:nvPr/>
        </p:nvSpPr>
        <p:spPr>
          <a:xfrm rot="-5400000">
            <a:off x="-573064" y="4642871"/>
            <a:ext cx="13612" cy="1601"/>
          </a:xfrm>
          <a:custGeom>
            <a:avLst/>
            <a:gdLst/>
            <a:ahLst/>
            <a:cxnLst/>
            <a:rect l="l" t="t" r="r" b="b"/>
            <a:pathLst>
              <a:path w="102" h="12" extrusionOk="0">
                <a:moveTo>
                  <a:pt x="56" y="0"/>
                </a:moveTo>
                <a:cubicBezTo>
                  <a:pt x="41" y="0"/>
                  <a:pt x="23" y="1"/>
                  <a:pt x="1" y="4"/>
                </a:cubicBezTo>
                <a:cubicBezTo>
                  <a:pt x="52" y="4"/>
                  <a:pt x="77" y="4"/>
                  <a:pt x="96" y="12"/>
                </a:cubicBezTo>
                <a:cubicBezTo>
                  <a:pt x="102" y="6"/>
                  <a:pt x="90" y="0"/>
                  <a:pt x="56" y="0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8" name="Google Shape;2178;p31"/>
          <p:cNvSpPr/>
          <p:nvPr/>
        </p:nvSpPr>
        <p:spPr>
          <a:xfrm rot="-5400000">
            <a:off x="-512609" y="4977042"/>
            <a:ext cx="27625" cy="18550"/>
          </a:xfrm>
          <a:custGeom>
            <a:avLst/>
            <a:gdLst/>
            <a:ahLst/>
            <a:cxnLst/>
            <a:rect l="l" t="t" r="r" b="b"/>
            <a:pathLst>
              <a:path w="207" h="139" extrusionOk="0">
                <a:moveTo>
                  <a:pt x="195" y="1"/>
                </a:moveTo>
                <a:cubicBezTo>
                  <a:pt x="190" y="1"/>
                  <a:pt x="163" y="15"/>
                  <a:pt x="96" y="52"/>
                </a:cubicBezTo>
                <a:cubicBezTo>
                  <a:pt x="84" y="64"/>
                  <a:pt x="1" y="139"/>
                  <a:pt x="12" y="139"/>
                </a:cubicBezTo>
                <a:cubicBezTo>
                  <a:pt x="16" y="139"/>
                  <a:pt x="35" y="127"/>
                  <a:pt x="79" y="96"/>
                </a:cubicBezTo>
                <a:cubicBezTo>
                  <a:pt x="85" y="82"/>
                  <a:pt x="207" y="1"/>
                  <a:pt x="195" y="1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9" name="Google Shape;2179;p31"/>
          <p:cNvSpPr/>
          <p:nvPr/>
        </p:nvSpPr>
        <p:spPr>
          <a:xfrm rot="-5400000">
            <a:off x="-603292" y="4283544"/>
            <a:ext cx="49378" cy="8141"/>
          </a:xfrm>
          <a:custGeom>
            <a:avLst/>
            <a:gdLst/>
            <a:ahLst/>
            <a:cxnLst/>
            <a:rect l="l" t="t" r="r" b="b"/>
            <a:pathLst>
              <a:path w="370" h="61" extrusionOk="0">
                <a:moveTo>
                  <a:pt x="220" y="0"/>
                </a:moveTo>
                <a:cubicBezTo>
                  <a:pt x="158" y="0"/>
                  <a:pt x="190" y="27"/>
                  <a:pt x="134" y="27"/>
                </a:cubicBezTo>
                <a:cubicBezTo>
                  <a:pt x="117" y="27"/>
                  <a:pt x="91" y="24"/>
                  <a:pt x="52" y="18"/>
                </a:cubicBezTo>
                <a:lnTo>
                  <a:pt x="52" y="18"/>
                </a:lnTo>
                <a:cubicBezTo>
                  <a:pt x="0" y="26"/>
                  <a:pt x="215" y="44"/>
                  <a:pt x="163" y="53"/>
                </a:cubicBezTo>
                <a:cubicBezTo>
                  <a:pt x="301" y="44"/>
                  <a:pt x="369" y="61"/>
                  <a:pt x="310" y="9"/>
                </a:cubicBezTo>
                <a:cubicBezTo>
                  <a:pt x="267" y="3"/>
                  <a:pt x="239" y="0"/>
                  <a:pt x="220" y="0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0" name="Google Shape;2180;p31"/>
          <p:cNvSpPr/>
          <p:nvPr/>
        </p:nvSpPr>
        <p:spPr>
          <a:xfrm rot="-5400000">
            <a:off x="-579737" y="4294420"/>
            <a:ext cx="9208" cy="1201"/>
          </a:xfrm>
          <a:custGeom>
            <a:avLst/>
            <a:gdLst/>
            <a:ahLst/>
            <a:cxnLst/>
            <a:rect l="l" t="t" r="r" b="b"/>
            <a:pathLst>
              <a:path w="69" h="9" extrusionOk="0">
                <a:moveTo>
                  <a:pt x="68" y="1"/>
                </a:moveTo>
                <a:cubicBezTo>
                  <a:pt x="44" y="1"/>
                  <a:pt x="17" y="9"/>
                  <a:pt x="0" y="9"/>
                </a:cubicBezTo>
                <a:cubicBezTo>
                  <a:pt x="35" y="9"/>
                  <a:pt x="52" y="1"/>
                  <a:pt x="68" y="1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1" name="Google Shape;2181;p31"/>
          <p:cNvSpPr/>
          <p:nvPr/>
        </p:nvSpPr>
        <p:spPr>
          <a:xfrm rot="-5400000">
            <a:off x="-553493" y="3572695"/>
            <a:ext cx="2142620" cy="1835674"/>
          </a:xfrm>
          <a:custGeom>
            <a:avLst/>
            <a:gdLst/>
            <a:ahLst/>
            <a:cxnLst/>
            <a:rect l="l" t="t" r="r" b="b"/>
            <a:pathLst>
              <a:path w="16055" h="13755" extrusionOk="0">
                <a:moveTo>
                  <a:pt x="10231" y="234"/>
                </a:moveTo>
                <a:cubicBezTo>
                  <a:pt x="10228" y="234"/>
                  <a:pt x="10225" y="234"/>
                  <a:pt x="10222" y="235"/>
                </a:cubicBezTo>
                <a:lnTo>
                  <a:pt x="10222" y="235"/>
                </a:lnTo>
                <a:lnTo>
                  <a:pt x="10231" y="234"/>
                </a:lnTo>
                <a:close/>
                <a:moveTo>
                  <a:pt x="10326" y="250"/>
                </a:moveTo>
                <a:lnTo>
                  <a:pt x="10326" y="250"/>
                </a:lnTo>
                <a:cubicBezTo>
                  <a:pt x="10331" y="252"/>
                  <a:pt x="10335" y="254"/>
                  <a:pt x="10340" y="256"/>
                </a:cubicBezTo>
                <a:lnTo>
                  <a:pt x="10340" y="256"/>
                </a:lnTo>
                <a:cubicBezTo>
                  <a:pt x="10336" y="254"/>
                  <a:pt x="10331" y="252"/>
                  <a:pt x="10326" y="250"/>
                </a:cubicBezTo>
                <a:close/>
                <a:moveTo>
                  <a:pt x="12284" y="731"/>
                </a:moveTo>
                <a:cubicBezTo>
                  <a:pt x="12282" y="731"/>
                  <a:pt x="12279" y="731"/>
                  <a:pt x="12278" y="731"/>
                </a:cubicBezTo>
                <a:lnTo>
                  <a:pt x="12278" y="731"/>
                </a:lnTo>
                <a:cubicBezTo>
                  <a:pt x="12295" y="737"/>
                  <a:pt x="12312" y="743"/>
                  <a:pt x="12328" y="749"/>
                </a:cubicBezTo>
                <a:lnTo>
                  <a:pt x="12284" y="731"/>
                </a:lnTo>
                <a:close/>
                <a:moveTo>
                  <a:pt x="12499" y="825"/>
                </a:moveTo>
                <a:lnTo>
                  <a:pt x="12499" y="825"/>
                </a:lnTo>
                <a:cubicBezTo>
                  <a:pt x="12506" y="830"/>
                  <a:pt x="12513" y="833"/>
                  <a:pt x="12520" y="837"/>
                </a:cubicBezTo>
                <a:lnTo>
                  <a:pt x="12520" y="837"/>
                </a:lnTo>
                <a:cubicBezTo>
                  <a:pt x="12532" y="840"/>
                  <a:pt x="12543" y="843"/>
                  <a:pt x="12554" y="846"/>
                </a:cubicBezTo>
                <a:lnTo>
                  <a:pt x="12554" y="846"/>
                </a:lnTo>
                <a:cubicBezTo>
                  <a:pt x="12540" y="841"/>
                  <a:pt x="12522" y="834"/>
                  <a:pt x="12499" y="825"/>
                </a:cubicBezTo>
                <a:close/>
                <a:moveTo>
                  <a:pt x="12554" y="846"/>
                </a:moveTo>
                <a:cubicBezTo>
                  <a:pt x="12567" y="850"/>
                  <a:pt x="12577" y="852"/>
                  <a:pt x="12585" y="852"/>
                </a:cubicBezTo>
                <a:cubicBezTo>
                  <a:pt x="12576" y="851"/>
                  <a:pt x="12565" y="848"/>
                  <a:pt x="12554" y="846"/>
                </a:cubicBezTo>
                <a:close/>
                <a:moveTo>
                  <a:pt x="13746" y="1365"/>
                </a:moveTo>
                <a:cubicBezTo>
                  <a:pt x="13753" y="1371"/>
                  <a:pt x="13761" y="1377"/>
                  <a:pt x="13771" y="1384"/>
                </a:cubicBezTo>
                <a:cubicBezTo>
                  <a:pt x="13763" y="1377"/>
                  <a:pt x="13754" y="1371"/>
                  <a:pt x="13746" y="1365"/>
                </a:cubicBezTo>
                <a:close/>
                <a:moveTo>
                  <a:pt x="14140" y="1728"/>
                </a:moveTo>
                <a:lnTo>
                  <a:pt x="14140" y="1728"/>
                </a:lnTo>
                <a:cubicBezTo>
                  <a:pt x="14173" y="1745"/>
                  <a:pt x="14216" y="1796"/>
                  <a:pt x="14251" y="1848"/>
                </a:cubicBezTo>
                <a:cubicBezTo>
                  <a:pt x="14216" y="1813"/>
                  <a:pt x="14183" y="1769"/>
                  <a:pt x="14140" y="1728"/>
                </a:cubicBezTo>
                <a:close/>
                <a:moveTo>
                  <a:pt x="14228" y="1905"/>
                </a:moveTo>
                <a:cubicBezTo>
                  <a:pt x="14246" y="1905"/>
                  <a:pt x="14278" y="1914"/>
                  <a:pt x="14311" y="1934"/>
                </a:cubicBezTo>
                <a:cubicBezTo>
                  <a:pt x="14319" y="1967"/>
                  <a:pt x="14338" y="2002"/>
                  <a:pt x="14354" y="2027"/>
                </a:cubicBezTo>
                <a:cubicBezTo>
                  <a:pt x="14338" y="2027"/>
                  <a:pt x="14327" y="2019"/>
                  <a:pt x="14311" y="2011"/>
                </a:cubicBezTo>
                <a:cubicBezTo>
                  <a:pt x="14303" y="1994"/>
                  <a:pt x="14286" y="1976"/>
                  <a:pt x="14268" y="1959"/>
                </a:cubicBezTo>
                <a:cubicBezTo>
                  <a:pt x="14251" y="1943"/>
                  <a:pt x="14235" y="1924"/>
                  <a:pt x="14216" y="1908"/>
                </a:cubicBezTo>
                <a:cubicBezTo>
                  <a:pt x="14218" y="1906"/>
                  <a:pt x="14222" y="1905"/>
                  <a:pt x="14228" y="1905"/>
                </a:cubicBezTo>
                <a:close/>
                <a:moveTo>
                  <a:pt x="15900" y="5429"/>
                </a:moveTo>
                <a:cubicBezTo>
                  <a:pt x="15899" y="5448"/>
                  <a:pt x="15898" y="5464"/>
                  <a:pt x="15899" y="5475"/>
                </a:cubicBezTo>
                <a:lnTo>
                  <a:pt x="15899" y="5475"/>
                </a:lnTo>
                <a:cubicBezTo>
                  <a:pt x="15900" y="5458"/>
                  <a:pt x="15900" y="5442"/>
                  <a:pt x="15900" y="5429"/>
                </a:cubicBezTo>
                <a:close/>
                <a:moveTo>
                  <a:pt x="12524" y="10205"/>
                </a:moveTo>
                <a:cubicBezTo>
                  <a:pt x="12509" y="10211"/>
                  <a:pt x="12491" y="10219"/>
                  <a:pt x="12471" y="10229"/>
                </a:cubicBezTo>
                <a:lnTo>
                  <a:pt x="12471" y="10229"/>
                </a:lnTo>
                <a:cubicBezTo>
                  <a:pt x="12488" y="10222"/>
                  <a:pt x="12507" y="10213"/>
                  <a:pt x="12524" y="10205"/>
                </a:cubicBezTo>
                <a:close/>
                <a:moveTo>
                  <a:pt x="4606" y="13693"/>
                </a:moveTo>
                <a:cubicBezTo>
                  <a:pt x="4597" y="13693"/>
                  <a:pt x="4584" y="13694"/>
                  <a:pt x="4567" y="13697"/>
                </a:cubicBezTo>
                <a:lnTo>
                  <a:pt x="4567" y="13697"/>
                </a:lnTo>
                <a:cubicBezTo>
                  <a:pt x="4580" y="13696"/>
                  <a:pt x="4593" y="13695"/>
                  <a:pt x="4606" y="13693"/>
                </a:cubicBezTo>
                <a:close/>
                <a:moveTo>
                  <a:pt x="8195" y="1"/>
                </a:moveTo>
                <a:cubicBezTo>
                  <a:pt x="8205" y="17"/>
                  <a:pt x="8118" y="36"/>
                  <a:pt x="8023" y="44"/>
                </a:cubicBezTo>
                <a:cubicBezTo>
                  <a:pt x="7937" y="61"/>
                  <a:pt x="7852" y="69"/>
                  <a:pt x="7861" y="87"/>
                </a:cubicBezTo>
                <a:cubicBezTo>
                  <a:pt x="8023" y="69"/>
                  <a:pt x="8186" y="52"/>
                  <a:pt x="8359" y="36"/>
                </a:cubicBezTo>
                <a:lnTo>
                  <a:pt x="8359" y="36"/>
                </a:lnTo>
                <a:cubicBezTo>
                  <a:pt x="8376" y="87"/>
                  <a:pt x="8067" y="164"/>
                  <a:pt x="7749" y="172"/>
                </a:cubicBezTo>
                <a:cubicBezTo>
                  <a:pt x="7671" y="155"/>
                  <a:pt x="7809" y="87"/>
                  <a:pt x="7801" y="69"/>
                </a:cubicBezTo>
                <a:lnTo>
                  <a:pt x="7801" y="69"/>
                </a:lnTo>
                <a:cubicBezTo>
                  <a:pt x="7763" y="85"/>
                  <a:pt x="7566" y="105"/>
                  <a:pt x="7490" y="105"/>
                </a:cubicBezTo>
                <a:cubicBezTo>
                  <a:pt x="7478" y="105"/>
                  <a:pt x="7470" y="105"/>
                  <a:pt x="7465" y="104"/>
                </a:cubicBezTo>
                <a:lnTo>
                  <a:pt x="7603" y="69"/>
                </a:lnTo>
                <a:cubicBezTo>
                  <a:pt x="7595" y="68"/>
                  <a:pt x="7586" y="68"/>
                  <a:pt x="7578" y="68"/>
                </a:cubicBezTo>
                <a:cubicBezTo>
                  <a:pt x="7435" y="68"/>
                  <a:pt x="7333" y="126"/>
                  <a:pt x="7177" y="126"/>
                </a:cubicBezTo>
                <a:cubicBezTo>
                  <a:pt x="7152" y="126"/>
                  <a:pt x="7125" y="124"/>
                  <a:pt x="7096" y="120"/>
                </a:cubicBezTo>
                <a:cubicBezTo>
                  <a:pt x="7045" y="120"/>
                  <a:pt x="6946" y="92"/>
                  <a:pt x="6896" y="92"/>
                </a:cubicBezTo>
                <a:cubicBezTo>
                  <a:pt x="6879" y="92"/>
                  <a:pt x="6867" y="95"/>
                  <a:pt x="6865" y="104"/>
                </a:cubicBezTo>
                <a:cubicBezTo>
                  <a:pt x="6933" y="131"/>
                  <a:pt x="6976" y="199"/>
                  <a:pt x="6985" y="258"/>
                </a:cubicBezTo>
                <a:cubicBezTo>
                  <a:pt x="6898" y="267"/>
                  <a:pt x="6822" y="275"/>
                  <a:pt x="6735" y="285"/>
                </a:cubicBezTo>
                <a:lnTo>
                  <a:pt x="6743" y="267"/>
                </a:lnTo>
                <a:lnTo>
                  <a:pt x="6692" y="267"/>
                </a:lnTo>
                <a:lnTo>
                  <a:pt x="6700" y="285"/>
                </a:lnTo>
                <a:cubicBezTo>
                  <a:pt x="6616" y="294"/>
                  <a:pt x="6529" y="302"/>
                  <a:pt x="6442" y="310"/>
                </a:cubicBezTo>
                <a:cubicBezTo>
                  <a:pt x="6418" y="275"/>
                  <a:pt x="6632" y="199"/>
                  <a:pt x="6537" y="182"/>
                </a:cubicBezTo>
                <a:lnTo>
                  <a:pt x="6537" y="182"/>
                </a:lnTo>
                <a:cubicBezTo>
                  <a:pt x="6529" y="190"/>
                  <a:pt x="6469" y="215"/>
                  <a:pt x="6442" y="223"/>
                </a:cubicBezTo>
                <a:cubicBezTo>
                  <a:pt x="6384" y="223"/>
                  <a:pt x="6431" y="199"/>
                  <a:pt x="6378" y="199"/>
                </a:cubicBezTo>
                <a:cubicBezTo>
                  <a:pt x="6362" y="199"/>
                  <a:pt x="6338" y="201"/>
                  <a:pt x="6298" y="207"/>
                </a:cubicBezTo>
                <a:cubicBezTo>
                  <a:pt x="6279" y="258"/>
                  <a:pt x="5962" y="242"/>
                  <a:pt x="6228" y="258"/>
                </a:cubicBezTo>
                <a:cubicBezTo>
                  <a:pt x="6065" y="294"/>
                  <a:pt x="6049" y="267"/>
                  <a:pt x="5859" y="294"/>
                </a:cubicBezTo>
                <a:cubicBezTo>
                  <a:pt x="5902" y="310"/>
                  <a:pt x="5816" y="362"/>
                  <a:pt x="5713" y="405"/>
                </a:cubicBezTo>
                <a:cubicBezTo>
                  <a:pt x="5645" y="413"/>
                  <a:pt x="5577" y="421"/>
                  <a:pt x="5498" y="440"/>
                </a:cubicBezTo>
                <a:cubicBezTo>
                  <a:pt x="5498" y="440"/>
                  <a:pt x="5498" y="430"/>
                  <a:pt x="5490" y="430"/>
                </a:cubicBezTo>
                <a:cubicBezTo>
                  <a:pt x="5154" y="481"/>
                  <a:pt x="4975" y="491"/>
                  <a:pt x="4665" y="524"/>
                </a:cubicBezTo>
                <a:cubicBezTo>
                  <a:pt x="4630" y="516"/>
                  <a:pt x="4484" y="524"/>
                  <a:pt x="4546" y="491"/>
                </a:cubicBezTo>
                <a:lnTo>
                  <a:pt x="4546" y="491"/>
                </a:lnTo>
                <a:cubicBezTo>
                  <a:pt x="4503" y="508"/>
                  <a:pt x="4459" y="533"/>
                  <a:pt x="4364" y="551"/>
                </a:cubicBezTo>
                <a:cubicBezTo>
                  <a:pt x="4261" y="551"/>
                  <a:pt x="4321" y="533"/>
                  <a:pt x="4381" y="524"/>
                </a:cubicBezTo>
                <a:cubicBezTo>
                  <a:pt x="4432" y="508"/>
                  <a:pt x="4503" y="500"/>
                  <a:pt x="4424" y="481"/>
                </a:cubicBezTo>
                <a:lnTo>
                  <a:pt x="4424" y="481"/>
                </a:lnTo>
                <a:cubicBezTo>
                  <a:pt x="4424" y="500"/>
                  <a:pt x="4356" y="516"/>
                  <a:pt x="4278" y="543"/>
                </a:cubicBezTo>
                <a:cubicBezTo>
                  <a:pt x="4202" y="568"/>
                  <a:pt x="4115" y="611"/>
                  <a:pt x="4047" y="646"/>
                </a:cubicBezTo>
                <a:cubicBezTo>
                  <a:pt x="4051" y="647"/>
                  <a:pt x="4056" y="648"/>
                  <a:pt x="4062" y="648"/>
                </a:cubicBezTo>
                <a:cubicBezTo>
                  <a:pt x="4101" y="648"/>
                  <a:pt x="4169" y="623"/>
                  <a:pt x="4245" y="594"/>
                </a:cubicBezTo>
                <a:cubicBezTo>
                  <a:pt x="4329" y="568"/>
                  <a:pt x="4432" y="533"/>
                  <a:pt x="4503" y="516"/>
                </a:cubicBezTo>
                <a:lnTo>
                  <a:pt x="4503" y="516"/>
                </a:lnTo>
                <a:cubicBezTo>
                  <a:pt x="4511" y="533"/>
                  <a:pt x="4476" y="559"/>
                  <a:pt x="4432" y="594"/>
                </a:cubicBezTo>
                <a:cubicBezTo>
                  <a:pt x="4123" y="646"/>
                  <a:pt x="3866" y="749"/>
                  <a:pt x="3651" y="1067"/>
                </a:cubicBezTo>
                <a:cubicBezTo>
                  <a:pt x="3643" y="1083"/>
                  <a:pt x="3626" y="1100"/>
                  <a:pt x="3618" y="1118"/>
                </a:cubicBezTo>
                <a:cubicBezTo>
                  <a:pt x="3556" y="1194"/>
                  <a:pt x="3480" y="1332"/>
                  <a:pt x="3412" y="1504"/>
                </a:cubicBezTo>
                <a:cubicBezTo>
                  <a:pt x="3317" y="1728"/>
                  <a:pt x="3231" y="1976"/>
                  <a:pt x="3144" y="2149"/>
                </a:cubicBezTo>
                <a:cubicBezTo>
                  <a:pt x="3136" y="2200"/>
                  <a:pt x="3128" y="2268"/>
                  <a:pt x="3128" y="2285"/>
                </a:cubicBezTo>
                <a:cubicBezTo>
                  <a:pt x="3060" y="2466"/>
                  <a:pt x="2981" y="2637"/>
                  <a:pt x="2897" y="2792"/>
                </a:cubicBezTo>
                <a:cubicBezTo>
                  <a:pt x="2775" y="3006"/>
                  <a:pt x="2647" y="3212"/>
                  <a:pt x="2526" y="3429"/>
                </a:cubicBezTo>
                <a:cubicBezTo>
                  <a:pt x="2526" y="3419"/>
                  <a:pt x="2517" y="3419"/>
                  <a:pt x="2509" y="3419"/>
                </a:cubicBezTo>
                <a:lnTo>
                  <a:pt x="2441" y="3573"/>
                </a:lnTo>
                <a:cubicBezTo>
                  <a:pt x="2441" y="3573"/>
                  <a:pt x="2441" y="3584"/>
                  <a:pt x="2433" y="3592"/>
                </a:cubicBezTo>
                <a:cubicBezTo>
                  <a:pt x="2433" y="3578"/>
                  <a:pt x="2442" y="3553"/>
                  <a:pt x="2433" y="3553"/>
                </a:cubicBezTo>
                <a:cubicBezTo>
                  <a:pt x="2429" y="3553"/>
                  <a:pt x="2424" y="3556"/>
                  <a:pt x="2414" y="3565"/>
                </a:cubicBezTo>
                <a:cubicBezTo>
                  <a:pt x="2423" y="3573"/>
                  <a:pt x="2414" y="3600"/>
                  <a:pt x="2406" y="3635"/>
                </a:cubicBezTo>
                <a:cubicBezTo>
                  <a:pt x="2355" y="3711"/>
                  <a:pt x="2311" y="3790"/>
                  <a:pt x="2268" y="3866"/>
                </a:cubicBezTo>
                <a:cubicBezTo>
                  <a:pt x="2260" y="3874"/>
                  <a:pt x="2260" y="3874"/>
                  <a:pt x="2260" y="3882"/>
                </a:cubicBezTo>
                <a:lnTo>
                  <a:pt x="2251" y="3893"/>
                </a:lnTo>
                <a:cubicBezTo>
                  <a:pt x="2216" y="3961"/>
                  <a:pt x="2175" y="4021"/>
                  <a:pt x="2140" y="4089"/>
                </a:cubicBezTo>
                <a:cubicBezTo>
                  <a:pt x="2140" y="4089"/>
                  <a:pt x="2132" y="4099"/>
                  <a:pt x="2124" y="4115"/>
                </a:cubicBezTo>
                <a:cubicBezTo>
                  <a:pt x="2113" y="4124"/>
                  <a:pt x="2105" y="4140"/>
                  <a:pt x="2105" y="4159"/>
                </a:cubicBezTo>
                <a:cubicBezTo>
                  <a:pt x="1598" y="5027"/>
                  <a:pt x="1126" y="5892"/>
                  <a:pt x="792" y="6863"/>
                </a:cubicBezTo>
                <a:cubicBezTo>
                  <a:pt x="499" y="7715"/>
                  <a:pt x="242" y="8556"/>
                  <a:pt x="0" y="9415"/>
                </a:cubicBezTo>
                <a:lnTo>
                  <a:pt x="277" y="12258"/>
                </a:lnTo>
                <a:cubicBezTo>
                  <a:pt x="380" y="12345"/>
                  <a:pt x="483" y="12429"/>
                  <a:pt x="594" y="12507"/>
                </a:cubicBezTo>
                <a:cubicBezTo>
                  <a:pt x="629" y="12567"/>
                  <a:pt x="681" y="12635"/>
                  <a:pt x="654" y="12654"/>
                </a:cubicBezTo>
                <a:cubicBezTo>
                  <a:pt x="749" y="12687"/>
                  <a:pt x="843" y="12773"/>
                  <a:pt x="947" y="12868"/>
                </a:cubicBezTo>
                <a:cubicBezTo>
                  <a:pt x="1058" y="12963"/>
                  <a:pt x="1196" y="13056"/>
                  <a:pt x="1351" y="13091"/>
                </a:cubicBezTo>
                <a:cubicBezTo>
                  <a:pt x="1370" y="13105"/>
                  <a:pt x="1370" y="13109"/>
                  <a:pt x="1363" y="13109"/>
                </a:cubicBezTo>
                <a:cubicBezTo>
                  <a:pt x="1352" y="13109"/>
                  <a:pt x="1325" y="13100"/>
                  <a:pt x="1315" y="13100"/>
                </a:cubicBezTo>
                <a:cubicBezTo>
                  <a:pt x="1311" y="13100"/>
                  <a:pt x="1310" y="13102"/>
                  <a:pt x="1316" y="13107"/>
                </a:cubicBezTo>
                <a:cubicBezTo>
                  <a:pt x="1359" y="13118"/>
                  <a:pt x="1402" y="13134"/>
                  <a:pt x="1454" y="13151"/>
                </a:cubicBezTo>
                <a:cubicBezTo>
                  <a:pt x="1505" y="13177"/>
                  <a:pt x="1573" y="13202"/>
                  <a:pt x="1650" y="13245"/>
                </a:cubicBezTo>
                <a:lnTo>
                  <a:pt x="1625" y="13245"/>
                </a:lnTo>
                <a:cubicBezTo>
                  <a:pt x="1744" y="13297"/>
                  <a:pt x="1847" y="13332"/>
                  <a:pt x="1942" y="13375"/>
                </a:cubicBezTo>
                <a:cubicBezTo>
                  <a:pt x="2037" y="13408"/>
                  <a:pt x="2124" y="13443"/>
                  <a:pt x="2208" y="13478"/>
                </a:cubicBezTo>
                <a:cubicBezTo>
                  <a:pt x="2390" y="13538"/>
                  <a:pt x="2577" y="13606"/>
                  <a:pt x="2862" y="13666"/>
                </a:cubicBezTo>
                <a:lnTo>
                  <a:pt x="2818" y="13623"/>
                </a:lnTo>
                <a:lnTo>
                  <a:pt x="2818" y="13623"/>
                </a:lnTo>
                <a:cubicBezTo>
                  <a:pt x="2938" y="13650"/>
                  <a:pt x="2965" y="13666"/>
                  <a:pt x="3024" y="13685"/>
                </a:cubicBezTo>
                <a:cubicBezTo>
                  <a:pt x="3093" y="13666"/>
                  <a:pt x="3008" y="13658"/>
                  <a:pt x="2921" y="13641"/>
                </a:cubicBezTo>
                <a:cubicBezTo>
                  <a:pt x="2835" y="13623"/>
                  <a:pt x="2750" y="13606"/>
                  <a:pt x="2818" y="13590"/>
                </a:cubicBezTo>
                <a:lnTo>
                  <a:pt x="2818" y="13590"/>
                </a:lnTo>
                <a:cubicBezTo>
                  <a:pt x="2853" y="13614"/>
                  <a:pt x="2930" y="13641"/>
                  <a:pt x="3016" y="13658"/>
                </a:cubicBezTo>
                <a:cubicBezTo>
                  <a:pt x="3103" y="13666"/>
                  <a:pt x="3214" y="13685"/>
                  <a:pt x="3317" y="13693"/>
                </a:cubicBezTo>
                <a:cubicBezTo>
                  <a:pt x="3523" y="13718"/>
                  <a:pt x="3729" y="13718"/>
                  <a:pt x="3789" y="13753"/>
                </a:cubicBezTo>
                <a:cubicBezTo>
                  <a:pt x="3979" y="13753"/>
                  <a:pt x="3729" y="13718"/>
                  <a:pt x="3917" y="13709"/>
                </a:cubicBezTo>
                <a:lnTo>
                  <a:pt x="3917" y="13709"/>
                </a:lnTo>
                <a:lnTo>
                  <a:pt x="3969" y="13736"/>
                </a:lnTo>
                <a:lnTo>
                  <a:pt x="4012" y="13701"/>
                </a:lnTo>
                <a:cubicBezTo>
                  <a:pt x="4142" y="13701"/>
                  <a:pt x="4202" y="13718"/>
                  <a:pt x="4210" y="13736"/>
                </a:cubicBezTo>
                <a:cubicBezTo>
                  <a:pt x="4185" y="13736"/>
                  <a:pt x="4123" y="13744"/>
                  <a:pt x="4090" y="13753"/>
                </a:cubicBezTo>
                <a:cubicBezTo>
                  <a:pt x="4107" y="13754"/>
                  <a:pt x="4125" y="13755"/>
                  <a:pt x="4143" y="13755"/>
                </a:cubicBezTo>
                <a:cubicBezTo>
                  <a:pt x="4287" y="13755"/>
                  <a:pt x="4478" y="13711"/>
                  <a:pt x="4567" y="13697"/>
                </a:cubicBezTo>
                <a:lnTo>
                  <a:pt x="4567" y="13697"/>
                </a:lnTo>
                <a:cubicBezTo>
                  <a:pt x="4519" y="13701"/>
                  <a:pt x="4469" y="13701"/>
                  <a:pt x="4416" y="13701"/>
                </a:cubicBezTo>
                <a:cubicBezTo>
                  <a:pt x="4931" y="13623"/>
                  <a:pt x="5550" y="13452"/>
                  <a:pt x="5979" y="13186"/>
                </a:cubicBezTo>
                <a:lnTo>
                  <a:pt x="5979" y="13186"/>
                </a:lnTo>
                <a:lnTo>
                  <a:pt x="5946" y="13194"/>
                </a:lnTo>
                <a:cubicBezTo>
                  <a:pt x="6022" y="13142"/>
                  <a:pt x="6082" y="13107"/>
                  <a:pt x="6125" y="13083"/>
                </a:cubicBezTo>
                <a:cubicBezTo>
                  <a:pt x="6176" y="13056"/>
                  <a:pt x="6211" y="13048"/>
                  <a:pt x="6247" y="13031"/>
                </a:cubicBezTo>
                <a:cubicBezTo>
                  <a:pt x="6288" y="13015"/>
                  <a:pt x="6323" y="12996"/>
                  <a:pt x="6374" y="12963"/>
                </a:cubicBezTo>
                <a:cubicBezTo>
                  <a:pt x="6426" y="12936"/>
                  <a:pt x="6486" y="12901"/>
                  <a:pt x="6572" y="12841"/>
                </a:cubicBezTo>
                <a:lnTo>
                  <a:pt x="6572" y="12841"/>
                </a:lnTo>
                <a:lnTo>
                  <a:pt x="6564" y="12850"/>
                </a:lnTo>
                <a:cubicBezTo>
                  <a:pt x="6624" y="12790"/>
                  <a:pt x="6710" y="12730"/>
                  <a:pt x="6803" y="12662"/>
                </a:cubicBezTo>
                <a:lnTo>
                  <a:pt x="6803" y="12662"/>
                </a:lnTo>
                <a:cubicBezTo>
                  <a:pt x="6788" y="12677"/>
                  <a:pt x="6786" y="12682"/>
                  <a:pt x="6791" y="12682"/>
                </a:cubicBezTo>
                <a:cubicBezTo>
                  <a:pt x="6806" y="12682"/>
                  <a:pt x="6884" y="12636"/>
                  <a:pt x="6902" y="12636"/>
                </a:cubicBezTo>
                <a:cubicBezTo>
                  <a:pt x="6910" y="12636"/>
                  <a:pt x="6907" y="12645"/>
                  <a:pt x="6881" y="12670"/>
                </a:cubicBezTo>
                <a:cubicBezTo>
                  <a:pt x="6968" y="12602"/>
                  <a:pt x="7009" y="12559"/>
                  <a:pt x="7044" y="12524"/>
                </a:cubicBezTo>
                <a:cubicBezTo>
                  <a:pt x="7071" y="12499"/>
                  <a:pt x="7088" y="12481"/>
                  <a:pt x="7096" y="12464"/>
                </a:cubicBezTo>
                <a:cubicBezTo>
                  <a:pt x="7112" y="12437"/>
                  <a:pt x="7123" y="12421"/>
                  <a:pt x="7199" y="12310"/>
                </a:cubicBezTo>
                <a:lnTo>
                  <a:pt x="7267" y="12283"/>
                </a:lnTo>
                <a:cubicBezTo>
                  <a:pt x="7318" y="12207"/>
                  <a:pt x="7318" y="12198"/>
                  <a:pt x="7465" y="12044"/>
                </a:cubicBezTo>
                <a:lnTo>
                  <a:pt x="7465" y="12044"/>
                </a:lnTo>
                <a:cubicBezTo>
                  <a:pt x="7432" y="12084"/>
                  <a:pt x="7429" y="12095"/>
                  <a:pt x="7438" y="12095"/>
                </a:cubicBezTo>
                <a:cubicBezTo>
                  <a:pt x="7450" y="12095"/>
                  <a:pt x="7482" y="12075"/>
                  <a:pt x="7495" y="12075"/>
                </a:cubicBezTo>
                <a:cubicBezTo>
                  <a:pt x="7506" y="12075"/>
                  <a:pt x="7504" y="12089"/>
                  <a:pt x="7465" y="12138"/>
                </a:cubicBezTo>
                <a:cubicBezTo>
                  <a:pt x="7646" y="12009"/>
                  <a:pt x="7749" y="11870"/>
                  <a:pt x="7826" y="11767"/>
                </a:cubicBezTo>
                <a:cubicBezTo>
                  <a:pt x="7904" y="11664"/>
                  <a:pt x="7964" y="11580"/>
                  <a:pt x="8059" y="11528"/>
                </a:cubicBezTo>
                <a:cubicBezTo>
                  <a:pt x="8071" y="11494"/>
                  <a:pt x="8070" y="11480"/>
                  <a:pt x="8061" y="11480"/>
                </a:cubicBezTo>
                <a:cubicBezTo>
                  <a:pt x="8046" y="11480"/>
                  <a:pt x="8004" y="11522"/>
                  <a:pt x="7955" y="11572"/>
                </a:cubicBezTo>
                <a:cubicBezTo>
                  <a:pt x="7898" y="11635"/>
                  <a:pt x="7841" y="11710"/>
                  <a:pt x="7838" y="11710"/>
                </a:cubicBezTo>
                <a:cubicBezTo>
                  <a:pt x="7838" y="11710"/>
                  <a:pt x="7839" y="11707"/>
                  <a:pt x="7844" y="11699"/>
                </a:cubicBezTo>
                <a:lnTo>
                  <a:pt x="7844" y="11699"/>
                </a:lnTo>
                <a:cubicBezTo>
                  <a:pt x="7836" y="11705"/>
                  <a:pt x="7830" y="11707"/>
                  <a:pt x="7827" y="11707"/>
                </a:cubicBezTo>
                <a:cubicBezTo>
                  <a:pt x="7796" y="11707"/>
                  <a:pt x="7922" y="11526"/>
                  <a:pt x="8007" y="11433"/>
                </a:cubicBezTo>
                <a:cubicBezTo>
                  <a:pt x="8089" y="11333"/>
                  <a:pt x="8215" y="11315"/>
                  <a:pt x="8427" y="11083"/>
                </a:cubicBezTo>
                <a:lnTo>
                  <a:pt x="8427" y="11083"/>
                </a:lnTo>
                <a:cubicBezTo>
                  <a:pt x="8418" y="11095"/>
                  <a:pt x="8414" y="11103"/>
                  <a:pt x="8401" y="11116"/>
                </a:cubicBezTo>
                <a:cubicBezTo>
                  <a:pt x="8496" y="11038"/>
                  <a:pt x="8547" y="10926"/>
                  <a:pt x="8685" y="10850"/>
                </a:cubicBezTo>
                <a:cubicBezTo>
                  <a:pt x="8702" y="10807"/>
                  <a:pt x="8745" y="10780"/>
                  <a:pt x="8772" y="10755"/>
                </a:cubicBezTo>
                <a:cubicBezTo>
                  <a:pt x="8805" y="10728"/>
                  <a:pt x="8832" y="10712"/>
                  <a:pt x="8832" y="10677"/>
                </a:cubicBezTo>
                <a:lnTo>
                  <a:pt x="8832" y="10677"/>
                </a:lnTo>
                <a:cubicBezTo>
                  <a:pt x="8745" y="10737"/>
                  <a:pt x="8669" y="10807"/>
                  <a:pt x="8599" y="10875"/>
                </a:cubicBezTo>
                <a:cubicBezTo>
                  <a:pt x="8658" y="10815"/>
                  <a:pt x="8710" y="10747"/>
                  <a:pt x="8780" y="10677"/>
                </a:cubicBezTo>
                <a:cubicBezTo>
                  <a:pt x="8848" y="10609"/>
                  <a:pt x="8951" y="10549"/>
                  <a:pt x="9089" y="10506"/>
                </a:cubicBezTo>
                <a:lnTo>
                  <a:pt x="9089" y="10506"/>
                </a:lnTo>
                <a:cubicBezTo>
                  <a:pt x="9081" y="10514"/>
                  <a:pt x="9054" y="10531"/>
                  <a:pt x="9029" y="10549"/>
                </a:cubicBezTo>
                <a:cubicBezTo>
                  <a:pt x="9003" y="10566"/>
                  <a:pt x="8978" y="10592"/>
                  <a:pt x="8951" y="10609"/>
                </a:cubicBezTo>
                <a:cubicBezTo>
                  <a:pt x="8994" y="10601"/>
                  <a:pt x="9029" y="10574"/>
                  <a:pt x="9062" y="10557"/>
                </a:cubicBezTo>
                <a:cubicBezTo>
                  <a:pt x="9097" y="10541"/>
                  <a:pt x="9133" y="10522"/>
                  <a:pt x="9174" y="10522"/>
                </a:cubicBezTo>
                <a:cubicBezTo>
                  <a:pt x="9174" y="10531"/>
                  <a:pt x="9149" y="10549"/>
                  <a:pt x="9122" y="10566"/>
                </a:cubicBezTo>
                <a:cubicBezTo>
                  <a:pt x="9106" y="10574"/>
                  <a:pt x="9081" y="10582"/>
                  <a:pt x="9062" y="10592"/>
                </a:cubicBezTo>
                <a:cubicBezTo>
                  <a:pt x="9038" y="10601"/>
                  <a:pt x="9019" y="10617"/>
                  <a:pt x="8994" y="10625"/>
                </a:cubicBezTo>
                <a:cubicBezTo>
                  <a:pt x="8900" y="10677"/>
                  <a:pt x="8788" y="10747"/>
                  <a:pt x="8737" y="10815"/>
                </a:cubicBezTo>
                <a:cubicBezTo>
                  <a:pt x="8780" y="10799"/>
                  <a:pt x="8840" y="10747"/>
                  <a:pt x="8891" y="10712"/>
                </a:cubicBezTo>
                <a:cubicBezTo>
                  <a:pt x="8916" y="10688"/>
                  <a:pt x="8937" y="10672"/>
                  <a:pt x="8948" y="10672"/>
                </a:cubicBezTo>
                <a:cubicBezTo>
                  <a:pt x="8956" y="10672"/>
                  <a:pt x="8958" y="10681"/>
                  <a:pt x="8951" y="10704"/>
                </a:cubicBezTo>
                <a:cubicBezTo>
                  <a:pt x="8968" y="10669"/>
                  <a:pt x="8994" y="10644"/>
                  <a:pt x="9029" y="10625"/>
                </a:cubicBezTo>
                <a:cubicBezTo>
                  <a:pt x="9054" y="10601"/>
                  <a:pt x="9097" y="10592"/>
                  <a:pt x="9141" y="10574"/>
                </a:cubicBezTo>
                <a:cubicBezTo>
                  <a:pt x="9217" y="10549"/>
                  <a:pt x="9312" y="10541"/>
                  <a:pt x="9415" y="10498"/>
                </a:cubicBezTo>
                <a:lnTo>
                  <a:pt x="9415" y="10498"/>
                </a:lnTo>
                <a:lnTo>
                  <a:pt x="9407" y="10531"/>
                </a:lnTo>
                <a:cubicBezTo>
                  <a:pt x="9442" y="10522"/>
                  <a:pt x="9502" y="10498"/>
                  <a:pt x="9570" y="10498"/>
                </a:cubicBezTo>
                <a:cubicBezTo>
                  <a:pt x="9526" y="10514"/>
                  <a:pt x="9493" y="10531"/>
                  <a:pt x="9458" y="10549"/>
                </a:cubicBezTo>
                <a:cubicBezTo>
                  <a:pt x="9502" y="10531"/>
                  <a:pt x="9545" y="10531"/>
                  <a:pt x="9586" y="10531"/>
                </a:cubicBezTo>
                <a:cubicBezTo>
                  <a:pt x="9629" y="10531"/>
                  <a:pt x="9673" y="10531"/>
                  <a:pt x="9716" y="10541"/>
                </a:cubicBezTo>
                <a:cubicBezTo>
                  <a:pt x="9790" y="10548"/>
                  <a:pt x="9863" y="10567"/>
                  <a:pt x="9937" y="10567"/>
                </a:cubicBezTo>
                <a:cubicBezTo>
                  <a:pt x="9949" y="10567"/>
                  <a:pt x="9961" y="10567"/>
                  <a:pt x="9974" y="10566"/>
                </a:cubicBezTo>
                <a:cubicBezTo>
                  <a:pt x="9605" y="10549"/>
                  <a:pt x="9895" y="10522"/>
                  <a:pt x="9741" y="10489"/>
                </a:cubicBezTo>
                <a:cubicBezTo>
                  <a:pt x="9784" y="10486"/>
                  <a:pt x="9821" y="10484"/>
                  <a:pt x="9854" y="10484"/>
                </a:cubicBezTo>
                <a:cubicBezTo>
                  <a:pt x="9991" y="10484"/>
                  <a:pt x="10046" y="10513"/>
                  <a:pt x="10101" y="10541"/>
                </a:cubicBezTo>
                <a:cubicBezTo>
                  <a:pt x="10171" y="10566"/>
                  <a:pt x="10240" y="10609"/>
                  <a:pt x="10489" y="10625"/>
                </a:cubicBezTo>
                <a:cubicBezTo>
                  <a:pt x="10402" y="10617"/>
                  <a:pt x="10266" y="10582"/>
                  <a:pt x="10359" y="10574"/>
                </a:cubicBezTo>
                <a:lnTo>
                  <a:pt x="10359" y="10574"/>
                </a:lnTo>
                <a:cubicBezTo>
                  <a:pt x="10462" y="10592"/>
                  <a:pt x="10592" y="10617"/>
                  <a:pt x="10652" y="10634"/>
                </a:cubicBezTo>
                <a:cubicBezTo>
                  <a:pt x="10707" y="10636"/>
                  <a:pt x="10745" y="10638"/>
                  <a:pt x="10770" y="10638"/>
                </a:cubicBezTo>
                <a:cubicBezTo>
                  <a:pt x="10907" y="10638"/>
                  <a:pt x="10624" y="10599"/>
                  <a:pt x="10755" y="10592"/>
                </a:cubicBezTo>
                <a:lnTo>
                  <a:pt x="10755" y="10592"/>
                </a:lnTo>
                <a:cubicBezTo>
                  <a:pt x="10785" y="10603"/>
                  <a:pt x="10811" y="10607"/>
                  <a:pt x="10835" y="10607"/>
                </a:cubicBezTo>
                <a:cubicBezTo>
                  <a:pt x="10911" y="10607"/>
                  <a:pt x="10975" y="10570"/>
                  <a:pt x="11091" y="10557"/>
                </a:cubicBezTo>
                <a:lnTo>
                  <a:pt x="11091" y="10592"/>
                </a:lnTo>
                <a:cubicBezTo>
                  <a:pt x="11305" y="10592"/>
                  <a:pt x="11330" y="10557"/>
                  <a:pt x="11349" y="10541"/>
                </a:cubicBezTo>
                <a:cubicBezTo>
                  <a:pt x="11365" y="10522"/>
                  <a:pt x="11382" y="10506"/>
                  <a:pt x="11563" y="10471"/>
                </a:cubicBezTo>
                <a:lnTo>
                  <a:pt x="11563" y="10471"/>
                </a:lnTo>
                <a:cubicBezTo>
                  <a:pt x="11520" y="10506"/>
                  <a:pt x="11468" y="10531"/>
                  <a:pt x="11425" y="10557"/>
                </a:cubicBezTo>
                <a:cubicBezTo>
                  <a:pt x="11485" y="10541"/>
                  <a:pt x="11555" y="10522"/>
                  <a:pt x="11606" y="10498"/>
                </a:cubicBezTo>
                <a:lnTo>
                  <a:pt x="11606" y="10498"/>
                </a:lnTo>
                <a:lnTo>
                  <a:pt x="11579" y="10549"/>
                </a:lnTo>
                <a:cubicBezTo>
                  <a:pt x="11674" y="10506"/>
                  <a:pt x="11742" y="10479"/>
                  <a:pt x="11802" y="10463"/>
                </a:cubicBezTo>
                <a:cubicBezTo>
                  <a:pt x="11872" y="10438"/>
                  <a:pt x="11940" y="10427"/>
                  <a:pt x="12035" y="10395"/>
                </a:cubicBezTo>
                <a:cubicBezTo>
                  <a:pt x="11983" y="10386"/>
                  <a:pt x="12043" y="10324"/>
                  <a:pt x="12206" y="10256"/>
                </a:cubicBezTo>
                <a:cubicBezTo>
                  <a:pt x="12224" y="10254"/>
                  <a:pt x="12235" y="10253"/>
                  <a:pt x="12242" y="10253"/>
                </a:cubicBezTo>
                <a:cubicBezTo>
                  <a:pt x="12258" y="10253"/>
                  <a:pt x="12252" y="10259"/>
                  <a:pt x="12258" y="10265"/>
                </a:cubicBezTo>
                <a:cubicBezTo>
                  <a:pt x="12258" y="10266"/>
                  <a:pt x="12258" y="10267"/>
                  <a:pt x="12261" y="10267"/>
                </a:cubicBezTo>
                <a:cubicBezTo>
                  <a:pt x="12270" y="10267"/>
                  <a:pt x="12300" y="10254"/>
                  <a:pt x="12388" y="10213"/>
                </a:cubicBezTo>
                <a:lnTo>
                  <a:pt x="12388" y="10213"/>
                </a:lnTo>
                <a:cubicBezTo>
                  <a:pt x="12361" y="10232"/>
                  <a:pt x="12344" y="10256"/>
                  <a:pt x="12309" y="10273"/>
                </a:cubicBezTo>
                <a:cubicBezTo>
                  <a:pt x="12284" y="10300"/>
                  <a:pt x="12241" y="10308"/>
                  <a:pt x="12181" y="10316"/>
                </a:cubicBezTo>
                <a:cubicBezTo>
                  <a:pt x="12173" y="10335"/>
                  <a:pt x="12138" y="10359"/>
                  <a:pt x="12130" y="10368"/>
                </a:cubicBezTo>
                <a:cubicBezTo>
                  <a:pt x="12190" y="10359"/>
                  <a:pt x="12276" y="10335"/>
                  <a:pt x="12344" y="10300"/>
                </a:cubicBezTo>
                <a:cubicBezTo>
                  <a:pt x="12388" y="10272"/>
                  <a:pt x="12433" y="10247"/>
                  <a:pt x="12471" y="10229"/>
                </a:cubicBezTo>
                <a:lnTo>
                  <a:pt x="12471" y="10229"/>
                </a:lnTo>
                <a:cubicBezTo>
                  <a:pt x="12454" y="10235"/>
                  <a:pt x="12439" y="10240"/>
                  <a:pt x="12431" y="10240"/>
                </a:cubicBezTo>
                <a:cubicBezTo>
                  <a:pt x="12534" y="10170"/>
                  <a:pt x="12637" y="10110"/>
                  <a:pt x="12740" y="10026"/>
                </a:cubicBezTo>
                <a:cubicBezTo>
                  <a:pt x="12750" y="10022"/>
                  <a:pt x="12757" y="10020"/>
                  <a:pt x="12761" y="10020"/>
                </a:cubicBezTo>
                <a:cubicBezTo>
                  <a:pt x="12778" y="10020"/>
                  <a:pt x="12750" y="10049"/>
                  <a:pt x="12721" y="10077"/>
                </a:cubicBezTo>
                <a:cubicBezTo>
                  <a:pt x="12781" y="10034"/>
                  <a:pt x="12825" y="9990"/>
                  <a:pt x="12919" y="9931"/>
                </a:cubicBezTo>
                <a:lnTo>
                  <a:pt x="12919" y="9931"/>
                </a:lnTo>
                <a:cubicBezTo>
                  <a:pt x="12903" y="9974"/>
                  <a:pt x="12928" y="9990"/>
                  <a:pt x="12800" y="10085"/>
                </a:cubicBezTo>
                <a:cubicBezTo>
                  <a:pt x="12895" y="10015"/>
                  <a:pt x="12998" y="9947"/>
                  <a:pt x="13082" y="9871"/>
                </a:cubicBezTo>
                <a:cubicBezTo>
                  <a:pt x="13104" y="9871"/>
                  <a:pt x="13206" y="9819"/>
                  <a:pt x="13223" y="9819"/>
                </a:cubicBezTo>
                <a:cubicBezTo>
                  <a:pt x="13227" y="9819"/>
                  <a:pt x="13227" y="9821"/>
                  <a:pt x="13220" y="9828"/>
                </a:cubicBezTo>
                <a:cubicBezTo>
                  <a:pt x="13264" y="9801"/>
                  <a:pt x="13307" y="9776"/>
                  <a:pt x="13348" y="9733"/>
                </a:cubicBezTo>
                <a:cubicBezTo>
                  <a:pt x="13400" y="9689"/>
                  <a:pt x="13443" y="9646"/>
                  <a:pt x="13486" y="9603"/>
                </a:cubicBezTo>
                <a:cubicBezTo>
                  <a:pt x="13530" y="9562"/>
                  <a:pt x="13581" y="9510"/>
                  <a:pt x="13633" y="9467"/>
                </a:cubicBezTo>
                <a:cubicBezTo>
                  <a:pt x="13676" y="9415"/>
                  <a:pt x="13727" y="9372"/>
                  <a:pt x="13779" y="9329"/>
                </a:cubicBezTo>
                <a:cubicBezTo>
                  <a:pt x="13787" y="9321"/>
                  <a:pt x="13795" y="9294"/>
                  <a:pt x="13839" y="9261"/>
                </a:cubicBezTo>
                <a:cubicBezTo>
                  <a:pt x="14018" y="9088"/>
                  <a:pt x="14191" y="8960"/>
                  <a:pt x="14346" y="8710"/>
                </a:cubicBezTo>
                <a:cubicBezTo>
                  <a:pt x="14397" y="8675"/>
                  <a:pt x="14441" y="8651"/>
                  <a:pt x="14492" y="8615"/>
                </a:cubicBezTo>
                <a:cubicBezTo>
                  <a:pt x="14523" y="8567"/>
                  <a:pt x="14525" y="8553"/>
                  <a:pt x="14516" y="8553"/>
                </a:cubicBezTo>
                <a:cubicBezTo>
                  <a:pt x="14501" y="8553"/>
                  <a:pt x="14460" y="8585"/>
                  <a:pt x="14445" y="8585"/>
                </a:cubicBezTo>
                <a:cubicBezTo>
                  <a:pt x="14430" y="8585"/>
                  <a:pt x="14439" y="8556"/>
                  <a:pt x="14517" y="8444"/>
                </a:cubicBezTo>
                <a:cubicBezTo>
                  <a:pt x="14582" y="8345"/>
                  <a:pt x="14608" y="8323"/>
                  <a:pt x="14622" y="8323"/>
                </a:cubicBezTo>
                <a:cubicBezTo>
                  <a:pt x="14634" y="8323"/>
                  <a:pt x="14637" y="8339"/>
                  <a:pt x="14649" y="8339"/>
                </a:cubicBezTo>
                <a:cubicBezTo>
                  <a:pt x="14654" y="8339"/>
                  <a:pt x="14661" y="8335"/>
                  <a:pt x="14672" y="8325"/>
                </a:cubicBezTo>
                <a:cubicBezTo>
                  <a:pt x="14731" y="8195"/>
                  <a:pt x="14818" y="7981"/>
                  <a:pt x="14973" y="7791"/>
                </a:cubicBezTo>
                <a:lnTo>
                  <a:pt x="14973" y="7791"/>
                </a:lnTo>
                <a:cubicBezTo>
                  <a:pt x="14938" y="7869"/>
                  <a:pt x="14905" y="7913"/>
                  <a:pt x="14869" y="7981"/>
                </a:cubicBezTo>
                <a:lnTo>
                  <a:pt x="14981" y="7834"/>
                </a:lnTo>
                <a:lnTo>
                  <a:pt x="14981" y="7834"/>
                </a:lnTo>
                <a:cubicBezTo>
                  <a:pt x="14931" y="7996"/>
                  <a:pt x="14859" y="8105"/>
                  <a:pt x="14872" y="8105"/>
                </a:cubicBezTo>
                <a:cubicBezTo>
                  <a:pt x="14877" y="8105"/>
                  <a:pt x="14895" y="8090"/>
                  <a:pt x="14929" y="8057"/>
                </a:cubicBezTo>
                <a:cubicBezTo>
                  <a:pt x="14905" y="8016"/>
                  <a:pt x="14989" y="7861"/>
                  <a:pt x="15084" y="7706"/>
                </a:cubicBezTo>
                <a:cubicBezTo>
                  <a:pt x="15162" y="7541"/>
                  <a:pt x="15247" y="7379"/>
                  <a:pt x="15214" y="7354"/>
                </a:cubicBezTo>
                <a:lnTo>
                  <a:pt x="15280" y="7253"/>
                </a:lnTo>
                <a:lnTo>
                  <a:pt x="15280" y="7253"/>
                </a:lnTo>
                <a:cubicBezTo>
                  <a:pt x="15265" y="7276"/>
                  <a:pt x="15265" y="7285"/>
                  <a:pt x="15255" y="7319"/>
                </a:cubicBezTo>
                <a:cubicBezTo>
                  <a:pt x="15325" y="7216"/>
                  <a:pt x="15325" y="7172"/>
                  <a:pt x="15333" y="7113"/>
                </a:cubicBezTo>
                <a:cubicBezTo>
                  <a:pt x="15333" y="7061"/>
                  <a:pt x="15342" y="6993"/>
                  <a:pt x="15401" y="6855"/>
                </a:cubicBezTo>
                <a:cubicBezTo>
                  <a:pt x="15432" y="6789"/>
                  <a:pt x="15462" y="6739"/>
                  <a:pt x="15472" y="6739"/>
                </a:cubicBezTo>
                <a:cubicBezTo>
                  <a:pt x="15476" y="6739"/>
                  <a:pt x="15476" y="6748"/>
                  <a:pt x="15471" y="6768"/>
                </a:cubicBezTo>
                <a:cubicBezTo>
                  <a:pt x="15496" y="6692"/>
                  <a:pt x="15513" y="6614"/>
                  <a:pt x="15539" y="6538"/>
                </a:cubicBezTo>
                <a:cubicBezTo>
                  <a:pt x="15548" y="6512"/>
                  <a:pt x="15554" y="6501"/>
                  <a:pt x="15557" y="6501"/>
                </a:cubicBezTo>
                <a:lnTo>
                  <a:pt x="15557" y="6501"/>
                </a:lnTo>
                <a:cubicBezTo>
                  <a:pt x="15560" y="6501"/>
                  <a:pt x="15560" y="6512"/>
                  <a:pt x="15556" y="6529"/>
                </a:cubicBezTo>
                <a:cubicBezTo>
                  <a:pt x="15591" y="6426"/>
                  <a:pt x="15626" y="6323"/>
                  <a:pt x="15659" y="6220"/>
                </a:cubicBezTo>
                <a:cubicBezTo>
                  <a:pt x="15659" y="6169"/>
                  <a:pt x="15678" y="6057"/>
                  <a:pt x="15686" y="5995"/>
                </a:cubicBezTo>
                <a:cubicBezTo>
                  <a:pt x="15696" y="5977"/>
                  <a:pt x="15701" y="5970"/>
                  <a:pt x="15703" y="5970"/>
                </a:cubicBezTo>
                <a:lnTo>
                  <a:pt x="15703" y="5970"/>
                </a:lnTo>
                <a:cubicBezTo>
                  <a:pt x="15707" y="5970"/>
                  <a:pt x="15686" y="6024"/>
                  <a:pt x="15692" y="6024"/>
                </a:cubicBezTo>
                <a:cubicBezTo>
                  <a:pt x="15692" y="6024"/>
                  <a:pt x="15693" y="6023"/>
                  <a:pt x="15694" y="6022"/>
                </a:cubicBezTo>
                <a:lnTo>
                  <a:pt x="15737" y="5833"/>
                </a:lnTo>
                <a:cubicBezTo>
                  <a:pt x="15746" y="5822"/>
                  <a:pt x="15752" y="5817"/>
                  <a:pt x="15756" y="5817"/>
                </a:cubicBezTo>
                <a:cubicBezTo>
                  <a:pt x="15780" y="5817"/>
                  <a:pt x="15754" y="5948"/>
                  <a:pt x="15711" y="6057"/>
                </a:cubicBezTo>
                <a:cubicBezTo>
                  <a:pt x="15789" y="5979"/>
                  <a:pt x="15797" y="5936"/>
                  <a:pt x="15805" y="5868"/>
                </a:cubicBezTo>
                <a:cubicBezTo>
                  <a:pt x="15814" y="5800"/>
                  <a:pt x="15832" y="5713"/>
                  <a:pt x="15908" y="5515"/>
                </a:cubicBezTo>
                <a:lnTo>
                  <a:pt x="15908" y="5515"/>
                </a:lnTo>
                <a:cubicBezTo>
                  <a:pt x="15900" y="5583"/>
                  <a:pt x="15884" y="5645"/>
                  <a:pt x="15873" y="5705"/>
                </a:cubicBezTo>
                <a:cubicBezTo>
                  <a:pt x="15960" y="5602"/>
                  <a:pt x="15987" y="5455"/>
                  <a:pt x="16055" y="5233"/>
                </a:cubicBezTo>
                <a:lnTo>
                  <a:pt x="16055" y="5233"/>
                </a:lnTo>
                <a:cubicBezTo>
                  <a:pt x="16047" y="5257"/>
                  <a:pt x="16003" y="5369"/>
                  <a:pt x="15960" y="5439"/>
                </a:cubicBezTo>
                <a:cubicBezTo>
                  <a:pt x="15937" y="5475"/>
                  <a:pt x="15919" y="5502"/>
                  <a:pt x="15909" y="5502"/>
                </a:cubicBezTo>
                <a:cubicBezTo>
                  <a:pt x="15903" y="5502"/>
                  <a:pt x="15900" y="5494"/>
                  <a:pt x="15899" y="5475"/>
                </a:cubicBezTo>
                <a:lnTo>
                  <a:pt x="15899" y="5475"/>
                </a:lnTo>
                <a:cubicBezTo>
                  <a:pt x="15895" y="5535"/>
                  <a:pt x="15884" y="5607"/>
                  <a:pt x="15857" y="5626"/>
                </a:cubicBezTo>
                <a:cubicBezTo>
                  <a:pt x="15840" y="5558"/>
                  <a:pt x="15865" y="5523"/>
                  <a:pt x="15900" y="5429"/>
                </a:cubicBezTo>
                <a:lnTo>
                  <a:pt x="15900" y="5429"/>
                </a:lnTo>
                <a:cubicBezTo>
                  <a:pt x="15900" y="5429"/>
                  <a:pt x="15900" y="5429"/>
                  <a:pt x="15900" y="5429"/>
                </a:cubicBezTo>
                <a:cubicBezTo>
                  <a:pt x="15925" y="5369"/>
                  <a:pt x="15952" y="5292"/>
                  <a:pt x="15952" y="5163"/>
                </a:cubicBezTo>
                <a:cubicBezTo>
                  <a:pt x="15953" y="5163"/>
                  <a:pt x="15953" y="5163"/>
                  <a:pt x="15954" y="5163"/>
                </a:cubicBezTo>
                <a:cubicBezTo>
                  <a:pt x="15978" y="5163"/>
                  <a:pt x="15995" y="5046"/>
                  <a:pt x="15995" y="4888"/>
                </a:cubicBezTo>
                <a:lnTo>
                  <a:pt x="16038" y="4897"/>
                </a:lnTo>
                <a:cubicBezTo>
                  <a:pt x="16028" y="4810"/>
                  <a:pt x="16012" y="4759"/>
                  <a:pt x="15995" y="4734"/>
                </a:cubicBezTo>
                <a:cubicBezTo>
                  <a:pt x="15987" y="4699"/>
                  <a:pt x="15968" y="4682"/>
                  <a:pt x="15944" y="4631"/>
                </a:cubicBezTo>
                <a:cubicBezTo>
                  <a:pt x="15917" y="4536"/>
                  <a:pt x="15900" y="4476"/>
                  <a:pt x="15900" y="4433"/>
                </a:cubicBezTo>
                <a:cubicBezTo>
                  <a:pt x="15892" y="4398"/>
                  <a:pt x="15900" y="4365"/>
                  <a:pt x="15900" y="4338"/>
                </a:cubicBezTo>
                <a:cubicBezTo>
                  <a:pt x="15864" y="4275"/>
                  <a:pt x="15848" y="4254"/>
                  <a:pt x="15843" y="4254"/>
                </a:cubicBezTo>
                <a:cubicBezTo>
                  <a:pt x="15837" y="4254"/>
                  <a:pt x="15844" y="4282"/>
                  <a:pt x="15849" y="4305"/>
                </a:cubicBezTo>
                <a:cubicBezTo>
                  <a:pt x="15852" y="4329"/>
                  <a:pt x="15856" y="4349"/>
                  <a:pt x="15850" y="4349"/>
                </a:cubicBezTo>
                <a:cubicBezTo>
                  <a:pt x="15843" y="4349"/>
                  <a:pt x="15821" y="4322"/>
                  <a:pt x="15770" y="4243"/>
                </a:cubicBezTo>
                <a:cubicBezTo>
                  <a:pt x="15651" y="4029"/>
                  <a:pt x="15531" y="3926"/>
                  <a:pt x="15358" y="3728"/>
                </a:cubicBezTo>
                <a:cubicBezTo>
                  <a:pt x="15338" y="3682"/>
                  <a:pt x="15336" y="3668"/>
                  <a:pt x="15342" y="3668"/>
                </a:cubicBezTo>
                <a:cubicBezTo>
                  <a:pt x="15351" y="3668"/>
                  <a:pt x="15377" y="3698"/>
                  <a:pt x="15385" y="3698"/>
                </a:cubicBezTo>
                <a:cubicBezTo>
                  <a:pt x="15387" y="3698"/>
                  <a:pt x="15388" y="3695"/>
                  <a:pt x="15385" y="3687"/>
                </a:cubicBezTo>
                <a:cubicBezTo>
                  <a:pt x="15350" y="3652"/>
                  <a:pt x="15317" y="3625"/>
                  <a:pt x="15282" y="3592"/>
                </a:cubicBezTo>
                <a:cubicBezTo>
                  <a:pt x="15274" y="3565"/>
                  <a:pt x="15282" y="3565"/>
                  <a:pt x="15290" y="3565"/>
                </a:cubicBezTo>
                <a:cubicBezTo>
                  <a:pt x="15230" y="3470"/>
                  <a:pt x="15247" y="3584"/>
                  <a:pt x="15152" y="3429"/>
                </a:cubicBezTo>
                <a:cubicBezTo>
                  <a:pt x="15119" y="3410"/>
                  <a:pt x="15100" y="3326"/>
                  <a:pt x="15067" y="3212"/>
                </a:cubicBezTo>
                <a:cubicBezTo>
                  <a:pt x="15041" y="3093"/>
                  <a:pt x="14997" y="2965"/>
                  <a:pt x="14929" y="2870"/>
                </a:cubicBezTo>
                <a:cubicBezTo>
                  <a:pt x="14927" y="2851"/>
                  <a:pt x="14929" y="2845"/>
                  <a:pt x="14934" y="2845"/>
                </a:cubicBezTo>
                <a:cubicBezTo>
                  <a:pt x="14943" y="2845"/>
                  <a:pt x="14960" y="2865"/>
                  <a:pt x="14969" y="2865"/>
                </a:cubicBezTo>
                <a:cubicBezTo>
                  <a:pt x="14970" y="2865"/>
                  <a:pt x="14972" y="2864"/>
                  <a:pt x="14973" y="2862"/>
                </a:cubicBezTo>
                <a:cubicBezTo>
                  <a:pt x="14894" y="2716"/>
                  <a:pt x="14861" y="2656"/>
                  <a:pt x="14826" y="2604"/>
                </a:cubicBezTo>
                <a:cubicBezTo>
                  <a:pt x="14791" y="2553"/>
                  <a:pt x="14758" y="2510"/>
                  <a:pt x="14680" y="2406"/>
                </a:cubicBezTo>
                <a:cubicBezTo>
                  <a:pt x="14655" y="2328"/>
                  <a:pt x="14620" y="2260"/>
                  <a:pt x="14585" y="2192"/>
                </a:cubicBezTo>
                <a:lnTo>
                  <a:pt x="14585" y="2192"/>
                </a:lnTo>
                <a:cubicBezTo>
                  <a:pt x="14603" y="2240"/>
                  <a:pt x="14604" y="2258"/>
                  <a:pt x="14593" y="2258"/>
                </a:cubicBezTo>
                <a:cubicBezTo>
                  <a:pt x="14566" y="2258"/>
                  <a:pt x="14468" y="2147"/>
                  <a:pt x="14371" y="2062"/>
                </a:cubicBezTo>
                <a:lnTo>
                  <a:pt x="14371" y="2062"/>
                </a:lnTo>
                <a:cubicBezTo>
                  <a:pt x="14371" y="2070"/>
                  <a:pt x="14371" y="2079"/>
                  <a:pt x="14379" y="2089"/>
                </a:cubicBezTo>
                <a:cubicBezTo>
                  <a:pt x="14362" y="2070"/>
                  <a:pt x="14354" y="2054"/>
                  <a:pt x="14338" y="2037"/>
                </a:cubicBezTo>
                <a:lnTo>
                  <a:pt x="14338" y="2037"/>
                </a:lnTo>
                <a:cubicBezTo>
                  <a:pt x="14346" y="2046"/>
                  <a:pt x="14362" y="2054"/>
                  <a:pt x="14371" y="2062"/>
                </a:cubicBezTo>
                <a:cubicBezTo>
                  <a:pt x="14362" y="2054"/>
                  <a:pt x="14362" y="2046"/>
                  <a:pt x="14354" y="2027"/>
                </a:cubicBezTo>
                <a:lnTo>
                  <a:pt x="14354" y="2027"/>
                </a:lnTo>
                <a:cubicBezTo>
                  <a:pt x="14406" y="2060"/>
                  <a:pt x="14453" y="2088"/>
                  <a:pt x="14480" y="2088"/>
                </a:cubicBezTo>
                <a:cubicBezTo>
                  <a:pt x="14489" y="2088"/>
                  <a:pt x="14496" y="2085"/>
                  <a:pt x="14500" y="2079"/>
                </a:cubicBezTo>
                <a:cubicBezTo>
                  <a:pt x="14482" y="2070"/>
                  <a:pt x="14457" y="2037"/>
                  <a:pt x="14430" y="2011"/>
                </a:cubicBezTo>
                <a:lnTo>
                  <a:pt x="14430" y="2011"/>
                </a:lnTo>
                <a:cubicBezTo>
                  <a:pt x="14444" y="2017"/>
                  <a:pt x="14451" y="2022"/>
                  <a:pt x="14455" y="2022"/>
                </a:cubicBezTo>
                <a:cubicBezTo>
                  <a:pt x="14456" y="2022"/>
                  <a:pt x="14457" y="2021"/>
                  <a:pt x="14457" y="2019"/>
                </a:cubicBezTo>
                <a:cubicBezTo>
                  <a:pt x="14457" y="2002"/>
                  <a:pt x="14430" y="1986"/>
                  <a:pt x="14389" y="1959"/>
                </a:cubicBezTo>
                <a:lnTo>
                  <a:pt x="14379" y="1873"/>
                </a:lnTo>
                <a:lnTo>
                  <a:pt x="14354" y="1873"/>
                </a:lnTo>
                <a:lnTo>
                  <a:pt x="14224" y="1718"/>
                </a:lnTo>
                <a:cubicBezTo>
                  <a:pt x="14183" y="1666"/>
                  <a:pt x="14131" y="1625"/>
                  <a:pt x="14088" y="1582"/>
                </a:cubicBezTo>
                <a:cubicBezTo>
                  <a:pt x="14028" y="1539"/>
                  <a:pt x="13958" y="1512"/>
                  <a:pt x="13899" y="1487"/>
                </a:cubicBezTo>
                <a:cubicBezTo>
                  <a:pt x="13831" y="1452"/>
                  <a:pt x="13771" y="1427"/>
                  <a:pt x="13692" y="1400"/>
                </a:cubicBezTo>
                <a:cubicBezTo>
                  <a:pt x="13657" y="1384"/>
                  <a:pt x="13624" y="1368"/>
                  <a:pt x="13589" y="1357"/>
                </a:cubicBezTo>
                <a:cubicBezTo>
                  <a:pt x="13546" y="1341"/>
                  <a:pt x="13513" y="1324"/>
                  <a:pt x="13470" y="1306"/>
                </a:cubicBezTo>
                <a:cubicBezTo>
                  <a:pt x="13391" y="1273"/>
                  <a:pt x="13297" y="1238"/>
                  <a:pt x="13204" y="1194"/>
                </a:cubicBezTo>
                <a:lnTo>
                  <a:pt x="13204" y="1194"/>
                </a:lnTo>
                <a:cubicBezTo>
                  <a:pt x="13218" y="1197"/>
                  <a:pt x="13229" y="1198"/>
                  <a:pt x="13238" y="1198"/>
                </a:cubicBezTo>
                <a:cubicBezTo>
                  <a:pt x="13299" y="1198"/>
                  <a:pt x="13248" y="1147"/>
                  <a:pt x="13272" y="1118"/>
                </a:cubicBezTo>
                <a:lnTo>
                  <a:pt x="13272" y="1118"/>
                </a:lnTo>
                <a:cubicBezTo>
                  <a:pt x="13315" y="1161"/>
                  <a:pt x="13391" y="1194"/>
                  <a:pt x="13486" y="1238"/>
                </a:cubicBezTo>
                <a:cubicBezTo>
                  <a:pt x="13530" y="1254"/>
                  <a:pt x="13581" y="1273"/>
                  <a:pt x="13633" y="1297"/>
                </a:cubicBezTo>
                <a:cubicBezTo>
                  <a:pt x="13668" y="1319"/>
                  <a:pt x="13708" y="1340"/>
                  <a:pt x="13746" y="1365"/>
                </a:cubicBezTo>
                <a:lnTo>
                  <a:pt x="13746" y="1365"/>
                </a:lnTo>
                <a:cubicBezTo>
                  <a:pt x="13701" y="1330"/>
                  <a:pt x="13703" y="1321"/>
                  <a:pt x="13716" y="1321"/>
                </a:cubicBezTo>
                <a:cubicBezTo>
                  <a:pt x="13721" y="1321"/>
                  <a:pt x="13729" y="1322"/>
                  <a:pt x="13736" y="1324"/>
                </a:cubicBezTo>
                <a:lnTo>
                  <a:pt x="13649" y="1281"/>
                </a:lnTo>
                <a:lnTo>
                  <a:pt x="13554" y="1238"/>
                </a:lnTo>
                <a:cubicBezTo>
                  <a:pt x="13486" y="1213"/>
                  <a:pt x="13426" y="1178"/>
                  <a:pt x="13367" y="1161"/>
                </a:cubicBezTo>
                <a:cubicBezTo>
                  <a:pt x="13383" y="1135"/>
                  <a:pt x="13297" y="1091"/>
                  <a:pt x="13204" y="1040"/>
                </a:cubicBezTo>
                <a:lnTo>
                  <a:pt x="13204" y="1040"/>
                </a:lnTo>
                <a:cubicBezTo>
                  <a:pt x="13214" y="1057"/>
                  <a:pt x="13207" y="1065"/>
                  <a:pt x="13189" y="1065"/>
                </a:cubicBezTo>
                <a:cubicBezTo>
                  <a:pt x="13163" y="1065"/>
                  <a:pt x="13114" y="1049"/>
                  <a:pt x="13057" y="1023"/>
                </a:cubicBezTo>
                <a:cubicBezTo>
                  <a:pt x="12954" y="988"/>
                  <a:pt x="12833" y="937"/>
                  <a:pt x="12748" y="920"/>
                </a:cubicBezTo>
                <a:cubicBezTo>
                  <a:pt x="12748" y="909"/>
                  <a:pt x="12756" y="901"/>
                  <a:pt x="12777" y="901"/>
                </a:cubicBezTo>
                <a:cubicBezTo>
                  <a:pt x="12808" y="901"/>
                  <a:pt x="12869" y="917"/>
                  <a:pt x="12979" y="963"/>
                </a:cubicBezTo>
                <a:cubicBezTo>
                  <a:pt x="12799" y="838"/>
                  <a:pt x="12696" y="929"/>
                  <a:pt x="12520" y="837"/>
                </a:cubicBezTo>
                <a:lnTo>
                  <a:pt x="12520" y="837"/>
                </a:lnTo>
                <a:cubicBezTo>
                  <a:pt x="12402" y="804"/>
                  <a:pt x="12242" y="737"/>
                  <a:pt x="12278" y="731"/>
                </a:cubicBezTo>
                <a:lnTo>
                  <a:pt x="12278" y="731"/>
                </a:lnTo>
                <a:cubicBezTo>
                  <a:pt x="12009" y="638"/>
                  <a:pt x="11549" y="532"/>
                  <a:pt x="11381" y="532"/>
                </a:cubicBezTo>
                <a:cubicBezTo>
                  <a:pt x="11351" y="532"/>
                  <a:pt x="11330" y="536"/>
                  <a:pt x="11322" y="543"/>
                </a:cubicBezTo>
                <a:cubicBezTo>
                  <a:pt x="11322" y="533"/>
                  <a:pt x="11382" y="481"/>
                  <a:pt x="11400" y="473"/>
                </a:cubicBezTo>
                <a:lnTo>
                  <a:pt x="11400" y="473"/>
                </a:lnTo>
                <a:cubicBezTo>
                  <a:pt x="11262" y="491"/>
                  <a:pt x="11124" y="508"/>
                  <a:pt x="10988" y="524"/>
                </a:cubicBezTo>
                <a:cubicBezTo>
                  <a:pt x="10926" y="508"/>
                  <a:pt x="10866" y="500"/>
                  <a:pt x="10815" y="481"/>
                </a:cubicBezTo>
                <a:cubicBezTo>
                  <a:pt x="10800" y="434"/>
                  <a:pt x="10785" y="367"/>
                  <a:pt x="10915" y="367"/>
                </a:cubicBezTo>
                <a:cubicBezTo>
                  <a:pt x="10929" y="367"/>
                  <a:pt x="10944" y="368"/>
                  <a:pt x="10961" y="370"/>
                </a:cubicBezTo>
                <a:cubicBezTo>
                  <a:pt x="10893" y="353"/>
                  <a:pt x="10798" y="318"/>
                  <a:pt x="10635" y="310"/>
                </a:cubicBezTo>
                <a:lnTo>
                  <a:pt x="10635" y="310"/>
                </a:lnTo>
                <a:cubicBezTo>
                  <a:pt x="10684" y="326"/>
                  <a:pt x="10741" y="397"/>
                  <a:pt x="10688" y="397"/>
                </a:cubicBezTo>
                <a:cubicBezTo>
                  <a:pt x="10685" y="397"/>
                  <a:pt x="10682" y="397"/>
                  <a:pt x="10679" y="397"/>
                </a:cubicBezTo>
                <a:cubicBezTo>
                  <a:pt x="10501" y="304"/>
                  <a:pt x="10547" y="343"/>
                  <a:pt x="10340" y="256"/>
                </a:cubicBezTo>
                <a:lnTo>
                  <a:pt x="10340" y="256"/>
                </a:lnTo>
                <a:cubicBezTo>
                  <a:pt x="10381" y="279"/>
                  <a:pt x="10315" y="322"/>
                  <a:pt x="10224" y="322"/>
                </a:cubicBezTo>
                <a:cubicBezTo>
                  <a:pt x="10210" y="322"/>
                  <a:pt x="10195" y="321"/>
                  <a:pt x="10180" y="318"/>
                </a:cubicBezTo>
                <a:cubicBezTo>
                  <a:pt x="10195" y="311"/>
                  <a:pt x="10182" y="244"/>
                  <a:pt x="10222" y="235"/>
                </a:cubicBezTo>
                <a:lnTo>
                  <a:pt x="10222" y="235"/>
                </a:lnTo>
                <a:lnTo>
                  <a:pt x="9933" y="265"/>
                </a:lnTo>
                <a:lnTo>
                  <a:pt x="9933" y="265"/>
                </a:lnTo>
                <a:cubicBezTo>
                  <a:pt x="9978" y="253"/>
                  <a:pt x="9924" y="196"/>
                  <a:pt x="9871" y="172"/>
                </a:cubicBezTo>
                <a:lnTo>
                  <a:pt x="9871" y="172"/>
                </a:lnTo>
                <a:cubicBezTo>
                  <a:pt x="9874" y="175"/>
                  <a:pt x="9871" y="176"/>
                  <a:pt x="9862" y="176"/>
                </a:cubicBezTo>
                <a:cubicBezTo>
                  <a:pt x="9811" y="176"/>
                  <a:pt x="9591" y="139"/>
                  <a:pt x="9518" y="139"/>
                </a:cubicBezTo>
                <a:lnTo>
                  <a:pt x="9648" y="164"/>
                </a:lnTo>
                <a:cubicBezTo>
                  <a:pt x="9596" y="156"/>
                  <a:pt x="9552" y="153"/>
                  <a:pt x="9513" y="153"/>
                </a:cubicBezTo>
                <a:cubicBezTo>
                  <a:pt x="9424" y="153"/>
                  <a:pt x="9364" y="169"/>
                  <a:pt x="9304" y="182"/>
                </a:cubicBezTo>
                <a:cubicBezTo>
                  <a:pt x="9226" y="203"/>
                  <a:pt x="9153" y="217"/>
                  <a:pt x="9035" y="217"/>
                </a:cubicBezTo>
                <a:cubicBezTo>
                  <a:pt x="9009" y="217"/>
                  <a:pt x="8981" y="217"/>
                  <a:pt x="8951" y="215"/>
                </a:cubicBezTo>
                <a:cubicBezTo>
                  <a:pt x="8994" y="199"/>
                  <a:pt x="9062" y="120"/>
                  <a:pt x="8891" y="104"/>
                </a:cubicBezTo>
                <a:cubicBezTo>
                  <a:pt x="8848" y="120"/>
                  <a:pt x="8745" y="164"/>
                  <a:pt x="8617" y="215"/>
                </a:cubicBezTo>
                <a:cubicBezTo>
                  <a:pt x="8487" y="207"/>
                  <a:pt x="8359" y="207"/>
                  <a:pt x="8230" y="207"/>
                </a:cubicBezTo>
                <a:cubicBezTo>
                  <a:pt x="8392" y="155"/>
                  <a:pt x="8582" y="104"/>
                  <a:pt x="8710" y="79"/>
                </a:cubicBezTo>
                <a:cubicBezTo>
                  <a:pt x="8582" y="61"/>
                  <a:pt x="8677" y="52"/>
                  <a:pt x="8479" y="52"/>
                </a:cubicBezTo>
                <a:cubicBezTo>
                  <a:pt x="8411" y="28"/>
                  <a:pt x="8590" y="17"/>
                  <a:pt x="8650" y="17"/>
                </a:cubicBezTo>
                <a:cubicBezTo>
                  <a:pt x="8496" y="9"/>
                  <a:pt x="8341" y="1"/>
                  <a:pt x="8195" y="1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2" name="Google Shape;2182;p31"/>
          <p:cNvSpPr/>
          <p:nvPr/>
        </p:nvSpPr>
        <p:spPr>
          <a:xfrm rot="-5400000">
            <a:off x="8064139" y="4369821"/>
            <a:ext cx="557175" cy="547566"/>
          </a:xfrm>
          <a:custGeom>
            <a:avLst/>
            <a:gdLst/>
            <a:ahLst/>
            <a:cxnLst/>
            <a:rect l="l" t="t" r="r" b="b"/>
            <a:pathLst>
              <a:path w="4175" h="4103" extrusionOk="0">
                <a:moveTo>
                  <a:pt x="1981" y="240"/>
                </a:moveTo>
                <a:cubicBezTo>
                  <a:pt x="2101" y="240"/>
                  <a:pt x="2221" y="252"/>
                  <a:pt x="2338" y="278"/>
                </a:cubicBezTo>
                <a:cubicBezTo>
                  <a:pt x="3093" y="449"/>
                  <a:pt x="3695" y="1075"/>
                  <a:pt x="3857" y="1832"/>
                </a:cubicBezTo>
                <a:cubicBezTo>
                  <a:pt x="3944" y="2219"/>
                  <a:pt x="3917" y="2640"/>
                  <a:pt x="3719" y="2982"/>
                </a:cubicBezTo>
                <a:cubicBezTo>
                  <a:pt x="3532" y="3335"/>
                  <a:pt x="3187" y="3592"/>
                  <a:pt x="2827" y="3730"/>
                </a:cubicBezTo>
                <a:cubicBezTo>
                  <a:pt x="2597" y="3821"/>
                  <a:pt x="2354" y="3864"/>
                  <a:pt x="2113" y="3864"/>
                </a:cubicBezTo>
                <a:cubicBezTo>
                  <a:pt x="1571" y="3864"/>
                  <a:pt x="1035" y="3645"/>
                  <a:pt x="654" y="3240"/>
                </a:cubicBezTo>
                <a:cubicBezTo>
                  <a:pt x="139" y="2683"/>
                  <a:pt x="198" y="1848"/>
                  <a:pt x="543" y="1205"/>
                </a:cubicBezTo>
                <a:cubicBezTo>
                  <a:pt x="551" y="1197"/>
                  <a:pt x="551" y="1178"/>
                  <a:pt x="559" y="1170"/>
                </a:cubicBezTo>
                <a:lnTo>
                  <a:pt x="559" y="1162"/>
                </a:lnTo>
                <a:cubicBezTo>
                  <a:pt x="646" y="1007"/>
                  <a:pt x="749" y="861"/>
                  <a:pt x="860" y="733"/>
                </a:cubicBezTo>
                <a:cubicBezTo>
                  <a:pt x="885" y="706"/>
                  <a:pt x="895" y="682"/>
                  <a:pt x="895" y="655"/>
                </a:cubicBezTo>
                <a:cubicBezTo>
                  <a:pt x="1180" y="383"/>
                  <a:pt x="1578" y="240"/>
                  <a:pt x="1981" y="240"/>
                </a:cubicBezTo>
                <a:close/>
                <a:moveTo>
                  <a:pt x="1956" y="1"/>
                </a:moveTo>
                <a:cubicBezTo>
                  <a:pt x="1711" y="1"/>
                  <a:pt x="1466" y="47"/>
                  <a:pt x="1237" y="148"/>
                </a:cubicBezTo>
                <a:cubicBezTo>
                  <a:pt x="833" y="321"/>
                  <a:pt x="508" y="647"/>
                  <a:pt x="353" y="1051"/>
                </a:cubicBezTo>
                <a:cubicBezTo>
                  <a:pt x="233" y="1273"/>
                  <a:pt x="139" y="1523"/>
                  <a:pt x="87" y="1772"/>
                </a:cubicBezTo>
                <a:cubicBezTo>
                  <a:pt x="0" y="2219"/>
                  <a:pt x="19" y="2716"/>
                  <a:pt x="266" y="3120"/>
                </a:cubicBezTo>
                <a:cubicBezTo>
                  <a:pt x="653" y="3751"/>
                  <a:pt x="1388" y="4102"/>
                  <a:pt x="2117" y="4102"/>
                </a:cubicBezTo>
                <a:cubicBezTo>
                  <a:pt x="2281" y="4102"/>
                  <a:pt x="2445" y="4084"/>
                  <a:pt x="2604" y="4048"/>
                </a:cubicBezTo>
                <a:cubicBezTo>
                  <a:pt x="3041" y="3945"/>
                  <a:pt x="3462" y="3704"/>
                  <a:pt x="3754" y="3361"/>
                </a:cubicBezTo>
                <a:cubicBezTo>
                  <a:pt x="4047" y="3001"/>
                  <a:pt x="4175" y="2537"/>
                  <a:pt x="4132" y="2081"/>
                </a:cubicBezTo>
                <a:cubicBezTo>
                  <a:pt x="4064" y="1205"/>
                  <a:pt x="3472" y="424"/>
                  <a:pt x="2647" y="123"/>
                </a:cubicBezTo>
                <a:cubicBezTo>
                  <a:pt x="2425" y="43"/>
                  <a:pt x="2190" y="1"/>
                  <a:pt x="1956" y="1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3" name="Google Shape;2183;p31"/>
          <p:cNvSpPr/>
          <p:nvPr/>
        </p:nvSpPr>
        <p:spPr>
          <a:xfrm rot="-5400000">
            <a:off x="8146347" y="4455366"/>
            <a:ext cx="408105" cy="378745"/>
          </a:xfrm>
          <a:custGeom>
            <a:avLst/>
            <a:gdLst/>
            <a:ahLst/>
            <a:cxnLst/>
            <a:rect l="l" t="t" r="r" b="b"/>
            <a:pathLst>
              <a:path w="3058" h="2838" extrusionOk="0">
                <a:moveTo>
                  <a:pt x="1358" y="234"/>
                </a:moveTo>
                <a:cubicBezTo>
                  <a:pt x="1560" y="234"/>
                  <a:pt x="1765" y="285"/>
                  <a:pt x="1951" y="377"/>
                </a:cubicBezTo>
                <a:cubicBezTo>
                  <a:pt x="2415" y="610"/>
                  <a:pt x="2741" y="1055"/>
                  <a:pt x="2716" y="1597"/>
                </a:cubicBezTo>
                <a:cubicBezTo>
                  <a:pt x="2681" y="2086"/>
                  <a:pt x="2304" y="2490"/>
                  <a:pt x="1829" y="2577"/>
                </a:cubicBezTo>
                <a:cubicBezTo>
                  <a:pt x="1738" y="2594"/>
                  <a:pt x="1644" y="2603"/>
                  <a:pt x="1549" y="2603"/>
                </a:cubicBezTo>
                <a:cubicBezTo>
                  <a:pt x="1123" y="2603"/>
                  <a:pt x="692" y="2425"/>
                  <a:pt x="481" y="2045"/>
                </a:cubicBezTo>
                <a:cubicBezTo>
                  <a:pt x="207" y="1546"/>
                  <a:pt x="353" y="971"/>
                  <a:pt x="644" y="523"/>
                </a:cubicBezTo>
                <a:cubicBezTo>
                  <a:pt x="835" y="323"/>
                  <a:pt x="1093" y="234"/>
                  <a:pt x="1358" y="234"/>
                </a:cubicBezTo>
                <a:close/>
                <a:moveTo>
                  <a:pt x="1340" y="0"/>
                </a:moveTo>
                <a:cubicBezTo>
                  <a:pt x="1063" y="0"/>
                  <a:pt x="791" y="79"/>
                  <a:pt x="576" y="258"/>
                </a:cubicBezTo>
                <a:cubicBezTo>
                  <a:pt x="541" y="266"/>
                  <a:pt x="516" y="282"/>
                  <a:pt x="500" y="309"/>
                </a:cubicBezTo>
                <a:cubicBezTo>
                  <a:pt x="481" y="334"/>
                  <a:pt x="465" y="352"/>
                  <a:pt x="448" y="377"/>
                </a:cubicBezTo>
                <a:cubicBezTo>
                  <a:pt x="438" y="396"/>
                  <a:pt x="421" y="412"/>
                  <a:pt x="405" y="429"/>
                </a:cubicBezTo>
                <a:cubicBezTo>
                  <a:pt x="397" y="447"/>
                  <a:pt x="386" y="472"/>
                  <a:pt x="378" y="488"/>
                </a:cubicBezTo>
                <a:cubicBezTo>
                  <a:pt x="112" y="944"/>
                  <a:pt x="1" y="1503"/>
                  <a:pt x="207" y="2010"/>
                </a:cubicBezTo>
                <a:cubicBezTo>
                  <a:pt x="318" y="2276"/>
                  <a:pt x="500" y="2509"/>
                  <a:pt x="757" y="2645"/>
                </a:cubicBezTo>
                <a:cubicBezTo>
                  <a:pt x="999" y="2781"/>
                  <a:pt x="1288" y="2837"/>
                  <a:pt x="1565" y="2837"/>
                </a:cubicBezTo>
                <a:cubicBezTo>
                  <a:pt x="1602" y="2837"/>
                  <a:pt x="1638" y="2836"/>
                  <a:pt x="1675" y="2834"/>
                </a:cubicBezTo>
                <a:cubicBezTo>
                  <a:pt x="2268" y="2799"/>
                  <a:pt x="2784" y="2406"/>
                  <a:pt x="2922" y="1820"/>
                </a:cubicBezTo>
                <a:cubicBezTo>
                  <a:pt x="3058" y="1202"/>
                  <a:pt x="2749" y="602"/>
                  <a:pt x="2225" y="266"/>
                </a:cubicBezTo>
                <a:cubicBezTo>
                  <a:pt x="1968" y="98"/>
                  <a:pt x="1650" y="0"/>
                  <a:pt x="1340" y="0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4" name="Google Shape;2184;p31"/>
          <p:cNvSpPr/>
          <p:nvPr/>
        </p:nvSpPr>
        <p:spPr>
          <a:xfrm rot="-5400000">
            <a:off x="8287008" y="4577077"/>
            <a:ext cx="148135" cy="143064"/>
          </a:xfrm>
          <a:custGeom>
            <a:avLst/>
            <a:gdLst/>
            <a:ahLst/>
            <a:cxnLst/>
            <a:rect l="l" t="t" r="r" b="b"/>
            <a:pathLst>
              <a:path w="1110" h="1072" extrusionOk="0">
                <a:moveTo>
                  <a:pt x="575" y="239"/>
                </a:moveTo>
                <a:cubicBezTo>
                  <a:pt x="585" y="239"/>
                  <a:pt x="594" y="247"/>
                  <a:pt x="602" y="247"/>
                </a:cubicBezTo>
                <a:cubicBezTo>
                  <a:pt x="627" y="257"/>
                  <a:pt x="637" y="257"/>
                  <a:pt x="654" y="265"/>
                </a:cubicBezTo>
                <a:cubicBezTo>
                  <a:pt x="670" y="274"/>
                  <a:pt x="689" y="282"/>
                  <a:pt x="705" y="290"/>
                </a:cubicBezTo>
                <a:cubicBezTo>
                  <a:pt x="713" y="298"/>
                  <a:pt x="730" y="309"/>
                  <a:pt x="730" y="317"/>
                </a:cubicBezTo>
                <a:cubicBezTo>
                  <a:pt x="748" y="325"/>
                  <a:pt x="765" y="342"/>
                  <a:pt x="773" y="360"/>
                </a:cubicBezTo>
                <a:cubicBezTo>
                  <a:pt x="781" y="360"/>
                  <a:pt x="792" y="369"/>
                  <a:pt x="792" y="377"/>
                </a:cubicBezTo>
                <a:cubicBezTo>
                  <a:pt x="800" y="377"/>
                  <a:pt x="808" y="385"/>
                  <a:pt x="808" y="393"/>
                </a:cubicBezTo>
                <a:cubicBezTo>
                  <a:pt x="816" y="401"/>
                  <a:pt x="833" y="420"/>
                  <a:pt x="833" y="437"/>
                </a:cubicBezTo>
                <a:cubicBezTo>
                  <a:pt x="851" y="453"/>
                  <a:pt x="851" y="453"/>
                  <a:pt x="851" y="463"/>
                </a:cubicBezTo>
                <a:cubicBezTo>
                  <a:pt x="860" y="488"/>
                  <a:pt x="860" y="523"/>
                  <a:pt x="860" y="540"/>
                </a:cubicBezTo>
                <a:cubicBezTo>
                  <a:pt x="843" y="618"/>
                  <a:pt x="808" y="669"/>
                  <a:pt x="748" y="721"/>
                </a:cubicBezTo>
                <a:cubicBezTo>
                  <a:pt x="705" y="754"/>
                  <a:pt x="645" y="789"/>
                  <a:pt x="594" y="806"/>
                </a:cubicBezTo>
                <a:cubicBezTo>
                  <a:pt x="548" y="823"/>
                  <a:pt x="503" y="833"/>
                  <a:pt x="459" y="833"/>
                </a:cubicBezTo>
                <a:cubicBezTo>
                  <a:pt x="435" y="833"/>
                  <a:pt x="411" y="830"/>
                  <a:pt x="388" y="824"/>
                </a:cubicBezTo>
                <a:cubicBezTo>
                  <a:pt x="379" y="824"/>
                  <a:pt x="353" y="814"/>
                  <a:pt x="353" y="814"/>
                </a:cubicBezTo>
                <a:cubicBezTo>
                  <a:pt x="344" y="814"/>
                  <a:pt x="336" y="806"/>
                  <a:pt x="328" y="806"/>
                </a:cubicBezTo>
                <a:cubicBezTo>
                  <a:pt x="314" y="797"/>
                  <a:pt x="312" y="795"/>
                  <a:pt x="313" y="795"/>
                </a:cubicBezTo>
                <a:lnTo>
                  <a:pt x="313" y="795"/>
                </a:lnTo>
                <a:cubicBezTo>
                  <a:pt x="313" y="795"/>
                  <a:pt x="317" y="797"/>
                  <a:pt x="317" y="797"/>
                </a:cubicBezTo>
                <a:cubicBezTo>
                  <a:pt x="317" y="797"/>
                  <a:pt x="309" y="789"/>
                  <a:pt x="301" y="781"/>
                </a:cubicBezTo>
                <a:lnTo>
                  <a:pt x="301" y="773"/>
                </a:lnTo>
                <a:cubicBezTo>
                  <a:pt x="285" y="762"/>
                  <a:pt x="285" y="746"/>
                  <a:pt x="276" y="729"/>
                </a:cubicBezTo>
                <a:lnTo>
                  <a:pt x="266" y="721"/>
                </a:lnTo>
                <a:cubicBezTo>
                  <a:pt x="266" y="711"/>
                  <a:pt x="258" y="694"/>
                  <a:pt x="258" y="686"/>
                </a:cubicBezTo>
                <a:lnTo>
                  <a:pt x="258" y="669"/>
                </a:lnTo>
                <a:lnTo>
                  <a:pt x="258" y="651"/>
                </a:lnTo>
                <a:cubicBezTo>
                  <a:pt x="249" y="599"/>
                  <a:pt x="258" y="566"/>
                  <a:pt x="276" y="515"/>
                </a:cubicBezTo>
                <a:cubicBezTo>
                  <a:pt x="285" y="480"/>
                  <a:pt x="293" y="445"/>
                  <a:pt x="309" y="401"/>
                </a:cubicBezTo>
                <a:cubicBezTo>
                  <a:pt x="353" y="393"/>
                  <a:pt x="388" y="369"/>
                  <a:pt x="396" y="325"/>
                </a:cubicBezTo>
                <a:lnTo>
                  <a:pt x="404" y="317"/>
                </a:lnTo>
                <a:cubicBezTo>
                  <a:pt x="404" y="309"/>
                  <a:pt x="412" y="298"/>
                  <a:pt x="412" y="290"/>
                </a:cubicBezTo>
                <a:cubicBezTo>
                  <a:pt x="421" y="282"/>
                  <a:pt x="431" y="282"/>
                  <a:pt x="431" y="274"/>
                </a:cubicBezTo>
                <a:lnTo>
                  <a:pt x="439" y="274"/>
                </a:lnTo>
                <a:lnTo>
                  <a:pt x="439" y="265"/>
                </a:lnTo>
                <a:cubicBezTo>
                  <a:pt x="447" y="265"/>
                  <a:pt x="456" y="257"/>
                  <a:pt x="456" y="257"/>
                </a:cubicBezTo>
                <a:cubicBezTo>
                  <a:pt x="464" y="257"/>
                  <a:pt x="472" y="247"/>
                  <a:pt x="472" y="247"/>
                </a:cubicBezTo>
                <a:cubicBezTo>
                  <a:pt x="472" y="247"/>
                  <a:pt x="491" y="239"/>
                  <a:pt x="499" y="239"/>
                </a:cubicBezTo>
                <a:close/>
                <a:moveTo>
                  <a:pt x="547" y="1"/>
                </a:moveTo>
                <a:cubicBezTo>
                  <a:pt x="508" y="1"/>
                  <a:pt x="469" y="6"/>
                  <a:pt x="431" y="16"/>
                </a:cubicBezTo>
                <a:cubicBezTo>
                  <a:pt x="361" y="32"/>
                  <a:pt x="301" y="68"/>
                  <a:pt x="258" y="119"/>
                </a:cubicBezTo>
                <a:cubicBezTo>
                  <a:pt x="155" y="154"/>
                  <a:pt x="103" y="265"/>
                  <a:pt x="70" y="369"/>
                </a:cubicBezTo>
                <a:cubicBezTo>
                  <a:pt x="27" y="480"/>
                  <a:pt x="0" y="599"/>
                  <a:pt x="27" y="729"/>
                </a:cubicBezTo>
                <a:cubicBezTo>
                  <a:pt x="43" y="841"/>
                  <a:pt x="103" y="935"/>
                  <a:pt x="198" y="1003"/>
                </a:cubicBezTo>
                <a:cubicBezTo>
                  <a:pt x="272" y="1052"/>
                  <a:pt x="360" y="1071"/>
                  <a:pt x="448" y="1071"/>
                </a:cubicBezTo>
                <a:cubicBezTo>
                  <a:pt x="482" y="1071"/>
                  <a:pt x="517" y="1068"/>
                  <a:pt x="550" y="1063"/>
                </a:cubicBezTo>
                <a:cubicBezTo>
                  <a:pt x="773" y="1030"/>
                  <a:pt x="979" y="884"/>
                  <a:pt x="1066" y="669"/>
                </a:cubicBezTo>
                <a:cubicBezTo>
                  <a:pt x="1109" y="556"/>
                  <a:pt x="1109" y="428"/>
                  <a:pt x="1049" y="317"/>
                </a:cubicBezTo>
                <a:cubicBezTo>
                  <a:pt x="998" y="222"/>
                  <a:pt x="903" y="136"/>
                  <a:pt x="808" y="76"/>
                </a:cubicBezTo>
                <a:cubicBezTo>
                  <a:pt x="730" y="28"/>
                  <a:pt x="639" y="1"/>
                  <a:pt x="547" y="1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5" name="Google Shape;2185;p31"/>
          <p:cNvGrpSpPr/>
          <p:nvPr/>
        </p:nvGrpSpPr>
        <p:grpSpPr>
          <a:xfrm rot="-5400000">
            <a:off x="16226" y="2875793"/>
            <a:ext cx="725595" cy="984764"/>
            <a:chOff x="2497350" y="1292650"/>
            <a:chExt cx="135925" cy="184475"/>
          </a:xfrm>
        </p:grpSpPr>
        <p:sp>
          <p:nvSpPr>
            <p:cNvPr id="2186" name="Google Shape;2186;p31"/>
            <p:cNvSpPr/>
            <p:nvPr/>
          </p:nvSpPr>
          <p:spPr>
            <a:xfrm>
              <a:off x="2550375" y="1410525"/>
              <a:ext cx="650" cy="1975"/>
            </a:xfrm>
            <a:custGeom>
              <a:avLst/>
              <a:gdLst/>
              <a:ahLst/>
              <a:cxnLst/>
              <a:rect l="l" t="t" r="r" b="b"/>
              <a:pathLst>
                <a:path w="26" h="79" extrusionOk="0">
                  <a:moveTo>
                    <a:pt x="25" y="0"/>
                  </a:moveTo>
                  <a:cubicBezTo>
                    <a:pt x="23" y="6"/>
                    <a:pt x="21" y="12"/>
                    <a:pt x="19" y="19"/>
                  </a:cubicBezTo>
                  <a:lnTo>
                    <a:pt x="19" y="19"/>
                  </a:lnTo>
                  <a:lnTo>
                    <a:pt x="25" y="0"/>
                  </a:lnTo>
                  <a:close/>
                  <a:moveTo>
                    <a:pt x="19" y="19"/>
                  </a:moveTo>
                  <a:lnTo>
                    <a:pt x="0" y="79"/>
                  </a:lnTo>
                  <a:cubicBezTo>
                    <a:pt x="12" y="54"/>
                    <a:pt x="15" y="35"/>
                    <a:pt x="19" y="19"/>
                  </a:cubicBezTo>
                  <a:close/>
                </a:path>
              </a:pathLst>
            </a:custGeom>
            <a:solidFill>
              <a:srgbClr val="3B5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1"/>
            <p:cNvSpPr/>
            <p:nvPr/>
          </p:nvSpPr>
          <p:spPr>
            <a:xfrm>
              <a:off x="2555600" y="1396800"/>
              <a:ext cx="375" cy="750"/>
            </a:xfrm>
            <a:custGeom>
              <a:avLst/>
              <a:gdLst/>
              <a:ahLst/>
              <a:cxnLst/>
              <a:rect l="l" t="t" r="r" b="b"/>
              <a:pathLst>
                <a:path w="15" h="30" extrusionOk="0">
                  <a:moveTo>
                    <a:pt x="6" y="1"/>
                  </a:moveTo>
                  <a:cubicBezTo>
                    <a:pt x="0" y="17"/>
                    <a:pt x="2" y="30"/>
                    <a:pt x="6" y="30"/>
                  </a:cubicBezTo>
                  <a:cubicBezTo>
                    <a:pt x="8" y="30"/>
                    <a:pt x="11" y="26"/>
                    <a:pt x="14" y="17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3B5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1"/>
            <p:cNvSpPr/>
            <p:nvPr/>
          </p:nvSpPr>
          <p:spPr>
            <a:xfrm>
              <a:off x="2527175" y="1292650"/>
              <a:ext cx="1725" cy="3425"/>
            </a:xfrm>
            <a:custGeom>
              <a:avLst/>
              <a:gdLst/>
              <a:ahLst/>
              <a:cxnLst/>
              <a:rect l="l" t="t" r="r" b="b"/>
              <a:pathLst>
                <a:path w="69" h="137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61"/>
                    <a:pt x="52" y="104"/>
                    <a:pt x="69" y="137"/>
                  </a:cubicBezTo>
                  <a:cubicBezTo>
                    <a:pt x="44" y="85"/>
                    <a:pt x="26" y="44"/>
                    <a:pt x="1" y="1"/>
                  </a:cubicBezTo>
                  <a:close/>
                </a:path>
              </a:pathLst>
            </a:custGeom>
            <a:solidFill>
              <a:srgbClr val="3B5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1"/>
            <p:cNvSpPr/>
            <p:nvPr/>
          </p:nvSpPr>
          <p:spPr>
            <a:xfrm>
              <a:off x="2507400" y="1474525"/>
              <a:ext cx="2600" cy="2600"/>
            </a:xfrm>
            <a:custGeom>
              <a:avLst/>
              <a:gdLst/>
              <a:ahLst/>
              <a:cxnLst/>
              <a:rect l="l" t="t" r="r" b="b"/>
              <a:pathLst>
                <a:path w="104" h="104" extrusionOk="0">
                  <a:moveTo>
                    <a:pt x="43" y="17"/>
                  </a:moveTo>
                  <a:lnTo>
                    <a:pt x="0" y="104"/>
                  </a:lnTo>
                  <a:cubicBezTo>
                    <a:pt x="103" y="1"/>
                    <a:pt x="43" y="36"/>
                    <a:pt x="43" y="17"/>
                  </a:cubicBezTo>
                  <a:close/>
                </a:path>
              </a:pathLst>
            </a:custGeom>
            <a:solidFill>
              <a:srgbClr val="3B5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1"/>
            <p:cNvSpPr/>
            <p:nvPr/>
          </p:nvSpPr>
          <p:spPr>
            <a:xfrm>
              <a:off x="2552750" y="1404550"/>
              <a:ext cx="225" cy="850"/>
            </a:xfrm>
            <a:custGeom>
              <a:avLst/>
              <a:gdLst/>
              <a:ahLst/>
              <a:cxnLst/>
              <a:rect l="l" t="t" r="r" b="b"/>
              <a:pathLst>
                <a:path w="9" h="34" extrusionOk="0">
                  <a:moveTo>
                    <a:pt x="9" y="0"/>
                  </a:moveTo>
                  <a:cubicBezTo>
                    <a:pt x="9" y="8"/>
                    <a:pt x="9" y="17"/>
                    <a:pt x="0" y="33"/>
                  </a:cubicBezTo>
                  <a:cubicBezTo>
                    <a:pt x="9" y="17"/>
                    <a:pt x="9" y="8"/>
                    <a:pt x="9" y="0"/>
                  </a:cubicBezTo>
                  <a:close/>
                </a:path>
              </a:pathLst>
            </a:custGeom>
            <a:solidFill>
              <a:srgbClr val="3B5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1"/>
            <p:cNvSpPr/>
            <p:nvPr/>
          </p:nvSpPr>
          <p:spPr>
            <a:xfrm>
              <a:off x="2526725" y="1292650"/>
              <a:ext cx="425" cy="875"/>
            </a:xfrm>
            <a:custGeom>
              <a:avLst/>
              <a:gdLst/>
              <a:ahLst/>
              <a:cxnLst/>
              <a:rect l="l" t="t" r="r" b="b"/>
              <a:pathLst>
                <a:path w="17" h="35" extrusionOk="0">
                  <a:moveTo>
                    <a:pt x="0" y="1"/>
                  </a:moveTo>
                  <a:lnTo>
                    <a:pt x="0" y="26"/>
                  </a:lnTo>
                  <a:cubicBezTo>
                    <a:pt x="6" y="32"/>
                    <a:pt x="11" y="35"/>
                    <a:pt x="13" y="35"/>
                  </a:cubicBezTo>
                  <a:cubicBezTo>
                    <a:pt x="17" y="35"/>
                    <a:pt x="13" y="23"/>
                    <a:pt x="0" y="1"/>
                  </a:cubicBezTo>
                  <a:close/>
                </a:path>
              </a:pathLst>
            </a:custGeom>
            <a:solidFill>
              <a:srgbClr val="3B5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1"/>
            <p:cNvSpPr/>
            <p:nvPr/>
          </p:nvSpPr>
          <p:spPr>
            <a:xfrm>
              <a:off x="2508475" y="1474525"/>
              <a:ext cx="225" cy="450"/>
            </a:xfrm>
            <a:custGeom>
              <a:avLst/>
              <a:gdLst/>
              <a:ahLst/>
              <a:cxnLst/>
              <a:rect l="l" t="t" r="r" b="b"/>
              <a:pathLst>
                <a:path w="9" h="18" extrusionOk="0">
                  <a:moveTo>
                    <a:pt x="9" y="1"/>
                  </a:moveTo>
                  <a:cubicBezTo>
                    <a:pt x="0" y="9"/>
                    <a:pt x="0" y="9"/>
                    <a:pt x="0" y="17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3B5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1"/>
            <p:cNvSpPr/>
            <p:nvPr/>
          </p:nvSpPr>
          <p:spPr>
            <a:xfrm>
              <a:off x="2564750" y="1366300"/>
              <a:ext cx="1100" cy="3675"/>
            </a:xfrm>
            <a:custGeom>
              <a:avLst/>
              <a:gdLst/>
              <a:ahLst/>
              <a:cxnLst/>
              <a:rect l="l" t="t" r="r" b="b"/>
              <a:pathLst>
                <a:path w="44" h="147" extrusionOk="0">
                  <a:moveTo>
                    <a:pt x="36" y="1"/>
                  </a:moveTo>
                  <a:cubicBezTo>
                    <a:pt x="17" y="25"/>
                    <a:pt x="17" y="69"/>
                    <a:pt x="1" y="147"/>
                  </a:cubicBezTo>
                  <a:cubicBezTo>
                    <a:pt x="17" y="104"/>
                    <a:pt x="36" y="60"/>
                    <a:pt x="44" y="17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3B5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1"/>
            <p:cNvSpPr/>
            <p:nvPr/>
          </p:nvSpPr>
          <p:spPr>
            <a:xfrm>
              <a:off x="2549075" y="1414375"/>
              <a:ext cx="1525" cy="1125"/>
            </a:xfrm>
            <a:custGeom>
              <a:avLst/>
              <a:gdLst/>
              <a:ahLst/>
              <a:cxnLst/>
              <a:rect l="l" t="t" r="r" b="b"/>
              <a:pathLst>
                <a:path w="61" h="45" extrusionOk="0">
                  <a:moveTo>
                    <a:pt x="61" y="1"/>
                  </a:moveTo>
                  <a:lnTo>
                    <a:pt x="1" y="44"/>
                  </a:lnTo>
                  <a:lnTo>
                    <a:pt x="44" y="36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3B5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1"/>
            <p:cNvSpPr/>
            <p:nvPr/>
          </p:nvSpPr>
          <p:spPr>
            <a:xfrm>
              <a:off x="2529100" y="1449375"/>
              <a:ext cx="3675" cy="3475"/>
            </a:xfrm>
            <a:custGeom>
              <a:avLst/>
              <a:gdLst/>
              <a:ahLst/>
              <a:cxnLst/>
              <a:rect l="l" t="t" r="r" b="b"/>
              <a:pathLst>
                <a:path w="147" h="139" extrusionOk="0">
                  <a:moveTo>
                    <a:pt x="146" y="1"/>
                  </a:moveTo>
                  <a:cubicBezTo>
                    <a:pt x="146" y="1"/>
                    <a:pt x="146" y="1"/>
                    <a:pt x="146" y="2"/>
                  </a:cubicBezTo>
                  <a:lnTo>
                    <a:pt x="146" y="2"/>
                  </a:lnTo>
                  <a:cubicBezTo>
                    <a:pt x="146" y="1"/>
                    <a:pt x="146" y="1"/>
                    <a:pt x="146" y="1"/>
                  </a:cubicBezTo>
                  <a:close/>
                  <a:moveTo>
                    <a:pt x="146" y="2"/>
                  </a:moveTo>
                  <a:lnTo>
                    <a:pt x="146" y="2"/>
                  </a:lnTo>
                  <a:cubicBezTo>
                    <a:pt x="70" y="96"/>
                    <a:pt x="0" y="122"/>
                    <a:pt x="52" y="139"/>
                  </a:cubicBezTo>
                  <a:cubicBezTo>
                    <a:pt x="86" y="96"/>
                    <a:pt x="111" y="45"/>
                    <a:pt x="146" y="2"/>
                  </a:cubicBezTo>
                  <a:close/>
                </a:path>
              </a:pathLst>
            </a:custGeom>
            <a:solidFill>
              <a:srgbClr val="3B5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1"/>
            <p:cNvSpPr/>
            <p:nvPr/>
          </p:nvSpPr>
          <p:spPr>
            <a:xfrm>
              <a:off x="2532750" y="1448100"/>
              <a:ext cx="700" cy="1300"/>
            </a:xfrm>
            <a:custGeom>
              <a:avLst/>
              <a:gdLst/>
              <a:ahLst/>
              <a:cxnLst/>
              <a:rect l="l" t="t" r="r" b="b"/>
              <a:pathLst>
                <a:path w="28" h="52" extrusionOk="0">
                  <a:moveTo>
                    <a:pt x="0" y="52"/>
                  </a:moveTo>
                  <a:cubicBezTo>
                    <a:pt x="9" y="35"/>
                    <a:pt x="17" y="19"/>
                    <a:pt x="27" y="0"/>
                  </a:cubicBezTo>
                  <a:cubicBezTo>
                    <a:pt x="17" y="19"/>
                    <a:pt x="9" y="35"/>
                    <a:pt x="0" y="52"/>
                  </a:cubicBezTo>
                  <a:close/>
                </a:path>
              </a:pathLst>
            </a:custGeom>
            <a:solidFill>
              <a:srgbClr val="3B5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1"/>
            <p:cNvSpPr/>
            <p:nvPr/>
          </p:nvSpPr>
          <p:spPr>
            <a:xfrm>
              <a:off x="2561550" y="1373625"/>
              <a:ext cx="15025" cy="4625"/>
            </a:xfrm>
            <a:custGeom>
              <a:avLst/>
              <a:gdLst/>
              <a:ahLst/>
              <a:cxnLst/>
              <a:rect l="l" t="t" r="r" b="b"/>
              <a:pathLst>
                <a:path w="601" h="185" extrusionOk="0">
                  <a:moveTo>
                    <a:pt x="172" y="0"/>
                  </a:moveTo>
                  <a:cubicBezTo>
                    <a:pt x="145" y="0"/>
                    <a:pt x="112" y="9"/>
                    <a:pt x="85" y="9"/>
                  </a:cubicBezTo>
                  <a:cubicBezTo>
                    <a:pt x="83" y="8"/>
                    <a:pt x="80" y="8"/>
                    <a:pt x="77" y="8"/>
                  </a:cubicBezTo>
                  <a:cubicBezTo>
                    <a:pt x="23" y="8"/>
                    <a:pt x="1" y="86"/>
                    <a:pt x="42" y="112"/>
                  </a:cubicBezTo>
                  <a:cubicBezTo>
                    <a:pt x="102" y="145"/>
                    <a:pt x="172" y="145"/>
                    <a:pt x="240" y="155"/>
                  </a:cubicBezTo>
                  <a:cubicBezTo>
                    <a:pt x="275" y="163"/>
                    <a:pt x="308" y="171"/>
                    <a:pt x="343" y="171"/>
                  </a:cubicBezTo>
                  <a:cubicBezTo>
                    <a:pt x="359" y="171"/>
                    <a:pt x="378" y="180"/>
                    <a:pt x="394" y="180"/>
                  </a:cubicBezTo>
                  <a:cubicBezTo>
                    <a:pt x="394" y="180"/>
                    <a:pt x="409" y="182"/>
                    <a:pt x="421" y="182"/>
                  </a:cubicBezTo>
                  <a:cubicBezTo>
                    <a:pt x="433" y="182"/>
                    <a:pt x="442" y="180"/>
                    <a:pt x="430" y="171"/>
                  </a:cubicBezTo>
                  <a:lnTo>
                    <a:pt x="430" y="171"/>
                  </a:lnTo>
                  <a:cubicBezTo>
                    <a:pt x="446" y="180"/>
                    <a:pt x="463" y="184"/>
                    <a:pt x="477" y="184"/>
                  </a:cubicBezTo>
                  <a:cubicBezTo>
                    <a:pt x="560" y="184"/>
                    <a:pt x="600" y="62"/>
                    <a:pt x="506" y="25"/>
                  </a:cubicBezTo>
                  <a:cubicBezTo>
                    <a:pt x="473" y="17"/>
                    <a:pt x="446" y="17"/>
                    <a:pt x="411" y="17"/>
                  </a:cubicBezTo>
                  <a:lnTo>
                    <a:pt x="291" y="17"/>
                  </a:lnTo>
                  <a:cubicBezTo>
                    <a:pt x="248" y="9"/>
                    <a:pt x="215" y="0"/>
                    <a:pt x="172" y="0"/>
                  </a:cubicBezTo>
                  <a:close/>
                </a:path>
              </a:pathLst>
            </a:custGeom>
            <a:solidFill>
              <a:srgbClr val="F9B0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1"/>
            <p:cNvSpPr/>
            <p:nvPr/>
          </p:nvSpPr>
          <p:spPr>
            <a:xfrm>
              <a:off x="2544750" y="1353075"/>
              <a:ext cx="13325" cy="4025"/>
            </a:xfrm>
            <a:custGeom>
              <a:avLst/>
              <a:gdLst/>
              <a:ahLst/>
              <a:cxnLst/>
              <a:rect l="l" t="t" r="r" b="b"/>
              <a:pathLst>
                <a:path w="533" h="161" extrusionOk="0">
                  <a:moveTo>
                    <a:pt x="410" y="1"/>
                  </a:moveTo>
                  <a:cubicBezTo>
                    <a:pt x="398" y="1"/>
                    <a:pt x="385" y="3"/>
                    <a:pt x="372" y="6"/>
                  </a:cubicBezTo>
                  <a:cubicBezTo>
                    <a:pt x="354" y="10"/>
                    <a:pt x="337" y="10"/>
                    <a:pt x="319" y="10"/>
                  </a:cubicBezTo>
                  <a:cubicBezTo>
                    <a:pt x="302" y="10"/>
                    <a:pt x="285" y="10"/>
                    <a:pt x="269" y="14"/>
                  </a:cubicBezTo>
                  <a:cubicBezTo>
                    <a:pt x="199" y="14"/>
                    <a:pt x="122" y="22"/>
                    <a:pt x="52" y="22"/>
                  </a:cubicBezTo>
                  <a:cubicBezTo>
                    <a:pt x="28" y="22"/>
                    <a:pt x="1" y="66"/>
                    <a:pt x="28" y="82"/>
                  </a:cubicBezTo>
                  <a:cubicBezTo>
                    <a:pt x="71" y="126"/>
                    <a:pt x="155" y="134"/>
                    <a:pt x="207" y="142"/>
                  </a:cubicBezTo>
                  <a:cubicBezTo>
                    <a:pt x="250" y="152"/>
                    <a:pt x="293" y="152"/>
                    <a:pt x="329" y="152"/>
                  </a:cubicBezTo>
                  <a:cubicBezTo>
                    <a:pt x="345" y="156"/>
                    <a:pt x="362" y="156"/>
                    <a:pt x="378" y="156"/>
                  </a:cubicBezTo>
                  <a:cubicBezTo>
                    <a:pt x="394" y="156"/>
                    <a:pt x="410" y="156"/>
                    <a:pt x="423" y="161"/>
                  </a:cubicBezTo>
                  <a:cubicBezTo>
                    <a:pt x="426" y="161"/>
                    <a:pt x="428" y="161"/>
                    <a:pt x="430" y="161"/>
                  </a:cubicBezTo>
                  <a:cubicBezTo>
                    <a:pt x="494" y="161"/>
                    <a:pt x="532" y="48"/>
                    <a:pt x="465" y="14"/>
                  </a:cubicBezTo>
                  <a:cubicBezTo>
                    <a:pt x="445" y="5"/>
                    <a:pt x="428" y="1"/>
                    <a:pt x="410" y="1"/>
                  </a:cubicBezTo>
                  <a:close/>
                </a:path>
              </a:pathLst>
            </a:custGeom>
            <a:solidFill>
              <a:srgbClr val="F9B0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1"/>
            <p:cNvSpPr/>
            <p:nvPr/>
          </p:nvSpPr>
          <p:spPr>
            <a:xfrm>
              <a:off x="2566250" y="1360725"/>
              <a:ext cx="11625" cy="4400"/>
            </a:xfrm>
            <a:custGeom>
              <a:avLst/>
              <a:gdLst/>
              <a:ahLst/>
              <a:cxnLst/>
              <a:rect l="l" t="t" r="r" b="b"/>
              <a:pathLst>
                <a:path w="465" h="176" extrusionOk="0">
                  <a:moveTo>
                    <a:pt x="123" y="0"/>
                  </a:moveTo>
                  <a:cubicBezTo>
                    <a:pt x="73" y="0"/>
                    <a:pt x="15" y="7"/>
                    <a:pt x="9" y="61"/>
                  </a:cubicBezTo>
                  <a:lnTo>
                    <a:pt x="9" y="69"/>
                  </a:lnTo>
                  <a:cubicBezTo>
                    <a:pt x="0" y="85"/>
                    <a:pt x="17" y="112"/>
                    <a:pt x="35" y="121"/>
                  </a:cubicBezTo>
                  <a:cubicBezTo>
                    <a:pt x="79" y="145"/>
                    <a:pt x="138" y="145"/>
                    <a:pt x="182" y="156"/>
                  </a:cubicBezTo>
                  <a:cubicBezTo>
                    <a:pt x="233" y="164"/>
                    <a:pt x="285" y="164"/>
                    <a:pt x="326" y="172"/>
                  </a:cubicBezTo>
                  <a:cubicBezTo>
                    <a:pt x="335" y="174"/>
                    <a:pt x="343" y="175"/>
                    <a:pt x="350" y="175"/>
                  </a:cubicBezTo>
                  <a:cubicBezTo>
                    <a:pt x="435" y="175"/>
                    <a:pt x="465" y="57"/>
                    <a:pt x="378" y="17"/>
                  </a:cubicBezTo>
                  <a:cubicBezTo>
                    <a:pt x="349" y="5"/>
                    <a:pt x="315" y="2"/>
                    <a:pt x="280" y="2"/>
                  </a:cubicBezTo>
                  <a:cubicBezTo>
                    <a:pt x="257" y="2"/>
                    <a:pt x="234" y="3"/>
                    <a:pt x="211" y="3"/>
                  </a:cubicBezTo>
                  <a:cubicBezTo>
                    <a:pt x="194" y="3"/>
                    <a:pt x="178" y="3"/>
                    <a:pt x="163" y="1"/>
                  </a:cubicBezTo>
                  <a:cubicBezTo>
                    <a:pt x="151" y="1"/>
                    <a:pt x="138" y="0"/>
                    <a:pt x="123" y="0"/>
                  </a:cubicBezTo>
                  <a:close/>
                </a:path>
              </a:pathLst>
            </a:custGeom>
            <a:solidFill>
              <a:srgbClr val="F9B0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1"/>
            <p:cNvSpPr/>
            <p:nvPr/>
          </p:nvSpPr>
          <p:spPr>
            <a:xfrm>
              <a:off x="2583675" y="1383250"/>
              <a:ext cx="12225" cy="4150"/>
            </a:xfrm>
            <a:custGeom>
              <a:avLst/>
              <a:gdLst/>
              <a:ahLst/>
              <a:cxnLst/>
              <a:rect l="l" t="t" r="r" b="b"/>
              <a:pathLst>
                <a:path w="489" h="166" extrusionOk="0">
                  <a:moveTo>
                    <a:pt x="60" y="1"/>
                  </a:moveTo>
                  <a:cubicBezTo>
                    <a:pt x="17" y="1"/>
                    <a:pt x="0" y="44"/>
                    <a:pt x="25" y="69"/>
                  </a:cubicBezTo>
                  <a:cubicBezTo>
                    <a:pt x="60" y="131"/>
                    <a:pt x="155" y="131"/>
                    <a:pt x="215" y="139"/>
                  </a:cubicBezTo>
                  <a:cubicBezTo>
                    <a:pt x="273" y="146"/>
                    <a:pt x="325" y="165"/>
                    <a:pt x="377" y="165"/>
                  </a:cubicBezTo>
                  <a:cubicBezTo>
                    <a:pt x="385" y="165"/>
                    <a:pt x="394" y="165"/>
                    <a:pt x="402" y="164"/>
                  </a:cubicBezTo>
                  <a:cubicBezTo>
                    <a:pt x="489" y="149"/>
                    <a:pt x="469" y="24"/>
                    <a:pt x="398" y="24"/>
                  </a:cubicBezTo>
                  <a:cubicBezTo>
                    <a:pt x="391" y="24"/>
                    <a:pt x="385" y="25"/>
                    <a:pt x="377" y="28"/>
                  </a:cubicBezTo>
                  <a:cubicBezTo>
                    <a:pt x="368" y="29"/>
                    <a:pt x="360" y="30"/>
                    <a:pt x="351" y="30"/>
                  </a:cubicBezTo>
                  <a:cubicBezTo>
                    <a:pt x="310" y="30"/>
                    <a:pt x="274" y="16"/>
                    <a:pt x="231" y="9"/>
                  </a:cubicBezTo>
                  <a:cubicBezTo>
                    <a:pt x="171" y="9"/>
                    <a:pt x="111" y="1"/>
                    <a:pt x="60" y="1"/>
                  </a:cubicBezTo>
                  <a:close/>
                </a:path>
              </a:pathLst>
            </a:custGeom>
            <a:solidFill>
              <a:srgbClr val="F9B0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1"/>
            <p:cNvSpPr/>
            <p:nvPr/>
          </p:nvSpPr>
          <p:spPr>
            <a:xfrm>
              <a:off x="2581100" y="1396950"/>
              <a:ext cx="10950" cy="3600"/>
            </a:xfrm>
            <a:custGeom>
              <a:avLst/>
              <a:gdLst/>
              <a:ahLst/>
              <a:cxnLst/>
              <a:rect l="l" t="t" r="r" b="b"/>
              <a:pathLst>
                <a:path w="438" h="144" extrusionOk="0">
                  <a:moveTo>
                    <a:pt x="330" y="1"/>
                  </a:moveTo>
                  <a:cubicBezTo>
                    <a:pt x="289" y="1"/>
                    <a:pt x="249" y="11"/>
                    <a:pt x="214" y="11"/>
                  </a:cubicBezTo>
                  <a:cubicBezTo>
                    <a:pt x="163" y="20"/>
                    <a:pt x="103" y="11"/>
                    <a:pt x="52" y="28"/>
                  </a:cubicBezTo>
                  <a:cubicBezTo>
                    <a:pt x="0" y="46"/>
                    <a:pt x="0" y="123"/>
                    <a:pt x="60" y="131"/>
                  </a:cubicBezTo>
                  <a:cubicBezTo>
                    <a:pt x="96" y="140"/>
                    <a:pt x="133" y="143"/>
                    <a:pt x="169" y="143"/>
                  </a:cubicBezTo>
                  <a:cubicBezTo>
                    <a:pt x="221" y="143"/>
                    <a:pt x="273" y="138"/>
                    <a:pt x="325" y="138"/>
                  </a:cubicBezTo>
                  <a:cubicBezTo>
                    <a:pt x="339" y="138"/>
                    <a:pt x="354" y="138"/>
                    <a:pt x="369" y="139"/>
                  </a:cubicBezTo>
                  <a:cubicBezTo>
                    <a:pt x="402" y="139"/>
                    <a:pt x="437" y="98"/>
                    <a:pt x="437" y="63"/>
                  </a:cubicBezTo>
                  <a:cubicBezTo>
                    <a:pt x="437" y="20"/>
                    <a:pt x="402" y="3"/>
                    <a:pt x="361" y="3"/>
                  </a:cubicBezTo>
                  <a:cubicBezTo>
                    <a:pt x="350" y="2"/>
                    <a:pt x="340" y="1"/>
                    <a:pt x="330" y="1"/>
                  </a:cubicBezTo>
                  <a:close/>
                </a:path>
              </a:pathLst>
            </a:custGeom>
            <a:solidFill>
              <a:srgbClr val="F9B0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1"/>
            <p:cNvSpPr/>
            <p:nvPr/>
          </p:nvSpPr>
          <p:spPr>
            <a:xfrm>
              <a:off x="2562425" y="1407100"/>
              <a:ext cx="13400" cy="6525"/>
            </a:xfrm>
            <a:custGeom>
              <a:avLst/>
              <a:gdLst/>
              <a:ahLst/>
              <a:cxnLst/>
              <a:rect l="l" t="t" r="r" b="b"/>
              <a:pathLst>
                <a:path w="536" h="261" extrusionOk="0">
                  <a:moveTo>
                    <a:pt x="416" y="0"/>
                  </a:moveTo>
                  <a:cubicBezTo>
                    <a:pt x="403" y="0"/>
                    <a:pt x="390" y="3"/>
                    <a:pt x="376" y="9"/>
                  </a:cubicBezTo>
                  <a:cubicBezTo>
                    <a:pt x="343" y="26"/>
                    <a:pt x="316" y="34"/>
                    <a:pt x="283" y="53"/>
                  </a:cubicBezTo>
                  <a:cubicBezTo>
                    <a:pt x="248" y="69"/>
                    <a:pt x="213" y="86"/>
                    <a:pt x="180" y="104"/>
                  </a:cubicBezTo>
                  <a:cubicBezTo>
                    <a:pt x="118" y="121"/>
                    <a:pt x="42" y="137"/>
                    <a:pt x="15" y="197"/>
                  </a:cubicBezTo>
                  <a:cubicBezTo>
                    <a:pt x="0" y="229"/>
                    <a:pt x="27" y="260"/>
                    <a:pt x="57" y="260"/>
                  </a:cubicBezTo>
                  <a:cubicBezTo>
                    <a:pt x="60" y="260"/>
                    <a:pt x="63" y="260"/>
                    <a:pt x="67" y="259"/>
                  </a:cubicBezTo>
                  <a:cubicBezTo>
                    <a:pt x="188" y="224"/>
                    <a:pt x="308" y="207"/>
                    <a:pt x="438" y="172"/>
                  </a:cubicBezTo>
                  <a:cubicBezTo>
                    <a:pt x="535" y="142"/>
                    <a:pt x="502" y="0"/>
                    <a:pt x="416" y="0"/>
                  </a:cubicBezTo>
                  <a:close/>
                </a:path>
              </a:pathLst>
            </a:custGeom>
            <a:solidFill>
              <a:srgbClr val="F9B0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1"/>
            <p:cNvSpPr/>
            <p:nvPr/>
          </p:nvSpPr>
          <p:spPr>
            <a:xfrm>
              <a:off x="2541975" y="1399225"/>
              <a:ext cx="11250" cy="5575"/>
            </a:xfrm>
            <a:custGeom>
              <a:avLst/>
              <a:gdLst/>
              <a:ahLst/>
              <a:cxnLst/>
              <a:rect l="l" t="t" r="r" b="b"/>
              <a:pathLst>
                <a:path w="450" h="223" extrusionOk="0">
                  <a:moveTo>
                    <a:pt x="333" y="0"/>
                  </a:moveTo>
                  <a:cubicBezTo>
                    <a:pt x="320" y="0"/>
                    <a:pt x="306" y="5"/>
                    <a:pt x="293" y="15"/>
                  </a:cubicBezTo>
                  <a:cubicBezTo>
                    <a:pt x="215" y="75"/>
                    <a:pt x="71" y="59"/>
                    <a:pt x="19" y="143"/>
                  </a:cubicBezTo>
                  <a:cubicBezTo>
                    <a:pt x="0" y="170"/>
                    <a:pt x="19" y="203"/>
                    <a:pt x="35" y="213"/>
                  </a:cubicBezTo>
                  <a:cubicBezTo>
                    <a:pt x="55" y="219"/>
                    <a:pt x="77" y="222"/>
                    <a:pt x="101" y="222"/>
                  </a:cubicBezTo>
                  <a:cubicBezTo>
                    <a:pt x="141" y="222"/>
                    <a:pt x="183" y="214"/>
                    <a:pt x="215" y="203"/>
                  </a:cubicBezTo>
                  <a:cubicBezTo>
                    <a:pt x="266" y="186"/>
                    <a:pt x="328" y="178"/>
                    <a:pt x="380" y="151"/>
                  </a:cubicBezTo>
                  <a:cubicBezTo>
                    <a:pt x="450" y="102"/>
                    <a:pt x="397" y="0"/>
                    <a:pt x="333" y="0"/>
                  </a:cubicBezTo>
                  <a:close/>
                </a:path>
              </a:pathLst>
            </a:custGeom>
            <a:solidFill>
              <a:srgbClr val="F9B0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1"/>
            <p:cNvSpPr/>
            <p:nvPr/>
          </p:nvSpPr>
          <p:spPr>
            <a:xfrm>
              <a:off x="2517950" y="1398225"/>
              <a:ext cx="10850" cy="7000"/>
            </a:xfrm>
            <a:custGeom>
              <a:avLst/>
              <a:gdLst/>
              <a:ahLst/>
              <a:cxnLst/>
              <a:rect l="l" t="t" r="r" b="b"/>
              <a:pathLst>
                <a:path w="434" h="280" extrusionOk="0">
                  <a:moveTo>
                    <a:pt x="335" y="1"/>
                  </a:moveTo>
                  <a:cubicBezTo>
                    <a:pt x="324" y="1"/>
                    <a:pt x="312" y="4"/>
                    <a:pt x="300" y="12"/>
                  </a:cubicBezTo>
                  <a:cubicBezTo>
                    <a:pt x="232" y="55"/>
                    <a:pt x="164" y="99"/>
                    <a:pt x="94" y="140"/>
                  </a:cubicBezTo>
                  <a:cubicBezTo>
                    <a:pt x="52" y="175"/>
                    <a:pt x="1" y="191"/>
                    <a:pt x="9" y="253"/>
                  </a:cubicBezTo>
                  <a:cubicBezTo>
                    <a:pt x="9" y="271"/>
                    <a:pt x="21" y="279"/>
                    <a:pt x="36" y="279"/>
                  </a:cubicBezTo>
                  <a:cubicBezTo>
                    <a:pt x="47" y="279"/>
                    <a:pt x="60" y="273"/>
                    <a:pt x="68" y="263"/>
                  </a:cubicBezTo>
                  <a:lnTo>
                    <a:pt x="68" y="263"/>
                  </a:lnTo>
                  <a:cubicBezTo>
                    <a:pt x="68" y="263"/>
                    <a:pt x="68" y="264"/>
                    <a:pt x="69" y="264"/>
                  </a:cubicBezTo>
                  <a:cubicBezTo>
                    <a:pt x="76" y="264"/>
                    <a:pt x="106" y="253"/>
                    <a:pt x="112" y="253"/>
                  </a:cubicBezTo>
                  <a:cubicBezTo>
                    <a:pt x="137" y="243"/>
                    <a:pt x="164" y="226"/>
                    <a:pt x="188" y="210"/>
                  </a:cubicBezTo>
                  <a:cubicBezTo>
                    <a:pt x="248" y="183"/>
                    <a:pt x="300" y="167"/>
                    <a:pt x="362" y="140"/>
                  </a:cubicBezTo>
                  <a:cubicBezTo>
                    <a:pt x="433" y="105"/>
                    <a:pt x="395" y="1"/>
                    <a:pt x="335" y="1"/>
                  </a:cubicBezTo>
                  <a:close/>
                </a:path>
              </a:pathLst>
            </a:custGeom>
            <a:solidFill>
              <a:srgbClr val="F9B0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1"/>
            <p:cNvSpPr/>
            <p:nvPr/>
          </p:nvSpPr>
          <p:spPr>
            <a:xfrm>
              <a:off x="2507175" y="1387675"/>
              <a:ext cx="11025" cy="6875"/>
            </a:xfrm>
            <a:custGeom>
              <a:avLst/>
              <a:gdLst/>
              <a:ahLst/>
              <a:cxnLst/>
              <a:rect l="l" t="t" r="r" b="b"/>
              <a:pathLst>
                <a:path w="441" h="275" extrusionOk="0">
                  <a:moveTo>
                    <a:pt x="338" y="156"/>
                  </a:moveTo>
                  <a:cubicBezTo>
                    <a:pt x="335" y="157"/>
                    <a:pt x="332" y="158"/>
                    <a:pt x="329" y="160"/>
                  </a:cubicBezTo>
                  <a:cubicBezTo>
                    <a:pt x="332" y="158"/>
                    <a:pt x="335" y="157"/>
                    <a:pt x="338" y="156"/>
                  </a:cubicBezTo>
                  <a:close/>
                  <a:moveTo>
                    <a:pt x="336" y="0"/>
                  </a:moveTo>
                  <a:cubicBezTo>
                    <a:pt x="260" y="0"/>
                    <a:pt x="203" y="84"/>
                    <a:pt x="147" y="133"/>
                  </a:cubicBezTo>
                  <a:cubicBezTo>
                    <a:pt x="131" y="141"/>
                    <a:pt x="1" y="244"/>
                    <a:pt x="71" y="271"/>
                  </a:cubicBezTo>
                  <a:cubicBezTo>
                    <a:pt x="77" y="274"/>
                    <a:pt x="85" y="275"/>
                    <a:pt x="92" y="275"/>
                  </a:cubicBezTo>
                  <a:cubicBezTo>
                    <a:pt x="133" y="275"/>
                    <a:pt x="187" y="242"/>
                    <a:pt x="215" y="228"/>
                  </a:cubicBezTo>
                  <a:cubicBezTo>
                    <a:pt x="250" y="211"/>
                    <a:pt x="277" y="193"/>
                    <a:pt x="310" y="176"/>
                  </a:cubicBezTo>
                  <a:cubicBezTo>
                    <a:pt x="310" y="176"/>
                    <a:pt x="340" y="159"/>
                    <a:pt x="343" y="155"/>
                  </a:cubicBezTo>
                  <a:lnTo>
                    <a:pt x="343" y="155"/>
                  </a:lnTo>
                  <a:cubicBezTo>
                    <a:pt x="347" y="155"/>
                    <a:pt x="350" y="155"/>
                    <a:pt x="354" y="155"/>
                  </a:cubicBezTo>
                  <a:cubicBezTo>
                    <a:pt x="362" y="155"/>
                    <a:pt x="371" y="155"/>
                    <a:pt x="380" y="149"/>
                  </a:cubicBezTo>
                  <a:cubicBezTo>
                    <a:pt x="421" y="125"/>
                    <a:pt x="440" y="38"/>
                    <a:pt x="388" y="13"/>
                  </a:cubicBezTo>
                  <a:cubicBezTo>
                    <a:pt x="370" y="4"/>
                    <a:pt x="353" y="0"/>
                    <a:pt x="336" y="0"/>
                  </a:cubicBezTo>
                  <a:close/>
                </a:path>
              </a:pathLst>
            </a:custGeom>
            <a:solidFill>
              <a:srgbClr val="F9B0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1"/>
            <p:cNvSpPr/>
            <p:nvPr/>
          </p:nvSpPr>
          <p:spPr>
            <a:xfrm>
              <a:off x="2530375" y="1387525"/>
              <a:ext cx="11775" cy="4100"/>
            </a:xfrm>
            <a:custGeom>
              <a:avLst/>
              <a:gdLst/>
              <a:ahLst/>
              <a:cxnLst/>
              <a:rect l="l" t="t" r="r" b="b"/>
              <a:pathLst>
                <a:path w="471" h="164" extrusionOk="0">
                  <a:moveTo>
                    <a:pt x="377" y="0"/>
                  </a:moveTo>
                  <a:cubicBezTo>
                    <a:pt x="375" y="0"/>
                    <a:pt x="372" y="1"/>
                    <a:pt x="370" y="1"/>
                  </a:cubicBezTo>
                  <a:cubicBezTo>
                    <a:pt x="328" y="11"/>
                    <a:pt x="293" y="19"/>
                    <a:pt x="250" y="28"/>
                  </a:cubicBezTo>
                  <a:cubicBezTo>
                    <a:pt x="207" y="36"/>
                    <a:pt x="163" y="44"/>
                    <a:pt x="122" y="52"/>
                  </a:cubicBezTo>
                  <a:cubicBezTo>
                    <a:pt x="79" y="63"/>
                    <a:pt x="1" y="71"/>
                    <a:pt x="1" y="123"/>
                  </a:cubicBezTo>
                  <a:cubicBezTo>
                    <a:pt x="1" y="136"/>
                    <a:pt x="13" y="149"/>
                    <a:pt x="26" y="149"/>
                  </a:cubicBezTo>
                  <a:cubicBezTo>
                    <a:pt x="30" y="149"/>
                    <a:pt x="33" y="149"/>
                    <a:pt x="36" y="147"/>
                  </a:cubicBezTo>
                  <a:cubicBezTo>
                    <a:pt x="44" y="147"/>
                    <a:pt x="60" y="155"/>
                    <a:pt x="79" y="155"/>
                  </a:cubicBezTo>
                  <a:cubicBezTo>
                    <a:pt x="95" y="161"/>
                    <a:pt x="114" y="163"/>
                    <a:pt x="134" y="163"/>
                  </a:cubicBezTo>
                  <a:cubicBezTo>
                    <a:pt x="153" y="163"/>
                    <a:pt x="173" y="161"/>
                    <a:pt x="190" y="155"/>
                  </a:cubicBezTo>
                  <a:cubicBezTo>
                    <a:pt x="258" y="155"/>
                    <a:pt x="328" y="155"/>
                    <a:pt x="396" y="131"/>
                  </a:cubicBezTo>
                  <a:cubicBezTo>
                    <a:pt x="470" y="115"/>
                    <a:pt x="449" y="0"/>
                    <a:pt x="377" y="0"/>
                  </a:cubicBezTo>
                  <a:close/>
                </a:path>
              </a:pathLst>
            </a:custGeom>
            <a:solidFill>
              <a:srgbClr val="F9B0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1"/>
            <p:cNvSpPr/>
            <p:nvPr/>
          </p:nvSpPr>
          <p:spPr>
            <a:xfrm>
              <a:off x="2520075" y="1374650"/>
              <a:ext cx="7350" cy="6775"/>
            </a:xfrm>
            <a:custGeom>
              <a:avLst/>
              <a:gdLst/>
              <a:ahLst/>
              <a:cxnLst/>
              <a:rect l="l" t="t" r="r" b="b"/>
              <a:pathLst>
                <a:path w="294" h="271" extrusionOk="0">
                  <a:moveTo>
                    <a:pt x="215" y="1"/>
                  </a:moveTo>
                  <a:cubicBezTo>
                    <a:pt x="147" y="1"/>
                    <a:pt x="112" y="44"/>
                    <a:pt x="87" y="95"/>
                  </a:cubicBezTo>
                  <a:cubicBezTo>
                    <a:pt x="52" y="139"/>
                    <a:pt x="9" y="190"/>
                    <a:pt x="0" y="242"/>
                  </a:cubicBezTo>
                  <a:cubicBezTo>
                    <a:pt x="0" y="255"/>
                    <a:pt x="13" y="271"/>
                    <a:pt x="27" y="271"/>
                  </a:cubicBezTo>
                  <a:cubicBezTo>
                    <a:pt x="30" y="271"/>
                    <a:pt x="33" y="270"/>
                    <a:pt x="35" y="269"/>
                  </a:cubicBezTo>
                  <a:cubicBezTo>
                    <a:pt x="79" y="242"/>
                    <a:pt x="112" y="217"/>
                    <a:pt x="155" y="182"/>
                  </a:cubicBezTo>
                  <a:cubicBezTo>
                    <a:pt x="182" y="155"/>
                    <a:pt x="225" y="139"/>
                    <a:pt x="250" y="114"/>
                  </a:cubicBezTo>
                  <a:cubicBezTo>
                    <a:pt x="293" y="79"/>
                    <a:pt x="266" y="1"/>
                    <a:pt x="215" y="1"/>
                  </a:cubicBezTo>
                  <a:close/>
                </a:path>
              </a:pathLst>
            </a:custGeom>
            <a:solidFill>
              <a:srgbClr val="F9B0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1"/>
            <p:cNvSpPr/>
            <p:nvPr/>
          </p:nvSpPr>
          <p:spPr>
            <a:xfrm>
              <a:off x="2591600" y="1369300"/>
              <a:ext cx="10950" cy="7400"/>
            </a:xfrm>
            <a:custGeom>
              <a:avLst/>
              <a:gdLst/>
              <a:ahLst/>
              <a:cxnLst/>
              <a:rect l="l" t="t" r="r" b="b"/>
              <a:pathLst>
                <a:path w="438" h="296" extrusionOk="0">
                  <a:moveTo>
                    <a:pt x="60" y="0"/>
                  </a:moveTo>
                  <a:cubicBezTo>
                    <a:pt x="17" y="0"/>
                    <a:pt x="1" y="52"/>
                    <a:pt x="34" y="87"/>
                  </a:cubicBezTo>
                  <a:cubicBezTo>
                    <a:pt x="85" y="122"/>
                    <a:pt x="137" y="163"/>
                    <a:pt x="188" y="198"/>
                  </a:cubicBezTo>
                  <a:cubicBezTo>
                    <a:pt x="251" y="237"/>
                    <a:pt x="299" y="295"/>
                    <a:pt x="363" y="295"/>
                  </a:cubicBezTo>
                  <a:cubicBezTo>
                    <a:pt x="370" y="295"/>
                    <a:pt x="378" y="295"/>
                    <a:pt x="386" y="293"/>
                  </a:cubicBezTo>
                  <a:cubicBezTo>
                    <a:pt x="413" y="293"/>
                    <a:pt x="438" y="258"/>
                    <a:pt x="429" y="233"/>
                  </a:cubicBezTo>
                  <a:cubicBezTo>
                    <a:pt x="405" y="146"/>
                    <a:pt x="310" y="111"/>
                    <a:pt x="240" y="78"/>
                  </a:cubicBezTo>
                  <a:cubicBezTo>
                    <a:pt x="188" y="52"/>
                    <a:pt x="120" y="0"/>
                    <a:pt x="60" y="0"/>
                  </a:cubicBezTo>
                  <a:close/>
                </a:path>
              </a:pathLst>
            </a:custGeom>
            <a:solidFill>
              <a:srgbClr val="F9B0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1"/>
            <p:cNvSpPr/>
            <p:nvPr/>
          </p:nvSpPr>
          <p:spPr>
            <a:xfrm>
              <a:off x="2610050" y="1388675"/>
              <a:ext cx="10575" cy="8375"/>
            </a:xfrm>
            <a:custGeom>
              <a:avLst/>
              <a:gdLst/>
              <a:ahLst/>
              <a:cxnLst/>
              <a:rect l="l" t="t" r="r" b="b"/>
              <a:pathLst>
                <a:path w="423" h="335" extrusionOk="0">
                  <a:moveTo>
                    <a:pt x="56" y="0"/>
                  </a:moveTo>
                  <a:cubicBezTo>
                    <a:pt x="52" y="0"/>
                    <a:pt x="48" y="2"/>
                    <a:pt x="44" y="6"/>
                  </a:cubicBezTo>
                  <a:cubicBezTo>
                    <a:pt x="1" y="41"/>
                    <a:pt x="52" y="93"/>
                    <a:pt x="79" y="120"/>
                  </a:cubicBezTo>
                  <a:cubicBezTo>
                    <a:pt x="139" y="180"/>
                    <a:pt x="207" y="239"/>
                    <a:pt x="258" y="307"/>
                  </a:cubicBezTo>
                  <a:cubicBezTo>
                    <a:pt x="275" y="327"/>
                    <a:pt x="294" y="334"/>
                    <a:pt x="313" y="334"/>
                  </a:cubicBezTo>
                  <a:cubicBezTo>
                    <a:pt x="371" y="334"/>
                    <a:pt x="423" y="259"/>
                    <a:pt x="370" y="213"/>
                  </a:cubicBezTo>
                  <a:cubicBezTo>
                    <a:pt x="310" y="161"/>
                    <a:pt x="250" y="120"/>
                    <a:pt x="182" y="77"/>
                  </a:cubicBezTo>
                  <a:cubicBezTo>
                    <a:pt x="147" y="58"/>
                    <a:pt x="87" y="41"/>
                    <a:pt x="69" y="6"/>
                  </a:cubicBezTo>
                  <a:cubicBezTo>
                    <a:pt x="64" y="2"/>
                    <a:pt x="60" y="0"/>
                    <a:pt x="56" y="0"/>
                  </a:cubicBezTo>
                  <a:close/>
                </a:path>
              </a:pathLst>
            </a:custGeom>
            <a:solidFill>
              <a:srgbClr val="F9B0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1"/>
            <p:cNvSpPr/>
            <p:nvPr/>
          </p:nvSpPr>
          <p:spPr>
            <a:xfrm>
              <a:off x="2606025" y="1400175"/>
              <a:ext cx="10025" cy="8675"/>
            </a:xfrm>
            <a:custGeom>
              <a:avLst/>
              <a:gdLst/>
              <a:ahLst/>
              <a:cxnLst/>
              <a:rect l="l" t="t" r="r" b="b"/>
              <a:pathLst>
                <a:path w="401" h="347" extrusionOk="0">
                  <a:moveTo>
                    <a:pt x="48" y="1"/>
                  </a:moveTo>
                  <a:cubicBezTo>
                    <a:pt x="19" y="1"/>
                    <a:pt x="0" y="32"/>
                    <a:pt x="15" y="62"/>
                  </a:cubicBezTo>
                  <a:cubicBezTo>
                    <a:pt x="58" y="113"/>
                    <a:pt x="102" y="165"/>
                    <a:pt x="153" y="216"/>
                  </a:cubicBezTo>
                  <a:cubicBezTo>
                    <a:pt x="188" y="260"/>
                    <a:pt x="230" y="311"/>
                    <a:pt x="281" y="338"/>
                  </a:cubicBezTo>
                  <a:cubicBezTo>
                    <a:pt x="293" y="344"/>
                    <a:pt x="305" y="346"/>
                    <a:pt x="317" y="346"/>
                  </a:cubicBezTo>
                  <a:cubicBezTo>
                    <a:pt x="360" y="346"/>
                    <a:pt x="401" y="314"/>
                    <a:pt x="395" y="260"/>
                  </a:cubicBezTo>
                  <a:cubicBezTo>
                    <a:pt x="376" y="192"/>
                    <a:pt x="300" y="165"/>
                    <a:pt x="248" y="124"/>
                  </a:cubicBezTo>
                  <a:cubicBezTo>
                    <a:pt x="197" y="89"/>
                    <a:pt x="127" y="21"/>
                    <a:pt x="58" y="2"/>
                  </a:cubicBezTo>
                  <a:cubicBezTo>
                    <a:pt x="55" y="1"/>
                    <a:pt x="52" y="1"/>
                    <a:pt x="48" y="1"/>
                  </a:cubicBezTo>
                  <a:close/>
                </a:path>
              </a:pathLst>
            </a:custGeom>
            <a:solidFill>
              <a:srgbClr val="F9B0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1"/>
            <p:cNvSpPr/>
            <p:nvPr/>
          </p:nvSpPr>
          <p:spPr>
            <a:xfrm>
              <a:off x="2605150" y="1415650"/>
              <a:ext cx="13200" cy="8850"/>
            </a:xfrm>
            <a:custGeom>
              <a:avLst/>
              <a:gdLst/>
              <a:ahLst/>
              <a:cxnLst/>
              <a:rect l="l" t="t" r="r" b="b"/>
              <a:pathLst>
                <a:path w="528" h="354" extrusionOk="0">
                  <a:moveTo>
                    <a:pt x="47" y="0"/>
                  </a:moveTo>
                  <a:cubicBezTo>
                    <a:pt x="14" y="0"/>
                    <a:pt x="1" y="32"/>
                    <a:pt x="17" y="61"/>
                  </a:cubicBezTo>
                  <a:cubicBezTo>
                    <a:pt x="93" y="175"/>
                    <a:pt x="240" y="226"/>
                    <a:pt x="326" y="319"/>
                  </a:cubicBezTo>
                  <a:cubicBezTo>
                    <a:pt x="349" y="343"/>
                    <a:pt x="372" y="353"/>
                    <a:pt x="394" y="353"/>
                  </a:cubicBezTo>
                  <a:cubicBezTo>
                    <a:pt x="472" y="353"/>
                    <a:pt x="527" y="223"/>
                    <a:pt x="419" y="183"/>
                  </a:cubicBezTo>
                  <a:cubicBezTo>
                    <a:pt x="291" y="140"/>
                    <a:pt x="188" y="28"/>
                    <a:pt x="58" y="1"/>
                  </a:cubicBezTo>
                  <a:cubicBezTo>
                    <a:pt x="54" y="1"/>
                    <a:pt x="50" y="0"/>
                    <a:pt x="47" y="0"/>
                  </a:cubicBezTo>
                  <a:close/>
                </a:path>
              </a:pathLst>
            </a:custGeom>
            <a:solidFill>
              <a:srgbClr val="F9B0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1"/>
            <p:cNvSpPr/>
            <p:nvPr/>
          </p:nvSpPr>
          <p:spPr>
            <a:xfrm>
              <a:off x="2539400" y="1414175"/>
              <a:ext cx="11400" cy="5175"/>
            </a:xfrm>
            <a:custGeom>
              <a:avLst/>
              <a:gdLst/>
              <a:ahLst/>
              <a:cxnLst/>
              <a:rect l="l" t="t" r="r" b="b"/>
              <a:pathLst>
                <a:path w="456" h="207" extrusionOk="0">
                  <a:moveTo>
                    <a:pt x="369" y="1"/>
                  </a:moveTo>
                  <a:cubicBezTo>
                    <a:pt x="336" y="9"/>
                    <a:pt x="293" y="9"/>
                    <a:pt x="250" y="17"/>
                  </a:cubicBezTo>
                  <a:cubicBezTo>
                    <a:pt x="190" y="27"/>
                    <a:pt x="130" y="52"/>
                    <a:pt x="70" y="69"/>
                  </a:cubicBezTo>
                  <a:cubicBezTo>
                    <a:pt x="0" y="95"/>
                    <a:pt x="35" y="199"/>
                    <a:pt x="95" y="207"/>
                  </a:cubicBezTo>
                  <a:cubicBezTo>
                    <a:pt x="130" y="207"/>
                    <a:pt x="147" y="199"/>
                    <a:pt x="174" y="182"/>
                  </a:cubicBezTo>
                  <a:cubicBezTo>
                    <a:pt x="198" y="163"/>
                    <a:pt x="233" y="155"/>
                    <a:pt x="266" y="139"/>
                  </a:cubicBezTo>
                  <a:cubicBezTo>
                    <a:pt x="328" y="120"/>
                    <a:pt x="396" y="112"/>
                    <a:pt x="439" y="69"/>
                  </a:cubicBezTo>
                  <a:cubicBezTo>
                    <a:pt x="456" y="52"/>
                    <a:pt x="456" y="27"/>
                    <a:pt x="439" y="9"/>
                  </a:cubicBezTo>
                  <a:cubicBezTo>
                    <a:pt x="413" y="1"/>
                    <a:pt x="396" y="1"/>
                    <a:pt x="369" y="1"/>
                  </a:cubicBezTo>
                  <a:close/>
                </a:path>
              </a:pathLst>
            </a:custGeom>
            <a:solidFill>
              <a:srgbClr val="F9B0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1"/>
            <p:cNvSpPr/>
            <p:nvPr/>
          </p:nvSpPr>
          <p:spPr>
            <a:xfrm>
              <a:off x="2523725" y="1413550"/>
              <a:ext cx="8625" cy="8600"/>
            </a:xfrm>
            <a:custGeom>
              <a:avLst/>
              <a:gdLst/>
              <a:ahLst/>
              <a:cxnLst/>
              <a:rect l="l" t="t" r="r" b="b"/>
              <a:pathLst>
                <a:path w="345" h="344" extrusionOk="0">
                  <a:moveTo>
                    <a:pt x="310" y="1"/>
                  </a:moveTo>
                  <a:cubicBezTo>
                    <a:pt x="258" y="1"/>
                    <a:pt x="223" y="34"/>
                    <a:pt x="190" y="61"/>
                  </a:cubicBezTo>
                  <a:cubicBezTo>
                    <a:pt x="131" y="112"/>
                    <a:pt x="87" y="164"/>
                    <a:pt x="44" y="224"/>
                  </a:cubicBezTo>
                  <a:cubicBezTo>
                    <a:pt x="1" y="279"/>
                    <a:pt x="65" y="343"/>
                    <a:pt x="123" y="343"/>
                  </a:cubicBezTo>
                  <a:cubicBezTo>
                    <a:pt x="146" y="343"/>
                    <a:pt x="168" y="334"/>
                    <a:pt x="182" y="310"/>
                  </a:cubicBezTo>
                  <a:cubicBezTo>
                    <a:pt x="207" y="248"/>
                    <a:pt x="242" y="188"/>
                    <a:pt x="285" y="137"/>
                  </a:cubicBezTo>
                  <a:cubicBezTo>
                    <a:pt x="310" y="104"/>
                    <a:pt x="345" y="61"/>
                    <a:pt x="337" y="17"/>
                  </a:cubicBezTo>
                  <a:cubicBezTo>
                    <a:pt x="326" y="9"/>
                    <a:pt x="318" y="1"/>
                    <a:pt x="310" y="1"/>
                  </a:cubicBezTo>
                  <a:close/>
                </a:path>
              </a:pathLst>
            </a:custGeom>
            <a:solidFill>
              <a:srgbClr val="F9B0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1"/>
            <p:cNvSpPr/>
            <p:nvPr/>
          </p:nvSpPr>
          <p:spPr>
            <a:xfrm>
              <a:off x="2505600" y="1409275"/>
              <a:ext cx="5000" cy="10150"/>
            </a:xfrm>
            <a:custGeom>
              <a:avLst/>
              <a:gdLst/>
              <a:ahLst/>
              <a:cxnLst/>
              <a:rect l="l" t="t" r="r" b="b"/>
              <a:pathLst>
                <a:path w="200" h="406" extrusionOk="0">
                  <a:moveTo>
                    <a:pt x="131" y="1"/>
                  </a:moveTo>
                  <a:cubicBezTo>
                    <a:pt x="123" y="1"/>
                    <a:pt x="114" y="3"/>
                    <a:pt x="107" y="7"/>
                  </a:cubicBezTo>
                  <a:cubicBezTo>
                    <a:pt x="64" y="42"/>
                    <a:pt x="56" y="120"/>
                    <a:pt x="39" y="162"/>
                  </a:cubicBezTo>
                  <a:cubicBezTo>
                    <a:pt x="21" y="213"/>
                    <a:pt x="4" y="265"/>
                    <a:pt x="4" y="316"/>
                  </a:cubicBezTo>
                  <a:cubicBezTo>
                    <a:pt x="0" y="378"/>
                    <a:pt x="44" y="406"/>
                    <a:pt x="88" y="406"/>
                  </a:cubicBezTo>
                  <a:cubicBezTo>
                    <a:pt x="143" y="406"/>
                    <a:pt x="199" y="365"/>
                    <a:pt x="175" y="300"/>
                  </a:cubicBezTo>
                  <a:cubicBezTo>
                    <a:pt x="167" y="265"/>
                    <a:pt x="167" y="232"/>
                    <a:pt x="175" y="188"/>
                  </a:cubicBezTo>
                  <a:cubicBezTo>
                    <a:pt x="175" y="162"/>
                    <a:pt x="186" y="145"/>
                    <a:pt x="186" y="120"/>
                  </a:cubicBezTo>
                  <a:cubicBezTo>
                    <a:pt x="186" y="94"/>
                    <a:pt x="175" y="69"/>
                    <a:pt x="186" y="50"/>
                  </a:cubicBezTo>
                  <a:cubicBezTo>
                    <a:pt x="186" y="18"/>
                    <a:pt x="157" y="1"/>
                    <a:pt x="131" y="1"/>
                  </a:cubicBezTo>
                  <a:close/>
                </a:path>
              </a:pathLst>
            </a:custGeom>
            <a:solidFill>
              <a:srgbClr val="F9B0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1"/>
            <p:cNvSpPr/>
            <p:nvPr/>
          </p:nvSpPr>
          <p:spPr>
            <a:xfrm>
              <a:off x="2506800" y="1367675"/>
              <a:ext cx="10925" cy="7950"/>
            </a:xfrm>
            <a:custGeom>
              <a:avLst/>
              <a:gdLst/>
              <a:ahLst/>
              <a:cxnLst/>
              <a:rect l="l" t="t" r="r" b="b"/>
              <a:pathLst>
                <a:path w="437" h="318" extrusionOk="0">
                  <a:moveTo>
                    <a:pt x="289" y="0"/>
                  </a:moveTo>
                  <a:cubicBezTo>
                    <a:pt x="269" y="0"/>
                    <a:pt x="249" y="7"/>
                    <a:pt x="230" y="22"/>
                  </a:cubicBezTo>
                  <a:cubicBezTo>
                    <a:pt x="189" y="57"/>
                    <a:pt x="154" y="92"/>
                    <a:pt x="111" y="135"/>
                  </a:cubicBezTo>
                  <a:cubicBezTo>
                    <a:pt x="76" y="160"/>
                    <a:pt x="24" y="176"/>
                    <a:pt x="8" y="228"/>
                  </a:cubicBezTo>
                  <a:cubicBezTo>
                    <a:pt x="0" y="266"/>
                    <a:pt x="27" y="317"/>
                    <a:pt x="69" y="317"/>
                  </a:cubicBezTo>
                  <a:cubicBezTo>
                    <a:pt x="74" y="317"/>
                    <a:pt x="80" y="316"/>
                    <a:pt x="86" y="315"/>
                  </a:cubicBezTo>
                  <a:cubicBezTo>
                    <a:pt x="127" y="298"/>
                    <a:pt x="171" y="290"/>
                    <a:pt x="214" y="263"/>
                  </a:cubicBezTo>
                  <a:cubicBezTo>
                    <a:pt x="265" y="228"/>
                    <a:pt x="309" y="195"/>
                    <a:pt x="360" y="160"/>
                  </a:cubicBezTo>
                  <a:cubicBezTo>
                    <a:pt x="436" y="105"/>
                    <a:pt x="368" y="0"/>
                    <a:pt x="289" y="0"/>
                  </a:cubicBezTo>
                  <a:close/>
                </a:path>
              </a:pathLst>
            </a:custGeom>
            <a:solidFill>
              <a:srgbClr val="F9B0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1"/>
            <p:cNvSpPr/>
            <p:nvPr/>
          </p:nvSpPr>
          <p:spPr>
            <a:xfrm>
              <a:off x="2525275" y="1356850"/>
              <a:ext cx="11025" cy="6275"/>
            </a:xfrm>
            <a:custGeom>
              <a:avLst/>
              <a:gdLst/>
              <a:ahLst/>
              <a:cxnLst/>
              <a:rect l="l" t="t" r="r" b="b"/>
              <a:pathLst>
                <a:path w="441" h="251" extrusionOk="0">
                  <a:moveTo>
                    <a:pt x="315" y="0"/>
                  </a:moveTo>
                  <a:cubicBezTo>
                    <a:pt x="310" y="0"/>
                    <a:pt x="305" y="0"/>
                    <a:pt x="299" y="1"/>
                  </a:cubicBezTo>
                  <a:cubicBezTo>
                    <a:pt x="275" y="10"/>
                    <a:pt x="248" y="18"/>
                    <a:pt x="223" y="34"/>
                  </a:cubicBezTo>
                  <a:cubicBezTo>
                    <a:pt x="196" y="53"/>
                    <a:pt x="172" y="61"/>
                    <a:pt x="145" y="69"/>
                  </a:cubicBezTo>
                  <a:cubicBezTo>
                    <a:pt x="85" y="104"/>
                    <a:pt x="42" y="121"/>
                    <a:pt x="17" y="181"/>
                  </a:cubicBezTo>
                  <a:cubicBezTo>
                    <a:pt x="0" y="212"/>
                    <a:pt x="34" y="250"/>
                    <a:pt x="66" y="250"/>
                  </a:cubicBezTo>
                  <a:cubicBezTo>
                    <a:pt x="70" y="250"/>
                    <a:pt x="73" y="250"/>
                    <a:pt x="77" y="249"/>
                  </a:cubicBezTo>
                  <a:cubicBezTo>
                    <a:pt x="120" y="240"/>
                    <a:pt x="161" y="232"/>
                    <a:pt x="205" y="224"/>
                  </a:cubicBezTo>
                  <a:cubicBezTo>
                    <a:pt x="248" y="207"/>
                    <a:pt x="291" y="181"/>
                    <a:pt x="334" y="181"/>
                  </a:cubicBezTo>
                  <a:cubicBezTo>
                    <a:pt x="440" y="165"/>
                    <a:pt x="414" y="0"/>
                    <a:pt x="315" y="0"/>
                  </a:cubicBezTo>
                  <a:close/>
                </a:path>
              </a:pathLst>
            </a:custGeom>
            <a:solidFill>
              <a:srgbClr val="F9B0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1"/>
            <p:cNvSpPr/>
            <p:nvPr/>
          </p:nvSpPr>
          <p:spPr>
            <a:xfrm>
              <a:off x="2555325" y="1388250"/>
              <a:ext cx="13075" cy="3925"/>
            </a:xfrm>
            <a:custGeom>
              <a:avLst/>
              <a:gdLst/>
              <a:ahLst/>
              <a:cxnLst/>
              <a:rect l="l" t="t" r="r" b="b"/>
              <a:pathLst>
                <a:path w="523" h="157" extrusionOk="0">
                  <a:moveTo>
                    <a:pt x="415" y="1"/>
                  </a:moveTo>
                  <a:cubicBezTo>
                    <a:pt x="406" y="1"/>
                    <a:pt x="396" y="3"/>
                    <a:pt x="386" y="7"/>
                  </a:cubicBezTo>
                  <a:cubicBezTo>
                    <a:pt x="383" y="10"/>
                    <a:pt x="378" y="11"/>
                    <a:pt x="372" y="11"/>
                  </a:cubicBezTo>
                  <a:cubicBezTo>
                    <a:pt x="361" y="11"/>
                    <a:pt x="345" y="7"/>
                    <a:pt x="334" y="7"/>
                  </a:cubicBezTo>
                  <a:cubicBezTo>
                    <a:pt x="299" y="15"/>
                    <a:pt x="258" y="15"/>
                    <a:pt x="215" y="23"/>
                  </a:cubicBezTo>
                  <a:cubicBezTo>
                    <a:pt x="182" y="23"/>
                    <a:pt x="146" y="18"/>
                    <a:pt x="111" y="18"/>
                  </a:cubicBezTo>
                  <a:cubicBezTo>
                    <a:pt x="83" y="18"/>
                    <a:pt x="56" y="22"/>
                    <a:pt x="33" y="34"/>
                  </a:cubicBezTo>
                  <a:cubicBezTo>
                    <a:pt x="0" y="58"/>
                    <a:pt x="0" y="118"/>
                    <a:pt x="42" y="126"/>
                  </a:cubicBezTo>
                  <a:cubicBezTo>
                    <a:pt x="94" y="147"/>
                    <a:pt x="151" y="156"/>
                    <a:pt x="205" y="156"/>
                  </a:cubicBezTo>
                  <a:cubicBezTo>
                    <a:pt x="223" y="156"/>
                    <a:pt x="241" y="155"/>
                    <a:pt x="258" y="153"/>
                  </a:cubicBezTo>
                  <a:cubicBezTo>
                    <a:pt x="318" y="153"/>
                    <a:pt x="394" y="153"/>
                    <a:pt x="446" y="137"/>
                  </a:cubicBezTo>
                  <a:cubicBezTo>
                    <a:pt x="522" y="106"/>
                    <a:pt x="484" y="1"/>
                    <a:pt x="415" y="1"/>
                  </a:cubicBezTo>
                  <a:close/>
                </a:path>
              </a:pathLst>
            </a:custGeom>
            <a:solidFill>
              <a:srgbClr val="F9B0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1"/>
            <p:cNvSpPr/>
            <p:nvPr/>
          </p:nvSpPr>
          <p:spPr>
            <a:xfrm>
              <a:off x="2538975" y="1371450"/>
              <a:ext cx="11150" cy="5225"/>
            </a:xfrm>
            <a:custGeom>
              <a:avLst/>
              <a:gdLst/>
              <a:ahLst/>
              <a:cxnLst/>
              <a:rect l="l" t="t" r="r" b="b"/>
              <a:pathLst>
                <a:path w="446" h="209" extrusionOk="0">
                  <a:moveTo>
                    <a:pt x="336" y="0"/>
                  </a:moveTo>
                  <a:cubicBezTo>
                    <a:pt x="333" y="0"/>
                    <a:pt x="330" y="0"/>
                    <a:pt x="327" y="1"/>
                  </a:cubicBezTo>
                  <a:cubicBezTo>
                    <a:pt x="259" y="9"/>
                    <a:pt x="191" y="36"/>
                    <a:pt x="129" y="69"/>
                  </a:cubicBezTo>
                  <a:cubicBezTo>
                    <a:pt x="77" y="96"/>
                    <a:pt x="9" y="112"/>
                    <a:pt x="1" y="172"/>
                  </a:cubicBezTo>
                  <a:cubicBezTo>
                    <a:pt x="1" y="194"/>
                    <a:pt x="18" y="209"/>
                    <a:pt x="39" y="209"/>
                  </a:cubicBezTo>
                  <a:cubicBezTo>
                    <a:pt x="43" y="209"/>
                    <a:pt x="48" y="208"/>
                    <a:pt x="52" y="207"/>
                  </a:cubicBezTo>
                  <a:cubicBezTo>
                    <a:pt x="69" y="190"/>
                    <a:pt x="96" y="199"/>
                    <a:pt x="120" y="190"/>
                  </a:cubicBezTo>
                  <a:cubicBezTo>
                    <a:pt x="147" y="190"/>
                    <a:pt x="172" y="180"/>
                    <a:pt x="191" y="172"/>
                  </a:cubicBezTo>
                  <a:cubicBezTo>
                    <a:pt x="250" y="155"/>
                    <a:pt x="302" y="155"/>
                    <a:pt x="362" y="139"/>
                  </a:cubicBezTo>
                  <a:cubicBezTo>
                    <a:pt x="445" y="113"/>
                    <a:pt x="423" y="0"/>
                    <a:pt x="336" y="0"/>
                  </a:cubicBezTo>
                  <a:close/>
                </a:path>
              </a:pathLst>
            </a:custGeom>
            <a:solidFill>
              <a:srgbClr val="F9B0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1"/>
            <p:cNvSpPr/>
            <p:nvPr/>
          </p:nvSpPr>
          <p:spPr>
            <a:xfrm>
              <a:off x="2587200" y="1408925"/>
              <a:ext cx="9375" cy="5000"/>
            </a:xfrm>
            <a:custGeom>
              <a:avLst/>
              <a:gdLst/>
              <a:ahLst/>
              <a:cxnLst/>
              <a:rect l="l" t="t" r="r" b="b"/>
              <a:pathLst>
                <a:path w="375" h="200" extrusionOk="0">
                  <a:moveTo>
                    <a:pt x="70" y="1"/>
                  </a:moveTo>
                  <a:cubicBezTo>
                    <a:pt x="33" y="1"/>
                    <a:pt x="0" y="37"/>
                    <a:pt x="30" y="73"/>
                  </a:cubicBezTo>
                  <a:cubicBezTo>
                    <a:pt x="65" y="99"/>
                    <a:pt x="98" y="116"/>
                    <a:pt x="142" y="134"/>
                  </a:cubicBezTo>
                  <a:cubicBezTo>
                    <a:pt x="185" y="151"/>
                    <a:pt x="220" y="176"/>
                    <a:pt x="261" y="194"/>
                  </a:cubicBezTo>
                  <a:cubicBezTo>
                    <a:pt x="269" y="198"/>
                    <a:pt x="277" y="199"/>
                    <a:pt x="284" y="199"/>
                  </a:cubicBezTo>
                  <a:cubicBezTo>
                    <a:pt x="347" y="199"/>
                    <a:pt x="375" y="81"/>
                    <a:pt x="304" y="64"/>
                  </a:cubicBezTo>
                  <a:cubicBezTo>
                    <a:pt x="261" y="56"/>
                    <a:pt x="236" y="40"/>
                    <a:pt x="193" y="31"/>
                  </a:cubicBezTo>
                  <a:cubicBezTo>
                    <a:pt x="158" y="21"/>
                    <a:pt x="117" y="21"/>
                    <a:pt x="90" y="4"/>
                  </a:cubicBezTo>
                  <a:cubicBezTo>
                    <a:pt x="84" y="2"/>
                    <a:pt x="77" y="1"/>
                    <a:pt x="70" y="1"/>
                  </a:cubicBezTo>
                  <a:close/>
                </a:path>
              </a:pathLst>
            </a:custGeom>
            <a:solidFill>
              <a:srgbClr val="F9B0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1"/>
            <p:cNvSpPr/>
            <p:nvPr/>
          </p:nvSpPr>
          <p:spPr>
            <a:xfrm>
              <a:off x="2625300" y="1415625"/>
              <a:ext cx="7975" cy="9925"/>
            </a:xfrm>
            <a:custGeom>
              <a:avLst/>
              <a:gdLst/>
              <a:ahLst/>
              <a:cxnLst/>
              <a:rect l="l" t="t" r="r" b="b"/>
              <a:pathLst>
                <a:path w="319" h="397" extrusionOk="0">
                  <a:moveTo>
                    <a:pt x="65" y="1"/>
                  </a:moveTo>
                  <a:cubicBezTo>
                    <a:pt x="50" y="1"/>
                    <a:pt x="35" y="8"/>
                    <a:pt x="25" y="21"/>
                  </a:cubicBezTo>
                  <a:cubicBezTo>
                    <a:pt x="1" y="89"/>
                    <a:pt x="52" y="165"/>
                    <a:pt x="87" y="217"/>
                  </a:cubicBezTo>
                  <a:cubicBezTo>
                    <a:pt x="96" y="244"/>
                    <a:pt x="112" y="260"/>
                    <a:pt x="120" y="287"/>
                  </a:cubicBezTo>
                  <a:cubicBezTo>
                    <a:pt x="120" y="286"/>
                    <a:pt x="121" y="286"/>
                    <a:pt x="121" y="286"/>
                  </a:cubicBezTo>
                  <a:cubicBezTo>
                    <a:pt x="124" y="286"/>
                    <a:pt x="134" y="305"/>
                    <a:pt x="131" y="305"/>
                  </a:cubicBezTo>
                  <a:cubicBezTo>
                    <a:pt x="131" y="305"/>
                    <a:pt x="130" y="304"/>
                    <a:pt x="129" y="303"/>
                  </a:cubicBezTo>
                  <a:cubicBezTo>
                    <a:pt x="128" y="301"/>
                    <a:pt x="127" y="301"/>
                    <a:pt x="127" y="301"/>
                  </a:cubicBezTo>
                  <a:lnTo>
                    <a:pt x="127" y="301"/>
                  </a:lnTo>
                  <a:cubicBezTo>
                    <a:pt x="125" y="301"/>
                    <a:pt x="140" y="347"/>
                    <a:pt x="147" y="347"/>
                  </a:cubicBezTo>
                  <a:cubicBezTo>
                    <a:pt x="162" y="378"/>
                    <a:pt x="190" y="396"/>
                    <a:pt x="221" y="396"/>
                  </a:cubicBezTo>
                  <a:cubicBezTo>
                    <a:pt x="241" y="396"/>
                    <a:pt x="263" y="388"/>
                    <a:pt x="283" y="371"/>
                  </a:cubicBezTo>
                  <a:cubicBezTo>
                    <a:pt x="310" y="355"/>
                    <a:pt x="318" y="312"/>
                    <a:pt x="310" y="287"/>
                  </a:cubicBezTo>
                  <a:cubicBezTo>
                    <a:pt x="302" y="235"/>
                    <a:pt x="267" y="200"/>
                    <a:pt x="223" y="165"/>
                  </a:cubicBezTo>
                  <a:cubicBezTo>
                    <a:pt x="180" y="124"/>
                    <a:pt x="139" y="73"/>
                    <a:pt x="104" y="21"/>
                  </a:cubicBezTo>
                  <a:cubicBezTo>
                    <a:pt x="96" y="8"/>
                    <a:pt x="81" y="1"/>
                    <a:pt x="65" y="1"/>
                  </a:cubicBezTo>
                  <a:close/>
                </a:path>
              </a:pathLst>
            </a:custGeom>
            <a:solidFill>
              <a:srgbClr val="F9B0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1"/>
            <p:cNvSpPr/>
            <p:nvPr/>
          </p:nvSpPr>
          <p:spPr>
            <a:xfrm>
              <a:off x="2497350" y="1392475"/>
              <a:ext cx="4100" cy="9650"/>
            </a:xfrm>
            <a:custGeom>
              <a:avLst/>
              <a:gdLst/>
              <a:ahLst/>
              <a:cxnLst/>
              <a:rect l="l" t="t" r="r" b="b"/>
              <a:pathLst>
                <a:path w="164" h="386" extrusionOk="0">
                  <a:moveTo>
                    <a:pt x="121" y="0"/>
                  </a:moveTo>
                  <a:cubicBezTo>
                    <a:pt x="108" y="0"/>
                    <a:pt x="95" y="6"/>
                    <a:pt x="85" y="19"/>
                  </a:cubicBezTo>
                  <a:cubicBezTo>
                    <a:pt x="52" y="71"/>
                    <a:pt x="25" y="147"/>
                    <a:pt x="17" y="207"/>
                  </a:cubicBezTo>
                  <a:cubicBezTo>
                    <a:pt x="0" y="277"/>
                    <a:pt x="0" y="353"/>
                    <a:pt x="68" y="380"/>
                  </a:cubicBezTo>
                  <a:cubicBezTo>
                    <a:pt x="76" y="384"/>
                    <a:pt x="83" y="385"/>
                    <a:pt x="90" y="385"/>
                  </a:cubicBezTo>
                  <a:cubicBezTo>
                    <a:pt x="116" y="385"/>
                    <a:pt x="140" y="363"/>
                    <a:pt x="155" y="337"/>
                  </a:cubicBezTo>
                  <a:cubicBezTo>
                    <a:pt x="163" y="310"/>
                    <a:pt x="155" y="294"/>
                    <a:pt x="155" y="267"/>
                  </a:cubicBezTo>
                  <a:lnTo>
                    <a:pt x="155" y="207"/>
                  </a:lnTo>
                  <a:cubicBezTo>
                    <a:pt x="163" y="182"/>
                    <a:pt x="163" y="155"/>
                    <a:pt x="163" y="131"/>
                  </a:cubicBezTo>
                  <a:lnTo>
                    <a:pt x="163" y="44"/>
                  </a:lnTo>
                  <a:cubicBezTo>
                    <a:pt x="163" y="17"/>
                    <a:pt x="143" y="0"/>
                    <a:pt x="121" y="0"/>
                  </a:cubicBezTo>
                  <a:close/>
                </a:path>
              </a:pathLst>
            </a:custGeom>
            <a:solidFill>
              <a:srgbClr val="F9B0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2" name="Google Shape;2222;p31"/>
          <p:cNvSpPr/>
          <p:nvPr/>
        </p:nvSpPr>
        <p:spPr>
          <a:xfrm rot="-5400000">
            <a:off x="7718557" y="3466264"/>
            <a:ext cx="166285" cy="191508"/>
          </a:xfrm>
          <a:custGeom>
            <a:avLst/>
            <a:gdLst/>
            <a:ahLst/>
            <a:cxnLst/>
            <a:rect l="l" t="t" r="r" b="b"/>
            <a:pathLst>
              <a:path w="1246" h="1435" extrusionOk="0">
                <a:moveTo>
                  <a:pt x="815" y="1"/>
                </a:moveTo>
                <a:cubicBezTo>
                  <a:pt x="800" y="1"/>
                  <a:pt x="783" y="4"/>
                  <a:pt x="765" y="8"/>
                </a:cubicBezTo>
                <a:cubicBezTo>
                  <a:pt x="722" y="17"/>
                  <a:pt x="687" y="33"/>
                  <a:pt x="644" y="44"/>
                </a:cubicBezTo>
                <a:cubicBezTo>
                  <a:pt x="617" y="21"/>
                  <a:pt x="586" y="9"/>
                  <a:pt x="555" y="9"/>
                </a:cubicBezTo>
                <a:cubicBezTo>
                  <a:pt x="517" y="9"/>
                  <a:pt x="480" y="27"/>
                  <a:pt x="456" y="60"/>
                </a:cubicBezTo>
                <a:cubicBezTo>
                  <a:pt x="421" y="95"/>
                  <a:pt x="386" y="120"/>
                  <a:pt x="353" y="136"/>
                </a:cubicBezTo>
                <a:cubicBezTo>
                  <a:pt x="310" y="155"/>
                  <a:pt x="275" y="180"/>
                  <a:pt x="258" y="223"/>
                </a:cubicBezTo>
                <a:cubicBezTo>
                  <a:pt x="258" y="231"/>
                  <a:pt x="250" y="239"/>
                  <a:pt x="242" y="250"/>
                </a:cubicBezTo>
                <a:cubicBezTo>
                  <a:pt x="172" y="301"/>
                  <a:pt x="112" y="361"/>
                  <a:pt x="52" y="413"/>
                </a:cubicBezTo>
                <a:cubicBezTo>
                  <a:pt x="17" y="445"/>
                  <a:pt x="1" y="481"/>
                  <a:pt x="1" y="524"/>
                </a:cubicBezTo>
                <a:cubicBezTo>
                  <a:pt x="1" y="635"/>
                  <a:pt x="44" y="730"/>
                  <a:pt x="112" y="825"/>
                </a:cubicBezTo>
                <a:cubicBezTo>
                  <a:pt x="139" y="850"/>
                  <a:pt x="172" y="885"/>
                  <a:pt x="199" y="928"/>
                </a:cubicBezTo>
                <a:cubicBezTo>
                  <a:pt x="232" y="979"/>
                  <a:pt x="275" y="1039"/>
                  <a:pt x="335" y="1082"/>
                </a:cubicBezTo>
                <a:cubicBezTo>
                  <a:pt x="405" y="1134"/>
                  <a:pt x="481" y="1186"/>
                  <a:pt x="559" y="1229"/>
                </a:cubicBezTo>
                <a:cubicBezTo>
                  <a:pt x="611" y="1262"/>
                  <a:pt x="662" y="1297"/>
                  <a:pt x="722" y="1340"/>
                </a:cubicBezTo>
                <a:cubicBezTo>
                  <a:pt x="765" y="1365"/>
                  <a:pt x="817" y="1392"/>
                  <a:pt x="877" y="1392"/>
                </a:cubicBezTo>
                <a:cubicBezTo>
                  <a:pt x="937" y="1392"/>
                  <a:pt x="1005" y="1408"/>
                  <a:pt x="1066" y="1425"/>
                </a:cubicBezTo>
                <a:cubicBezTo>
                  <a:pt x="1083" y="1425"/>
                  <a:pt x="1091" y="1435"/>
                  <a:pt x="1108" y="1435"/>
                </a:cubicBezTo>
                <a:cubicBezTo>
                  <a:pt x="1118" y="1425"/>
                  <a:pt x="1134" y="1425"/>
                  <a:pt x="1143" y="1416"/>
                </a:cubicBezTo>
                <a:cubicBezTo>
                  <a:pt x="1186" y="1383"/>
                  <a:pt x="1211" y="1348"/>
                  <a:pt x="1229" y="1297"/>
                </a:cubicBezTo>
                <a:cubicBezTo>
                  <a:pt x="1246" y="1237"/>
                  <a:pt x="1238" y="1186"/>
                  <a:pt x="1238" y="1126"/>
                </a:cubicBezTo>
                <a:cubicBezTo>
                  <a:pt x="1229" y="1082"/>
                  <a:pt x="1221" y="1039"/>
                  <a:pt x="1221" y="1004"/>
                </a:cubicBezTo>
                <a:cubicBezTo>
                  <a:pt x="1238" y="936"/>
                  <a:pt x="1221" y="876"/>
                  <a:pt x="1186" y="817"/>
                </a:cubicBezTo>
                <a:lnTo>
                  <a:pt x="1178" y="806"/>
                </a:lnTo>
                <a:cubicBezTo>
                  <a:pt x="1194" y="773"/>
                  <a:pt x="1202" y="738"/>
                  <a:pt x="1194" y="703"/>
                </a:cubicBezTo>
                <a:cubicBezTo>
                  <a:pt x="1178" y="643"/>
                  <a:pt x="1159" y="584"/>
                  <a:pt x="1143" y="532"/>
                </a:cubicBezTo>
                <a:cubicBezTo>
                  <a:pt x="1108" y="456"/>
                  <a:pt x="1075" y="377"/>
                  <a:pt x="1040" y="301"/>
                </a:cubicBezTo>
                <a:cubicBezTo>
                  <a:pt x="1023" y="266"/>
                  <a:pt x="996" y="239"/>
                  <a:pt x="980" y="206"/>
                </a:cubicBezTo>
                <a:cubicBezTo>
                  <a:pt x="963" y="147"/>
                  <a:pt x="928" y="103"/>
                  <a:pt x="893" y="52"/>
                </a:cubicBezTo>
                <a:cubicBezTo>
                  <a:pt x="876" y="16"/>
                  <a:pt x="850" y="1"/>
                  <a:pt x="815" y="1"/>
                </a:cubicBezTo>
                <a:close/>
              </a:path>
            </a:pathLst>
          </a:custGeom>
          <a:solidFill>
            <a:srgbClr val="F49F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3" name="Google Shape;2223;p31"/>
          <p:cNvSpPr/>
          <p:nvPr/>
        </p:nvSpPr>
        <p:spPr>
          <a:xfrm rot="-5400000">
            <a:off x="8124460" y="3294708"/>
            <a:ext cx="138793" cy="158811"/>
          </a:xfrm>
          <a:custGeom>
            <a:avLst/>
            <a:gdLst/>
            <a:ahLst/>
            <a:cxnLst/>
            <a:rect l="l" t="t" r="r" b="b"/>
            <a:pathLst>
              <a:path w="1040" h="1190" extrusionOk="0">
                <a:moveTo>
                  <a:pt x="677" y="1"/>
                </a:moveTo>
                <a:cubicBezTo>
                  <a:pt x="656" y="1"/>
                  <a:pt x="635" y="9"/>
                  <a:pt x="611" y="23"/>
                </a:cubicBezTo>
                <a:cubicBezTo>
                  <a:pt x="593" y="31"/>
                  <a:pt x="576" y="35"/>
                  <a:pt x="559" y="35"/>
                </a:cubicBezTo>
                <a:cubicBezTo>
                  <a:pt x="542" y="35"/>
                  <a:pt x="525" y="31"/>
                  <a:pt x="508" y="23"/>
                </a:cubicBezTo>
                <a:cubicBezTo>
                  <a:pt x="487" y="12"/>
                  <a:pt x="466" y="7"/>
                  <a:pt x="448" y="7"/>
                </a:cubicBezTo>
                <a:cubicBezTo>
                  <a:pt x="421" y="7"/>
                  <a:pt x="398" y="19"/>
                  <a:pt x="388" y="40"/>
                </a:cubicBezTo>
                <a:cubicBezTo>
                  <a:pt x="353" y="91"/>
                  <a:pt x="310" y="108"/>
                  <a:pt x="267" y="134"/>
                </a:cubicBezTo>
                <a:cubicBezTo>
                  <a:pt x="250" y="143"/>
                  <a:pt x="234" y="151"/>
                  <a:pt x="225" y="159"/>
                </a:cubicBezTo>
                <a:cubicBezTo>
                  <a:pt x="207" y="202"/>
                  <a:pt x="174" y="229"/>
                  <a:pt x="139" y="262"/>
                </a:cubicBezTo>
                <a:cubicBezTo>
                  <a:pt x="104" y="289"/>
                  <a:pt x="71" y="322"/>
                  <a:pt x="36" y="349"/>
                </a:cubicBezTo>
                <a:cubicBezTo>
                  <a:pt x="19" y="365"/>
                  <a:pt x="1" y="392"/>
                  <a:pt x="1" y="417"/>
                </a:cubicBezTo>
                <a:cubicBezTo>
                  <a:pt x="1" y="468"/>
                  <a:pt x="1" y="528"/>
                  <a:pt x="36" y="580"/>
                </a:cubicBezTo>
                <a:cubicBezTo>
                  <a:pt x="60" y="623"/>
                  <a:pt x="79" y="666"/>
                  <a:pt x="104" y="710"/>
                </a:cubicBezTo>
                <a:cubicBezTo>
                  <a:pt x="164" y="821"/>
                  <a:pt x="250" y="907"/>
                  <a:pt x="353" y="967"/>
                </a:cubicBezTo>
                <a:cubicBezTo>
                  <a:pt x="440" y="1019"/>
                  <a:pt x="524" y="1062"/>
                  <a:pt x="603" y="1122"/>
                </a:cubicBezTo>
                <a:cubicBezTo>
                  <a:pt x="638" y="1147"/>
                  <a:pt x="679" y="1165"/>
                  <a:pt x="722" y="1165"/>
                </a:cubicBezTo>
                <a:cubicBezTo>
                  <a:pt x="792" y="1173"/>
                  <a:pt x="852" y="1182"/>
                  <a:pt x="928" y="1190"/>
                </a:cubicBezTo>
                <a:cubicBezTo>
                  <a:pt x="988" y="1173"/>
                  <a:pt x="1031" y="1122"/>
                  <a:pt x="1031" y="1044"/>
                </a:cubicBezTo>
                <a:cubicBezTo>
                  <a:pt x="1040" y="1002"/>
                  <a:pt x="1031" y="967"/>
                  <a:pt x="1031" y="924"/>
                </a:cubicBezTo>
                <a:cubicBezTo>
                  <a:pt x="1031" y="881"/>
                  <a:pt x="1031" y="829"/>
                  <a:pt x="1023" y="786"/>
                </a:cubicBezTo>
                <a:cubicBezTo>
                  <a:pt x="1023" y="761"/>
                  <a:pt x="1015" y="734"/>
                  <a:pt x="1015" y="718"/>
                </a:cubicBezTo>
                <a:cubicBezTo>
                  <a:pt x="1007" y="701"/>
                  <a:pt x="988" y="683"/>
                  <a:pt x="980" y="666"/>
                </a:cubicBezTo>
                <a:cubicBezTo>
                  <a:pt x="1007" y="623"/>
                  <a:pt x="1007" y="590"/>
                  <a:pt x="988" y="547"/>
                </a:cubicBezTo>
                <a:cubicBezTo>
                  <a:pt x="980" y="528"/>
                  <a:pt x="972" y="512"/>
                  <a:pt x="972" y="495"/>
                </a:cubicBezTo>
                <a:cubicBezTo>
                  <a:pt x="955" y="400"/>
                  <a:pt x="912" y="332"/>
                  <a:pt x="869" y="254"/>
                </a:cubicBezTo>
                <a:cubicBezTo>
                  <a:pt x="844" y="186"/>
                  <a:pt x="801" y="134"/>
                  <a:pt x="765" y="64"/>
                </a:cubicBezTo>
                <a:cubicBezTo>
                  <a:pt x="735" y="19"/>
                  <a:pt x="707" y="1"/>
                  <a:pt x="677" y="1"/>
                </a:cubicBezTo>
                <a:close/>
              </a:path>
            </a:pathLst>
          </a:custGeom>
          <a:solidFill>
            <a:srgbClr val="F49F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4" name="Google Shape;2224;p31"/>
          <p:cNvSpPr/>
          <p:nvPr/>
        </p:nvSpPr>
        <p:spPr>
          <a:xfrm rot="-5400000">
            <a:off x="8100105" y="3657105"/>
            <a:ext cx="114771" cy="143464"/>
          </a:xfrm>
          <a:custGeom>
            <a:avLst/>
            <a:gdLst/>
            <a:ahLst/>
            <a:cxnLst/>
            <a:rect l="l" t="t" r="r" b="b"/>
            <a:pathLst>
              <a:path w="860" h="1075" extrusionOk="0">
                <a:moveTo>
                  <a:pt x="178" y="1"/>
                </a:moveTo>
                <a:cubicBezTo>
                  <a:pt x="123" y="1"/>
                  <a:pt x="87" y="29"/>
                  <a:pt x="52" y="65"/>
                </a:cubicBezTo>
                <a:cubicBezTo>
                  <a:pt x="27" y="92"/>
                  <a:pt x="19" y="116"/>
                  <a:pt x="35" y="152"/>
                </a:cubicBezTo>
                <a:cubicBezTo>
                  <a:pt x="52" y="211"/>
                  <a:pt x="70" y="271"/>
                  <a:pt x="87" y="331"/>
                </a:cubicBezTo>
                <a:cubicBezTo>
                  <a:pt x="62" y="358"/>
                  <a:pt x="43" y="374"/>
                  <a:pt x="27" y="401"/>
                </a:cubicBezTo>
                <a:cubicBezTo>
                  <a:pt x="19" y="401"/>
                  <a:pt x="10" y="417"/>
                  <a:pt x="10" y="426"/>
                </a:cubicBezTo>
                <a:cubicBezTo>
                  <a:pt x="0" y="477"/>
                  <a:pt x="0" y="529"/>
                  <a:pt x="27" y="572"/>
                </a:cubicBezTo>
                <a:cubicBezTo>
                  <a:pt x="87" y="675"/>
                  <a:pt x="165" y="762"/>
                  <a:pt x="258" y="830"/>
                </a:cubicBezTo>
                <a:cubicBezTo>
                  <a:pt x="344" y="890"/>
                  <a:pt x="431" y="941"/>
                  <a:pt x="516" y="1001"/>
                </a:cubicBezTo>
                <a:cubicBezTo>
                  <a:pt x="577" y="1036"/>
                  <a:pt x="637" y="1063"/>
                  <a:pt x="705" y="1063"/>
                </a:cubicBezTo>
                <a:cubicBezTo>
                  <a:pt x="722" y="1063"/>
                  <a:pt x="740" y="1071"/>
                  <a:pt x="757" y="1071"/>
                </a:cubicBezTo>
                <a:cubicBezTo>
                  <a:pt x="762" y="1073"/>
                  <a:pt x="767" y="1074"/>
                  <a:pt x="772" y="1074"/>
                </a:cubicBezTo>
                <a:cubicBezTo>
                  <a:pt x="784" y="1074"/>
                  <a:pt x="797" y="1069"/>
                  <a:pt x="808" y="1063"/>
                </a:cubicBezTo>
                <a:cubicBezTo>
                  <a:pt x="843" y="1028"/>
                  <a:pt x="860" y="984"/>
                  <a:pt x="860" y="941"/>
                </a:cubicBezTo>
                <a:cubicBezTo>
                  <a:pt x="860" y="881"/>
                  <a:pt x="852" y="822"/>
                  <a:pt x="852" y="770"/>
                </a:cubicBezTo>
                <a:cubicBezTo>
                  <a:pt x="860" y="675"/>
                  <a:pt x="843" y="589"/>
                  <a:pt x="825" y="504"/>
                </a:cubicBezTo>
                <a:cubicBezTo>
                  <a:pt x="808" y="409"/>
                  <a:pt x="792" y="323"/>
                  <a:pt x="740" y="246"/>
                </a:cubicBezTo>
                <a:cubicBezTo>
                  <a:pt x="732" y="238"/>
                  <a:pt x="732" y="220"/>
                  <a:pt x="722" y="211"/>
                </a:cubicBezTo>
                <a:cubicBezTo>
                  <a:pt x="713" y="168"/>
                  <a:pt x="680" y="135"/>
                  <a:pt x="645" y="100"/>
                </a:cubicBezTo>
                <a:cubicBezTo>
                  <a:pt x="632" y="82"/>
                  <a:pt x="617" y="76"/>
                  <a:pt x="601" y="76"/>
                </a:cubicBezTo>
                <a:cubicBezTo>
                  <a:pt x="585" y="76"/>
                  <a:pt x="568" y="82"/>
                  <a:pt x="551" y="92"/>
                </a:cubicBezTo>
                <a:cubicBezTo>
                  <a:pt x="533" y="98"/>
                  <a:pt x="515" y="103"/>
                  <a:pt x="493" y="103"/>
                </a:cubicBezTo>
                <a:cubicBezTo>
                  <a:pt x="484" y="103"/>
                  <a:pt x="474" y="102"/>
                  <a:pt x="464" y="100"/>
                </a:cubicBezTo>
                <a:cubicBezTo>
                  <a:pt x="439" y="92"/>
                  <a:pt x="412" y="84"/>
                  <a:pt x="388" y="84"/>
                </a:cubicBezTo>
                <a:cubicBezTo>
                  <a:pt x="361" y="92"/>
                  <a:pt x="344" y="108"/>
                  <a:pt x="320" y="125"/>
                </a:cubicBezTo>
                <a:cubicBezTo>
                  <a:pt x="285" y="84"/>
                  <a:pt x="241" y="40"/>
                  <a:pt x="217" y="5"/>
                </a:cubicBezTo>
                <a:cubicBezTo>
                  <a:pt x="203" y="2"/>
                  <a:pt x="190" y="1"/>
                  <a:pt x="178" y="1"/>
                </a:cubicBezTo>
                <a:close/>
              </a:path>
            </a:pathLst>
          </a:custGeom>
          <a:solidFill>
            <a:srgbClr val="F49F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31"/>
          <p:cNvSpPr/>
          <p:nvPr/>
        </p:nvSpPr>
        <p:spPr>
          <a:xfrm rot="-5400000">
            <a:off x="7650762" y="3736110"/>
            <a:ext cx="77004" cy="96621"/>
          </a:xfrm>
          <a:custGeom>
            <a:avLst/>
            <a:gdLst/>
            <a:ahLst/>
            <a:cxnLst/>
            <a:rect l="l" t="t" r="r" b="b"/>
            <a:pathLst>
              <a:path w="577" h="724" extrusionOk="0">
                <a:moveTo>
                  <a:pt x="338" y="0"/>
                </a:moveTo>
                <a:cubicBezTo>
                  <a:pt x="329" y="0"/>
                  <a:pt x="320" y="2"/>
                  <a:pt x="310" y="5"/>
                </a:cubicBezTo>
                <a:cubicBezTo>
                  <a:pt x="302" y="5"/>
                  <a:pt x="294" y="15"/>
                  <a:pt x="285" y="15"/>
                </a:cubicBezTo>
                <a:cubicBezTo>
                  <a:pt x="272" y="10"/>
                  <a:pt x="259" y="7"/>
                  <a:pt x="247" y="7"/>
                </a:cubicBezTo>
                <a:cubicBezTo>
                  <a:pt x="235" y="7"/>
                  <a:pt x="225" y="10"/>
                  <a:pt x="215" y="15"/>
                </a:cubicBezTo>
                <a:cubicBezTo>
                  <a:pt x="182" y="32"/>
                  <a:pt x="156" y="48"/>
                  <a:pt x="121" y="75"/>
                </a:cubicBezTo>
                <a:lnTo>
                  <a:pt x="44" y="151"/>
                </a:lnTo>
                <a:cubicBezTo>
                  <a:pt x="9" y="178"/>
                  <a:pt x="1" y="211"/>
                  <a:pt x="9" y="254"/>
                </a:cubicBezTo>
                <a:cubicBezTo>
                  <a:pt x="28" y="289"/>
                  <a:pt x="36" y="314"/>
                  <a:pt x="53" y="349"/>
                </a:cubicBezTo>
                <a:cubicBezTo>
                  <a:pt x="79" y="401"/>
                  <a:pt x="112" y="460"/>
                  <a:pt x="147" y="520"/>
                </a:cubicBezTo>
                <a:cubicBezTo>
                  <a:pt x="164" y="547"/>
                  <a:pt x="191" y="572"/>
                  <a:pt x="215" y="599"/>
                </a:cubicBezTo>
                <a:cubicBezTo>
                  <a:pt x="259" y="623"/>
                  <a:pt x="302" y="650"/>
                  <a:pt x="345" y="675"/>
                </a:cubicBezTo>
                <a:cubicBezTo>
                  <a:pt x="370" y="702"/>
                  <a:pt x="405" y="710"/>
                  <a:pt x="430" y="718"/>
                </a:cubicBezTo>
                <a:lnTo>
                  <a:pt x="473" y="718"/>
                </a:lnTo>
                <a:cubicBezTo>
                  <a:pt x="484" y="722"/>
                  <a:pt x="495" y="724"/>
                  <a:pt x="505" y="724"/>
                </a:cubicBezTo>
                <a:cubicBezTo>
                  <a:pt x="542" y="724"/>
                  <a:pt x="570" y="699"/>
                  <a:pt x="576" y="658"/>
                </a:cubicBezTo>
                <a:cubicBezTo>
                  <a:pt x="576" y="599"/>
                  <a:pt x="576" y="531"/>
                  <a:pt x="551" y="469"/>
                </a:cubicBezTo>
                <a:cubicBezTo>
                  <a:pt x="560" y="417"/>
                  <a:pt x="543" y="376"/>
                  <a:pt x="525" y="333"/>
                </a:cubicBezTo>
                <a:cubicBezTo>
                  <a:pt x="508" y="289"/>
                  <a:pt x="500" y="246"/>
                  <a:pt x="473" y="203"/>
                </a:cubicBezTo>
                <a:cubicBezTo>
                  <a:pt x="448" y="143"/>
                  <a:pt x="430" y="75"/>
                  <a:pt x="378" y="23"/>
                </a:cubicBezTo>
                <a:cubicBezTo>
                  <a:pt x="368" y="6"/>
                  <a:pt x="354" y="0"/>
                  <a:pt x="338" y="0"/>
                </a:cubicBezTo>
                <a:close/>
              </a:path>
            </a:pathLst>
          </a:custGeom>
          <a:solidFill>
            <a:srgbClr val="F49F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6" name="Google Shape;2226;p31"/>
          <p:cNvSpPr/>
          <p:nvPr/>
        </p:nvSpPr>
        <p:spPr>
          <a:xfrm rot="-5400000">
            <a:off x="7454783" y="3784754"/>
            <a:ext cx="68863" cy="94219"/>
          </a:xfrm>
          <a:custGeom>
            <a:avLst/>
            <a:gdLst/>
            <a:ahLst/>
            <a:cxnLst/>
            <a:rect l="l" t="t" r="r" b="b"/>
            <a:pathLst>
              <a:path w="516" h="706" extrusionOk="0">
                <a:moveTo>
                  <a:pt x="283" y="0"/>
                </a:moveTo>
                <a:cubicBezTo>
                  <a:pt x="250" y="0"/>
                  <a:pt x="215" y="11"/>
                  <a:pt x="163" y="11"/>
                </a:cubicBezTo>
                <a:cubicBezTo>
                  <a:pt x="128" y="44"/>
                  <a:pt x="77" y="87"/>
                  <a:pt x="17" y="138"/>
                </a:cubicBezTo>
                <a:cubicBezTo>
                  <a:pt x="0" y="155"/>
                  <a:pt x="0" y="173"/>
                  <a:pt x="0" y="198"/>
                </a:cubicBezTo>
                <a:cubicBezTo>
                  <a:pt x="9" y="225"/>
                  <a:pt x="17" y="258"/>
                  <a:pt x="25" y="285"/>
                </a:cubicBezTo>
                <a:cubicBezTo>
                  <a:pt x="52" y="361"/>
                  <a:pt x="85" y="431"/>
                  <a:pt x="163" y="474"/>
                </a:cubicBezTo>
                <a:cubicBezTo>
                  <a:pt x="180" y="483"/>
                  <a:pt x="188" y="499"/>
                  <a:pt x="198" y="516"/>
                </a:cubicBezTo>
                <a:cubicBezTo>
                  <a:pt x="231" y="594"/>
                  <a:pt x="283" y="654"/>
                  <a:pt x="353" y="689"/>
                </a:cubicBezTo>
                <a:cubicBezTo>
                  <a:pt x="378" y="697"/>
                  <a:pt x="413" y="705"/>
                  <a:pt x="437" y="705"/>
                </a:cubicBezTo>
                <a:cubicBezTo>
                  <a:pt x="446" y="705"/>
                  <a:pt x="456" y="697"/>
                  <a:pt x="464" y="689"/>
                </a:cubicBezTo>
                <a:lnTo>
                  <a:pt x="464" y="578"/>
                </a:lnTo>
                <a:cubicBezTo>
                  <a:pt x="516" y="499"/>
                  <a:pt x="481" y="423"/>
                  <a:pt x="472" y="361"/>
                </a:cubicBezTo>
                <a:cubicBezTo>
                  <a:pt x="472" y="190"/>
                  <a:pt x="386" y="87"/>
                  <a:pt x="283" y="0"/>
                </a:cubicBezTo>
                <a:close/>
              </a:path>
            </a:pathLst>
          </a:custGeom>
          <a:solidFill>
            <a:srgbClr val="F49F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7" name="Google Shape;2227;p31"/>
          <p:cNvSpPr/>
          <p:nvPr/>
        </p:nvSpPr>
        <p:spPr>
          <a:xfrm rot="-5400000">
            <a:off x="6218523" y="4413528"/>
            <a:ext cx="846105" cy="1085656"/>
          </a:xfrm>
          <a:custGeom>
            <a:avLst/>
            <a:gdLst/>
            <a:ahLst/>
            <a:cxnLst/>
            <a:rect l="l" t="t" r="r" b="b"/>
            <a:pathLst>
              <a:path w="6340" h="8135" extrusionOk="0">
                <a:moveTo>
                  <a:pt x="745" y="847"/>
                </a:moveTo>
                <a:cubicBezTo>
                  <a:pt x="758" y="847"/>
                  <a:pt x="770" y="854"/>
                  <a:pt x="782" y="860"/>
                </a:cubicBezTo>
                <a:cubicBezTo>
                  <a:pt x="798" y="868"/>
                  <a:pt x="817" y="876"/>
                  <a:pt x="825" y="885"/>
                </a:cubicBezTo>
                <a:cubicBezTo>
                  <a:pt x="850" y="893"/>
                  <a:pt x="868" y="912"/>
                  <a:pt x="885" y="928"/>
                </a:cubicBezTo>
                <a:cubicBezTo>
                  <a:pt x="893" y="936"/>
                  <a:pt x="901" y="936"/>
                  <a:pt x="909" y="936"/>
                </a:cubicBezTo>
                <a:cubicBezTo>
                  <a:pt x="936" y="963"/>
                  <a:pt x="953" y="996"/>
                  <a:pt x="988" y="1015"/>
                </a:cubicBezTo>
                <a:cubicBezTo>
                  <a:pt x="1013" y="1031"/>
                  <a:pt x="1039" y="1048"/>
                  <a:pt x="1064" y="1058"/>
                </a:cubicBezTo>
                <a:cubicBezTo>
                  <a:pt x="1074" y="1058"/>
                  <a:pt x="1074" y="1066"/>
                  <a:pt x="1083" y="1074"/>
                </a:cubicBezTo>
                <a:cubicBezTo>
                  <a:pt x="1099" y="1083"/>
                  <a:pt x="1107" y="1091"/>
                  <a:pt x="1126" y="1099"/>
                </a:cubicBezTo>
                <a:cubicBezTo>
                  <a:pt x="1126" y="1099"/>
                  <a:pt x="1134" y="1109"/>
                  <a:pt x="1142" y="1118"/>
                </a:cubicBezTo>
                <a:cubicBezTo>
                  <a:pt x="1151" y="1126"/>
                  <a:pt x="1167" y="1134"/>
                  <a:pt x="1177" y="1142"/>
                </a:cubicBezTo>
                <a:cubicBezTo>
                  <a:pt x="1210" y="1194"/>
                  <a:pt x="1254" y="1221"/>
                  <a:pt x="1289" y="1254"/>
                </a:cubicBezTo>
                <a:cubicBezTo>
                  <a:pt x="1297" y="1281"/>
                  <a:pt x="1314" y="1297"/>
                  <a:pt x="1332" y="1316"/>
                </a:cubicBezTo>
                <a:cubicBezTo>
                  <a:pt x="1340" y="1357"/>
                  <a:pt x="1365" y="1392"/>
                  <a:pt x="1400" y="1419"/>
                </a:cubicBezTo>
                <a:cubicBezTo>
                  <a:pt x="1400" y="1470"/>
                  <a:pt x="1443" y="1503"/>
                  <a:pt x="1487" y="1546"/>
                </a:cubicBezTo>
                <a:cubicBezTo>
                  <a:pt x="1476" y="1550"/>
                  <a:pt x="1466" y="1552"/>
                  <a:pt x="1459" y="1552"/>
                </a:cubicBezTo>
                <a:cubicBezTo>
                  <a:pt x="1448" y="1552"/>
                  <a:pt x="1440" y="1548"/>
                  <a:pt x="1435" y="1538"/>
                </a:cubicBezTo>
                <a:cubicBezTo>
                  <a:pt x="1408" y="1522"/>
                  <a:pt x="1392" y="1503"/>
                  <a:pt x="1373" y="1478"/>
                </a:cubicBezTo>
                <a:lnTo>
                  <a:pt x="1365" y="1478"/>
                </a:lnTo>
                <a:cubicBezTo>
                  <a:pt x="1349" y="1470"/>
                  <a:pt x="1332" y="1460"/>
                  <a:pt x="1322" y="1443"/>
                </a:cubicBezTo>
                <a:cubicBezTo>
                  <a:pt x="1314" y="1435"/>
                  <a:pt x="1297" y="1419"/>
                  <a:pt x="1289" y="1400"/>
                </a:cubicBezTo>
                <a:cubicBezTo>
                  <a:pt x="1270" y="1367"/>
                  <a:pt x="1237" y="1332"/>
                  <a:pt x="1210" y="1297"/>
                </a:cubicBezTo>
                <a:cubicBezTo>
                  <a:pt x="1202" y="1297"/>
                  <a:pt x="1202" y="1281"/>
                  <a:pt x="1194" y="1272"/>
                </a:cubicBezTo>
                <a:cubicBezTo>
                  <a:pt x="1177" y="1245"/>
                  <a:pt x="1159" y="1229"/>
                  <a:pt x="1126" y="1221"/>
                </a:cubicBezTo>
                <a:cubicBezTo>
                  <a:pt x="1126" y="1202"/>
                  <a:pt x="1116" y="1194"/>
                  <a:pt x="1107" y="1177"/>
                </a:cubicBezTo>
                <a:cubicBezTo>
                  <a:pt x="1100" y="1184"/>
                  <a:pt x="1093" y="1187"/>
                  <a:pt x="1087" y="1187"/>
                </a:cubicBezTo>
                <a:cubicBezTo>
                  <a:pt x="1078" y="1187"/>
                  <a:pt x="1070" y="1182"/>
                  <a:pt x="1064" y="1177"/>
                </a:cubicBezTo>
                <a:cubicBezTo>
                  <a:pt x="1048" y="1169"/>
                  <a:pt x="1031" y="1161"/>
                  <a:pt x="1023" y="1151"/>
                </a:cubicBezTo>
                <a:cubicBezTo>
                  <a:pt x="1004" y="1142"/>
                  <a:pt x="996" y="1134"/>
                  <a:pt x="1004" y="1118"/>
                </a:cubicBezTo>
                <a:cubicBezTo>
                  <a:pt x="961" y="1118"/>
                  <a:pt x="945" y="1099"/>
                  <a:pt x="928" y="1066"/>
                </a:cubicBezTo>
                <a:lnTo>
                  <a:pt x="901" y="1066"/>
                </a:lnTo>
                <a:lnTo>
                  <a:pt x="901" y="1058"/>
                </a:lnTo>
                <a:cubicBezTo>
                  <a:pt x="901" y="1023"/>
                  <a:pt x="876" y="1015"/>
                  <a:pt x="858" y="996"/>
                </a:cubicBezTo>
                <a:cubicBezTo>
                  <a:pt x="833" y="980"/>
                  <a:pt x="806" y="963"/>
                  <a:pt x="798" y="936"/>
                </a:cubicBezTo>
                <a:cubicBezTo>
                  <a:pt x="782" y="928"/>
                  <a:pt x="755" y="928"/>
                  <a:pt x="755" y="893"/>
                </a:cubicBezTo>
                <a:lnTo>
                  <a:pt x="755" y="893"/>
                </a:lnTo>
                <a:cubicBezTo>
                  <a:pt x="773" y="903"/>
                  <a:pt x="782" y="912"/>
                  <a:pt x="790" y="912"/>
                </a:cubicBezTo>
                <a:lnTo>
                  <a:pt x="798" y="912"/>
                </a:lnTo>
                <a:cubicBezTo>
                  <a:pt x="790" y="903"/>
                  <a:pt x="782" y="893"/>
                  <a:pt x="773" y="893"/>
                </a:cubicBezTo>
                <a:lnTo>
                  <a:pt x="773" y="868"/>
                </a:lnTo>
                <a:cubicBezTo>
                  <a:pt x="755" y="868"/>
                  <a:pt x="738" y="868"/>
                  <a:pt x="730" y="852"/>
                </a:cubicBezTo>
                <a:cubicBezTo>
                  <a:pt x="735" y="849"/>
                  <a:pt x="740" y="847"/>
                  <a:pt x="745" y="847"/>
                </a:cubicBezTo>
                <a:close/>
                <a:moveTo>
                  <a:pt x="1538" y="1625"/>
                </a:moveTo>
                <a:cubicBezTo>
                  <a:pt x="1579" y="1649"/>
                  <a:pt x="1614" y="1685"/>
                  <a:pt x="1641" y="1736"/>
                </a:cubicBezTo>
                <a:cubicBezTo>
                  <a:pt x="1641" y="1746"/>
                  <a:pt x="1638" y="1750"/>
                  <a:pt x="1632" y="1750"/>
                </a:cubicBezTo>
                <a:cubicBezTo>
                  <a:pt x="1627" y="1750"/>
                  <a:pt x="1621" y="1748"/>
                  <a:pt x="1614" y="1744"/>
                </a:cubicBezTo>
                <a:cubicBezTo>
                  <a:pt x="1598" y="1718"/>
                  <a:pt x="1579" y="1693"/>
                  <a:pt x="1563" y="1666"/>
                </a:cubicBezTo>
                <a:cubicBezTo>
                  <a:pt x="1538" y="1666"/>
                  <a:pt x="1528" y="1641"/>
                  <a:pt x="1511" y="1633"/>
                </a:cubicBezTo>
                <a:cubicBezTo>
                  <a:pt x="1520" y="1625"/>
                  <a:pt x="1528" y="1625"/>
                  <a:pt x="1538" y="1625"/>
                </a:cubicBezTo>
                <a:close/>
                <a:moveTo>
                  <a:pt x="2130" y="2268"/>
                </a:moveTo>
                <a:cubicBezTo>
                  <a:pt x="2146" y="2295"/>
                  <a:pt x="2173" y="2303"/>
                  <a:pt x="2173" y="2328"/>
                </a:cubicBezTo>
                <a:lnTo>
                  <a:pt x="2157" y="2328"/>
                </a:lnTo>
                <a:cubicBezTo>
                  <a:pt x="2157" y="2311"/>
                  <a:pt x="2113" y="2303"/>
                  <a:pt x="2130" y="2268"/>
                </a:cubicBezTo>
                <a:close/>
                <a:moveTo>
                  <a:pt x="2157" y="2216"/>
                </a:moveTo>
                <a:cubicBezTo>
                  <a:pt x="2181" y="2233"/>
                  <a:pt x="2181" y="2251"/>
                  <a:pt x="2181" y="2276"/>
                </a:cubicBezTo>
                <a:cubicBezTo>
                  <a:pt x="2198" y="2276"/>
                  <a:pt x="2208" y="2276"/>
                  <a:pt x="2225" y="2284"/>
                </a:cubicBezTo>
                <a:cubicBezTo>
                  <a:pt x="2225" y="2303"/>
                  <a:pt x="2233" y="2319"/>
                  <a:pt x="2233" y="2328"/>
                </a:cubicBezTo>
                <a:cubicBezTo>
                  <a:pt x="2260" y="2346"/>
                  <a:pt x="2260" y="2346"/>
                  <a:pt x="2260" y="2371"/>
                </a:cubicBezTo>
                <a:cubicBezTo>
                  <a:pt x="2276" y="2387"/>
                  <a:pt x="2249" y="2423"/>
                  <a:pt x="2276" y="2439"/>
                </a:cubicBezTo>
                <a:cubicBezTo>
                  <a:pt x="2284" y="2431"/>
                  <a:pt x="2293" y="2431"/>
                  <a:pt x="2301" y="2423"/>
                </a:cubicBezTo>
                <a:cubicBezTo>
                  <a:pt x="2301" y="2458"/>
                  <a:pt x="2311" y="2482"/>
                  <a:pt x="2319" y="2517"/>
                </a:cubicBezTo>
                <a:cubicBezTo>
                  <a:pt x="2328" y="2517"/>
                  <a:pt x="2336" y="2526"/>
                  <a:pt x="2344" y="2526"/>
                </a:cubicBezTo>
                <a:cubicBezTo>
                  <a:pt x="2352" y="2534"/>
                  <a:pt x="2352" y="2552"/>
                  <a:pt x="2363" y="2569"/>
                </a:cubicBezTo>
                <a:cubicBezTo>
                  <a:pt x="2319" y="2552"/>
                  <a:pt x="2301" y="2517"/>
                  <a:pt x="2284" y="2491"/>
                </a:cubicBezTo>
                <a:cubicBezTo>
                  <a:pt x="2268" y="2458"/>
                  <a:pt x="2225" y="2449"/>
                  <a:pt x="2225" y="2414"/>
                </a:cubicBezTo>
                <a:cubicBezTo>
                  <a:pt x="2208" y="2387"/>
                  <a:pt x="2190" y="2371"/>
                  <a:pt x="2173" y="2346"/>
                </a:cubicBezTo>
                <a:cubicBezTo>
                  <a:pt x="2181" y="2336"/>
                  <a:pt x="2181" y="2336"/>
                  <a:pt x="2190" y="2336"/>
                </a:cubicBezTo>
                <a:cubicBezTo>
                  <a:pt x="2181" y="2295"/>
                  <a:pt x="2165" y="2268"/>
                  <a:pt x="2122" y="2251"/>
                </a:cubicBezTo>
                <a:cubicBezTo>
                  <a:pt x="2122" y="2233"/>
                  <a:pt x="2130" y="2225"/>
                  <a:pt x="2130" y="2216"/>
                </a:cubicBezTo>
                <a:close/>
                <a:moveTo>
                  <a:pt x="2474" y="2629"/>
                </a:moveTo>
                <a:lnTo>
                  <a:pt x="2474" y="2629"/>
                </a:lnTo>
                <a:cubicBezTo>
                  <a:pt x="2482" y="2637"/>
                  <a:pt x="2491" y="2637"/>
                  <a:pt x="2507" y="2645"/>
                </a:cubicBezTo>
                <a:cubicBezTo>
                  <a:pt x="2517" y="2672"/>
                  <a:pt x="2526" y="2697"/>
                  <a:pt x="2542" y="2724"/>
                </a:cubicBezTo>
                <a:cubicBezTo>
                  <a:pt x="2542" y="2724"/>
                  <a:pt x="2550" y="2732"/>
                  <a:pt x="2550" y="2740"/>
                </a:cubicBezTo>
                <a:cubicBezTo>
                  <a:pt x="2559" y="2748"/>
                  <a:pt x="2577" y="2767"/>
                  <a:pt x="2585" y="2783"/>
                </a:cubicBezTo>
                <a:cubicBezTo>
                  <a:pt x="2610" y="2827"/>
                  <a:pt x="2629" y="2878"/>
                  <a:pt x="2653" y="2921"/>
                </a:cubicBezTo>
                <a:cubicBezTo>
                  <a:pt x="2653" y="2930"/>
                  <a:pt x="2653" y="2938"/>
                  <a:pt x="2662" y="2946"/>
                </a:cubicBezTo>
                <a:cubicBezTo>
                  <a:pt x="2645" y="2946"/>
                  <a:pt x="2629" y="2946"/>
                  <a:pt x="2620" y="2938"/>
                </a:cubicBezTo>
                <a:cubicBezTo>
                  <a:pt x="2602" y="2903"/>
                  <a:pt x="2577" y="2870"/>
                  <a:pt x="2550" y="2835"/>
                </a:cubicBezTo>
                <a:lnTo>
                  <a:pt x="2550" y="2810"/>
                </a:lnTo>
                <a:cubicBezTo>
                  <a:pt x="2542" y="2792"/>
                  <a:pt x="2526" y="2767"/>
                  <a:pt x="2517" y="2740"/>
                </a:cubicBezTo>
                <a:cubicBezTo>
                  <a:pt x="2517" y="2740"/>
                  <a:pt x="2507" y="2732"/>
                  <a:pt x="2499" y="2732"/>
                </a:cubicBezTo>
                <a:cubicBezTo>
                  <a:pt x="2507" y="2697"/>
                  <a:pt x="2474" y="2672"/>
                  <a:pt x="2474" y="2629"/>
                </a:cubicBezTo>
                <a:close/>
                <a:moveTo>
                  <a:pt x="2946" y="3325"/>
                </a:moveTo>
                <a:cubicBezTo>
                  <a:pt x="2971" y="3334"/>
                  <a:pt x="2998" y="3342"/>
                  <a:pt x="3022" y="3350"/>
                </a:cubicBezTo>
                <a:cubicBezTo>
                  <a:pt x="3041" y="3385"/>
                  <a:pt x="3093" y="3385"/>
                  <a:pt x="3101" y="3429"/>
                </a:cubicBezTo>
                <a:cubicBezTo>
                  <a:pt x="3136" y="3445"/>
                  <a:pt x="3161" y="3470"/>
                  <a:pt x="3177" y="3497"/>
                </a:cubicBezTo>
                <a:cubicBezTo>
                  <a:pt x="3204" y="3532"/>
                  <a:pt x="3247" y="3556"/>
                  <a:pt x="3290" y="3573"/>
                </a:cubicBezTo>
                <a:cubicBezTo>
                  <a:pt x="3299" y="3591"/>
                  <a:pt x="3315" y="3608"/>
                  <a:pt x="3342" y="3616"/>
                </a:cubicBezTo>
                <a:cubicBezTo>
                  <a:pt x="3358" y="3624"/>
                  <a:pt x="3367" y="3643"/>
                  <a:pt x="3383" y="3651"/>
                </a:cubicBezTo>
                <a:cubicBezTo>
                  <a:pt x="3394" y="3668"/>
                  <a:pt x="3402" y="3686"/>
                  <a:pt x="3410" y="3703"/>
                </a:cubicBezTo>
                <a:lnTo>
                  <a:pt x="3410" y="3711"/>
                </a:lnTo>
                <a:cubicBezTo>
                  <a:pt x="3426" y="3719"/>
                  <a:pt x="3435" y="3738"/>
                  <a:pt x="3445" y="3746"/>
                </a:cubicBezTo>
                <a:cubicBezTo>
                  <a:pt x="3478" y="3798"/>
                  <a:pt x="3530" y="3830"/>
                  <a:pt x="3573" y="3857"/>
                </a:cubicBezTo>
                <a:cubicBezTo>
                  <a:pt x="3600" y="3874"/>
                  <a:pt x="3616" y="3882"/>
                  <a:pt x="3633" y="3892"/>
                </a:cubicBezTo>
                <a:cubicBezTo>
                  <a:pt x="3641" y="3909"/>
                  <a:pt x="3651" y="3925"/>
                  <a:pt x="3659" y="3934"/>
                </a:cubicBezTo>
                <a:cubicBezTo>
                  <a:pt x="3684" y="3960"/>
                  <a:pt x="3703" y="3985"/>
                  <a:pt x="3727" y="4004"/>
                </a:cubicBezTo>
                <a:cubicBezTo>
                  <a:pt x="3727" y="4004"/>
                  <a:pt x="3736" y="4012"/>
                  <a:pt x="3736" y="4020"/>
                </a:cubicBezTo>
                <a:cubicBezTo>
                  <a:pt x="3744" y="4028"/>
                  <a:pt x="3763" y="4047"/>
                  <a:pt x="3771" y="4055"/>
                </a:cubicBezTo>
                <a:cubicBezTo>
                  <a:pt x="3787" y="4063"/>
                  <a:pt x="3806" y="4072"/>
                  <a:pt x="3822" y="4088"/>
                </a:cubicBezTo>
                <a:cubicBezTo>
                  <a:pt x="3839" y="4123"/>
                  <a:pt x="3874" y="4140"/>
                  <a:pt x="3899" y="4175"/>
                </a:cubicBezTo>
                <a:cubicBezTo>
                  <a:pt x="3917" y="4191"/>
                  <a:pt x="3934" y="4210"/>
                  <a:pt x="3950" y="4235"/>
                </a:cubicBezTo>
                <a:cubicBezTo>
                  <a:pt x="3960" y="4226"/>
                  <a:pt x="3960" y="4218"/>
                  <a:pt x="3960" y="4218"/>
                </a:cubicBezTo>
                <a:cubicBezTo>
                  <a:pt x="3983" y="4226"/>
                  <a:pt x="3978" y="4270"/>
                  <a:pt x="4005" y="4270"/>
                </a:cubicBezTo>
                <a:cubicBezTo>
                  <a:pt x="4007" y="4270"/>
                  <a:pt x="4009" y="4270"/>
                  <a:pt x="4012" y="4270"/>
                </a:cubicBezTo>
                <a:cubicBezTo>
                  <a:pt x="4028" y="4313"/>
                  <a:pt x="4045" y="4346"/>
                  <a:pt x="4080" y="4356"/>
                </a:cubicBezTo>
                <a:cubicBezTo>
                  <a:pt x="4088" y="4364"/>
                  <a:pt x="4080" y="4373"/>
                  <a:pt x="4088" y="4381"/>
                </a:cubicBezTo>
                <a:cubicBezTo>
                  <a:pt x="4115" y="4408"/>
                  <a:pt x="4131" y="4441"/>
                  <a:pt x="4156" y="4467"/>
                </a:cubicBezTo>
                <a:cubicBezTo>
                  <a:pt x="4175" y="4476"/>
                  <a:pt x="4191" y="4492"/>
                  <a:pt x="4208" y="4500"/>
                </a:cubicBezTo>
                <a:cubicBezTo>
                  <a:pt x="4208" y="4511"/>
                  <a:pt x="4218" y="4519"/>
                  <a:pt x="4218" y="4519"/>
                </a:cubicBezTo>
                <a:cubicBezTo>
                  <a:pt x="4218" y="4544"/>
                  <a:pt x="4235" y="4552"/>
                  <a:pt x="4251" y="4562"/>
                </a:cubicBezTo>
                <a:cubicBezTo>
                  <a:pt x="4259" y="4562"/>
                  <a:pt x="4259" y="4562"/>
                  <a:pt x="4259" y="4571"/>
                </a:cubicBezTo>
                <a:cubicBezTo>
                  <a:pt x="4286" y="4604"/>
                  <a:pt x="4311" y="4639"/>
                  <a:pt x="4338" y="4674"/>
                </a:cubicBezTo>
                <a:cubicBezTo>
                  <a:pt x="4346" y="4690"/>
                  <a:pt x="4362" y="4707"/>
                  <a:pt x="4373" y="4725"/>
                </a:cubicBezTo>
                <a:cubicBezTo>
                  <a:pt x="4381" y="4733"/>
                  <a:pt x="4389" y="4742"/>
                  <a:pt x="4389" y="4750"/>
                </a:cubicBezTo>
                <a:cubicBezTo>
                  <a:pt x="4397" y="4793"/>
                  <a:pt x="4424" y="4810"/>
                  <a:pt x="4457" y="4836"/>
                </a:cubicBezTo>
                <a:cubicBezTo>
                  <a:pt x="4465" y="4861"/>
                  <a:pt x="4476" y="4896"/>
                  <a:pt x="4492" y="4923"/>
                </a:cubicBezTo>
                <a:cubicBezTo>
                  <a:pt x="4484" y="4923"/>
                  <a:pt x="4484" y="4931"/>
                  <a:pt x="4476" y="4931"/>
                </a:cubicBezTo>
                <a:cubicBezTo>
                  <a:pt x="4484" y="4940"/>
                  <a:pt x="4492" y="4940"/>
                  <a:pt x="4500" y="4940"/>
                </a:cubicBezTo>
                <a:cubicBezTo>
                  <a:pt x="4509" y="4956"/>
                  <a:pt x="4517" y="4975"/>
                  <a:pt x="4536" y="4991"/>
                </a:cubicBezTo>
                <a:cubicBezTo>
                  <a:pt x="4536" y="5008"/>
                  <a:pt x="4544" y="5016"/>
                  <a:pt x="4552" y="5026"/>
                </a:cubicBezTo>
                <a:cubicBezTo>
                  <a:pt x="4569" y="5051"/>
                  <a:pt x="4579" y="5078"/>
                  <a:pt x="4595" y="5102"/>
                </a:cubicBezTo>
                <a:cubicBezTo>
                  <a:pt x="4620" y="5170"/>
                  <a:pt x="4655" y="5241"/>
                  <a:pt x="4682" y="5309"/>
                </a:cubicBezTo>
                <a:cubicBezTo>
                  <a:pt x="4690" y="5352"/>
                  <a:pt x="4715" y="5395"/>
                  <a:pt x="4742" y="5447"/>
                </a:cubicBezTo>
                <a:cubicBezTo>
                  <a:pt x="4750" y="5463"/>
                  <a:pt x="4758" y="5490"/>
                  <a:pt x="4750" y="5515"/>
                </a:cubicBezTo>
                <a:cubicBezTo>
                  <a:pt x="4750" y="5523"/>
                  <a:pt x="4758" y="5541"/>
                  <a:pt x="4766" y="5550"/>
                </a:cubicBezTo>
                <a:cubicBezTo>
                  <a:pt x="4766" y="5566"/>
                  <a:pt x="4775" y="5583"/>
                  <a:pt x="4793" y="5610"/>
                </a:cubicBezTo>
                <a:cubicBezTo>
                  <a:pt x="4801" y="5618"/>
                  <a:pt x="4801" y="5634"/>
                  <a:pt x="4810" y="5653"/>
                </a:cubicBezTo>
                <a:cubicBezTo>
                  <a:pt x="4801" y="5653"/>
                  <a:pt x="4801" y="5661"/>
                  <a:pt x="4793" y="5669"/>
                </a:cubicBezTo>
                <a:cubicBezTo>
                  <a:pt x="4818" y="5696"/>
                  <a:pt x="4818" y="5737"/>
                  <a:pt x="4837" y="5772"/>
                </a:cubicBezTo>
                <a:lnTo>
                  <a:pt x="4826" y="5772"/>
                </a:lnTo>
                <a:cubicBezTo>
                  <a:pt x="4810" y="5764"/>
                  <a:pt x="4801" y="5756"/>
                  <a:pt x="4785" y="5737"/>
                </a:cubicBezTo>
                <a:cubicBezTo>
                  <a:pt x="4775" y="5713"/>
                  <a:pt x="4758" y="5678"/>
                  <a:pt x="4750" y="5653"/>
                </a:cubicBezTo>
                <a:lnTo>
                  <a:pt x="4750" y="5678"/>
                </a:lnTo>
                <a:cubicBezTo>
                  <a:pt x="4750" y="5686"/>
                  <a:pt x="4742" y="5686"/>
                  <a:pt x="4742" y="5686"/>
                </a:cubicBezTo>
                <a:lnTo>
                  <a:pt x="4733" y="5686"/>
                </a:lnTo>
                <a:cubicBezTo>
                  <a:pt x="4723" y="5669"/>
                  <a:pt x="4715" y="5661"/>
                  <a:pt x="4707" y="5645"/>
                </a:cubicBezTo>
                <a:cubicBezTo>
                  <a:pt x="4698" y="5626"/>
                  <a:pt x="4698" y="5626"/>
                  <a:pt x="4707" y="5610"/>
                </a:cubicBezTo>
                <a:cubicBezTo>
                  <a:pt x="4690" y="5583"/>
                  <a:pt x="4690" y="5566"/>
                  <a:pt x="4698" y="5550"/>
                </a:cubicBezTo>
                <a:cubicBezTo>
                  <a:pt x="4690" y="5531"/>
                  <a:pt x="4682" y="5515"/>
                  <a:pt x="4663" y="5498"/>
                </a:cubicBezTo>
                <a:cubicBezTo>
                  <a:pt x="4682" y="5480"/>
                  <a:pt x="4672" y="5463"/>
                  <a:pt x="4663" y="5455"/>
                </a:cubicBezTo>
                <a:cubicBezTo>
                  <a:pt x="4655" y="5438"/>
                  <a:pt x="4655" y="5420"/>
                  <a:pt x="4647" y="5403"/>
                </a:cubicBezTo>
                <a:cubicBezTo>
                  <a:pt x="4620" y="5403"/>
                  <a:pt x="4620" y="5387"/>
                  <a:pt x="4620" y="5360"/>
                </a:cubicBezTo>
                <a:lnTo>
                  <a:pt x="4620" y="5325"/>
                </a:lnTo>
                <a:lnTo>
                  <a:pt x="4612" y="5325"/>
                </a:lnTo>
                <a:cubicBezTo>
                  <a:pt x="4595" y="5317"/>
                  <a:pt x="4587" y="5309"/>
                  <a:pt x="4595" y="5284"/>
                </a:cubicBezTo>
                <a:lnTo>
                  <a:pt x="4595" y="5284"/>
                </a:lnTo>
                <a:cubicBezTo>
                  <a:pt x="4595" y="5284"/>
                  <a:pt x="4604" y="5292"/>
                  <a:pt x="4612" y="5292"/>
                </a:cubicBezTo>
                <a:cubicBezTo>
                  <a:pt x="4604" y="5273"/>
                  <a:pt x="4595" y="5257"/>
                  <a:pt x="4587" y="5249"/>
                </a:cubicBezTo>
                <a:cubicBezTo>
                  <a:pt x="4579" y="5241"/>
                  <a:pt x="4560" y="5232"/>
                  <a:pt x="4552" y="5232"/>
                </a:cubicBezTo>
                <a:cubicBezTo>
                  <a:pt x="4552" y="5197"/>
                  <a:pt x="4552" y="5170"/>
                  <a:pt x="4536" y="5154"/>
                </a:cubicBezTo>
                <a:cubicBezTo>
                  <a:pt x="4517" y="5129"/>
                  <a:pt x="4500" y="5094"/>
                  <a:pt x="4492" y="5067"/>
                </a:cubicBezTo>
                <a:cubicBezTo>
                  <a:pt x="4465" y="5059"/>
                  <a:pt x="4465" y="5034"/>
                  <a:pt x="4457" y="5016"/>
                </a:cubicBezTo>
                <a:cubicBezTo>
                  <a:pt x="4449" y="5008"/>
                  <a:pt x="4449" y="4999"/>
                  <a:pt x="4449" y="4999"/>
                </a:cubicBezTo>
                <a:cubicBezTo>
                  <a:pt x="4424" y="4948"/>
                  <a:pt x="4389" y="4896"/>
                  <a:pt x="4362" y="4845"/>
                </a:cubicBezTo>
                <a:cubicBezTo>
                  <a:pt x="4354" y="4836"/>
                  <a:pt x="4346" y="4836"/>
                  <a:pt x="4338" y="4828"/>
                </a:cubicBezTo>
                <a:cubicBezTo>
                  <a:pt x="4346" y="4820"/>
                  <a:pt x="4346" y="4810"/>
                  <a:pt x="4346" y="4801"/>
                </a:cubicBezTo>
                <a:cubicBezTo>
                  <a:pt x="4329" y="4777"/>
                  <a:pt x="4321" y="4758"/>
                  <a:pt x="4303" y="4742"/>
                </a:cubicBezTo>
                <a:cubicBezTo>
                  <a:pt x="4294" y="4742"/>
                  <a:pt x="4286" y="4750"/>
                  <a:pt x="4278" y="4750"/>
                </a:cubicBezTo>
                <a:cubicBezTo>
                  <a:pt x="4270" y="4725"/>
                  <a:pt x="4259" y="4698"/>
                  <a:pt x="4251" y="4682"/>
                </a:cubicBezTo>
                <a:cubicBezTo>
                  <a:pt x="4235" y="4665"/>
                  <a:pt x="4218" y="4639"/>
                  <a:pt x="4200" y="4630"/>
                </a:cubicBezTo>
                <a:lnTo>
                  <a:pt x="4200" y="4604"/>
                </a:lnTo>
                <a:lnTo>
                  <a:pt x="4175" y="4604"/>
                </a:lnTo>
                <a:cubicBezTo>
                  <a:pt x="4140" y="4579"/>
                  <a:pt x="4115" y="4535"/>
                  <a:pt x="4096" y="4500"/>
                </a:cubicBezTo>
                <a:cubicBezTo>
                  <a:pt x="4053" y="4492"/>
                  <a:pt x="4053" y="4492"/>
                  <a:pt x="4053" y="4449"/>
                </a:cubicBezTo>
                <a:cubicBezTo>
                  <a:pt x="4020" y="4441"/>
                  <a:pt x="4020" y="4389"/>
                  <a:pt x="3985" y="4389"/>
                </a:cubicBezTo>
                <a:cubicBezTo>
                  <a:pt x="3977" y="4338"/>
                  <a:pt x="3934" y="4321"/>
                  <a:pt x="3899" y="4278"/>
                </a:cubicBezTo>
                <a:cubicBezTo>
                  <a:pt x="3909" y="4243"/>
                  <a:pt x="3866" y="4243"/>
                  <a:pt x="3857" y="4210"/>
                </a:cubicBezTo>
                <a:cubicBezTo>
                  <a:pt x="3839" y="4210"/>
                  <a:pt x="3831" y="4202"/>
                  <a:pt x="3814" y="4183"/>
                </a:cubicBezTo>
                <a:cubicBezTo>
                  <a:pt x="3806" y="4158"/>
                  <a:pt x="3779" y="4150"/>
                  <a:pt x="3763" y="4131"/>
                </a:cubicBezTo>
                <a:cubicBezTo>
                  <a:pt x="3754" y="4123"/>
                  <a:pt x="3754" y="4115"/>
                  <a:pt x="3754" y="4107"/>
                </a:cubicBezTo>
                <a:cubicBezTo>
                  <a:pt x="3744" y="4115"/>
                  <a:pt x="3744" y="4115"/>
                  <a:pt x="3736" y="4115"/>
                </a:cubicBezTo>
                <a:cubicBezTo>
                  <a:pt x="3676" y="4088"/>
                  <a:pt x="3641" y="4037"/>
                  <a:pt x="3600" y="3995"/>
                </a:cubicBezTo>
                <a:cubicBezTo>
                  <a:pt x="3581" y="3977"/>
                  <a:pt x="3556" y="3952"/>
                  <a:pt x="3530" y="3925"/>
                </a:cubicBezTo>
                <a:cubicBezTo>
                  <a:pt x="3513" y="3901"/>
                  <a:pt x="3478" y="3874"/>
                  <a:pt x="3470" y="3841"/>
                </a:cubicBezTo>
                <a:cubicBezTo>
                  <a:pt x="3462" y="3830"/>
                  <a:pt x="3445" y="3830"/>
                  <a:pt x="3435" y="3822"/>
                </a:cubicBezTo>
                <a:cubicBezTo>
                  <a:pt x="3435" y="3814"/>
                  <a:pt x="3426" y="3806"/>
                  <a:pt x="3426" y="3798"/>
                </a:cubicBezTo>
                <a:lnTo>
                  <a:pt x="3426" y="3806"/>
                </a:lnTo>
                <a:cubicBezTo>
                  <a:pt x="3402" y="3779"/>
                  <a:pt x="3383" y="3762"/>
                  <a:pt x="3358" y="3746"/>
                </a:cubicBezTo>
                <a:lnTo>
                  <a:pt x="3375" y="3727"/>
                </a:lnTo>
                <a:cubicBezTo>
                  <a:pt x="3350" y="3711"/>
                  <a:pt x="3323" y="3686"/>
                  <a:pt x="3290" y="3659"/>
                </a:cubicBezTo>
                <a:lnTo>
                  <a:pt x="3290" y="3686"/>
                </a:lnTo>
                <a:cubicBezTo>
                  <a:pt x="3272" y="3686"/>
                  <a:pt x="3264" y="3676"/>
                  <a:pt x="3255" y="3668"/>
                </a:cubicBezTo>
                <a:cubicBezTo>
                  <a:pt x="3229" y="3635"/>
                  <a:pt x="3196" y="3616"/>
                  <a:pt x="3161" y="3591"/>
                </a:cubicBezTo>
                <a:cubicBezTo>
                  <a:pt x="3136" y="3573"/>
                  <a:pt x="3109" y="3548"/>
                  <a:pt x="3093" y="3532"/>
                </a:cubicBezTo>
                <a:cubicBezTo>
                  <a:pt x="3066" y="3505"/>
                  <a:pt x="3041" y="3480"/>
                  <a:pt x="3022" y="3453"/>
                </a:cubicBezTo>
                <a:cubicBezTo>
                  <a:pt x="3006" y="3429"/>
                  <a:pt x="2981" y="3410"/>
                  <a:pt x="2954" y="3385"/>
                </a:cubicBezTo>
                <a:cubicBezTo>
                  <a:pt x="2946" y="3385"/>
                  <a:pt x="2946" y="3377"/>
                  <a:pt x="2938" y="3377"/>
                </a:cubicBezTo>
                <a:cubicBezTo>
                  <a:pt x="2938" y="3358"/>
                  <a:pt x="2946" y="3342"/>
                  <a:pt x="2946" y="3325"/>
                </a:cubicBezTo>
                <a:close/>
                <a:moveTo>
                  <a:pt x="4801" y="5756"/>
                </a:moveTo>
                <a:cubicBezTo>
                  <a:pt x="4845" y="5851"/>
                  <a:pt x="4888" y="5943"/>
                  <a:pt x="4905" y="6047"/>
                </a:cubicBezTo>
                <a:cubicBezTo>
                  <a:pt x="4896" y="6047"/>
                  <a:pt x="4888" y="6057"/>
                  <a:pt x="4878" y="6065"/>
                </a:cubicBezTo>
                <a:cubicBezTo>
                  <a:pt x="4878" y="6082"/>
                  <a:pt x="4888" y="6108"/>
                  <a:pt x="4869" y="6125"/>
                </a:cubicBezTo>
                <a:cubicBezTo>
                  <a:pt x="4845" y="6108"/>
                  <a:pt x="4853" y="6073"/>
                  <a:pt x="4837" y="6047"/>
                </a:cubicBezTo>
                <a:cubicBezTo>
                  <a:pt x="4826" y="6047"/>
                  <a:pt x="4826" y="6047"/>
                  <a:pt x="4818" y="6057"/>
                </a:cubicBezTo>
                <a:cubicBezTo>
                  <a:pt x="4818" y="6047"/>
                  <a:pt x="4810" y="6038"/>
                  <a:pt x="4810" y="6038"/>
                </a:cubicBezTo>
                <a:cubicBezTo>
                  <a:pt x="4818" y="6005"/>
                  <a:pt x="4801" y="5978"/>
                  <a:pt x="4793" y="5954"/>
                </a:cubicBezTo>
                <a:cubicBezTo>
                  <a:pt x="4793" y="5927"/>
                  <a:pt x="4785" y="5902"/>
                  <a:pt x="4785" y="5884"/>
                </a:cubicBezTo>
                <a:cubicBezTo>
                  <a:pt x="4785" y="5851"/>
                  <a:pt x="4775" y="5832"/>
                  <a:pt x="4766" y="5807"/>
                </a:cubicBezTo>
                <a:lnTo>
                  <a:pt x="4766" y="5789"/>
                </a:lnTo>
                <a:cubicBezTo>
                  <a:pt x="4775" y="5781"/>
                  <a:pt x="4785" y="5764"/>
                  <a:pt x="4801" y="5756"/>
                </a:cubicBezTo>
                <a:close/>
                <a:moveTo>
                  <a:pt x="0" y="0"/>
                </a:moveTo>
                <a:lnTo>
                  <a:pt x="0" y="413"/>
                </a:lnTo>
                <a:cubicBezTo>
                  <a:pt x="17" y="421"/>
                  <a:pt x="33" y="429"/>
                  <a:pt x="60" y="448"/>
                </a:cubicBezTo>
                <a:cubicBezTo>
                  <a:pt x="44" y="448"/>
                  <a:pt x="44" y="448"/>
                  <a:pt x="25" y="456"/>
                </a:cubicBezTo>
                <a:cubicBezTo>
                  <a:pt x="33" y="464"/>
                  <a:pt x="44" y="464"/>
                  <a:pt x="52" y="464"/>
                </a:cubicBezTo>
                <a:cubicBezTo>
                  <a:pt x="59" y="463"/>
                  <a:pt x="65" y="463"/>
                  <a:pt x="72" y="463"/>
                </a:cubicBezTo>
                <a:cubicBezTo>
                  <a:pt x="112" y="463"/>
                  <a:pt x="141" y="484"/>
                  <a:pt x="171" y="507"/>
                </a:cubicBezTo>
                <a:cubicBezTo>
                  <a:pt x="180" y="516"/>
                  <a:pt x="198" y="524"/>
                  <a:pt x="207" y="532"/>
                </a:cubicBezTo>
                <a:cubicBezTo>
                  <a:pt x="223" y="532"/>
                  <a:pt x="240" y="543"/>
                  <a:pt x="240" y="559"/>
                </a:cubicBezTo>
                <a:cubicBezTo>
                  <a:pt x="240" y="567"/>
                  <a:pt x="250" y="567"/>
                  <a:pt x="250" y="575"/>
                </a:cubicBezTo>
                <a:cubicBezTo>
                  <a:pt x="258" y="584"/>
                  <a:pt x="258" y="594"/>
                  <a:pt x="266" y="602"/>
                </a:cubicBezTo>
                <a:cubicBezTo>
                  <a:pt x="231" y="602"/>
                  <a:pt x="171" y="575"/>
                  <a:pt x="163" y="559"/>
                </a:cubicBezTo>
                <a:cubicBezTo>
                  <a:pt x="103" y="551"/>
                  <a:pt x="68" y="499"/>
                  <a:pt x="25" y="472"/>
                </a:cubicBezTo>
                <a:cubicBezTo>
                  <a:pt x="17" y="464"/>
                  <a:pt x="9" y="456"/>
                  <a:pt x="0" y="448"/>
                </a:cubicBezTo>
                <a:lnTo>
                  <a:pt x="0" y="876"/>
                </a:lnTo>
                <a:lnTo>
                  <a:pt x="17" y="876"/>
                </a:lnTo>
                <a:cubicBezTo>
                  <a:pt x="33" y="876"/>
                  <a:pt x="52" y="885"/>
                  <a:pt x="68" y="893"/>
                </a:cubicBezTo>
                <a:cubicBezTo>
                  <a:pt x="112" y="920"/>
                  <a:pt x="136" y="955"/>
                  <a:pt x="180" y="971"/>
                </a:cubicBezTo>
                <a:cubicBezTo>
                  <a:pt x="223" y="988"/>
                  <a:pt x="258" y="1023"/>
                  <a:pt x="301" y="1031"/>
                </a:cubicBezTo>
                <a:cubicBezTo>
                  <a:pt x="301" y="1039"/>
                  <a:pt x="310" y="1048"/>
                  <a:pt x="310" y="1048"/>
                </a:cubicBezTo>
                <a:cubicBezTo>
                  <a:pt x="369" y="1058"/>
                  <a:pt x="404" y="1099"/>
                  <a:pt x="446" y="1126"/>
                </a:cubicBezTo>
                <a:cubicBezTo>
                  <a:pt x="459" y="1122"/>
                  <a:pt x="470" y="1118"/>
                  <a:pt x="480" y="1118"/>
                </a:cubicBezTo>
                <a:cubicBezTo>
                  <a:pt x="489" y="1118"/>
                  <a:pt x="498" y="1122"/>
                  <a:pt x="507" y="1134"/>
                </a:cubicBezTo>
                <a:cubicBezTo>
                  <a:pt x="507" y="1134"/>
                  <a:pt x="507" y="1142"/>
                  <a:pt x="516" y="1142"/>
                </a:cubicBezTo>
                <a:cubicBezTo>
                  <a:pt x="540" y="1151"/>
                  <a:pt x="567" y="1169"/>
                  <a:pt x="592" y="1186"/>
                </a:cubicBezTo>
                <a:cubicBezTo>
                  <a:pt x="619" y="1194"/>
                  <a:pt x="644" y="1212"/>
                  <a:pt x="670" y="1221"/>
                </a:cubicBezTo>
                <a:cubicBezTo>
                  <a:pt x="687" y="1229"/>
                  <a:pt x="695" y="1237"/>
                  <a:pt x="714" y="1245"/>
                </a:cubicBezTo>
                <a:lnTo>
                  <a:pt x="714" y="1254"/>
                </a:lnTo>
                <a:lnTo>
                  <a:pt x="714" y="1272"/>
                </a:lnTo>
                <a:cubicBezTo>
                  <a:pt x="722" y="1281"/>
                  <a:pt x="730" y="1281"/>
                  <a:pt x="730" y="1281"/>
                </a:cubicBezTo>
                <a:cubicBezTo>
                  <a:pt x="747" y="1281"/>
                  <a:pt x="765" y="1297"/>
                  <a:pt x="782" y="1297"/>
                </a:cubicBezTo>
                <a:cubicBezTo>
                  <a:pt x="806" y="1316"/>
                  <a:pt x="825" y="1332"/>
                  <a:pt x="858" y="1332"/>
                </a:cubicBezTo>
                <a:cubicBezTo>
                  <a:pt x="868" y="1332"/>
                  <a:pt x="876" y="1349"/>
                  <a:pt x="885" y="1357"/>
                </a:cubicBezTo>
                <a:cubicBezTo>
                  <a:pt x="901" y="1367"/>
                  <a:pt x="909" y="1375"/>
                  <a:pt x="920" y="1384"/>
                </a:cubicBezTo>
                <a:lnTo>
                  <a:pt x="945" y="1384"/>
                </a:lnTo>
                <a:lnTo>
                  <a:pt x="945" y="1408"/>
                </a:lnTo>
                <a:cubicBezTo>
                  <a:pt x="971" y="1435"/>
                  <a:pt x="996" y="1452"/>
                  <a:pt x="1013" y="1470"/>
                </a:cubicBezTo>
                <a:cubicBezTo>
                  <a:pt x="1023" y="1487"/>
                  <a:pt x="1023" y="1495"/>
                  <a:pt x="1031" y="1503"/>
                </a:cubicBezTo>
                <a:cubicBezTo>
                  <a:pt x="1048" y="1538"/>
                  <a:pt x="1074" y="1573"/>
                  <a:pt x="1099" y="1598"/>
                </a:cubicBezTo>
                <a:cubicBezTo>
                  <a:pt x="1107" y="1598"/>
                  <a:pt x="1116" y="1606"/>
                  <a:pt x="1116" y="1614"/>
                </a:cubicBezTo>
                <a:cubicBezTo>
                  <a:pt x="1116" y="1641"/>
                  <a:pt x="1134" y="1658"/>
                  <a:pt x="1151" y="1666"/>
                </a:cubicBezTo>
                <a:cubicBezTo>
                  <a:pt x="1159" y="1676"/>
                  <a:pt x="1159" y="1693"/>
                  <a:pt x="1167" y="1701"/>
                </a:cubicBezTo>
                <a:cubicBezTo>
                  <a:pt x="1167" y="1693"/>
                  <a:pt x="1177" y="1693"/>
                  <a:pt x="1177" y="1693"/>
                </a:cubicBezTo>
                <a:cubicBezTo>
                  <a:pt x="1194" y="1709"/>
                  <a:pt x="1202" y="1728"/>
                  <a:pt x="1210" y="1744"/>
                </a:cubicBezTo>
                <a:cubicBezTo>
                  <a:pt x="1237" y="1761"/>
                  <a:pt x="1237" y="1796"/>
                  <a:pt x="1262" y="1812"/>
                </a:cubicBezTo>
                <a:lnTo>
                  <a:pt x="1262" y="1831"/>
                </a:lnTo>
                <a:cubicBezTo>
                  <a:pt x="1245" y="1821"/>
                  <a:pt x="1237" y="1812"/>
                  <a:pt x="1229" y="1812"/>
                </a:cubicBezTo>
                <a:cubicBezTo>
                  <a:pt x="1219" y="1804"/>
                  <a:pt x="1219" y="1796"/>
                  <a:pt x="1210" y="1796"/>
                </a:cubicBezTo>
                <a:lnTo>
                  <a:pt x="1202" y="1796"/>
                </a:lnTo>
                <a:cubicBezTo>
                  <a:pt x="1202" y="1804"/>
                  <a:pt x="1210" y="1804"/>
                  <a:pt x="1210" y="1812"/>
                </a:cubicBezTo>
                <a:cubicBezTo>
                  <a:pt x="1207" y="1814"/>
                  <a:pt x="1204" y="1814"/>
                  <a:pt x="1201" y="1814"/>
                </a:cubicBezTo>
                <a:cubicBezTo>
                  <a:pt x="1183" y="1814"/>
                  <a:pt x="1175" y="1795"/>
                  <a:pt x="1159" y="1788"/>
                </a:cubicBezTo>
                <a:cubicBezTo>
                  <a:pt x="1142" y="1779"/>
                  <a:pt x="1126" y="1761"/>
                  <a:pt x="1116" y="1753"/>
                </a:cubicBezTo>
                <a:lnTo>
                  <a:pt x="1107" y="1753"/>
                </a:lnTo>
                <a:cubicBezTo>
                  <a:pt x="1151" y="1796"/>
                  <a:pt x="1186" y="1831"/>
                  <a:pt x="1219" y="1872"/>
                </a:cubicBezTo>
                <a:cubicBezTo>
                  <a:pt x="1210" y="1882"/>
                  <a:pt x="1202" y="1891"/>
                  <a:pt x="1202" y="1899"/>
                </a:cubicBezTo>
                <a:cubicBezTo>
                  <a:pt x="1210" y="1907"/>
                  <a:pt x="1219" y="1907"/>
                  <a:pt x="1219" y="1915"/>
                </a:cubicBezTo>
                <a:lnTo>
                  <a:pt x="1237" y="1899"/>
                </a:lnTo>
                <a:cubicBezTo>
                  <a:pt x="1245" y="1907"/>
                  <a:pt x="1245" y="1915"/>
                  <a:pt x="1245" y="1915"/>
                </a:cubicBezTo>
                <a:cubicBezTo>
                  <a:pt x="1262" y="1924"/>
                  <a:pt x="1281" y="1934"/>
                  <a:pt x="1297" y="1942"/>
                </a:cubicBezTo>
                <a:cubicBezTo>
                  <a:pt x="1297" y="1924"/>
                  <a:pt x="1289" y="1924"/>
                  <a:pt x="1289" y="1915"/>
                </a:cubicBezTo>
                <a:cubicBezTo>
                  <a:pt x="1281" y="1907"/>
                  <a:pt x="1270" y="1899"/>
                  <a:pt x="1281" y="1891"/>
                </a:cubicBezTo>
                <a:cubicBezTo>
                  <a:pt x="1289" y="1891"/>
                  <a:pt x="1297" y="1899"/>
                  <a:pt x="1314" y="1907"/>
                </a:cubicBezTo>
                <a:cubicBezTo>
                  <a:pt x="1314" y="1899"/>
                  <a:pt x="1322" y="1899"/>
                  <a:pt x="1332" y="1899"/>
                </a:cubicBezTo>
                <a:cubicBezTo>
                  <a:pt x="1349" y="1915"/>
                  <a:pt x="1365" y="1934"/>
                  <a:pt x="1384" y="1950"/>
                </a:cubicBezTo>
                <a:lnTo>
                  <a:pt x="1384" y="1967"/>
                </a:lnTo>
                <a:cubicBezTo>
                  <a:pt x="1417" y="2002"/>
                  <a:pt x="1452" y="2037"/>
                  <a:pt x="1476" y="2070"/>
                </a:cubicBezTo>
                <a:lnTo>
                  <a:pt x="1511" y="2070"/>
                </a:lnTo>
                <a:cubicBezTo>
                  <a:pt x="1528" y="2089"/>
                  <a:pt x="1538" y="2105"/>
                  <a:pt x="1563" y="2122"/>
                </a:cubicBezTo>
                <a:cubicBezTo>
                  <a:pt x="1579" y="2130"/>
                  <a:pt x="1590" y="2148"/>
                  <a:pt x="1606" y="2165"/>
                </a:cubicBezTo>
                <a:cubicBezTo>
                  <a:pt x="1614" y="2181"/>
                  <a:pt x="1631" y="2200"/>
                  <a:pt x="1650" y="2208"/>
                </a:cubicBezTo>
                <a:cubicBezTo>
                  <a:pt x="1674" y="2216"/>
                  <a:pt x="1683" y="2233"/>
                  <a:pt x="1701" y="2251"/>
                </a:cubicBezTo>
                <a:cubicBezTo>
                  <a:pt x="1718" y="2276"/>
                  <a:pt x="1744" y="2303"/>
                  <a:pt x="1769" y="2319"/>
                </a:cubicBezTo>
                <a:lnTo>
                  <a:pt x="1847" y="2398"/>
                </a:lnTo>
                <a:cubicBezTo>
                  <a:pt x="1856" y="2414"/>
                  <a:pt x="1872" y="2431"/>
                  <a:pt x="1889" y="2439"/>
                </a:cubicBezTo>
                <a:cubicBezTo>
                  <a:pt x="1915" y="2466"/>
                  <a:pt x="1940" y="2501"/>
                  <a:pt x="1959" y="2526"/>
                </a:cubicBezTo>
                <a:cubicBezTo>
                  <a:pt x="1967" y="2542"/>
                  <a:pt x="1975" y="2561"/>
                  <a:pt x="1983" y="2569"/>
                </a:cubicBezTo>
                <a:cubicBezTo>
                  <a:pt x="1992" y="2577"/>
                  <a:pt x="2010" y="2585"/>
                  <a:pt x="2019" y="2604"/>
                </a:cubicBezTo>
                <a:cubicBezTo>
                  <a:pt x="2035" y="2620"/>
                  <a:pt x="2054" y="2645"/>
                  <a:pt x="2054" y="2672"/>
                </a:cubicBezTo>
                <a:cubicBezTo>
                  <a:pt x="2062" y="2688"/>
                  <a:pt x="2070" y="2697"/>
                  <a:pt x="2078" y="2715"/>
                </a:cubicBezTo>
                <a:lnTo>
                  <a:pt x="2095" y="2715"/>
                </a:lnTo>
                <a:cubicBezTo>
                  <a:pt x="2113" y="2748"/>
                  <a:pt x="2146" y="2775"/>
                  <a:pt x="2173" y="2800"/>
                </a:cubicBezTo>
                <a:cubicBezTo>
                  <a:pt x="2190" y="2810"/>
                  <a:pt x="2198" y="2827"/>
                  <a:pt x="2216" y="2843"/>
                </a:cubicBezTo>
                <a:cubicBezTo>
                  <a:pt x="2233" y="2870"/>
                  <a:pt x="2249" y="2895"/>
                  <a:pt x="2268" y="2921"/>
                </a:cubicBezTo>
                <a:cubicBezTo>
                  <a:pt x="2276" y="2938"/>
                  <a:pt x="2293" y="2946"/>
                  <a:pt x="2284" y="2965"/>
                </a:cubicBezTo>
                <a:cubicBezTo>
                  <a:pt x="2301" y="2973"/>
                  <a:pt x="2311" y="2981"/>
                  <a:pt x="2319" y="2981"/>
                </a:cubicBezTo>
                <a:cubicBezTo>
                  <a:pt x="2344" y="3006"/>
                  <a:pt x="2363" y="3024"/>
                  <a:pt x="2379" y="3041"/>
                </a:cubicBezTo>
                <a:cubicBezTo>
                  <a:pt x="2388" y="3049"/>
                  <a:pt x="2396" y="3057"/>
                  <a:pt x="2404" y="3076"/>
                </a:cubicBezTo>
                <a:cubicBezTo>
                  <a:pt x="2404" y="3092"/>
                  <a:pt x="2414" y="3101"/>
                  <a:pt x="2423" y="3109"/>
                </a:cubicBezTo>
                <a:cubicBezTo>
                  <a:pt x="2439" y="3136"/>
                  <a:pt x="2447" y="3161"/>
                  <a:pt x="2456" y="3187"/>
                </a:cubicBezTo>
                <a:cubicBezTo>
                  <a:pt x="2466" y="3196"/>
                  <a:pt x="2466" y="3212"/>
                  <a:pt x="2447" y="3212"/>
                </a:cubicBezTo>
                <a:lnTo>
                  <a:pt x="2439" y="3212"/>
                </a:lnTo>
                <a:cubicBezTo>
                  <a:pt x="2447" y="3239"/>
                  <a:pt x="2456" y="3255"/>
                  <a:pt x="2466" y="3274"/>
                </a:cubicBezTo>
                <a:cubicBezTo>
                  <a:pt x="2482" y="3290"/>
                  <a:pt x="2491" y="3315"/>
                  <a:pt x="2507" y="3342"/>
                </a:cubicBezTo>
                <a:cubicBezTo>
                  <a:pt x="2517" y="3358"/>
                  <a:pt x="2534" y="3377"/>
                  <a:pt x="2542" y="3393"/>
                </a:cubicBezTo>
                <a:cubicBezTo>
                  <a:pt x="2542" y="3385"/>
                  <a:pt x="2550" y="3385"/>
                  <a:pt x="2550" y="3385"/>
                </a:cubicBezTo>
                <a:lnTo>
                  <a:pt x="2559" y="3385"/>
                </a:lnTo>
                <a:cubicBezTo>
                  <a:pt x="2585" y="3410"/>
                  <a:pt x="2602" y="3445"/>
                  <a:pt x="2629" y="3470"/>
                </a:cubicBezTo>
                <a:cubicBezTo>
                  <a:pt x="2629" y="3480"/>
                  <a:pt x="2637" y="3480"/>
                  <a:pt x="2637" y="3488"/>
                </a:cubicBezTo>
                <a:lnTo>
                  <a:pt x="2629" y="3488"/>
                </a:lnTo>
                <a:cubicBezTo>
                  <a:pt x="2620" y="3488"/>
                  <a:pt x="2610" y="3480"/>
                  <a:pt x="2594" y="3470"/>
                </a:cubicBezTo>
                <a:lnTo>
                  <a:pt x="2594" y="3470"/>
                </a:lnTo>
                <a:cubicBezTo>
                  <a:pt x="2602" y="3488"/>
                  <a:pt x="2602" y="3497"/>
                  <a:pt x="2610" y="3505"/>
                </a:cubicBezTo>
                <a:lnTo>
                  <a:pt x="2569" y="3505"/>
                </a:lnTo>
                <a:cubicBezTo>
                  <a:pt x="2602" y="3532"/>
                  <a:pt x="2620" y="3556"/>
                  <a:pt x="2653" y="3556"/>
                </a:cubicBezTo>
                <a:cubicBezTo>
                  <a:pt x="2672" y="3565"/>
                  <a:pt x="2680" y="3591"/>
                  <a:pt x="2697" y="3600"/>
                </a:cubicBezTo>
                <a:cubicBezTo>
                  <a:pt x="2697" y="3583"/>
                  <a:pt x="2688" y="3565"/>
                  <a:pt x="2680" y="3548"/>
                </a:cubicBezTo>
                <a:cubicBezTo>
                  <a:pt x="2713" y="3548"/>
                  <a:pt x="2740" y="3556"/>
                  <a:pt x="2757" y="3573"/>
                </a:cubicBezTo>
                <a:cubicBezTo>
                  <a:pt x="2783" y="3591"/>
                  <a:pt x="2800" y="3616"/>
                  <a:pt x="2827" y="3624"/>
                </a:cubicBezTo>
                <a:cubicBezTo>
                  <a:pt x="2860" y="3643"/>
                  <a:pt x="2878" y="3668"/>
                  <a:pt x="2903" y="3686"/>
                </a:cubicBezTo>
                <a:cubicBezTo>
                  <a:pt x="2938" y="3711"/>
                  <a:pt x="2963" y="3738"/>
                  <a:pt x="2989" y="3754"/>
                </a:cubicBezTo>
                <a:cubicBezTo>
                  <a:pt x="3006" y="3771"/>
                  <a:pt x="3033" y="3779"/>
                  <a:pt x="3049" y="3798"/>
                </a:cubicBezTo>
                <a:cubicBezTo>
                  <a:pt x="3093" y="3841"/>
                  <a:pt x="3144" y="3882"/>
                  <a:pt x="3187" y="3934"/>
                </a:cubicBezTo>
                <a:cubicBezTo>
                  <a:pt x="3212" y="3952"/>
                  <a:pt x="3229" y="3977"/>
                  <a:pt x="3255" y="3995"/>
                </a:cubicBezTo>
                <a:cubicBezTo>
                  <a:pt x="3290" y="4028"/>
                  <a:pt x="3315" y="4063"/>
                  <a:pt x="3350" y="4098"/>
                </a:cubicBezTo>
                <a:cubicBezTo>
                  <a:pt x="3375" y="4107"/>
                  <a:pt x="3383" y="4131"/>
                  <a:pt x="3402" y="4150"/>
                </a:cubicBezTo>
                <a:cubicBezTo>
                  <a:pt x="3435" y="4175"/>
                  <a:pt x="3462" y="4210"/>
                  <a:pt x="3486" y="4235"/>
                </a:cubicBezTo>
                <a:cubicBezTo>
                  <a:pt x="3486" y="4270"/>
                  <a:pt x="3478" y="4294"/>
                  <a:pt x="3497" y="4321"/>
                </a:cubicBezTo>
                <a:lnTo>
                  <a:pt x="3497" y="4261"/>
                </a:lnTo>
                <a:cubicBezTo>
                  <a:pt x="3513" y="4270"/>
                  <a:pt x="3513" y="4270"/>
                  <a:pt x="3521" y="4270"/>
                </a:cubicBezTo>
                <a:cubicBezTo>
                  <a:pt x="3530" y="4286"/>
                  <a:pt x="3530" y="4294"/>
                  <a:pt x="3530" y="4305"/>
                </a:cubicBezTo>
                <a:cubicBezTo>
                  <a:pt x="3556" y="4313"/>
                  <a:pt x="3573" y="4329"/>
                  <a:pt x="3600" y="4338"/>
                </a:cubicBezTo>
                <a:lnTo>
                  <a:pt x="3600" y="4321"/>
                </a:lnTo>
                <a:cubicBezTo>
                  <a:pt x="3600" y="4313"/>
                  <a:pt x="3600" y="4313"/>
                  <a:pt x="3608" y="4313"/>
                </a:cubicBezTo>
                <a:cubicBezTo>
                  <a:pt x="3624" y="4338"/>
                  <a:pt x="3641" y="4356"/>
                  <a:pt x="3659" y="4381"/>
                </a:cubicBezTo>
                <a:cubicBezTo>
                  <a:pt x="3676" y="4397"/>
                  <a:pt x="3692" y="4424"/>
                  <a:pt x="3711" y="4441"/>
                </a:cubicBezTo>
                <a:cubicBezTo>
                  <a:pt x="3719" y="4449"/>
                  <a:pt x="3736" y="4459"/>
                  <a:pt x="3744" y="4467"/>
                </a:cubicBezTo>
                <a:lnTo>
                  <a:pt x="3771" y="4467"/>
                </a:lnTo>
                <a:cubicBezTo>
                  <a:pt x="3806" y="4492"/>
                  <a:pt x="3822" y="4527"/>
                  <a:pt x="3847" y="4562"/>
                </a:cubicBezTo>
                <a:lnTo>
                  <a:pt x="3847" y="4579"/>
                </a:lnTo>
                <a:cubicBezTo>
                  <a:pt x="3847" y="4614"/>
                  <a:pt x="3866" y="4630"/>
                  <a:pt x="3899" y="4647"/>
                </a:cubicBezTo>
                <a:cubicBezTo>
                  <a:pt x="3899" y="4655"/>
                  <a:pt x="3909" y="4674"/>
                  <a:pt x="3909" y="4682"/>
                </a:cubicBezTo>
                <a:cubicBezTo>
                  <a:pt x="3925" y="4690"/>
                  <a:pt x="3942" y="4698"/>
                  <a:pt x="3950" y="4717"/>
                </a:cubicBezTo>
                <a:cubicBezTo>
                  <a:pt x="3977" y="4768"/>
                  <a:pt x="4002" y="4810"/>
                  <a:pt x="4053" y="4836"/>
                </a:cubicBezTo>
                <a:cubicBezTo>
                  <a:pt x="4053" y="4861"/>
                  <a:pt x="4063" y="4880"/>
                  <a:pt x="4088" y="4888"/>
                </a:cubicBezTo>
                <a:cubicBezTo>
                  <a:pt x="4096" y="4904"/>
                  <a:pt x="4123" y="4923"/>
                  <a:pt x="4131" y="4940"/>
                </a:cubicBezTo>
                <a:cubicBezTo>
                  <a:pt x="4140" y="4956"/>
                  <a:pt x="4148" y="4975"/>
                  <a:pt x="4167" y="4983"/>
                </a:cubicBezTo>
                <a:cubicBezTo>
                  <a:pt x="4175" y="4991"/>
                  <a:pt x="4175" y="4991"/>
                  <a:pt x="4175" y="4999"/>
                </a:cubicBezTo>
                <a:cubicBezTo>
                  <a:pt x="4191" y="5026"/>
                  <a:pt x="4208" y="5043"/>
                  <a:pt x="4226" y="5067"/>
                </a:cubicBezTo>
                <a:cubicBezTo>
                  <a:pt x="4243" y="5094"/>
                  <a:pt x="4259" y="5119"/>
                  <a:pt x="4270" y="5146"/>
                </a:cubicBezTo>
                <a:cubicBezTo>
                  <a:pt x="4286" y="5205"/>
                  <a:pt x="4303" y="5273"/>
                  <a:pt x="4338" y="5335"/>
                </a:cubicBezTo>
                <a:cubicBezTo>
                  <a:pt x="4346" y="5360"/>
                  <a:pt x="4373" y="5387"/>
                  <a:pt x="4381" y="5420"/>
                </a:cubicBezTo>
                <a:cubicBezTo>
                  <a:pt x="4397" y="5447"/>
                  <a:pt x="4414" y="5480"/>
                  <a:pt x="4432" y="5523"/>
                </a:cubicBezTo>
                <a:lnTo>
                  <a:pt x="4432" y="5531"/>
                </a:lnTo>
                <a:cubicBezTo>
                  <a:pt x="4424" y="5558"/>
                  <a:pt x="4414" y="5583"/>
                  <a:pt x="4449" y="5610"/>
                </a:cubicBezTo>
                <a:cubicBezTo>
                  <a:pt x="4457" y="5645"/>
                  <a:pt x="4476" y="5669"/>
                  <a:pt x="4484" y="5704"/>
                </a:cubicBezTo>
                <a:cubicBezTo>
                  <a:pt x="4500" y="5721"/>
                  <a:pt x="4517" y="5737"/>
                  <a:pt x="4517" y="5764"/>
                </a:cubicBezTo>
                <a:cubicBezTo>
                  <a:pt x="4527" y="5781"/>
                  <a:pt x="4527" y="5789"/>
                  <a:pt x="4527" y="5799"/>
                </a:cubicBezTo>
                <a:cubicBezTo>
                  <a:pt x="4536" y="5799"/>
                  <a:pt x="4536" y="5807"/>
                  <a:pt x="4544" y="5807"/>
                </a:cubicBezTo>
                <a:cubicBezTo>
                  <a:pt x="4536" y="5832"/>
                  <a:pt x="4527" y="5867"/>
                  <a:pt x="4527" y="5884"/>
                </a:cubicBezTo>
                <a:cubicBezTo>
                  <a:pt x="4544" y="5919"/>
                  <a:pt x="4560" y="5935"/>
                  <a:pt x="4560" y="5970"/>
                </a:cubicBezTo>
                <a:cubicBezTo>
                  <a:pt x="4560" y="6005"/>
                  <a:pt x="4560" y="6038"/>
                  <a:pt x="4579" y="6065"/>
                </a:cubicBezTo>
                <a:cubicBezTo>
                  <a:pt x="4587" y="6082"/>
                  <a:pt x="4595" y="6098"/>
                  <a:pt x="4604" y="6125"/>
                </a:cubicBezTo>
                <a:cubicBezTo>
                  <a:pt x="4604" y="6141"/>
                  <a:pt x="4612" y="6150"/>
                  <a:pt x="4620" y="6160"/>
                </a:cubicBezTo>
                <a:lnTo>
                  <a:pt x="4620" y="6193"/>
                </a:lnTo>
                <a:cubicBezTo>
                  <a:pt x="4630" y="6220"/>
                  <a:pt x="4630" y="6236"/>
                  <a:pt x="4630" y="6263"/>
                </a:cubicBezTo>
                <a:cubicBezTo>
                  <a:pt x="4630" y="6288"/>
                  <a:pt x="4620" y="6315"/>
                  <a:pt x="4612" y="6347"/>
                </a:cubicBezTo>
                <a:cubicBezTo>
                  <a:pt x="4612" y="6366"/>
                  <a:pt x="4612" y="6391"/>
                  <a:pt x="4630" y="6407"/>
                </a:cubicBezTo>
                <a:cubicBezTo>
                  <a:pt x="4620" y="6426"/>
                  <a:pt x="4620" y="6451"/>
                  <a:pt x="4612" y="6469"/>
                </a:cubicBezTo>
                <a:cubicBezTo>
                  <a:pt x="4630" y="6486"/>
                  <a:pt x="4620" y="6502"/>
                  <a:pt x="4620" y="6521"/>
                </a:cubicBezTo>
                <a:cubicBezTo>
                  <a:pt x="4630" y="6545"/>
                  <a:pt x="4639" y="6562"/>
                  <a:pt x="4647" y="6589"/>
                </a:cubicBezTo>
                <a:cubicBezTo>
                  <a:pt x="4647" y="6597"/>
                  <a:pt x="4655" y="6597"/>
                  <a:pt x="4655" y="6605"/>
                </a:cubicBezTo>
                <a:cubicBezTo>
                  <a:pt x="4663" y="6613"/>
                  <a:pt x="4663" y="6632"/>
                  <a:pt x="4672" y="6632"/>
                </a:cubicBezTo>
                <a:cubicBezTo>
                  <a:pt x="4682" y="6640"/>
                  <a:pt x="4690" y="6648"/>
                  <a:pt x="4690" y="6657"/>
                </a:cubicBezTo>
                <a:cubicBezTo>
                  <a:pt x="4707" y="6692"/>
                  <a:pt x="4723" y="6727"/>
                  <a:pt x="4750" y="6760"/>
                </a:cubicBezTo>
                <a:cubicBezTo>
                  <a:pt x="4785" y="6795"/>
                  <a:pt x="4810" y="6838"/>
                  <a:pt x="4845" y="6871"/>
                </a:cubicBezTo>
                <a:cubicBezTo>
                  <a:pt x="4869" y="6898"/>
                  <a:pt x="4896" y="6923"/>
                  <a:pt x="4929" y="6933"/>
                </a:cubicBezTo>
                <a:cubicBezTo>
                  <a:pt x="4929" y="6966"/>
                  <a:pt x="4948" y="6993"/>
                  <a:pt x="4973" y="7017"/>
                </a:cubicBezTo>
                <a:cubicBezTo>
                  <a:pt x="4999" y="7036"/>
                  <a:pt x="5016" y="7053"/>
                  <a:pt x="5043" y="7077"/>
                </a:cubicBezTo>
                <a:cubicBezTo>
                  <a:pt x="5032" y="7077"/>
                  <a:pt x="5032" y="7088"/>
                  <a:pt x="5032" y="7088"/>
                </a:cubicBezTo>
                <a:cubicBezTo>
                  <a:pt x="5043" y="7104"/>
                  <a:pt x="5043" y="7112"/>
                  <a:pt x="5051" y="7129"/>
                </a:cubicBezTo>
                <a:lnTo>
                  <a:pt x="5059" y="7129"/>
                </a:lnTo>
                <a:cubicBezTo>
                  <a:pt x="5059" y="7164"/>
                  <a:pt x="5094" y="7164"/>
                  <a:pt x="5102" y="7180"/>
                </a:cubicBezTo>
                <a:lnTo>
                  <a:pt x="5102" y="7224"/>
                </a:lnTo>
                <a:lnTo>
                  <a:pt x="5135" y="7224"/>
                </a:lnTo>
                <a:cubicBezTo>
                  <a:pt x="5135" y="7232"/>
                  <a:pt x="5146" y="7250"/>
                  <a:pt x="5154" y="7267"/>
                </a:cubicBezTo>
                <a:lnTo>
                  <a:pt x="5154" y="7302"/>
                </a:lnTo>
                <a:cubicBezTo>
                  <a:pt x="5170" y="7310"/>
                  <a:pt x="5187" y="7310"/>
                  <a:pt x="5197" y="7318"/>
                </a:cubicBezTo>
                <a:cubicBezTo>
                  <a:pt x="5206" y="7327"/>
                  <a:pt x="5206" y="7335"/>
                  <a:pt x="5214" y="7335"/>
                </a:cubicBezTo>
                <a:cubicBezTo>
                  <a:pt x="5230" y="7362"/>
                  <a:pt x="5249" y="7386"/>
                  <a:pt x="5265" y="7413"/>
                </a:cubicBezTo>
                <a:cubicBezTo>
                  <a:pt x="5282" y="7457"/>
                  <a:pt x="5325" y="7473"/>
                  <a:pt x="5352" y="7500"/>
                </a:cubicBezTo>
                <a:cubicBezTo>
                  <a:pt x="5368" y="7500"/>
                  <a:pt x="5377" y="7516"/>
                  <a:pt x="5385" y="7525"/>
                </a:cubicBezTo>
                <a:cubicBezTo>
                  <a:pt x="5393" y="7533"/>
                  <a:pt x="5403" y="7541"/>
                  <a:pt x="5412" y="7541"/>
                </a:cubicBezTo>
                <a:cubicBezTo>
                  <a:pt x="5420" y="7533"/>
                  <a:pt x="5420" y="7533"/>
                  <a:pt x="5428" y="7533"/>
                </a:cubicBezTo>
                <a:cubicBezTo>
                  <a:pt x="5436" y="7551"/>
                  <a:pt x="5436" y="7568"/>
                  <a:pt x="5445" y="7584"/>
                </a:cubicBezTo>
                <a:cubicBezTo>
                  <a:pt x="5455" y="7593"/>
                  <a:pt x="5463" y="7611"/>
                  <a:pt x="5480" y="7619"/>
                </a:cubicBezTo>
                <a:cubicBezTo>
                  <a:pt x="5480" y="7628"/>
                  <a:pt x="5471" y="7628"/>
                  <a:pt x="5471" y="7636"/>
                </a:cubicBezTo>
                <a:cubicBezTo>
                  <a:pt x="5480" y="7654"/>
                  <a:pt x="5488" y="7671"/>
                  <a:pt x="5496" y="7679"/>
                </a:cubicBezTo>
                <a:cubicBezTo>
                  <a:pt x="5515" y="7687"/>
                  <a:pt x="5523" y="7696"/>
                  <a:pt x="5531" y="7696"/>
                </a:cubicBezTo>
                <a:cubicBezTo>
                  <a:pt x="5531" y="7706"/>
                  <a:pt x="5531" y="7714"/>
                  <a:pt x="5539" y="7722"/>
                </a:cubicBezTo>
                <a:cubicBezTo>
                  <a:pt x="5539" y="7722"/>
                  <a:pt x="5548" y="7722"/>
                  <a:pt x="5558" y="7731"/>
                </a:cubicBezTo>
                <a:cubicBezTo>
                  <a:pt x="5558" y="7747"/>
                  <a:pt x="5566" y="7758"/>
                  <a:pt x="5575" y="7774"/>
                </a:cubicBezTo>
                <a:lnTo>
                  <a:pt x="5583" y="7782"/>
                </a:lnTo>
                <a:cubicBezTo>
                  <a:pt x="5591" y="7809"/>
                  <a:pt x="5599" y="7826"/>
                  <a:pt x="5610" y="7842"/>
                </a:cubicBezTo>
                <a:cubicBezTo>
                  <a:pt x="5634" y="7850"/>
                  <a:pt x="5643" y="7877"/>
                  <a:pt x="5669" y="7894"/>
                </a:cubicBezTo>
                <a:lnTo>
                  <a:pt x="5694" y="7920"/>
                </a:lnTo>
                <a:cubicBezTo>
                  <a:pt x="5721" y="7945"/>
                  <a:pt x="5746" y="7964"/>
                  <a:pt x="5772" y="7988"/>
                </a:cubicBezTo>
                <a:cubicBezTo>
                  <a:pt x="5789" y="7997"/>
                  <a:pt x="5797" y="8005"/>
                  <a:pt x="5816" y="8023"/>
                </a:cubicBezTo>
                <a:cubicBezTo>
                  <a:pt x="5832" y="8032"/>
                  <a:pt x="5857" y="8048"/>
                  <a:pt x="5875" y="8067"/>
                </a:cubicBezTo>
                <a:cubicBezTo>
                  <a:pt x="5884" y="8075"/>
                  <a:pt x="5884" y="8083"/>
                  <a:pt x="5884" y="8091"/>
                </a:cubicBezTo>
                <a:cubicBezTo>
                  <a:pt x="5900" y="8091"/>
                  <a:pt x="5908" y="8100"/>
                  <a:pt x="5935" y="8100"/>
                </a:cubicBezTo>
                <a:cubicBezTo>
                  <a:pt x="5943" y="8108"/>
                  <a:pt x="5952" y="8118"/>
                  <a:pt x="5960" y="8127"/>
                </a:cubicBezTo>
                <a:cubicBezTo>
                  <a:pt x="5979" y="8118"/>
                  <a:pt x="5987" y="8108"/>
                  <a:pt x="5995" y="8100"/>
                </a:cubicBezTo>
                <a:cubicBezTo>
                  <a:pt x="6003" y="8108"/>
                  <a:pt x="6003" y="8118"/>
                  <a:pt x="6012" y="8135"/>
                </a:cubicBezTo>
                <a:lnTo>
                  <a:pt x="6012" y="8100"/>
                </a:lnTo>
                <a:cubicBezTo>
                  <a:pt x="6012" y="8091"/>
                  <a:pt x="6003" y="8083"/>
                  <a:pt x="5995" y="8083"/>
                </a:cubicBezTo>
                <a:cubicBezTo>
                  <a:pt x="5995" y="8075"/>
                  <a:pt x="6003" y="8075"/>
                  <a:pt x="6003" y="8067"/>
                </a:cubicBezTo>
                <a:cubicBezTo>
                  <a:pt x="5979" y="8067"/>
                  <a:pt x="5979" y="8032"/>
                  <a:pt x="5970" y="8015"/>
                </a:cubicBezTo>
                <a:cubicBezTo>
                  <a:pt x="5935" y="8005"/>
                  <a:pt x="5935" y="8005"/>
                  <a:pt x="5919" y="7980"/>
                </a:cubicBezTo>
                <a:cubicBezTo>
                  <a:pt x="5875" y="7945"/>
                  <a:pt x="5824" y="7929"/>
                  <a:pt x="5832" y="7861"/>
                </a:cubicBezTo>
                <a:lnTo>
                  <a:pt x="5832" y="7861"/>
                </a:lnTo>
                <a:cubicBezTo>
                  <a:pt x="5829" y="7862"/>
                  <a:pt x="5827" y="7863"/>
                  <a:pt x="5825" y="7863"/>
                </a:cubicBezTo>
                <a:cubicBezTo>
                  <a:pt x="5815" y="7863"/>
                  <a:pt x="5814" y="7849"/>
                  <a:pt x="5805" y="7842"/>
                </a:cubicBezTo>
                <a:cubicBezTo>
                  <a:pt x="5797" y="7834"/>
                  <a:pt x="5789" y="7834"/>
                  <a:pt x="5789" y="7826"/>
                </a:cubicBezTo>
                <a:cubicBezTo>
                  <a:pt x="5781" y="7817"/>
                  <a:pt x="5781" y="7809"/>
                  <a:pt x="5781" y="7790"/>
                </a:cubicBezTo>
                <a:lnTo>
                  <a:pt x="5746" y="7790"/>
                </a:lnTo>
                <a:cubicBezTo>
                  <a:pt x="5737" y="7782"/>
                  <a:pt x="5729" y="7774"/>
                  <a:pt x="5729" y="7766"/>
                </a:cubicBezTo>
                <a:cubicBezTo>
                  <a:pt x="5713" y="7758"/>
                  <a:pt x="5694" y="7758"/>
                  <a:pt x="5686" y="7747"/>
                </a:cubicBezTo>
                <a:cubicBezTo>
                  <a:pt x="5661" y="7722"/>
                  <a:pt x="5643" y="7696"/>
                  <a:pt x="5626" y="7663"/>
                </a:cubicBezTo>
                <a:lnTo>
                  <a:pt x="5610" y="7663"/>
                </a:lnTo>
                <a:cubicBezTo>
                  <a:pt x="5599" y="7644"/>
                  <a:pt x="5591" y="7628"/>
                  <a:pt x="5583" y="7619"/>
                </a:cubicBezTo>
                <a:cubicBezTo>
                  <a:pt x="5566" y="7593"/>
                  <a:pt x="5539" y="7568"/>
                  <a:pt x="5523" y="7533"/>
                </a:cubicBezTo>
                <a:cubicBezTo>
                  <a:pt x="5515" y="7508"/>
                  <a:pt x="5480" y="7490"/>
                  <a:pt x="5463" y="7465"/>
                </a:cubicBezTo>
                <a:cubicBezTo>
                  <a:pt x="5463" y="7465"/>
                  <a:pt x="5463" y="7457"/>
                  <a:pt x="5455" y="7457"/>
                </a:cubicBezTo>
                <a:cubicBezTo>
                  <a:pt x="5445" y="7457"/>
                  <a:pt x="5445" y="7448"/>
                  <a:pt x="5436" y="7448"/>
                </a:cubicBezTo>
                <a:cubicBezTo>
                  <a:pt x="5428" y="7430"/>
                  <a:pt x="5420" y="7413"/>
                  <a:pt x="5393" y="7405"/>
                </a:cubicBezTo>
                <a:cubicBezTo>
                  <a:pt x="5360" y="7294"/>
                  <a:pt x="5290" y="7207"/>
                  <a:pt x="5214" y="7129"/>
                </a:cubicBezTo>
                <a:cubicBezTo>
                  <a:pt x="5214" y="7088"/>
                  <a:pt x="5179" y="7069"/>
                  <a:pt x="5162" y="7036"/>
                </a:cubicBezTo>
                <a:cubicBezTo>
                  <a:pt x="5170" y="7036"/>
                  <a:pt x="5170" y="7026"/>
                  <a:pt x="5170" y="7017"/>
                </a:cubicBezTo>
                <a:cubicBezTo>
                  <a:pt x="5162" y="7017"/>
                  <a:pt x="5154" y="7009"/>
                  <a:pt x="5154" y="7009"/>
                </a:cubicBezTo>
                <a:cubicBezTo>
                  <a:pt x="5146" y="6966"/>
                  <a:pt x="5102" y="6933"/>
                  <a:pt x="5094" y="6890"/>
                </a:cubicBezTo>
                <a:cubicBezTo>
                  <a:pt x="5094" y="6881"/>
                  <a:pt x="5084" y="6871"/>
                  <a:pt x="5084" y="6863"/>
                </a:cubicBezTo>
                <a:cubicBezTo>
                  <a:pt x="5067" y="6855"/>
                  <a:pt x="5051" y="6838"/>
                  <a:pt x="5043" y="6830"/>
                </a:cubicBezTo>
                <a:cubicBezTo>
                  <a:pt x="5043" y="6820"/>
                  <a:pt x="5032" y="6811"/>
                  <a:pt x="5032" y="6803"/>
                </a:cubicBezTo>
                <a:cubicBezTo>
                  <a:pt x="4999" y="6787"/>
                  <a:pt x="4991" y="6760"/>
                  <a:pt x="4973" y="6735"/>
                </a:cubicBezTo>
                <a:cubicBezTo>
                  <a:pt x="4956" y="6700"/>
                  <a:pt x="4948" y="6657"/>
                  <a:pt x="4940" y="6624"/>
                </a:cubicBezTo>
                <a:lnTo>
                  <a:pt x="4940" y="6613"/>
                </a:lnTo>
                <a:cubicBezTo>
                  <a:pt x="4948" y="6624"/>
                  <a:pt x="4956" y="6624"/>
                  <a:pt x="4964" y="6624"/>
                </a:cubicBezTo>
                <a:cubicBezTo>
                  <a:pt x="4964" y="6605"/>
                  <a:pt x="4956" y="6597"/>
                  <a:pt x="4956" y="6589"/>
                </a:cubicBezTo>
                <a:cubicBezTo>
                  <a:pt x="4991" y="6589"/>
                  <a:pt x="4991" y="6640"/>
                  <a:pt x="5016" y="6640"/>
                </a:cubicBezTo>
                <a:cubicBezTo>
                  <a:pt x="5016" y="6665"/>
                  <a:pt x="5024" y="6675"/>
                  <a:pt x="5043" y="6684"/>
                </a:cubicBezTo>
                <a:cubicBezTo>
                  <a:pt x="5059" y="6692"/>
                  <a:pt x="5067" y="6700"/>
                  <a:pt x="5084" y="6700"/>
                </a:cubicBezTo>
                <a:cubicBezTo>
                  <a:pt x="5094" y="6735"/>
                  <a:pt x="5119" y="6760"/>
                  <a:pt x="5154" y="6778"/>
                </a:cubicBezTo>
                <a:cubicBezTo>
                  <a:pt x="5170" y="6803"/>
                  <a:pt x="5179" y="6820"/>
                  <a:pt x="5197" y="6846"/>
                </a:cubicBezTo>
                <a:lnTo>
                  <a:pt x="5187" y="6846"/>
                </a:lnTo>
                <a:cubicBezTo>
                  <a:pt x="5197" y="6863"/>
                  <a:pt x="5206" y="6881"/>
                  <a:pt x="5222" y="6898"/>
                </a:cubicBezTo>
                <a:cubicBezTo>
                  <a:pt x="5238" y="6923"/>
                  <a:pt x="5257" y="6949"/>
                  <a:pt x="5274" y="6984"/>
                </a:cubicBezTo>
                <a:cubicBezTo>
                  <a:pt x="5290" y="7009"/>
                  <a:pt x="5300" y="7044"/>
                  <a:pt x="5325" y="7061"/>
                </a:cubicBezTo>
                <a:cubicBezTo>
                  <a:pt x="5342" y="7088"/>
                  <a:pt x="5352" y="7112"/>
                  <a:pt x="5360" y="7129"/>
                </a:cubicBezTo>
                <a:cubicBezTo>
                  <a:pt x="5368" y="7139"/>
                  <a:pt x="5377" y="7139"/>
                  <a:pt x="5385" y="7139"/>
                </a:cubicBezTo>
                <a:cubicBezTo>
                  <a:pt x="5393" y="7156"/>
                  <a:pt x="5403" y="7180"/>
                  <a:pt x="5420" y="7199"/>
                </a:cubicBezTo>
                <a:cubicBezTo>
                  <a:pt x="5436" y="7215"/>
                  <a:pt x="5463" y="7242"/>
                  <a:pt x="5488" y="7267"/>
                </a:cubicBezTo>
                <a:cubicBezTo>
                  <a:pt x="5496" y="7275"/>
                  <a:pt x="5506" y="7302"/>
                  <a:pt x="5515" y="7310"/>
                </a:cubicBezTo>
                <a:cubicBezTo>
                  <a:pt x="5539" y="7318"/>
                  <a:pt x="5548" y="7345"/>
                  <a:pt x="5548" y="7353"/>
                </a:cubicBezTo>
                <a:cubicBezTo>
                  <a:pt x="5566" y="7378"/>
                  <a:pt x="5583" y="7386"/>
                  <a:pt x="5591" y="7405"/>
                </a:cubicBezTo>
                <a:cubicBezTo>
                  <a:pt x="5610" y="7421"/>
                  <a:pt x="5618" y="7438"/>
                  <a:pt x="5634" y="7438"/>
                </a:cubicBezTo>
                <a:cubicBezTo>
                  <a:pt x="5651" y="7465"/>
                  <a:pt x="5669" y="7473"/>
                  <a:pt x="5678" y="7490"/>
                </a:cubicBezTo>
                <a:cubicBezTo>
                  <a:pt x="5702" y="7525"/>
                  <a:pt x="5713" y="7560"/>
                  <a:pt x="5737" y="7593"/>
                </a:cubicBezTo>
                <a:cubicBezTo>
                  <a:pt x="5764" y="7628"/>
                  <a:pt x="5797" y="7663"/>
                  <a:pt x="5824" y="7706"/>
                </a:cubicBezTo>
                <a:cubicBezTo>
                  <a:pt x="5840" y="7722"/>
                  <a:pt x="5857" y="7747"/>
                  <a:pt x="5875" y="7766"/>
                </a:cubicBezTo>
                <a:cubicBezTo>
                  <a:pt x="5884" y="7782"/>
                  <a:pt x="5892" y="7790"/>
                  <a:pt x="5908" y="7809"/>
                </a:cubicBezTo>
                <a:cubicBezTo>
                  <a:pt x="5919" y="7809"/>
                  <a:pt x="5927" y="7799"/>
                  <a:pt x="5935" y="7799"/>
                </a:cubicBezTo>
                <a:cubicBezTo>
                  <a:pt x="5935" y="7817"/>
                  <a:pt x="5935" y="7826"/>
                  <a:pt x="5927" y="7834"/>
                </a:cubicBezTo>
                <a:cubicBezTo>
                  <a:pt x="5943" y="7834"/>
                  <a:pt x="5952" y="7826"/>
                  <a:pt x="5960" y="7826"/>
                </a:cubicBezTo>
                <a:cubicBezTo>
                  <a:pt x="5970" y="7826"/>
                  <a:pt x="5970" y="7834"/>
                  <a:pt x="5970" y="7834"/>
                </a:cubicBezTo>
                <a:cubicBezTo>
                  <a:pt x="5987" y="7834"/>
                  <a:pt x="5995" y="7842"/>
                  <a:pt x="6003" y="7842"/>
                </a:cubicBezTo>
                <a:cubicBezTo>
                  <a:pt x="6038" y="7861"/>
                  <a:pt x="6063" y="7885"/>
                  <a:pt x="6090" y="7902"/>
                </a:cubicBezTo>
                <a:cubicBezTo>
                  <a:pt x="6115" y="7920"/>
                  <a:pt x="6141" y="7937"/>
                  <a:pt x="6176" y="7953"/>
                </a:cubicBezTo>
                <a:cubicBezTo>
                  <a:pt x="6199" y="7970"/>
                  <a:pt x="6214" y="7998"/>
                  <a:pt x="6242" y="7998"/>
                </a:cubicBezTo>
                <a:cubicBezTo>
                  <a:pt x="6245" y="7998"/>
                  <a:pt x="6249" y="7998"/>
                  <a:pt x="6253" y="7997"/>
                </a:cubicBezTo>
                <a:cubicBezTo>
                  <a:pt x="6261" y="7997"/>
                  <a:pt x="6269" y="8005"/>
                  <a:pt x="6269" y="8005"/>
                </a:cubicBezTo>
                <a:cubicBezTo>
                  <a:pt x="6288" y="8005"/>
                  <a:pt x="6304" y="8005"/>
                  <a:pt x="6331" y="7997"/>
                </a:cubicBezTo>
                <a:cubicBezTo>
                  <a:pt x="6331" y="7988"/>
                  <a:pt x="6331" y="7980"/>
                  <a:pt x="6339" y="7972"/>
                </a:cubicBezTo>
                <a:cubicBezTo>
                  <a:pt x="6321" y="7945"/>
                  <a:pt x="6304" y="7929"/>
                  <a:pt x="6296" y="7902"/>
                </a:cubicBezTo>
                <a:cubicBezTo>
                  <a:pt x="6269" y="7894"/>
                  <a:pt x="6253" y="7885"/>
                  <a:pt x="6244" y="7869"/>
                </a:cubicBezTo>
                <a:cubicBezTo>
                  <a:pt x="6218" y="7869"/>
                  <a:pt x="6209" y="7850"/>
                  <a:pt x="6201" y="7842"/>
                </a:cubicBezTo>
                <a:cubicBezTo>
                  <a:pt x="6193" y="7834"/>
                  <a:pt x="6193" y="7826"/>
                  <a:pt x="6185" y="7817"/>
                </a:cubicBezTo>
                <a:cubicBezTo>
                  <a:pt x="6166" y="7809"/>
                  <a:pt x="6150" y="7799"/>
                  <a:pt x="6133" y="7790"/>
                </a:cubicBezTo>
                <a:lnTo>
                  <a:pt x="6055" y="7714"/>
                </a:lnTo>
                <a:lnTo>
                  <a:pt x="6003" y="7663"/>
                </a:lnTo>
                <a:cubicBezTo>
                  <a:pt x="5979" y="7619"/>
                  <a:pt x="5943" y="7593"/>
                  <a:pt x="5900" y="7551"/>
                </a:cubicBezTo>
                <a:cubicBezTo>
                  <a:pt x="5892" y="7525"/>
                  <a:pt x="5867" y="7508"/>
                  <a:pt x="5840" y="7481"/>
                </a:cubicBezTo>
                <a:cubicBezTo>
                  <a:pt x="5816" y="7465"/>
                  <a:pt x="5789" y="7448"/>
                  <a:pt x="5789" y="7413"/>
                </a:cubicBezTo>
                <a:cubicBezTo>
                  <a:pt x="5764" y="7386"/>
                  <a:pt x="5746" y="7362"/>
                  <a:pt x="5729" y="7345"/>
                </a:cubicBezTo>
                <a:cubicBezTo>
                  <a:pt x="5721" y="7327"/>
                  <a:pt x="5702" y="7318"/>
                  <a:pt x="5702" y="7302"/>
                </a:cubicBezTo>
                <a:cubicBezTo>
                  <a:pt x="5686" y="7267"/>
                  <a:pt x="5669" y="7242"/>
                  <a:pt x="5643" y="7215"/>
                </a:cubicBezTo>
                <a:cubicBezTo>
                  <a:pt x="5643" y="7207"/>
                  <a:pt x="5634" y="7199"/>
                  <a:pt x="5626" y="7191"/>
                </a:cubicBezTo>
                <a:cubicBezTo>
                  <a:pt x="5618" y="7172"/>
                  <a:pt x="5618" y="7164"/>
                  <a:pt x="5610" y="7156"/>
                </a:cubicBezTo>
                <a:cubicBezTo>
                  <a:pt x="5610" y="7139"/>
                  <a:pt x="5591" y="7121"/>
                  <a:pt x="5583" y="7104"/>
                </a:cubicBezTo>
                <a:cubicBezTo>
                  <a:pt x="5548" y="7061"/>
                  <a:pt x="5523" y="7026"/>
                  <a:pt x="5488" y="6984"/>
                </a:cubicBezTo>
                <a:cubicBezTo>
                  <a:pt x="5488" y="6974"/>
                  <a:pt x="5496" y="6958"/>
                  <a:pt x="5496" y="6958"/>
                </a:cubicBezTo>
                <a:cubicBezTo>
                  <a:pt x="5480" y="6933"/>
                  <a:pt x="5471" y="6923"/>
                  <a:pt x="5463" y="6906"/>
                </a:cubicBezTo>
                <a:cubicBezTo>
                  <a:pt x="5455" y="6881"/>
                  <a:pt x="5445" y="6871"/>
                  <a:pt x="5436" y="6855"/>
                </a:cubicBezTo>
                <a:cubicBezTo>
                  <a:pt x="5420" y="6820"/>
                  <a:pt x="5393" y="6787"/>
                  <a:pt x="5368" y="6760"/>
                </a:cubicBezTo>
                <a:cubicBezTo>
                  <a:pt x="5342" y="6716"/>
                  <a:pt x="5309" y="6675"/>
                  <a:pt x="5282" y="6624"/>
                </a:cubicBezTo>
                <a:cubicBezTo>
                  <a:pt x="5265" y="6589"/>
                  <a:pt x="5257" y="6545"/>
                  <a:pt x="5257" y="6502"/>
                </a:cubicBezTo>
                <a:cubicBezTo>
                  <a:pt x="5257" y="6477"/>
                  <a:pt x="5249" y="6451"/>
                  <a:pt x="5249" y="6418"/>
                </a:cubicBezTo>
                <a:cubicBezTo>
                  <a:pt x="5249" y="6399"/>
                  <a:pt x="5238" y="6374"/>
                  <a:pt x="5238" y="6356"/>
                </a:cubicBezTo>
                <a:cubicBezTo>
                  <a:pt x="5238" y="6356"/>
                  <a:pt x="5238" y="6347"/>
                  <a:pt x="5249" y="6347"/>
                </a:cubicBezTo>
                <a:cubicBezTo>
                  <a:pt x="5230" y="6331"/>
                  <a:pt x="5222" y="6304"/>
                  <a:pt x="5230" y="6279"/>
                </a:cubicBezTo>
                <a:lnTo>
                  <a:pt x="5257" y="6279"/>
                </a:lnTo>
                <a:cubicBezTo>
                  <a:pt x="5249" y="6271"/>
                  <a:pt x="5249" y="6263"/>
                  <a:pt x="5238" y="6253"/>
                </a:cubicBezTo>
                <a:cubicBezTo>
                  <a:pt x="5230" y="6263"/>
                  <a:pt x="5222" y="6263"/>
                  <a:pt x="5222" y="6263"/>
                </a:cubicBezTo>
                <a:cubicBezTo>
                  <a:pt x="5222" y="6263"/>
                  <a:pt x="5214" y="6263"/>
                  <a:pt x="5214" y="6253"/>
                </a:cubicBezTo>
                <a:cubicBezTo>
                  <a:pt x="5222" y="6244"/>
                  <a:pt x="5230" y="6236"/>
                  <a:pt x="5238" y="6220"/>
                </a:cubicBezTo>
                <a:lnTo>
                  <a:pt x="5238" y="6220"/>
                </a:lnTo>
                <a:cubicBezTo>
                  <a:pt x="5230" y="6228"/>
                  <a:pt x="5222" y="6228"/>
                  <a:pt x="5222" y="6228"/>
                </a:cubicBezTo>
                <a:cubicBezTo>
                  <a:pt x="5214" y="6211"/>
                  <a:pt x="5214" y="6193"/>
                  <a:pt x="5206" y="6185"/>
                </a:cubicBezTo>
                <a:cubicBezTo>
                  <a:pt x="5187" y="6160"/>
                  <a:pt x="5179" y="6133"/>
                  <a:pt x="5179" y="6108"/>
                </a:cubicBezTo>
                <a:cubicBezTo>
                  <a:pt x="5170" y="6082"/>
                  <a:pt x="5170" y="6057"/>
                  <a:pt x="5170" y="6030"/>
                </a:cubicBezTo>
                <a:cubicBezTo>
                  <a:pt x="5162" y="5987"/>
                  <a:pt x="5146" y="5954"/>
                  <a:pt x="5135" y="5910"/>
                </a:cubicBezTo>
                <a:cubicBezTo>
                  <a:pt x="5135" y="5892"/>
                  <a:pt x="5127" y="5867"/>
                  <a:pt x="5127" y="5840"/>
                </a:cubicBezTo>
                <a:cubicBezTo>
                  <a:pt x="5111" y="5816"/>
                  <a:pt x="5102" y="5772"/>
                  <a:pt x="5102" y="5737"/>
                </a:cubicBezTo>
                <a:lnTo>
                  <a:pt x="5102" y="5704"/>
                </a:lnTo>
                <a:cubicBezTo>
                  <a:pt x="5076" y="5669"/>
                  <a:pt x="5094" y="5634"/>
                  <a:pt x="5067" y="5601"/>
                </a:cubicBezTo>
                <a:cubicBezTo>
                  <a:pt x="5076" y="5593"/>
                  <a:pt x="5084" y="5583"/>
                  <a:pt x="5094" y="5566"/>
                </a:cubicBezTo>
                <a:cubicBezTo>
                  <a:pt x="5084" y="5566"/>
                  <a:pt x="5084" y="5558"/>
                  <a:pt x="5084" y="5558"/>
                </a:cubicBezTo>
                <a:cubicBezTo>
                  <a:pt x="5076" y="5515"/>
                  <a:pt x="5067" y="5490"/>
                  <a:pt x="5051" y="5455"/>
                </a:cubicBezTo>
                <a:cubicBezTo>
                  <a:pt x="5032" y="5420"/>
                  <a:pt x="5024" y="5377"/>
                  <a:pt x="5008" y="5344"/>
                </a:cubicBezTo>
                <a:cubicBezTo>
                  <a:pt x="4999" y="5325"/>
                  <a:pt x="4991" y="5292"/>
                  <a:pt x="4973" y="5284"/>
                </a:cubicBezTo>
                <a:cubicBezTo>
                  <a:pt x="4929" y="5257"/>
                  <a:pt x="4921" y="5214"/>
                  <a:pt x="4896" y="5170"/>
                </a:cubicBezTo>
                <a:cubicBezTo>
                  <a:pt x="4888" y="5154"/>
                  <a:pt x="4888" y="5137"/>
                  <a:pt x="4878" y="5119"/>
                </a:cubicBezTo>
                <a:cubicBezTo>
                  <a:pt x="4861" y="5086"/>
                  <a:pt x="4853" y="5043"/>
                  <a:pt x="4853" y="4999"/>
                </a:cubicBezTo>
                <a:cubicBezTo>
                  <a:pt x="4826" y="4991"/>
                  <a:pt x="4826" y="4991"/>
                  <a:pt x="4837" y="4964"/>
                </a:cubicBezTo>
                <a:cubicBezTo>
                  <a:pt x="4810" y="4880"/>
                  <a:pt x="4750" y="4810"/>
                  <a:pt x="4698" y="4742"/>
                </a:cubicBezTo>
                <a:cubicBezTo>
                  <a:pt x="4707" y="4733"/>
                  <a:pt x="4707" y="4725"/>
                  <a:pt x="4707" y="4717"/>
                </a:cubicBezTo>
                <a:cubicBezTo>
                  <a:pt x="4663" y="4674"/>
                  <a:pt x="4663" y="4604"/>
                  <a:pt x="4612" y="4571"/>
                </a:cubicBezTo>
                <a:lnTo>
                  <a:pt x="4612" y="4552"/>
                </a:lnTo>
                <a:cubicBezTo>
                  <a:pt x="4595" y="4535"/>
                  <a:pt x="4587" y="4519"/>
                  <a:pt x="4569" y="4511"/>
                </a:cubicBezTo>
                <a:cubicBezTo>
                  <a:pt x="4560" y="4500"/>
                  <a:pt x="4552" y="4492"/>
                  <a:pt x="4544" y="4484"/>
                </a:cubicBezTo>
                <a:cubicBezTo>
                  <a:pt x="4527" y="4484"/>
                  <a:pt x="4517" y="4476"/>
                  <a:pt x="4509" y="4459"/>
                </a:cubicBezTo>
                <a:cubicBezTo>
                  <a:pt x="4509" y="4441"/>
                  <a:pt x="4500" y="4432"/>
                  <a:pt x="4500" y="4416"/>
                </a:cubicBezTo>
                <a:cubicBezTo>
                  <a:pt x="4484" y="4416"/>
                  <a:pt x="4476" y="4416"/>
                  <a:pt x="4465" y="4408"/>
                </a:cubicBezTo>
                <a:cubicBezTo>
                  <a:pt x="4449" y="4389"/>
                  <a:pt x="4432" y="4381"/>
                  <a:pt x="4414" y="4364"/>
                </a:cubicBezTo>
                <a:cubicBezTo>
                  <a:pt x="4381" y="4313"/>
                  <a:pt x="4346" y="4261"/>
                  <a:pt x="4311" y="4210"/>
                </a:cubicBezTo>
                <a:cubicBezTo>
                  <a:pt x="4303" y="4202"/>
                  <a:pt x="4303" y="4183"/>
                  <a:pt x="4294" y="4175"/>
                </a:cubicBezTo>
                <a:cubicBezTo>
                  <a:pt x="4270" y="4150"/>
                  <a:pt x="4251" y="4115"/>
                  <a:pt x="4218" y="4088"/>
                </a:cubicBezTo>
                <a:cubicBezTo>
                  <a:pt x="4175" y="4055"/>
                  <a:pt x="4123" y="4012"/>
                  <a:pt x="4072" y="3977"/>
                </a:cubicBezTo>
                <a:cubicBezTo>
                  <a:pt x="4063" y="3969"/>
                  <a:pt x="4063" y="3960"/>
                  <a:pt x="4063" y="3952"/>
                </a:cubicBezTo>
                <a:cubicBezTo>
                  <a:pt x="4037" y="3934"/>
                  <a:pt x="4020" y="3909"/>
                  <a:pt x="3993" y="3892"/>
                </a:cubicBezTo>
                <a:cubicBezTo>
                  <a:pt x="3977" y="3866"/>
                  <a:pt x="3950" y="3841"/>
                  <a:pt x="3934" y="3822"/>
                </a:cubicBezTo>
                <a:cubicBezTo>
                  <a:pt x="3899" y="3779"/>
                  <a:pt x="3857" y="3746"/>
                  <a:pt x="3822" y="3703"/>
                </a:cubicBezTo>
                <a:cubicBezTo>
                  <a:pt x="3787" y="3676"/>
                  <a:pt x="3754" y="3651"/>
                  <a:pt x="3719" y="3624"/>
                </a:cubicBezTo>
                <a:cubicBezTo>
                  <a:pt x="3711" y="3616"/>
                  <a:pt x="3703" y="3600"/>
                  <a:pt x="3692" y="3591"/>
                </a:cubicBezTo>
                <a:cubicBezTo>
                  <a:pt x="3676" y="3565"/>
                  <a:pt x="3651" y="3540"/>
                  <a:pt x="3633" y="3521"/>
                </a:cubicBezTo>
                <a:cubicBezTo>
                  <a:pt x="3600" y="3497"/>
                  <a:pt x="3573" y="3470"/>
                  <a:pt x="3538" y="3445"/>
                </a:cubicBezTo>
                <a:cubicBezTo>
                  <a:pt x="3521" y="3429"/>
                  <a:pt x="3513" y="3402"/>
                  <a:pt x="3513" y="3367"/>
                </a:cubicBezTo>
                <a:cubicBezTo>
                  <a:pt x="3470" y="3325"/>
                  <a:pt x="3426" y="3299"/>
                  <a:pt x="3375" y="3264"/>
                </a:cubicBezTo>
                <a:cubicBezTo>
                  <a:pt x="3367" y="3264"/>
                  <a:pt x="3358" y="3264"/>
                  <a:pt x="3358" y="3274"/>
                </a:cubicBezTo>
                <a:cubicBezTo>
                  <a:pt x="3332" y="3255"/>
                  <a:pt x="3315" y="3239"/>
                  <a:pt x="3290" y="3231"/>
                </a:cubicBezTo>
                <a:cubicBezTo>
                  <a:pt x="3290" y="3212"/>
                  <a:pt x="3280" y="3196"/>
                  <a:pt x="3272" y="3187"/>
                </a:cubicBezTo>
                <a:cubicBezTo>
                  <a:pt x="3239" y="3144"/>
                  <a:pt x="3204" y="3101"/>
                  <a:pt x="3169" y="3057"/>
                </a:cubicBezTo>
                <a:cubicBezTo>
                  <a:pt x="3144" y="3024"/>
                  <a:pt x="3109" y="2989"/>
                  <a:pt x="3066" y="2965"/>
                </a:cubicBezTo>
                <a:cubicBezTo>
                  <a:pt x="3057" y="2954"/>
                  <a:pt x="3049" y="2946"/>
                  <a:pt x="3041" y="2938"/>
                </a:cubicBezTo>
                <a:cubicBezTo>
                  <a:pt x="3022" y="2913"/>
                  <a:pt x="3006" y="2886"/>
                  <a:pt x="2989" y="2862"/>
                </a:cubicBezTo>
                <a:cubicBezTo>
                  <a:pt x="2971" y="2843"/>
                  <a:pt x="2963" y="2827"/>
                  <a:pt x="2971" y="2810"/>
                </a:cubicBezTo>
                <a:cubicBezTo>
                  <a:pt x="2946" y="2767"/>
                  <a:pt x="2930" y="2724"/>
                  <a:pt x="2903" y="2688"/>
                </a:cubicBezTo>
                <a:cubicBezTo>
                  <a:pt x="2911" y="2672"/>
                  <a:pt x="2911" y="2664"/>
                  <a:pt x="2911" y="2645"/>
                </a:cubicBezTo>
                <a:cubicBezTo>
                  <a:pt x="2886" y="2604"/>
                  <a:pt x="2860" y="2552"/>
                  <a:pt x="2827" y="2509"/>
                </a:cubicBezTo>
                <a:cubicBezTo>
                  <a:pt x="2808" y="2491"/>
                  <a:pt x="2792" y="2466"/>
                  <a:pt x="2765" y="2439"/>
                </a:cubicBezTo>
                <a:cubicBezTo>
                  <a:pt x="2765" y="2449"/>
                  <a:pt x="2765" y="2458"/>
                  <a:pt x="2757" y="2466"/>
                </a:cubicBezTo>
                <a:cubicBezTo>
                  <a:pt x="2713" y="2414"/>
                  <a:pt x="2672" y="2371"/>
                  <a:pt x="2645" y="2311"/>
                </a:cubicBezTo>
                <a:cubicBezTo>
                  <a:pt x="2637" y="2311"/>
                  <a:pt x="2629" y="2311"/>
                  <a:pt x="2620" y="2319"/>
                </a:cubicBezTo>
                <a:cubicBezTo>
                  <a:pt x="2602" y="2295"/>
                  <a:pt x="2577" y="2268"/>
                  <a:pt x="2550" y="2243"/>
                </a:cubicBezTo>
                <a:cubicBezTo>
                  <a:pt x="2559" y="2233"/>
                  <a:pt x="2559" y="2216"/>
                  <a:pt x="2569" y="2208"/>
                </a:cubicBezTo>
                <a:cubicBezTo>
                  <a:pt x="2559" y="2200"/>
                  <a:pt x="2559" y="2192"/>
                  <a:pt x="2550" y="2181"/>
                </a:cubicBezTo>
                <a:cubicBezTo>
                  <a:pt x="2542" y="2181"/>
                  <a:pt x="2534" y="2181"/>
                  <a:pt x="2517" y="2192"/>
                </a:cubicBezTo>
                <a:cubicBezTo>
                  <a:pt x="2507" y="2165"/>
                  <a:pt x="2474" y="2165"/>
                  <a:pt x="2474" y="2140"/>
                </a:cubicBezTo>
                <a:cubicBezTo>
                  <a:pt x="2474" y="2130"/>
                  <a:pt x="2474" y="2113"/>
                  <a:pt x="2482" y="2105"/>
                </a:cubicBezTo>
                <a:cubicBezTo>
                  <a:pt x="2466" y="2097"/>
                  <a:pt x="2456" y="2078"/>
                  <a:pt x="2447" y="2070"/>
                </a:cubicBezTo>
                <a:lnTo>
                  <a:pt x="2447" y="2105"/>
                </a:lnTo>
                <a:cubicBezTo>
                  <a:pt x="2423" y="2089"/>
                  <a:pt x="2414" y="2070"/>
                  <a:pt x="2404" y="2045"/>
                </a:cubicBezTo>
                <a:cubicBezTo>
                  <a:pt x="2388" y="2010"/>
                  <a:pt x="2371" y="1986"/>
                  <a:pt x="2352" y="1959"/>
                </a:cubicBezTo>
                <a:cubicBezTo>
                  <a:pt x="2311" y="1942"/>
                  <a:pt x="2284" y="1915"/>
                  <a:pt x="2260" y="1882"/>
                </a:cubicBezTo>
                <a:cubicBezTo>
                  <a:pt x="2249" y="1872"/>
                  <a:pt x="2241" y="1864"/>
                  <a:pt x="2225" y="1856"/>
                </a:cubicBezTo>
                <a:cubicBezTo>
                  <a:pt x="2208" y="1839"/>
                  <a:pt x="2198" y="1831"/>
                  <a:pt x="2190" y="1804"/>
                </a:cubicBezTo>
                <a:cubicBezTo>
                  <a:pt x="2190" y="1796"/>
                  <a:pt x="2181" y="1779"/>
                  <a:pt x="2173" y="1769"/>
                </a:cubicBezTo>
                <a:cubicBezTo>
                  <a:pt x="2146" y="1753"/>
                  <a:pt x="2122" y="1736"/>
                  <a:pt x="2113" y="1701"/>
                </a:cubicBezTo>
                <a:cubicBezTo>
                  <a:pt x="2113" y="1693"/>
                  <a:pt x="2105" y="1693"/>
                  <a:pt x="2105" y="1693"/>
                </a:cubicBezTo>
                <a:cubicBezTo>
                  <a:pt x="2070" y="1676"/>
                  <a:pt x="2054" y="1649"/>
                  <a:pt x="2035" y="1625"/>
                </a:cubicBezTo>
                <a:cubicBezTo>
                  <a:pt x="2027" y="1614"/>
                  <a:pt x="2019" y="1606"/>
                  <a:pt x="2010" y="1606"/>
                </a:cubicBezTo>
                <a:cubicBezTo>
                  <a:pt x="1983" y="1581"/>
                  <a:pt x="1959" y="1546"/>
                  <a:pt x="1932" y="1522"/>
                </a:cubicBezTo>
                <a:cubicBezTo>
                  <a:pt x="1940" y="1511"/>
                  <a:pt x="1940" y="1503"/>
                  <a:pt x="1950" y="1495"/>
                </a:cubicBezTo>
                <a:cubicBezTo>
                  <a:pt x="1932" y="1487"/>
                  <a:pt x="1924" y="1470"/>
                  <a:pt x="1907" y="1470"/>
                </a:cubicBezTo>
                <a:cubicBezTo>
                  <a:pt x="1864" y="1460"/>
                  <a:pt x="1837" y="1427"/>
                  <a:pt x="1812" y="1400"/>
                </a:cubicBezTo>
                <a:cubicBezTo>
                  <a:pt x="1812" y="1392"/>
                  <a:pt x="1821" y="1392"/>
                  <a:pt x="1821" y="1392"/>
                </a:cubicBezTo>
                <a:cubicBezTo>
                  <a:pt x="1804" y="1384"/>
                  <a:pt x="1796" y="1367"/>
                  <a:pt x="1777" y="1357"/>
                </a:cubicBezTo>
                <a:cubicBezTo>
                  <a:pt x="1761" y="1349"/>
                  <a:pt x="1753" y="1340"/>
                  <a:pt x="1734" y="1324"/>
                </a:cubicBezTo>
                <a:cubicBezTo>
                  <a:pt x="1709" y="1289"/>
                  <a:pt x="1683" y="1245"/>
                  <a:pt x="1650" y="1212"/>
                </a:cubicBezTo>
                <a:cubicBezTo>
                  <a:pt x="1631" y="1186"/>
                  <a:pt x="1614" y="1161"/>
                  <a:pt x="1590" y="1142"/>
                </a:cubicBezTo>
                <a:cubicBezTo>
                  <a:pt x="1571" y="1118"/>
                  <a:pt x="1555" y="1099"/>
                  <a:pt x="1538" y="1083"/>
                </a:cubicBezTo>
                <a:cubicBezTo>
                  <a:pt x="1528" y="1066"/>
                  <a:pt x="1520" y="1066"/>
                  <a:pt x="1503" y="1066"/>
                </a:cubicBezTo>
                <a:cubicBezTo>
                  <a:pt x="1443" y="1031"/>
                  <a:pt x="1384" y="980"/>
                  <a:pt x="1349" y="928"/>
                </a:cubicBezTo>
                <a:lnTo>
                  <a:pt x="1349" y="903"/>
                </a:lnTo>
                <a:cubicBezTo>
                  <a:pt x="1340" y="893"/>
                  <a:pt x="1332" y="885"/>
                  <a:pt x="1322" y="876"/>
                </a:cubicBezTo>
                <a:cubicBezTo>
                  <a:pt x="1332" y="868"/>
                  <a:pt x="1332" y="868"/>
                  <a:pt x="1340" y="868"/>
                </a:cubicBezTo>
                <a:cubicBezTo>
                  <a:pt x="1322" y="841"/>
                  <a:pt x="1281" y="841"/>
                  <a:pt x="1270" y="808"/>
                </a:cubicBezTo>
                <a:cubicBezTo>
                  <a:pt x="1270" y="800"/>
                  <a:pt x="1281" y="782"/>
                  <a:pt x="1281" y="773"/>
                </a:cubicBezTo>
                <a:cubicBezTo>
                  <a:pt x="1274" y="768"/>
                  <a:pt x="1267" y="767"/>
                  <a:pt x="1259" y="767"/>
                </a:cubicBezTo>
                <a:cubicBezTo>
                  <a:pt x="1255" y="767"/>
                  <a:pt x="1250" y="767"/>
                  <a:pt x="1247" y="767"/>
                </a:cubicBezTo>
                <a:cubicBezTo>
                  <a:pt x="1235" y="767"/>
                  <a:pt x="1224" y="765"/>
                  <a:pt x="1219" y="749"/>
                </a:cubicBezTo>
                <a:lnTo>
                  <a:pt x="1254" y="749"/>
                </a:lnTo>
                <a:cubicBezTo>
                  <a:pt x="1202" y="714"/>
                  <a:pt x="1151" y="670"/>
                  <a:pt x="1107" y="635"/>
                </a:cubicBezTo>
                <a:cubicBezTo>
                  <a:pt x="1091" y="646"/>
                  <a:pt x="1083" y="654"/>
                  <a:pt x="1074" y="662"/>
                </a:cubicBezTo>
                <a:cubicBezTo>
                  <a:pt x="1039" y="635"/>
                  <a:pt x="996" y="619"/>
                  <a:pt x="971" y="584"/>
                </a:cubicBezTo>
                <a:cubicBezTo>
                  <a:pt x="971" y="575"/>
                  <a:pt x="971" y="567"/>
                  <a:pt x="980" y="559"/>
                </a:cubicBezTo>
                <a:lnTo>
                  <a:pt x="971" y="559"/>
                </a:lnTo>
                <a:cubicBezTo>
                  <a:pt x="961" y="551"/>
                  <a:pt x="953" y="543"/>
                  <a:pt x="945" y="524"/>
                </a:cubicBezTo>
                <a:cubicBezTo>
                  <a:pt x="936" y="543"/>
                  <a:pt x="936" y="543"/>
                  <a:pt x="920" y="543"/>
                </a:cubicBezTo>
                <a:lnTo>
                  <a:pt x="920" y="516"/>
                </a:lnTo>
                <a:cubicBezTo>
                  <a:pt x="909" y="507"/>
                  <a:pt x="901" y="507"/>
                  <a:pt x="893" y="499"/>
                </a:cubicBezTo>
                <a:cubicBezTo>
                  <a:pt x="885" y="507"/>
                  <a:pt x="868" y="516"/>
                  <a:pt x="858" y="524"/>
                </a:cubicBezTo>
                <a:cubicBezTo>
                  <a:pt x="850" y="507"/>
                  <a:pt x="850" y="491"/>
                  <a:pt x="858" y="481"/>
                </a:cubicBezTo>
                <a:cubicBezTo>
                  <a:pt x="841" y="464"/>
                  <a:pt x="825" y="439"/>
                  <a:pt x="798" y="429"/>
                </a:cubicBezTo>
                <a:cubicBezTo>
                  <a:pt x="790" y="439"/>
                  <a:pt x="782" y="448"/>
                  <a:pt x="765" y="456"/>
                </a:cubicBezTo>
                <a:cubicBezTo>
                  <a:pt x="687" y="404"/>
                  <a:pt x="619" y="361"/>
                  <a:pt x="532" y="310"/>
                </a:cubicBezTo>
                <a:cubicBezTo>
                  <a:pt x="516" y="293"/>
                  <a:pt x="353" y="198"/>
                  <a:pt x="301" y="182"/>
                </a:cubicBezTo>
                <a:cubicBezTo>
                  <a:pt x="275" y="155"/>
                  <a:pt x="240" y="155"/>
                  <a:pt x="207" y="138"/>
                </a:cubicBezTo>
                <a:cubicBezTo>
                  <a:pt x="188" y="138"/>
                  <a:pt x="180" y="130"/>
                  <a:pt x="171" y="120"/>
                </a:cubicBezTo>
                <a:cubicBezTo>
                  <a:pt x="136" y="103"/>
                  <a:pt x="103" y="79"/>
                  <a:pt x="68" y="52"/>
                </a:cubicBezTo>
                <a:cubicBezTo>
                  <a:pt x="68" y="27"/>
                  <a:pt x="52" y="17"/>
                  <a:pt x="44" y="9"/>
                </a:cubicBezTo>
                <a:cubicBezTo>
                  <a:pt x="25" y="9"/>
                  <a:pt x="17" y="0"/>
                  <a:pt x="0" y="0"/>
                </a:cubicBezTo>
                <a:close/>
              </a:path>
            </a:pathLst>
          </a:custGeom>
          <a:solidFill>
            <a:srgbClr val="F9B0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8" name="Google Shape;2228;p31"/>
          <p:cNvSpPr/>
          <p:nvPr/>
        </p:nvSpPr>
        <p:spPr>
          <a:xfrm rot="-5400000">
            <a:off x="6622691" y="4659418"/>
            <a:ext cx="644187" cy="795792"/>
          </a:xfrm>
          <a:custGeom>
            <a:avLst/>
            <a:gdLst/>
            <a:ahLst/>
            <a:cxnLst/>
            <a:rect l="l" t="t" r="r" b="b"/>
            <a:pathLst>
              <a:path w="4827" h="5963" extrusionOk="0">
                <a:moveTo>
                  <a:pt x="266" y="277"/>
                </a:moveTo>
                <a:cubicBezTo>
                  <a:pt x="301" y="301"/>
                  <a:pt x="334" y="301"/>
                  <a:pt x="353" y="336"/>
                </a:cubicBezTo>
                <a:cubicBezTo>
                  <a:pt x="353" y="353"/>
                  <a:pt x="369" y="361"/>
                  <a:pt x="378" y="369"/>
                </a:cubicBezTo>
                <a:cubicBezTo>
                  <a:pt x="378" y="380"/>
                  <a:pt x="378" y="380"/>
                  <a:pt x="369" y="388"/>
                </a:cubicBezTo>
                <a:cubicBezTo>
                  <a:pt x="334" y="353"/>
                  <a:pt x="283" y="336"/>
                  <a:pt x="258" y="285"/>
                </a:cubicBezTo>
                <a:cubicBezTo>
                  <a:pt x="266" y="285"/>
                  <a:pt x="266" y="277"/>
                  <a:pt x="266" y="277"/>
                </a:cubicBezTo>
                <a:close/>
                <a:moveTo>
                  <a:pt x="961" y="1693"/>
                </a:moveTo>
                <a:cubicBezTo>
                  <a:pt x="1004" y="1693"/>
                  <a:pt x="1023" y="1709"/>
                  <a:pt x="1031" y="1753"/>
                </a:cubicBezTo>
                <a:cubicBezTo>
                  <a:pt x="996" y="1744"/>
                  <a:pt x="980" y="1720"/>
                  <a:pt x="961" y="1693"/>
                </a:cubicBezTo>
                <a:close/>
                <a:moveTo>
                  <a:pt x="2886" y="3369"/>
                </a:moveTo>
                <a:lnTo>
                  <a:pt x="2886" y="3369"/>
                </a:lnTo>
                <a:cubicBezTo>
                  <a:pt x="2911" y="3377"/>
                  <a:pt x="2919" y="3429"/>
                  <a:pt x="2911" y="3462"/>
                </a:cubicBezTo>
                <a:cubicBezTo>
                  <a:pt x="2895" y="3445"/>
                  <a:pt x="2886" y="3420"/>
                  <a:pt x="2886" y="3369"/>
                </a:cubicBezTo>
                <a:close/>
                <a:moveTo>
                  <a:pt x="2697" y="3719"/>
                </a:moveTo>
                <a:lnTo>
                  <a:pt x="2697" y="3719"/>
                </a:lnTo>
                <a:cubicBezTo>
                  <a:pt x="2724" y="3730"/>
                  <a:pt x="2740" y="3754"/>
                  <a:pt x="2732" y="3789"/>
                </a:cubicBezTo>
                <a:cubicBezTo>
                  <a:pt x="2713" y="3771"/>
                  <a:pt x="2713" y="3738"/>
                  <a:pt x="2697" y="3719"/>
                </a:cubicBezTo>
                <a:close/>
                <a:moveTo>
                  <a:pt x="2792" y="3857"/>
                </a:moveTo>
                <a:cubicBezTo>
                  <a:pt x="2808" y="3884"/>
                  <a:pt x="2816" y="3901"/>
                  <a:pt x="2816" y="3925"/>
                </a:cubicBezTo>
                <a:cubicBezTo>
                  <a:pt x="2860" y="3987"/>
                  <a:pt x="2895" y="4047"/>
                  <a:pt x="2930" y="4107"/>
                </a:cubicBezTo>
                <a:lnTo>
                  <a:pt x="2930" y="4132"/>
                </a:lnTo>
                <a:lnTo>
                  <a:pt x="2919" y="4132"/>
                </a:lnTo>
                <a:cubicBezTo>
                  <a:pt x="2911" y="4123"/>
                  <a:pt x="2903" y="4115"/>
                  <a:pt x="2903" y="4107"/>
                </a:cubicBezTo>
                <a:cubicBezTo>
                  <a:pt x="2886" y="4090"/>
                  <a:pt x="2878" y="4055"/>
                  <a:pt x="2843" y="4047"/>
                </a:cubicBezTo>
                <a:lnTo>
                  <a:pt x="2835" y="4039"/>
                </a:lnTo>
                <a:cubicBezTo>
                  <a:pt x="2827" y="4012"/>
                  <a:pt x="2808" y="3987"/>
                  <a:pt x="2800" y="3960"/>
                </a:cubicBezTo>
                <a:cubicBezTo>
                  <a:pt x="2792" y="3944"/>
                  <a:pt x="2792" y="3925"/>
                  <a:pt x="2792" y="3909"/>
                </a:cubicBezTo>
                <a:lnTo>
                  <a:pt x="2792" y="3857"/>
                </a:lnTo>
                <a:close/>
                <a:moveTo>
                  <a:pt x="0" y="0"/>
                </a:moveTo>
                <a:lnTo>
                  <a:pt x="0" y="679"/>
                </a:lnTo>
                <a:cubicBezTo>
                  <a:pt x="17" y="689"/>
                  <a:pt x="25" y="697"/>
                  <a:pt x="33" y="705"/>
                </a:cubicBezTo>
                <a:cubicBezTo>
                  <a:pt x="52" y="722"/>
                  <a:pt x="68" y="740"/>
                  <a:pt x="85" y="749"/>
                </a:cubicBezTo>
                <a:cubicBezTo>
                  <a:pt x="103" y="757"/>
                  <a:pt x="112" y="765"/>
                  <a:pt x="120" y="773"/>
                </a:cubicBezTo>
                <a:cubicBezTo>
                  <a:pt x="171" y="833"/>
                  <a:pt x="207" y="885"/>
                  <a:pt x="266" y="928"/>
                </a:cubicBezTo>
                <a:cubicBezTo>
                  <a:pt x="275" y="936"/>
                  <a:pt x="283" y="936"/>
                  <a:pt x="291" y="947"/>
                </a:cubicBezTo>
                <a:cubicBezTo>
                  <a:pt x="318" y="980"/>
                  <a:pt x="343" y="1006"/>
                  <a:pt x="369" y="1039"/>
                </a:cubicBezTo>
                <a:cubicBezTo>
                  <a:pt x="376" y="1055"/>
                  <a:pt x="383" y="1068"/>
                  <a:pt x="400" y="1068"/>
                </a:cubicBezTo>
                <a:cubicBezTo>
                  <a:pt x="404" y="1068"/>
                  <a:pt x="408" y="1068"/>
                  <a:pt x="413" y="1066"/>
                </a:cubicBezTo>
                <a:cubicBezTo>
                  <a:pt x="489" y="1126"/>
                  <a:pt x="516" y="1161"/>
                  <a:pt x="516" y="1229"/>
                </a:cubicBezTo>
                <a:cubicBezTo>
                  <a:pt x="532" y="1256"/>
                  <a:pt x="549" y="1281"/>
                  <a:pt x="567" y="1307"/>
                </a:cubicBezTo>
                <a:cubicBezTo>
                  <a:pt x="576" y="1324"/>
                  <a:pt x="592" y="1332"/>
                  <a:pt x="600" y="1340"/>
                </a:cubicBezTo>
                <a:cubicBezTo>
                  <a:pt x="627" y="1367"/>
                  <a:pt x="635" y="1392"/>
                  <a:pt x="670" y="1410"/>
                </a:cubicBezTo>
                <a:cubicBezTo>
                  <a:pt x="662" y="1392"/>
                  <a:pt x="644" y="1367"/>
                  <a:pt x="635" y="1349"/>
                </a:cubicBezTo>
                <a:cubicBezTo>
                  <a:pt x="635" y="1340"/>
                  <a:pt x="635" y="1340"/>
                  <a:pt x="627" y="1332"/>
                </a:cubicBezTo>
                <a:cubicBezTo>
                  <a:pt x="652" y="1332"/>
                  <a:pt x="679" y="1375"/>
                  <a:pt x="687" y="1400"/>
                </a:cubicBezTo>
                <a:cubicBezTo>
                  <a:pt x="679" y="1410"/>
                  <a:pt x="679" y="1410"/>
                  <a:pt x="670" y="1410"/>
                </a:cubicBezTo>
                <a:lnTo>
                  <a:pt x="670" y="1427"/>
                </a:lnTo>
                <a:lnTo>
                  <a:pt x="695" y="1427"/>
                </a:lnTo>
                <a:cubicBezTo>
                  <a:pt x="738" y="1514"/>
                  <a:pt x="782" y="1590"/>
                  <a:pt x="858" y="1633"/>
                </a:cubicBezTo>
                <a:lnTo>
                  <a:pt x="868" y="1625"/>
                </a:lnTo>
                <a:cubicBezTo>
                  <a:pt x="893" y="1650"/>
                  <a:pt x="920" y="1685"/>
                  <a:pt x="936" y="1709"/>
                </a:cubicBezTo>
                <a:lnTo>
                  <a:pt x="1013" y="1788"/>
                </a:lnTo>
                <a:cubicBezTo>
                  <a:pt x="1023" y="1788"/>
                  <a:pt x="1031" y="1788"/>
                  <a:pt x="1048" y="1796"/>
                </a:cubicBezTo>
                <a:cubicBezTo>
                  <a:pt x="1056" y="1804"/>
                  <a:pt x="1074" y="1804"/>
                  <a:pt x="1083" y="1812"/>
                </a:cubicBezTo>
                <a:cubicBezTo>
                  <a:pt x="1099" y="1831"/>
                  <a:pt x="1126" y="1856"/>
                  <a:pt x="1142" y="1874"/>
                </a:cubicBezTo>
                <a:cubicBezTo>
                  <a:pt x="1159" y="1891"/>
                  <a:pt x="1177" y="1907"/>
                  <a:pt x="1194" y="1934"/>
                </a:cubicBezTo>
                <a:lnTo>
                  <a:pt x="1167" y="1934"/>
                </a:lnTo>
                <a:cubicBezTo>
                  <a:pt x="1186" y="1951"/>
                  <a:pt x="1202" y="1959"/>
                  <a:pt x="1210" y="1967"/>
                </a:cubicBezTo>
                <a:cubicBezTo>
                  <a:pt x="1270" y="2019"/>
                  <a:pt x="1322" y="2062"/>
                  <a:pt x="1384" y="2105"/>
                </a:cubicBezTo>
                <a:cubicBezTo>
                  <a:pt x="1400" y="2122"/>
                  <a:pt x="1417" y="2140"/>
                  <a:pt x="1443" y="2148"/>
                </a:cubicBezTo>
                <a:cubicBezTo>
                  <a:pt x="1476" y="2165"/>
                  <a:pt x="1511" y="2183"/>
                  <a:pt x="1538" y="2208"/>
                </a:cubicBezTo>
                <a:cubicBezTo>
                  <a:pt x="1590" y="2252"/>
                  <a:pt x="1631" y="2287"/>
                  <a:pt x="1658" y="2346"/>
                </a:cubicBezTo>
                <a:lnTo>
                  <a:pt x="1666" y="2346"/>
                </a:lnTo>
                <a:cubicBezTo>
                  <a:pt x="1718" y="2398"/>
                  <a:pt x="1761" y="2466"/>
                  <a:pt x="1821" y="2509"/>
                </a:cubicBezTo>
                <a:cubicBezTo>
                  <a:pt x="1847" y="2517"/>
                  <a:pt x="1856" y="2544"/>
                  <a:pt x="1880" y="2544"/>
                </a:cubicBezTo>
                <a:cubicBezTo>
                  <a:pt x="1889" y="2544"/>
                  <a:pt x="1889" y="2552"/>
                  <a:pt x="1899" y="2552"/>
                </a:cubicBezTo>
                <a:cubicBezTo>
                  <a:pt x="1940" y="2585"/>
                  <a:pt x="1983" y="2629"/>
                  <a:pt x="2019" y="2664"/>
                </a:cubicBezTo>
                <a:lnTo>
                  <a:pt x="2035" y="2680"/>
                </a:lnTo>
                <a:lnTo>
                  <a:pt x="2035" y="2689"/>
                </a:lnTo>
                <a:cubicBezTo>
                  <a:pt x="2019" y="2680"/>
                  <a:pt x="1992" y="2672"/>
                  <a:pt x="1975" y="2664"/>
                </a:cubicBezTo>
                <a:cubicBezTo>
                  <a:pt x="1959" y="2647"/>
                  <a:pt x="1940" y="2629"/>
                  <a:pt x="1924" y="2612"/>
                </a:cubicBezTo>
                <a:lnTo>
                  <a:pt x="1924" y="2612"/>
                </a:lnTo>
                <a:cubicBezTo>
                  <a:pt x="1940" y="2647"/>
                  <a:pt x="1959" y="2672"/>
                  <a:pt x="1992" y="2689"/>
                </a:cubicBezTo>
                <a:lnTo>
                  <a:pt x="2002" y="2699"/>
                </a:lnTo>
                <a:cubicBezTo>
                  <a:pt x="2035" y="2732"/>
                  <a:pt x="2062" y="2767"/>
                  <a:pt x="2105" y="2792"/>
                </a:cubicBezTo>
                <a:cubicBezTo>
                  <a:pt x="2113" y="2792"/>
                  <a:pt x="2113" y="2802"/>
                  <a:pt x="2122" y="2810"/>
                </a:cubicBezTo>
                <a:cubicBezTo>
                  <a:pt x="2138" y="2827"/>
                  <a:pt x="2157" y="2853"/>
                  <a:pt x="2173" y="2870"/>
                </a:cubicBezTo>
                <a:lnTo>
                  <a:pt x="2208" y="2870"/>
                </a:lnTo>
                <a:cubicBezTo>
                  <a:pt x="2225" y="2905"/>
                  <a:pt x="2241" y="2938"/>
                  <a:pt x="2260" y="2965"/>
                </a:cubicBezTo>
                <a:cubicBezTo>
                  <a:pt x="2284" y="3008"/>
                  <a:pt x="2301" y="3049"/>
                  <a:pt x="2328" y="3084"/>
                </a:cubicBezTo>
                <a:cubicBezTo>
                  <a:pt x="2352" y="3119"/>
                  <a:pt x="2363" y="3144"/>
                  <a:pt x="2352" y="3171"/>
                </a:cubicBezTo>
                <a:cubicBezTo>
                  <a:pt x="2363" y="3196"/>
                  <a:pt x="2371" y="3204"/>
                  <a:pt x="2371" y="3222"/>
                </a:cubicBezTo>
                <a:cubicBezTo>
                  <a:pt x="2371" y="3222"/>
                  <a:pt x="2379" y="3231"/>
                  <a:pt x="2388" y="3231"/>
                </a:cubicBezTo>
                <a:cubicBezTo>
                  <a:pt x="2388" y="3282"/>
                  <a:pt x="2423" y="3317"/>
                  <a:pt x="2439" y="3350"/>
                </a:cubicBezTo>
                <a:cubicBezTo>
                  <a:pt x="2456" y="3394"/>
                  <a:pt x="2466" y="3437"/>
                  <a:pt x="2499" y="3472"/>
                </a:cubicBezTo>
                <a:cubicBezTo>
                  <a:pt x="2499" y="3453"/>
                  <a:pt x="2507" y="3437"/>
                  <a:pt x="2507" y="3429"/>
                </a:cubicBezTo>
                <a:cubicBezTo>
                  <a:pt x="2517" y="3437"/>
                  <a:pt x="2526" y="3445"/>
                  <a:pt x="2526" y="3453"/>
                </a:cubicBezTo>
                <a:cubicBezTo>
                  <a:pt x="2542" y="3480"/>
                  <a:pt x="2550" y="3505"/>
                  <a:pt x="2559" y="3532"/>
                </a:cubicBezTo>
                <a:cubicBezTo>
                  <a:pt x="2577" y="3591"/>
                  <a:pt x="2577" y="3651"/>
                  <a:pt x="2620" y="3703"/>
                </a:cubicBezTo>
                <a:lnTo>
                  <a:pt x="2629" y="3711"/>
                </a:lnTo>
                <a:cubicBezTo>
                  <a:pt x="2637" y="3730"/>
                  <a:pt x="2645" y="3754"/>
                  <a:pt x="2662" y="3771"/>
                </a:cubicBezTo>
                <a:cubicBezTo>
                  <a:pt x="2680" y="3781"/>
                  <a:pt x="2688" y="3798"/>
                  <a:pt x="2688" y="3814"/>
                </a:cubicBezTo>
                <a:cubicBezTo>
                  <a:pt x="2688" y="3849"/>
                  <a:pt x="2705" y="3884"/>
                  <a:pt x="2732" y="3917"/>
                </a:cubicBezTo>
                <a:cubicBezTo>
                  <a:pt x="2740" y="3884"/>
                  <a:pt x="2713" y="3866"/>
                  <a:pt x="2713" y="3841"/>
                </a:cubicBezTo>
                <a:cubicBezTo>
                  <a:pt x="2716" y="3838"/>
                  <a:pt x="2719" y="3837"/>
                  <a:pt x="2722" y="3837"/>
                </a:cubicBezTo>
                <a:cubicBezTo>
                  <a:pt x="2728" y="3837"/>
                  <a:pt x="2732" y="3843"/>
                  <a:pt x="2732" y="3849"/>
                </a:cubicBezTo>
                <a:cubicBezTo>
                  <a:pt x="2748" y="3884"/>
                  <a:pt x="2757" y="3917"/>
                  <a:pt x="2775" y="3952"/>
                </a:cubicBezTo>
                <a:cubicBezTo>
                  <a:pt x="2783" y="3960"/>
                  <a:pt x="2783" y="3977"/>
                  <a:pt x="2792" y="3987"/>
                </a:cubicBezTo>
                <a:cubicBezTo>
                  <a:pt x="2800" y="4012"/>
                  <a:pt x="2816" y="4047"/>
                  <a:pt x="2835" y="4072"/>
                </a:cubicBezTo>
                <a:cubicBezTo>
                  <a:pt x="2843" y="4099"/>
                  <a:pt x="2851" y="4123"/>
                  <a:pt x="2868" y="4142"/>
                </a:cubicBezTo>
                <a:cubicBezTo>
                  <a:pt x="2878" y="4167"/>
                  <a:pt x="2886" y="4175"/>
                  <a:pt x="2895" y="4202"/>
                </a:cubicBezTo>
                <a:cubicBezTo>
                  <a:pt x="2911" y="4253"/>
                  <a:pt x="2946" y="4305"/>
                  <a:pt x="2981" y="4348"/>
                </a:cubicBezTo>
                <a:cubicBezTo>
                  <a:pt x="2963" y="4296"/>
                  <a:pt x="2946" y="4253"/>
                  <a:pt x="2911" y="4202"/>
                </a:cubicBezTo>
                <a:cubicBezTo>
                  <a:pt x="2919" y="4202"/>
                  <a:pt x="2930" y="4193"/>
                  <a:pt x="2938" y="4193"/>
                </a:cubicBezTo>
                <a:lnTo>
                  <a:pt x="2938" y="4183"/>
                </a:lnTo>
                <a:cubicBezTo>
                  <a:pt x="2938" y="4175"/>
                  <a:pt x="2919" y="4167"/>
                  <a:pt x="2938" y="4150"/>
                </a:cubicBezTo>
                <a:cubicBezTo>
                  <a:pt x="2946" y="4167"/>
                  <a:pt x="2954" y="4175"/>
                  <a:pt x="2963" y="4183"/>
                </a:cubicBezTo>
                <a:lnTo>
                  <a:pt x="2963" y="4202"/>
                </a:lnTo>
                <a:cubicBezTo>
                  <a:pt x="2971" y="4218"/>
                  <a:pt x="2981" y="4226"/>
                  <a:pt x="2989" y="4245"/>
                </a:cubicBezTo>
                <a:cubicBezTo>
                  <a:pt x="2998" y="4226"/>
                  <a:pt x="2998" y="4226"/>
                  <a:pt x="2998" y="4218"/>
                </a:cubicBezTo>
                <a:cubicBezTo>
                  <a:pt x="3014" y="4226"/>
                  <a:pt x="3022" y="4245"/>
                  <a:pt x="3033" y="4253"/>
                </a:cubicBezTo>
                <a:cubicBezTo>
                  <a:pt x="3041" y="4278"/>
                  <a:pt x="3049" y="4296"/>
                  <a:pt x="3066" y="4313"/>
                </a:cubicBezTo>
                <a:cubicBezTo>
                  <a:pt x="3074" y="4338"/>
                  <a:pt x="3093" y="4356"/>
                  <a:pt x="3109" y="4381"/>
                </a:cubicBezTo>
                <a:cubicBezTo>
                  <a:pt x="3117" y="4389"/>
                  <a:pt x="3117" y="4408"/>
                  <a:pt x="3126" y="4424"/>
                </a:cubicBezTo>
                <a:cubicBezTo>
                  <a:pt x="3136" y="4432"/>
                  <a:pt x="3144" y="4432"/>
                  <a:pt x="3144" y="4441"/>
                </a:cubicBezTo>
                <a:cubicBezTo>
                  <a:pt x="3152" y="4441"/>
                  <a:pt x="3161" y="4441"/>
                  <a:pt x="3161" y="4432"/>
                </a:cubicBezTo>
                <a:cubicBezTo>
                  <a:pt x="3169" y="4441"/>
                  <a:pt x="3169" y="4451"/>
                  <a:pt x="3169" y="4451"/>
                </a:cubicBezTo>
                <a:cubicBezTo>
                  <a:pt x="3187" y="4503"/>
                  <a:pt x="3204" y="4544"/>
                  <a:pt x="3255" y="4579"/>
                </a:cubicBezTo>
                <a:cubicBezTo>
                  <a:pt x="3264" y="4587"/>
                  <a:pt x="3264" y="4595"/>
                  <a:pt x="3272" y="4606"/>
                </a:cubicBezTo>
                <a:cubicBezTo>
                  <a:pt x="3280" y="4614"/>
                  <a:pt x="3290" y="4630"/>
                  <a:pt x="3299" y="4647"/>
                </a:cubicBezTo>
                <a:lnTo>
                  <a:pt x="3332" y="4647"/>
                </a:lnTo>
                <a:cubicBezTo>
                  <a:pt x="3358" y="4674"/>
                  <a:pt x="3375" y="4717"/>
                  <a:pt x="3410" y="4733"/>
                </a:cubicBezTo>
                <a:cubicBezTo>
                  <a:pt x="3410" y="4742"/>
                  <a:pt x="3418" y="4750"/>
                  <a:pt x="3418" y="4750"/>
                </a:cubicBezTo>
                <a:cubicBezTo>
                  <a:pt x="3418" y="4760"/>
                  <a:pt x="3426" y="4760"/>
                  <a:pt x="3435" y="4769"/>
                </a:cubicBezTo>
                <a:cubicBezTo>
                  <a:pt x="3418" y="4793"/>
                  <a:pt x="3435" y="4801"/>
                  <a:pt x="3453" y="4820"/>
                </a:cubicBezTo>
                <a:cubicBezTo>
                  <a:pt x="3462" y="4820"/>
                  <a:pt x="3470" y="4828"/>
                  <a:pt x="3478" y="4837"/>
                </a:cubicBezTo>
                <a:cubicBezTo>
                  <a:pt x="3486" y="4853"/>
                  <a:pt x="3497" y="4872"/>
                  <a:pt x="3521" y="4872"/>
                </a:cubicBezTo>
                <a:lnTo>
                  <a:pt x="3521" y="4880"/>
                </a:lnTo>
                <a:cubicBezTo>
                  <a:pt x="3524" y="4879"/>
                  <a:pt x="3527" y="4879"/>
                  <a:pt x="3529" y="4879"/>
                </a:cubicBezTo>
                <a:cubicBezTo>
                  <a:pt x="3550" y="4879"/>
                  <a:pt x="3559" y="4907"/>
                  <a:pt x="3581" y="4923"/>
                </a:cubicBezTo>
                <a:cubicBezTo>
                  <a:pt x="3581" y="4896"/>
                  <a:pt x="3548" y="4888"/>
                  <a:pt x="3556" y="4863"/>
                </a:cubicBezTo>
                <a:lnTo>
                  <a:pt x="3556" y="4863"/>
                </a:lnTo>
                <a:cubicBezTo>
                  <a:pt x="3581" y="4872"/>
                  <a:pt x="3616" y="4880"/>
                  <a:pt x="3608" y="4915"/>
                </a:cubicBezTo>
                <a:lnTo>
                  <a:pt x="3633" y="4915"/>
                </a:lnTo>
                <a:cubicBezTo>
                  <a:pt x="3651" y="4931"/>
                  <a:pt x="3659" y="4940"/>
                  <a:pt x="3668" y="4956"/>
                </a:cubicBezTo>
                <a:cubicBezTo>
                  <a:pt x="3684" y="4975"/>
                  <a:pt x="3692" y="4991"/>
                  <a:pt x="3711" y="5008"/>
                </a:cubicBezTo>
                <a:cubicBezTo>
                  <a:pt x="3727" y="5034"/>
                  <a:pt x="3736" y="5051"/>
                  <a:pt x="3754" y="5069"/>
                </a:cubicBezTo>
                <a:cubicBezTo>
                  <a:pt x="3763" y="5086"/>
                  <a:pt x="3779" y="5094"/>
                  <a:pt x="3787" y="5111"/>
                </a:cubicBezTo>
                <a:cubicBezTo>
                  <a:pt x="3795" y="5121"/>
                  <a:pt x="3806" y="5129"/>
                  <a:pt x="3814" y="5138"/>
                </a:cubicBezTo>
                <a:cubicBezTo>
                  <a:pt x="3847" y="5162"/>
                  <a:pt x="3882" y="5197"/>
                  <a:pt x="3917" y="5224"/>
                </a:cubicBezTo>
                <a:cubicBezTo>
                  <a:pt x="3925" y="5224"/>
                  <a:pt x="3925" y="5224"/>
                  <a:pt x="3925" y="5214"/>
                </a:cubicBezTo>
                <a:cubicBezTo>
                  <a:pt x="3950" y="5249"/>
                  <a:pt x="3977" y="5276"/>
                  <a:pt x="3993" y="5300"/>
                </a:cubicBezTo>
                <a:cubicBezTo>
                  <a:pt x="4002" y="5309"/>
                  <a:pt x="4012" y="5309"/>
                  <a:pt x="4020" y="5309"/>
                </a:cubicBezTo>
                <a:cubicBezTo>
                  <a:pt x="4037" y="5327"/>
                  <a:pt x="4053" y="5335"/>
                  <a:pt x="4063" y="5352"/>
                </a:cubicBezTo>
                <a:cubicBezTo>
                  <a:pt x="4080" y="5379"/>
                  <a:pt x="4105" y="5395"/>
                  <a:pt x="4123" y="5412"/>
                </a:cubicBezTo>
                <a:cubicBezTo>
                  <a:pt x="4131" y="5420"/>
                  <a:pt x="4140" y="5420"/>
                  <a:pt x="4148" y="5430"/>
                </a:cubicBezTo>
                <a:cubicBezTo>
                  <a:pt x="4167" y="5447"/>
                  <a:pt x="4183" y="5463"/>
                  <a:pt x="4200" y="5482"/>
                </a:cubicBezTo>
                <a:lnTo>
                  <a:pt x="4208" y="5490"/>
                </a:lnTo>
                <a:cubicBezTo>
                  <a:pt x="4243" y="5490"/>
                  <a:pt x="4251" y="5515"/>
                  <a:pt x="4259" y="5533"/>
                </a:cubicBezTo>
                <a:cubicBezTo>
                  <a:pt x="4278" y="5542"/>
                  <a:pt x="4294" y="5542"/>
                  <a:pt x="4311" y="5550"/>
                </a:cubicBezTo>
                <a:cubicBezTo>
                  <a:pt x="4311" y="5558"/>
                  <a:pt x="4303" y="5566"/>
                  <a:pt x="4294" y="5575"/>
                </a:cubicBezTo>
                <a:cubicBezTo>
                  <a:pt x="4311" y="5575"/>
                  <a:pt x="4321" y="5566"/>
                  <a:pt x="4338" y="5566"/>
                </a:cubicBezTo>
                <a:lnTo>
                  <a:pt x="4338" y="5593"/>
                </a:lnTo>
                <a:cubicBezTo>
                  <a:pt x="4362" y="5626"/>
                  <a:pt x="4389" y="5661"/>
                  <a:pt x="4406" y="5688"/>
                </a:cubicBezTo>
                <a:cubicBezTo>
                  <a:pt x="4424" y="5696"/>
                  <a:pt x="4432" y="5696"/>
                  <a:pt x="4449" y="5704"/>
                </a:cubicBezTo>
                <a:cubicBezTo>
                  <a:pt x="4449" y="5696"/>
                  <a:pt x="4457" y="5688"/>
                  <a:pt x="4457" y="5688"/>
                </a:cubicBezTo>
                <a:cubicBezTo>
                  <a:pt x="4465" y="5704"/>
                  <a:pt x="4476" y="5713"/>
                  <a:pt x="4484" y="5729"/>
                </a:cubicBezTo>
                <a:cubicBezTo>
                  <a:pt x="4509" y="5748"/>
                  <a:pt x="4527" y="5764"/>
                  <a:pt x="4544" y="5781"/>
                </a:cubicBezTo>
                <a:cubicBezTo>
                  <a:pt x="4552" y="5791"/>
                  <a:pt x="4544" y="5799"/>
                  <a:pt x="4552" y="5799"/>
                </a:cubicBezTo>
                <a:cubicBezTo>
                  <a:pt x="4569" y="5816"/>
                  <a:pt x="4587" y="5824"/>
                  <a:pt x="4595" y="5843"/>
                </a:cubicBezTo>
                <a:cubicBezTo>
                  <a:pt x="4604" y="5832"/>
                  <a:pt x="4604" y="5832"/>
                  <a:pt x="4612" y="5824"/>
                </a:cubicBezTo>
                <a:cubicBezTo>
                  <a:pt x="4620" y="5824"/>
                  <a:pt x="4630" y="5832"/>
                  <a:pt x="4639" y="5843"/>
                </a:cubicBezTo>
                <a:cubicBezTo>
                  <a:pt x="4630" y="5843"/>
                  <a:pt x="4630" y="5851"/>
                  <a:pt x="4620" y="5851"/>
                </a:cubicBezTo>
                <a:cubicBezTo>
                  <a:pt x="4639" y="5867"/>
                  <a:pt x="4655" y="5875"/>
                  <a:pt x="4672" y="5894"/>
                </a:cubicBezTo>
                <a:cubicBezTo>
                  <a:pt x="4690" y="5902"/>
                  <a:pt x="4698" y="5919"/>
                  <a:pt x="4715" y="5927"/>
                </a:cubicBezTo>
                <a:cubicBezTo>
                  <a:pt x="4723" y="5935"/>
                  <a:pt x="4742" y="5935"/>
                  <a:pt x="4758" y="5935"/>
                </a:cubicBezTo>
                <a:lnTo>
                  <a:pt x="4758" y="5962"/>
                </a:lnTo>
                <a:lnTo>
                  <a:pt x="4785" y="5962"/>
                </a:lnTo>
                <a:lnTo>
                  <a:pt x="4785" y="5954"/>
                </a:lnTo>
                <a:lnTo>
                  <a:pt x="4785" y="5935"/>
                </a:lnTo>
                <a:cubicBezTo>
                  <a:pt x="4793" y="5946"/>
                  <a:pt x="4801" y="5946"/>
                  <a:pt x="4810" y="5954"/>
                </a:cubicBezTo>
                <a:cubicBezTo>
                  <a:pt x="4818" y="5954"/>
                  <a:pt x="4818" y="5946"/>
                  <a:pt x="4826" y="5946"/>
                </a:cubicBezTo>
                <a:cubicBezTo>
                  <a:pt x="4785" y="5919"/>
                  <a:pt x="4750" y="5894"/>
                  <a:pt x="4707" y="5859"/>
                </a:cubicBezTo>
                <a:cubicBezTo>
                  <a:pt x="4707" y="5859"/>
                  <a:pt x="4707" y="5851"/>
                  <a:pt x="4698" y="5851"/>
                </a:cubicBezTo>
                <a:cubicBezTo>
                  <a:pt x="4682" y="5843"/>
                  <a:pt x="4663" y="5843"/>
                  <a:pt x="4663" y="5816"/>
                </a:cubicBezTo>
                <a:cubicBezTo>
                  <a:pt x="4655" y="5816"/>
                  <a:pt x="4647" y="5824"/>
                  <a:pt x="4647" y="5824"/>
                </a:cubicBezTo>
                <a:cubicBezTo>
                  <a:pt x="4639" y="5816"/>
                  <a:pt x="4630" y="5807"/>
                  <a:pt x="4620" y="5799"/>
                </a:cubicBezTo>
                <a:cubicBezTo>
                  <a:pt x="4604" y="5799"/>
                  <a:pt x="4595" y="5799"/>
                  <a:pt x="4587" y="5781"/>
                </a:cubicBezTo>
                <a:cubicBezTo>
                  <a:pt x="4579" y="5764"/>
                  <a:pt x="4569" y="5748"/>
                  <a:pt x="4560" y="5739"/>
                </a:cubicBezTo>
                <a:cubicBezTo>
                  <a:pt x="4569" y="5729"/>
                  <a:pt x="4569" y="5721"/>
                  <a:pt x="4569" y="5721"/>
                </a:cubicBezTo>
                <a:cubicBezTo>
                  <a:pt x="4560" y="5721"/>
                  <a:pt x="4552" y="5721"/>
                  <a:pt x="4552" y="5713"/>
                </a:cubicBezTo>
                <a:cubicBezTo>
                  <a:pt x="4536" y="5696"/>
                  <a:pt x="4517" y="5678"/>
                  <a:pt x="4500" y="5653"/>
                </a:cubicBezTo>
                <a:cubicBezTo>
                  <a:pt x="4476" y="5653"/>
                  <a:pt x="4457" y="5610"/>
                  <a:pt x="4432" y="5593"/>
                </a:cubicBezTo>
                <a:cubicBezTo>
                  <a:pt x="4424" y="5601"/>
                  <a:pt x="4414" y="5601"/>
                  <a:pt x="4414" y="5601"/>
                </a:cubicBezTo>
                <a:cubicBezTo>
                  <a:pt x="4373" y="5575"/>
                  <a:pt x="4381" y="5515"/>
                  <a:pt x="4354" y="5490"/>
                </a:cubicBezTo>
                <a:cubicBezTo>
                  <a:pt x="4346" y="5490"/>
                  <a:pt x="4346" y="5490"/>
                  <a:pt x="4338" y="5498"/>
                </a:cubicBezTo>
                <a:cubicBezTo>
                  <a:pt x="4329" y="5482"/>
                  <a:pt x="4321" y="5463"/>
                  <a:pt x="4311" y="5455"/>
                </a:cubicBezTo>
                <a:cubicBezTo>
                  <a:pt x="4303" y="5455"/>
                  <a:pt x="4303" y="5463"/>
                  <a:pt x="4294" y="5471"/>
                </a:cubicBezTo>
                <a:cubicBezTo>
                  <a:pt x="4294" y="5455"/>
                  <a:pt x="4294" y="5438"/>
                  <a:pt x="4286" y="5420"/>
                </a:cubicBezTo>
                <a:cubicBezTo>
                  <a:pt x="4278" y="5412"/>
                  <a:pt x="4259" y="5395"/>
                  <a:pt x="4243" y="5387"/>
                </a:cubicBezTo>
                <a:cubicBezTo>
                  <a:pt x="4235" y="5387"/>
                  <a:pt x="4235" y="5379"/>
                  <a:pt x="4226" y="5379"/>
                </a:cubicBezTo>
                <a:cubicBezTo>
                  <a:pt x="4226" y="5360"/>
                  <a:pt x="4251" y="5352"/>
                  <a:pt x="4235" y="5344"/>
                </a:cubicBezTo>
                <a:lnTo>
                  <a:pt x="4235" y="5344"/>
                </a:lnTo>
                <a:cubicBezTo>
                  <a:pt x="4226" y="5352"/>
                  <a:pt x="4226" y="5352"/>
                  <a:pt x="4218" y="5360"/>
                </a:cubicBezTo>
                <a:cubicBezTo>
                  <a:pt x="4191" y="5317"/>
                  <a:pt x="4156" y="5276"/>
                  <a:pt x="4123" y="5241"/>
                </a:cubicBezTo>
                <a:cubicBezTo>
                  <a:pt x="4123" y="5241"/>
                  <a:pt x="4105" y="5241"/>
                  <a:pt x="4096" y="5249"/>
                </a:cubicBezTo>
                <a:cubicBezTo>
                  <a:pt x="4072" y="5232"/>
                  <a:pt x="4053" y="5224"/>
                  <a:pt x="4045" y="5197"/>
                </a:cubicBezTo>
                <a:cubicBezTo>
                  <a:pt x="4045" y="5189"/>
                  <a:pt x="4053" y="5189"/>
                  <a:pt x="4063" y="5181"/>
                </a:cubicBezTo>
                <a:cubicBezTo>
                  <a:pt x="4053" y="5173"/>
                  <a:pt x="4053" y="5154"/>
                  <a:pt x="4053" y="5138"/>
                </a:cubicBezTo>
                <a:cubicBezTo>
                  <a:pt x="4045" y="5154"/>
                  <a:pt x="4045" y="5162"/>
                  <a:pt x="4037" y="5162"/>
                </a:cubicBezTo>
                <a:lnTo>
                  <a:pt x="4028" y="5162"/>
                </a:lnTo>
                <a:lnTo>
                  <a:pt x="4028" y="5121"/>
                </a:lnTo>
                <a:cubicBezTo>
                  <a:pt x="4020" y="5129"/>
                  <a:pt x="4011" y="5133"/>
                  <a:pt x="4004" y="5133"/>
                </a:cubicBezTo>
                <a:cubicBezTo>
                  <a:pt x="3996" y="5133"/>
                  <a:pt x="3989" y="5129"/>
                  <a:pt x="3985" y="5121"/>
                </a:cubicBezTo>
                <a:cubicBezTo>
                  <a:pt x="3977" y="5102"/>
                  <a:pt x="3960" y="5094"/>
                  <a:pt x="3950" y="5078"/>
                </a:cubicBezTo>
                <a:cubicBezTo>
                  <a:pt x="3934" y="5059"/>
                  <a:pt x="3925" y="5034"/>
                  <a:pt x="3909" y="5018"/>
                </a:cubicBezTo>
                <a:cubicBezTo>
                  <a:pt x="3882" y="4983"/>
                  <a:pt x="3857" y="4948"/>
                  <a:pt x="3831" y="4915"/>
                </a:cubicBezTo>
                <a:cubicBezTo>
                  <a:pt x="3814" y="4905"/>
                  <a:pt x="3795" y="4905"/>
                  <a:pt x="3795" y="4896"/>
                </a:cubicBezTo>
                <a:cubicBezTo>
                  <a:pt x="3779" y="4872"/>
                  <a:pt x="3763" y="4845"/>
                  <a:pt x="3736" y="4820"/>
                </a:cubicBezTo>
                <a:cubicBezTo>
                  <a:pt x="3727" y="4820"/>
                  <a:pt x="3727" y="4801"/>
                  <a:pt x="3727" y="4793"/>
                </a:cubicBezTo>
                <a:cubicBezTo>
                  <a:pt x="3733" y="4790"/>
                  <a:pt x="3738" y="4788"/>
                  <a:pt x="3743" y="4788"/>
                </a:cubicBezTo>
                <a:cubicBezTo>
                  <a:pt x="3751" y="4788"/>
                  <a:pt x="3757" y="4795"/>
                  <a:pt x="3763" y="4812"/>
                </a:cubicBezTo>
                <a:cubicBezTo>
                  <a:pt x="3763" y="4820"/>
                  <a:pt x="3771" y="4837"/>
                  <a:pt x="3779" y="4845"/>
                </a:cubicBezTo>
                <a:cubicBezTo>
                  <a:pt x="3787" y="4853"/>
                  <a:pt x="3806" y="4863"/>
                  <a:pt x="3814" y="4872"/>
                </a:cubicBezTo>
                <a:cubicBezTo>
                  <a:pt x="3814" y="4880"/>
                  <a:pt x="3822" y="4880"/>
                  <a:pt x="3831" y="4880"/>
                </a:cubicBezTo>
                <a:cubicBezTo>
                  <a:pt x="3822" y="4863"/>
                  <a:pt x="3814" y="4845"/>
                  <a:pt x="3806" y="4828"/>
                </a:cubicBezTo>
                <a:lnTo>
                  <a:pt x="3795" y="4828"/>
                </a:lnTo>
                <a:cubicBezTo>
                  <a:pt x="3787" y="4820"/>
                  <a:pt x="3779" y="4801"/>
                  <a:pt x="3763" y="4793"/>
                </a:cubicBezTo>
                <a:cubicBezTo>
                  <a:pt x="3754" y="4777"/>
                  <a:pt x="3744" y="4769"/>
                  <a:pt x="3727" y="4750"/>
                </a:cubicBezTo>
                <a:lnTo>
                  <a:pt x="3727" y="4777"/>
                </a:lnTo>
                <a:lnTo>
                  <a:pt x="3719" y="4777"/>
                </a:lnTo>
                <a:cubicBezTo>
                  <a:pt x="3711" y="4769"/>
                  <a:pt x="3703" y="4750"/>
                  <a:pt x="3692" y="4742"/>
                </a:cubicBezTo>
                <a:lnTo>
                  <a:pt x="3692" y="4717"/>
                </a:lnTo>
                <a:cubicBezTo>
                  <a:pt x="3676" y="4698"/>
                  <a:pt x="3659" y="4682"/>
                  <a:pt x="3651" y="4665"/>
                </a:cubicBezTo>
                <a:cubicBezTo>
                  <a:pt x="3633" y="4647"/>
                  <a:pt x="3616" y="4630"/>
                  <a:pt x="3589" y="4622"/>
                </a:cubicBezTo>
                <a:cubicBezTo>
                  <a:pt x="3565" y="4614"/>
                  <a:pt x="3548" y="4587"/>
                  <a:pt x="3530" y="4571"/>
                </a:cubicBezTo>
                <a:cubicBezTo>
                  <a:pt x="3505" y="4554"/>
                  <a:pt x="3486" y="4527"/>
                  <a:pt x="3462" y="4503"/>
                </a:cubicBezTo>
                <a:lnTo>
                  <a:pt x="3462" y="4492"/>
                </a:lnTo>
                <a:cubicBezTo>
                  <a:pt x="3426" y="4492"/>
                  <a:pt x="3410" y="4476"/>
                  <a:pt x="3410" y="4441"/>
                </a:cubicBezTo>
                <a:lnTo>
                  <a:pt x="3418" y="4441"/>
                </a:lnTo>
                <a:cubicBezTo>
                  <a:pt x="3402" y="4408"/>
                  <a:pt x="3394" y="4373"/>
                  <a:pt x="3358" y="4348"/>
                </a:cubicBezTo>
                <a:lnTo>
                  <a:pt x="3358" y="4348"/>
                </a:lnTo>
                <a:cubicBezTo>
                  <a:pt x="3367" y="4381"/>
                  <a:pt x="3383" y="4408"/>
                  <a:pt x="3394" y="4441"/>
                </a:cubicBezTo>
                <a:cubicBezTo>
                  <a:pt x="3358" y="4416"/>
                  <a:pt x="3323" y="4381"/>
                  <a:pt x="3307" y="4356"/>
                </a:cubicBezTo>
                <a:cubicBezTo>
                  <a:pt x="3299" y="4321"/>
                  <a:pt x="3299" y="4296"/>
                  <a:pt x="3280" y="4278"/>
                </a:cubicBezTo>
                <a:cubicBezTo>
                  <a:pt x="3264" y="4245"/>
                  <a:pt x="3247" y="4218"/>
                  <a:pt x="3239" y="4183"/>
                </a:cubicBezTo>
                <a:cubicBezTo>
                  <a:pt x="3212" y="4123"/>
                  <a:pt x="3187" y="4063"/>
                  <a:pt x="3161" y="4004"/>
                </a:cubicBezTo>
                <a:cubicBezTo>
                  <a:pt x="3161" y="4004"/>
                  <a:pt x="3152" y="3995"/>
                  <a:pt x="3152" y="3987"/>
                </a:cubicBezTo>
                <a:lnTo>
                  <a:pt x="3152" y="3987"/>
                </a:lnTo>
                <a:cubicBezTo>
                  <a:pt x="3126" y="4020"/>
                  <a:pt x="3161" y="4039"/>
                  <a:pt x="3161" y="4072"/>
                </a:cubicBezTo>
                <a:cubicBezTo>
                  <a:pt x="3152" y="4063"/>
                  <a:pt x="3144" y="4055"/>
                  <a:pt x="3144" y="4055"/>
                </a:cubicBezTo>
                <a:cubicBezTo>
                  <a:pt x="3126" y="4028"/>
                  <a:pt x="3109" y="4004"/>
                  <a:pt x="3093" y="3987"/>
                </a:cubicBezTo>
                <a:cubicBezTo>
                  <a:pt x="3074" y="3969"/>
                  <a:pt x="3066" y="3960"/>
                  <a:pt x="3066" y="3944"/>
                </a:cubicBezTo>
                <a:cubicBezTo>
                  <a:pt x="3049" y="3901"/>
                  <a:pt x="3033" y="3857"/>
                  <a:pt x="3014" y="3814"/>
                </a:cubicBezTo>
                <a:cubicBezTo>
                  <a:pt x="2998" y="3781"/>
                  <a:pt x="2989" y="3746"/>
                  <a:pt x="2989" y="3711"/>
                </a:cubicBezTo>
                <a:cubicBezTo>
                  <a:pt x="2998" y="3695"/>
                  <a:pt x="2989" y="3686"/>
                  <a:pt x="2989" y="3678"/>
                </a:cubicBezTo>
                <a:cubicBezTo>
                  <a:pt x="2971" y="3635"/>
                  <a:pt x="2954" y="3600"/>
                  <a:pt x="2954" y="3556"/>
                </a:cubicBezTo>
                <a:cubicBezTo>
                  <a:pt x="2946" y="3556"/>
                  <a:pt x="2938" y="3548"/>
                  <a:pt x="2938" y="3540"/>
                </a:cubicBezTo>
                <a:cubicBezTo>
                  <a:pt x="2938" y="3497"/>
                  <a:pt x="2911" y="3453"/>
                  <a:pt x="2930" y="3420"/>
                </a:cubicBezTo>
                <a:cubicBezTo>
                  <a:pt x="2919" y="3394"/>
                  <a:pt x="2911" y="3369"/>
                  <a:pt x="2903" y="3342"/>
                </a:cubicBezTo>
                <a:cubicBezTo>
                  <a:pt x="2911" y="3342"/>
                  <a:pt x="2911" y="3342"/>
                  <a:pt x="2911" y="3334"/>
                </a:cubicBezTo>
                <a:cubicBezTo>
                  <a:pt x="2895" y="3334"/>
                  <a:pt x="2886" y="3326"/>
                  <a:pt x="2886" y="3307"/>
                </a:cubicBezTo>
                <a:cubicBezTo>
                  <a:pt x="2878" y="3290"/>
                  <a:pt x="2878" y="3274"/>
                  <a:pt x="2860" y="3255"/>
                </a:cubicBezTo>
                <a:cubicBezTo>
                  <a:pt x="2851" y="3239"/>
                  <a:pt x="2843" y="3222"/>
                  <a:pt x="2843" y="3196"/>
                </a:cubicBezTo>
                <a:cubicBezTo>
                  <a:pt x="2835" y="3187"/>
                  <a:pt x="2835" y="3179"/>
                  <a:pt x="2827" y="3171"/>
                </a:cubicBezTo>
                <a:cubicBezTo>
                  <a:pt x="2816" y="3187"/>
                  <a:pt x="2816" y="3196"/>
                  <a:pt x="2808" y="3204"/>
                </a:cubicBezTo>
                <a:cubicBezTo>
                  <a:pt x="2792" y="3171"/>
                  <a:pt x="2792" y="3128"/>
                  <a:pt x="2783" y="3084"/>
                </a:cubicBezTo>
                <a:cubicBezTo>
                  <a:pt x="2808" y="3084"/>
                  <a:pt x="2800" y="3111"/>
                  <a:pt x="2816" y="3128"/>
                </a:cubicBezTo>
                <a:cubicBezTo>
                  <a:pt x="2816" y="3128"/>
                  <a:pt x="2827" y="3128"/>
                  <a:pt x="2835" y="3136"/>
                </a:cubicBezTo>
                <a:cubicBezTo>
                  <a:pt x="2835" y="3128"/>
                  <a:pt x="2843" y="3128"/>
                  <a:pt x="2843" y="3128"/>
                </a:cubicBezTo>
                <a:cubicBezTo>
                  <a:pt x="2783" y="3016"/>
                  <a:pt x="2724" y="2905"/>
                  <a:pt x="2662" y="2792"/>
                </a:cubicBezTo>
                <a:lnTo>
                  <a:pt x="2637" y="2792"/>
                </a:lnTo>
                <a:cubicBezTo>
                  <a:pt x="2620" y="2759"/>
                  <a:pt x="2594" y="2732"/>
                  <a:pt x="2577" y="2699"/>
                </a:cubicBezTo>
                <a:cubicBezTo>
                  <a:pt x="2569" y="2680"/>
                  <a:pt x="2569" y="2664"/>
                  <a:pt x="2559" y="2647"/>
                </a:cubicBezTo>
                <a:cubicBezTo>
                  <a:pt x="2542" y="2620"/>
                  <a:pt x="2534" y="2585"/>
                  <a:pt x="2507" y="2561"/>
                </a:cubicBezTo>
                <a:cubicBezTo>
                  <a:pt x="2499" y="2552"/>
                  <a:pt x="2491" y="2544"/>
                  <a:pt x="2482" y="2534"/>
                </a:cubicBezTo>
                <a:cubicBezTo>
                  <a:pt x="2474" y="2509"/>
                  <a:pt x="2456" y="2474"/>
                  <a:pt x="2447" y="2449"/>
                </a:cubicBezTo>
                <a:lnTo>
                  <a:pt x="2439" y="2441"/>
                </a:lnTo>
                <a:cubicBezTo>
                  <a:pt x="2439" y="2449"/>
                  <a:pt x="2431" y="2449"/>
                  <a:pt x="2423" y="2449"/>
                </a:cubicBezTo>
                <a:cubicBezTo>
                  <a:pt x="2414" y="2449"/>
                  <a:pt x="2404" y="2441"/>
                  <a:pt x="2396" y="2431"/>
                </a:cubicBezTo>
                <a:lnTo>
                  <a:pt x="2396" y="2414"/>
                </a:lnTo>
                <a:cubicBezTo>
                  <a:pt x="2352" y="2379"/>
                  <a:pt x="2319" y="2355"/>
                  <a:pt x="2276" y="2328"/>
                </a:cubicBezTo>
                <a:cubicBezTo>
                  <a:pt x="2260" y="2311"/>
                  <a:pt x="2233" y="2303"/>
                  <a:pt x="2208" y="2287"/>
                </a:cubicBezTo>
                <a:cubicBezTo>
                  <a:pt x="2190" y="2268"/>
                  <a:pt x="2181" y="2260"/>
                  <a:pt x="2157" y="2260"/>
                </a:cubicBezTo>
                <a:cubicBezTo>
                  <a:pt x="2146" y="2243"/>
                  <a:pt x="2138" y="2235"/>
                  <a:pt x="2130" y="2216"/>
                </a:cubicBezTo>
                <a:cubicBezTo>
                  <a:pt x="2138" y="2208"/>
                  <a:pt x="2138" y="2208"/>
                  <a:pt x="2146" y="2200"/>
                </a:cubicBezTo>
                <a:cubicBezTo>
                  <a:pt x="2138" y="2192"/>
                  <a:pt x="2130" y="2192"/>
                  <a:pt x="2122" y="2183"/>
                </a:cubicBezTo>
                <a:cubicBezTo>
                  <a:pt x="2078" y="2148"/>
                  <a:pt x="2027" y="2113"/>
                  <a:pt x="1983" y="2070"/>
                </a:cubicBezTo>
                <a:cubicBezTo>
                  <a:pt x="1975" y="2062"/>
                  <a:pt x="1959" y="2054"/>
                  <a:pt x="1950" y="2045"/>
                </a:cubicBezTo>
                <a:cubicBezTo>
                  <a:pt x="1915" y="2029"/>
                  <a:pt x="1889" y="2002"/>
                  <a:pt x="1864" y="1986"/>
                </a:cubicBezTo>
                <a:cubicBezTo>
                  <a:pt x="1856" y="1977"/>
                  <a:pt x="1856" y="1967"/>
                  <a:pt x="1847" y="1959"/>
                </a:cubicBezTo>
                <a:lnTo>
                  <a:pt x="1847" y="1959"/>
                </a:lnTo>
                <a:cubicBezTo>
                  <a:pt x="1889" y="1967"/>
                  <a:pt x="1915" y="1994"/>
                  <a:pt x="1950" y="1994"/>
                </a:cubicBezTo>
                <a:cubicBezTo>
                  <a:pt x="1932" y="1977"/>
                  <a:pt x="1924" y="1959"/>
                  <a:pt x="1907" y="1951"/>
                </a:cubicBezTo>
                <a:cubicBezTo>
                  <a:pt x="1837" y="1899"/>
                  <a:pt x="1769" y="1847"/>
                  <a:pt x="1693" y="1804"/>
                </a:cubicBezTo>
                <a:cubicBezTo>
                  <a:pt x="1693" y="1804"/>
                  <a:pt x="1693" y="1812"/>
                  <a:pt x="1683" y="1823"/>
                </a:cubicBezTo>
                <a:cubicBezTo>
                  <a:pt x="1674" y="1812"/>
                  <a:pt x="1658" y="1812"/>
                  <a:pt x="1650" y="1804"/>
                </a:cubicBezTo>
                <a:cubicBezTo>
                  <a:pt x="1623" y="1788"/>
                  <a:pt x="1606" y="1771"/>
                  <a:pt x="1590" y="1761"/>
                </a:cubicBezTo>
                <a:cubicBezTo>
                  <a:pt x="1579" y="1744"/>
                  <a:pt x="1563" y="1728"/>
                  <a:pt x="1555" y="1709"/>
                </a:cubicBezTo>
                <a:cubicBezTo>
                  <a:pt x="1546" y="1701"/>
                  <a:pt x="1528" y="1693"/>
                  <a:pt x="1520" y="1685"/>
                </a:cubicBezTo>
                <a:cubicBezTo>
                  <a:pt x="1476" y="1668"/>
                  <a:pt x="1408" y="1606"/>
                  <a:pt x="1400" y="1565"/>
                </a:cubicBezTo>
                <a:lnTo>
                  <a:pt x="1400" y="1565"/>
                </a:lnTo>
                <a:cubicBezTo>
                  <a:pt x="1408" y="1573"/>
                  <a:pt x="1417" y="1573"/>
                  <a:pt x="1435" y="1573"/>
                </a:cubicBezTo>
                <a:lnTo>
                  <a:pt x="1435" y="1565"/>
                </a:lnTo>
                <a:lnTo>
                  <a:pt x="1425" y="1565"/>
                </a:lnTo>
                <a:cubicBezTo>
                  <a:pt x="1384" y="1538"/>
                  <a:pt x="1340" y="1514"/>
                  <a:pt x="1314" y="1470"/>
                </a:cubicBezTo>
                <a:cubicBezTo>
                  <a:pt x="1289" y="1435"/>
                  <a:pt x="1254" y="1392"/>
                  <a:pt x="1229" y="1359"/>
                </a:cubicBezTo>
                <a:lnTo>
                  <a:pt x="1219" y="1349"/>
                </a:lnTo>
                <a:cubicBezTo>
                  <a:pt x="1219" y="1359"/>
                  <a:pt x="1210" y="1359"/>
                  <a:pt x="1210" y="1359"/>
                </a:cubicBezTo>
                <a:cubicBezTo>
                  <a:pt x="1167" y="1340"/>
                  <a:pt x="1142" y="1316"/>
                  <a:pt x="1116" y="1281"/>
                </a:cubicBezTo>
                <a:cubicBezTo>
                  <a:pt x="1083" y="1229"/>
                  <a:pt x="1048" y="1177"/>
                  <a:pt x="1013" y="1126"/>
                </a:cubicBezTo>
                <a:cubicBezTo>
                  <a:pt x="1013" y="1126"/>
                  <a:pt x="1013" y="1118"/>
                  <a:pt x="1004" y="1118"/>
                </a:cubicBezTo>
                <a:cubicBezTo>
                  <a:pt x="996" y="1126"/>
                  <a:pt x="988" y="1126"/>
                  <a:pt x="980" y="1134"/>
                </a:cubicBezTo>
                <a:cubicBezTo>
                  <a:pt x="961" y="1109"/>
                  <a:pt x="936" y="1083"/>
                  <a:pt x="920" y="1066"/>
                </a:cubicBezTo>
                <a:cubicBezTo>
                  <a:pt x="920" y="1058"/>
                  <a:pt x="928" y="1058"/>
                  <a:pt x="928" y="1058"/>
                </a:cubicBezTo>
                <a:cubicBezTo>
                  <a:pt x="901" y="1031"/>
                  <a:pt x="885" y="1006"/>
                  <a:pt x="858" y="980"/>
                </a:cubicBezTo>
                <a:cubicBezTo>
                  <a:pt x="850" y="971"/>
                  <a:pt x="841" y="963"/>
                  <a:pt x="841" y="955"/>
                </a:cubicBezTo>
                <a:cubicBezTo>
                  <a:pt x="841" y="947"/>
                  <a:pt x="850" y="936"/>
                  <a:pt x="850" y="920"/>
                </a:cubicBezTo>
                <a:cubicBezTo>
                  <a:pt x="833" y="903"/>
                  <a:pt x="825" y="895"/>
                  <a:pt x="806" y="868"/>
                </a:cubicBezTo>
                <a:cubicBezTo>
                  <a:pt x="790" y="852"/>
                  <a:pt x="782" y="833"/>
                  <a:pt x="773" y="817"/>
                </a:cubicBezTo>
                <a:cubicBezTo>
                  <a:pt x="773" y="800"/>
                  <a:pt x="765" y="782"/>
                  <a:pt x="755" y="765"/>
                </a:cubicBezTo>
                <a:cubicBezTo>
                  <a:pt x="738" y="730"/>
                  <a:pt x="722" y="705"/>
                  <a:pt x="703" y="670"/>
                </a:cubicBezTo>
                <a:cubicBezTo>
                  <a:pt x="679" y="637"/>
                  <a:pt x="662" y="602"/>
                  <a:pt x="644" y="567"/>
                </a:cubicBezTo>
                <a:cubicBezTo>
                  <a:pt x="635" y="559"/>
                  <a:pt x="627" y="551"/>
                  <a:pt x="611" y="551"/>
                </a:cubicBezTo>
                <a:cubicBezTo>
                  <a:pt x="600" y="576"/>
                  <a:pt x="635" y="602"/>
                  <a:pt x="627" y="637"/>
                </a:cubicBezTo>
                <a:cubicBezTo>
                  <a:pt x="619" y="627"/>
                  <a:pt x="619" y="619"/>
                  <a:pt x="611" y="619"/>
                </a:cubicBezTo>
                <a:cubicBezTo>
                  <a:pt x="600" y="611"/>
                  <a:pt x="592" y="594"/>
                  <a:pt x="584" y="586"/>
                </a:cubicBezTo>
                <a:cubicBezTo>
                  <a:pt x="549" y="551"/>
                  <a:pt x="532" y="508"/>
                  <a:pt x="507" y="464"/>
                </a:cubicBezTo>
                <a:cubicBezTo>
                  <a:pt x="497" y="456"/>
                  <a:pt x="489" y="431"/>
                  <a:pt x="507" y="413"/>
                </a:cubicBezTo>
                <a:cubicBezTo>
                  <a:pt x="456" y="369"/>
                  <a:pt x="404" y="328"/>
                  <a:pt x="353" y="293"/>
                </a:cubicBezTo>
                <a:cubicBezTo>
                  <a:pt x="301" y="250"/>
                  <a:pt x="258" y="215"/>
                  <a:pt x="207" y="182"/>
                </a:cubicBezTo>
                <a:cubicBezTo>
                  <a:pt x="198" y="174"/>
                  <a:pt x="180" y="174"/>
                  <a:pt x="188" y="155"/>
                </a:cubicBezTo>
                <a:lnTo>
                  <a:pt x="188" y="155"/>
                </a:lnTo>
                <a:cubicBezTo>
                  <a:pt x="208" y="166"/>
                  <a:pt x="217" y="170"/>
                  <a:pt x="223" y="170"/>
                </a:cubicBezTo>
                <a:cubicBezTo>
                  <a:pt x="228" y="170"/>
                  <a:pt x="232" y="168"/>
                  <a:pt x="240" y="163"/>
                </a:cubicBezTo>
                <a:cubicBezTo>
                  <a:pt x="223" y="155"/>
                  <a:pt x="215" y="147"/>
                  <a:pt x="207" y="139"/>
                </a:cubicBezTo>
                <a:cubicBezTo>
                  <a:pt x="163" y="103"/>
                  <a:pt x="128" y="79"/>
                  <a:pt x="85" y="52"/>
                </a:cubicBezTo>
                <a:cubicBezTo>
                  <a:pt x="60" y="35"/>
                  <a:pt x="33" y="19"/>
                  <a:pt x="0" y="0"/>
                </a:cubicBezTo>
                <a:close/>
              </a:path>
            </a:pathLst>
          </a:custGeom>
          <a:solidFill>
            <a:srgbClr val="F9B0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9" name="Google Shape;2229;p31"/>
          <p:cNvSpPr/>
          <p:nvPr/>
        </p:nvSpPr>
        <p:spPr>
          <a:xfrm rot="-5400000">
            <a:off x="6460476" y="4516822"/>
            <a:ext cx="774840" cy="950333"/>
          </a:xfrm>
          <a:custGeom>
            <a:avLst/>
            <a:gdLst/>
            <a:ahLst/>
            <a:cxnLst/>
            <a:rect l="l" t="t" r="r" b="b"/>
            <a:pathLst>
              <a:path w="5806" h="7121" extrusionOk="0">
                <a:moveTo>
                  <a:pt x="0" y="1"/>
                </a:moveTo>
                <a:lnTo>
                  <a:pt x="0" y="464"/>
                </a:lnTo>
                <a:cubicBezTo>
                  <a:pt x="44" y="481"/>
                  <a:pt x="68" y="508"/>
                  <a:pt x="103" y="541"/>
                </a:cubicBezTo>
                <a:cubicBezTo>
                  <a:pt x="112" y="551"/>
                  <a:pt x="128" y="567"/>
                  <a:pt x="147" y="576"/>
                </a:cubicBezTo>
                <a:cubicBezTo>
                  <a:pt x="136" y="592"/>
                  <a:pt x="155" y="602"/>
                  <a:pt x="163" y="619"/>
                </a:cubicBezTo>
                <a:cubicBezTo>
                  <a:pt x="171" y="619"/>
                  <a:pt x="180" y="627"/>
                  <a:pt x="188" y="635"/>
                </a:cubicBezTo>
                <a:cubicBezTo>
                  <a:pt x="207" y="662"/>
                  <a:pt x="223" y="687"/>
                  <a:pt x="250" y="695"/>
                </a:cubicBezTo>
                <a:cubicBezTo>
                  <a:pt x="291" y="739"/>
                  <a:pt x="334" y="782"/>
                  <a:pt x="369" y="825"/>
                </a:cubicBezTo>
                <a:lnTo>
                  <a:pt x="369" y="850"/>
                </a:lnTo>
                <a:cubicBezTo>
                  <a:pt x="394" y="877"/>
                  <a:pt x="421" y="901"/>
                  <a:pt x="446" y="920"/>
                </a:cubicBezTo>
                <a:cubicBezTo>
                  <a:pt x="446" y="928"/>
                  <a:pt x="464" y="928"/>
                  <a:pt x="472" y="936"/>
                </a:cubicBezTo>
                <a:cubicBezTo>
                  <a:pt x="497" y="980"/>
                  <a:pt x="540" y="1004"/>
                  <a:pt x="576" y="1039"/>
                </a:cubicBezTo>
                <a:lnTo>
                  <a:pt x="576" y="1023"/>
                </a:lnTo>
                <a:cubicBezTo>
                  <a:pt x="600" y="1039"/>
                  <a:pt x="627" y="1056"/>
                  <a:pt x="652" y="1075"/>
                </a:cubicBezTo>
                <a:cubicBezTo>
                  <a:pt x="662" y="1108"/>
                  <a:pt x="679" y="1134"/>
                  <a:pt x="703" y="1159"/>
                </a:cubicBezTo>
                <a:cubicBezTo>
                  <a:pt x="738" y="1186"/>
                  <a:pt x="765" y="1221"/>
                  <a:pt x="798" y="1254"/>
                </a:cubicBezTo>
                <a:cubicBezTo>
                  <a:pt x="817" y="1272"/>
                  <a:pt x="833" y="1289"/>
                  <a:pt x="850" y="1305"/>
                </a:cubicBezTo>
                <a:cubicBezTo>
                  <a:pt x="893" y="1340"/>
                  <a:pt x="928" y="1365"/>
                  <a:pt x="953" y="1408"/>
                </a:cubicBezTo>
                <a:cubicBezTo>
                  <a:pt x="988" y="1452"/>
                  <a:pt x="1031" y="1503"/>
                  <a:pt x="1064" y="1547"/>
                </a:cubicBezTo>
                <a:cubicBezTo>
                  <a:pt x="1083" y="1563"/>
                  <a:pt x="1099" y="1582"/>
                  <a:pt x="1116" y="1598"/>
                </a:cubicBezTo>
                <a:lnTo>
                  <a:pt x="1194" y="1674"/>
                </a:lnTo>
                <a:cubicBezTo>
                  <a:pt x="1219" y="1701"/>
                  <a:pt x="1229" y="1736"/>
                  <a:pt x="1254" y="1761"/>
                </a:cubicBezTo>
                <a:cubicBezTo>
                  <a:pt x="1289" y="1813"/>
                  <a:pt x="1332" y="1856"/>
                  <a:pt x="1357" y="1907"/>
                </a:cubicBezTo>
                <a:cubicBezTo>
                  <a:pt x="1365" y="1916"/>
                  <a:pt x="1373" y="1924"/>
                  <a:pt x="1373" y="1924"/>
                </a:cubicBezTo>
                <a:cubicBezTo>
                  <a:pt x="1373" y="1924"/>
                  <a:pt x="1373" y="1932"/>
                  <a:pt x="1384" y="1932"/>
                </a:cubicBezTo>
                <a:lnTo>
                  <a:pt x="1384" y="1959"/>
                </a:lnTo>
                <a:cubicBezTo>
                  <a:pt x="1392" y="1967"/>
                  <a:pt x="1408" y="1975"/>
                  <a:pt x="1408" y="1994"/>
                </a:cubicBezTo>
                <a:lnTo>
                  <a:pt x="1392" y="1994"/>
                </a:lnTo>
                <a:cubicBezTo>
                  <a:pt x="1392" y="2035"/>
                  <a:pt x="1435" y="2054"/>
                  <a:pt x="1443" y="2087"/>
                </a:cubicBezTo>
                <a:cubicBezTo>
                  <a:pt x="1476" y="2087"/>
                  <a:pt x="1476" y="2087"/>
                  <a:pt x="1487" y="2122"/>
                </a:cubicBezTo>
                <a:cubicBezTo>
                  <a:pt x="1495" y="2122"/>
                  <a:pt x="1495" y="2122"/>
                  <a:pt x="1495" y="2114"/>
                </a:cubicBezTo>
                <a:cubicBezTo>
                  <a:pt x="1503" y="2122"/>
                  <a:pt x="1503" y="2122"/>
                  <a:pt x="1511" y="2130"/>
                </a:cubicBezTo>
                <a:cubicBezTo>
                  <a:pt x="1511" y="2138"/>
                  <a:pt x="1503" y="2138"/>
                  <a:pt x="1503" y="2138"/>
                </a:cubicBezTo>
                <a:cubicBezTo>
                  <a:pt x="1511" y="2157"/>
                  <a:pt x="1528" y="2173"/>
                  <a:pt x="1538" y="2182"/>
                </a:cubicBezTo>
                <a:cubicBezTo>
                  <a:pt x="1571" y="2182"/>
                  <a:pt x="1590" y="2200"/>
                  <a:pt x="1606" y="2225"/>
                </a:cubicBezTo>
                <a:cubicBezTo>
                  <a:pt x="1614" y="2233"/>
                  <a:pt x="1631" y="2252"/>
                  <a:pt x="1641" y="2268"/>
                </a:cubicBezTo>
                <a:cubicBezTo>
                  <a:pt x="1650" y="2276"/>
                  <a:pt x="1658" y="2285"/>
                  <a:pt x="1674" y="2303"/>
                </a:cubicBezTo>
                <a:cubicBezTo>
                  <a:pt x="1658" y="2303"/>
                  <a:pt x="1658" y="2311"/>
                  <a:pt x="1650" y="2311"/>
                </a:cubicBezTo>
                <a:cubicBezTo>
                  <a:pt x="1654" y="2320"/>
                  <a:pt x="1658" y="2322"/>
                  <a:pt x="1662" y="2322"/>
                </a:cubicBezTo>
                <a:cubicBezTo>
                  <a:pt x="1666" y="2322"/>
                  <a:pt x="1670" y="2320"/>
                  <a:pt x="1674" y="2320"/>
                </a:cubicBezTo>
                <a:cubicBezTo>
                  <a:pt x="1683" y="2320"/>
                  <a:pt x="1693" y="2320"/>
                  <a:pt x="1709" y="2328"/>
                </a:cubicBezTo>
                <a:cubicBezTo>
                  <a:pt x="1693" y="2328"/>
                  <a:pt x="1693" y="2336"/>
                  <a:pt x="1683" y="2336"/>
                </a:cubicBezTo>
                <a:cubicBezTo>
                  <a:pt x="1683" y="2344"/>
                  <a:pt x="1693" y="2344"/>
                  <a:pt x="1693" y="2355"/>
                </a:cubicBezTo>
                <a:cubicBezTo>
                  <a:pt x="1701" y="2344"/>
                  <a:pt x="1709" y="2344"/>
                  <a:pt x="1718" y="2336"/>
                </a:cubicBezTo>
                <a:cubicBezTo>
                  <a:pt x="1744" y="2355"/>
                  <a:pt x="1761" y="2371"/>
                  <a:pt x="1761" y="2396"/>
                </a:cubicBezTo>
                <a:cubicBezTo>
                  <a:pt x="1769" y="2406"/>
                  <a:pt x="1777" y="2406"/>
                  <a:pt x="1786" y="2406"/>
                </a:cubicBezTo>
                <a:cubicBezTo>
                  <a:pt x="1786" y="2414"/>
                  <a:pt x="1777" y="2423"/>
                  <a:pt x="1769" y="2431"/>
                </a:cubicBezTo>
                <a:cubicBezTo>
                  <a:pt x="1786" y="2431"/>
                  <a:pt x="1796" y="2439"/>
                  <a:pt x="1804" y="2439"/>
                </a:cubicBezTo>
                <a:cubicBezTo>
                  <a:pt x="1829" y="2458"/>
                  <a:pt x="1856" y="2466"/>
                  <a:pt x="1872" y="2482"/>
                </a:cubicBezTo>
                <a:cubicBezTo>
                  <a:pt x="1940" y="2534"/>
                  <a:pt x="2010" y="2594"/>
                  <a:pt x="2078" y="2654"/>
                </a:cubicBezTo>
                <a:cubicBezTo>
                  <a:pt x="2130" y="2697"/>
                  <a:pt x="2190" y="2740"/>
                  <a:pt x="2241" y="2775"/>
                </a:cubicBezTo>
                <a:cubicBezTo>
                  <a:pt x="2276" y="2792"/>
                  <a:pt x="2319" y="2808"/>
                  <a:pt x="2319" y="2860"/>
                </a:cubicBezTo>
                <a:cubicBezTo>
                  <a:pt x="2344" y="2887"/>
                  <a:pt x="2363" y="2911"/>
                  <a:pt x="2388" y="2938"/>
                </a:cubicBezTo>
                <a:cubicBezTo>
                  <a:pt x="2404" y="2963"/>
                  <a:pt x="2439" y="2981"/>
                  <a:pt x="2466" y="3006"/>
                </a:cubicBezTo>
                <a:lnTo>
                  <a:pt x="2542" y="3084"/>
                </a:lnTo>
                <a:cubicBezTo>
                  <a:pt x="2569" y="3109"/>
                  <a:pt x="2585" y="3136"/>
                  <a:pt x="2602" y="3161"/>
                </a:cubicBezTo>
                <a:lnTo>
                  <a:pt x="2602" y="3169"/>
                </a:lnTo>
                <a:cubicBezTo>
                  <a:pt x="2610" y="3169"/>
                  <a:pt x="2620" y="3161"/>
                  <a:pt x="2620" y="3161"/>
                </a:cubicBezTo>
                <a:cubicBezTo>
                  <a:pt x="2637" y="3188"/>
                  <a:pt x="2645" y="3204"/>
                  <a:pt x="2662" y="3231"/>
                </a:cubicBezTo>
                <a:cubicBezTo>
                  <a:pt x="2662" y="3231"/>
                  <a:pt x="2672" y="3239"/>
                  <a:pt x="2680" y="3239"/>
                </a:cubicBezTo>
                <a:cubicBezTo>
                  <a:pt x="2705" y="3264"/>
                  <a:pt x="2732" y="3299"/>
                  <a:pt x="2765" y="3307"/>
                </a:cubicBezTo>
                <a:cubicBezTo>
                  <a:pt x="2775" y="3315"/>
                  <a:pt x="2775" y="3315"/>
                  <a:pt x="2775" y="3324"/>
                </a:cubicBezTo>
                <a:cubicBezTo>
                  <a:pt x="2792" y="3342"/>
                  <a:pt x="2808" y="3359"/>
                  <a:pt x="2816" y="3367"/>
                </a:cubicBezTo>
                <a:cubicBezTo>
                  <a:pt x="2851" y="3402"/>
                  <a:pt x="2868" y="3437"/>
                  <a:pt x="2903" y="3453"/>
                </a:cubicBezTo>
                <a:cubicBezTo>
                  <a:pt x="2911" y="3453"/>
                  <a:pt x="2911" y="3470"/>
                  <a:pt x="2911" y="3478"/>
                </a:cubicBezTo>
                <a:cubicBezTo>
                  <a:pt x="2919" y="3478"/>
                  <a:pt x="2930" y="3488"/>
                  <a:pt x="2938" y="3488"/>
                </a:cubicBezTo>
                <a:cubicBezTo>
                  <a:pt x="2954" y="3513"/>
                  <a:pt x="2971" y="3540"/>
                  <a:pt x="2989" y="3565"/>
                </a:cubicBezTo>
                <a:cubicBezTo>
                  <a:pt x="3022" y="3608"/>
                  <a:pt x="3049" y="3651"/>
                  <a:pt x="3074" y="3684"/>
                </a:cubicBezTo>
                <a:cubicBezTo>
                  <a:pt x="3109" y="3719"/>
                  <a:pt x="3136" y="3754"/>
                  <a:pt x="3161" y="3798"/>
                </a:cubicBezTo>
                <a:cubicBezTo>
                  <a:pt x="3177" y="3839"/>
                  <a:pt x="3204" y="3874"/>
                  <a:pt x="3212" y="3925"/>
                </a:cubicBezTo>
                <a:cubicBezTo>
                  <a:pt x="3220" y="3925"/>
                  <a:pt x="3220" y="3934"/>
                  <a:pt x="3229" y="3942"/>
                </a:cubicBezTo>
                <a:lnTo>
                  <a:pt x="3229" y="3969"/>
                </a:lnTo>
                <a:cubicBezTo>
                  <a:pt x="3247" y="3977"/>
                  <a:pt x="3255" y="3985"/>
                  <a:pt x="3255" y="4012"/>
                </a:cubicBezTo>
                <a:cubicBezTo>
                  <a:pt x="3264" y="4020"/>
                  <a:pt x="3264" y="4037"/>
                  <a:pt x="3264" y="4037"/>
                </a:cubicBezTo>
                <a:cubicBezTo>
                  <a:pt x="3280" y="4064"/>
                  <a:pt x="3272" y="4080"/>
                  <a:pt x="3280" y="4107"/>
                </a:cubicBezTo>
                <a:cubicBezTo>
                  <a:pt x="3280" y="4140"/>
                  <a:pt x="3280" y="4175"/>
                  <a:pt x="3323" y="4200"/>
                </a:cubicBezTo>
                <a:cubicBezTo>
                  <a:pt x="3323" y="4200"/>
                  <a:pt x="3332" y="4210"/>
                  <a:pt x="3332" y="4218"/>
                </a:cubicBezTo>
                <a:cubicBezTo>
                  <a:pt x="3342" y="4262"/>
                  <a:pt x="3350" y="4303"/>
                  <a:pt x="3358" y="4338"/>
                </a:cubicBezTo>
                <a:cubicBezTo>
                  <a:pt x="3367" y="4346"/>
                  <a:pt x="3375" y="4346"/>
                  <a:pt x="3383" y="4354"/>
                </a:cubicBezTo>
                <a:cubicBezTo>
                  <a:pt x="3375" y="4365"/>
                  <a:pt x="3375" y="4381"/>
                  <a:pt x="3375" y="4381"/>
                </a:cubicBezTo>
                <a:cubicBezTo>
                  <a:pt x="3383" y="4406"/>
                  <a:pt x="3383" y="4424"/>
                  <a:pt x="3394" y="4441"/>
                </a:cubicBezTo>
                <a:cubicBezTo>
                  <a:pt x="3402" y="4457"/>
                  <a:pt x="3418" y="4468"/>
                  <a:pt x="3426" y="4492"/>
                </a:cubicBezTo>
                <a:cubicBezTo>
                  <a:pt x="3426" y="4492"/>
                  <a:pt x="3418" y="4492"/>
                  <a:pt x="3418" y="4501"/>
                </a:cubicBezTo>
                <a:lnTo>
                  <a:pt x="3445" y="4501"/>
                </a:lnTo>
                <a:cubicBezTo>
                  <a:pt x="3453" y="4527"/>
                  <a:pt x="3462" y="4544"/>
                  <a:pt x="3470" y="4571"/>
                </a:cubicBezTo>
                <a:cubicBezTo>
                  <a:pt x="3462" y="4604"/>
                  <a:pt x="3462" y="4631"/>
                  <a:pt x="3453" y="4655"/>
                </a:cubicBezTo>
                <a:cubicBezTo>
                  <a:pt x="3486" y="4690"/>
                  <a:pt x="3497" y="4725"/>
                  <a:pt x="3505" y="4758"/>
                </a:cubicBezTo>
                <a:cubicBezTo>
                  <a:pt x="3521" y="4837"/>
                  <a:pt x="3565" y="4905"/>
                  <a:pt x="3608" y="4964"/>
                </a:cubicBezTo>
                <a:cubicBezTo>
                  <a:pt x="3624" y="4991"/>
                  <a:pt x="3633" y="5008"/>
                  <a:pt x="3633" y="5024"/>
                </a:cubicBezTo>
                <a:cubicBezTo>
                  <a:pt x="3641" y="5035"/>
                  <a:pt x="3651" y="5043"/>
                  <a:pt x="3659" y="5043"/>
                </a:cubicBezTo>
                <a:cubicBezTo>
                  <a:pt x="3651" y="5051"/>
                  <a:pt x="3651" y="5051"/>
                  <a:pt x="3641" y="5059"/>
                </a:cubicBezTo>
                <a:cubicBezTo>
                  <a:pt x="3651" y="5068"/>
                  <a:pt x="3651" y="5076"/>
                  <a:pt x="3659" y="5086"/>
                </a:cubicBezTo>
                <a:cubicBezTo>
                  <a:pt x="3684" y="5111"/>
                  <a:pt x="3711" y="5154"/>
                  <a:pt x="3727" y="5189"/>
                </a:cubicBezTo>
                <a:cubicBezTo>
                  <a:pt x="3744" y="5222"/>
                  <a:pt x="3754" y="5249"/>
                  <a:pt x="3779" y="5274"/>
                </a:cubicBezTo>
                <a:cubicBezTo>
                  <a:pt x="3806" y="5300"/>
                  <a:pt x="3814" y="5333"/>
                  <a:pt x="3839" y="5368"/>
                </a:cubicBezTo>
                <a:cubicBezTo>
                  <a:pt x="3847" y="5377"/>
                  <a:pt x="3847" y="5395"/>
                  <a:pt x="3857" y="5412"/>
                </a:cubicBezTo>
                <a:cubicBezTo>
                  <a:pt x="3882" y="5437"/>
                  <a:pt x="3899" y="5463"/>
                  <a:pt x="3925" y="5488"/>
                </a:cubicBezTo>
                <a:cubicBezTo>
                  <a:pt x="3942" y="5507"/>
                  <a:pt x="3969" y="5531"/>
                  <a:pt x="3993" y="5540"/>
                </a:cubicBezTo>
                <a:cubicBezTo>
                  <a:pt x="4002" y="5550"/>
                  <a:pt x="4002" y="5566"/>
                  <a:pt x="4028" y="5566"/>
                </a:cubicBezTo>
                <a:cubicBezTo>
                  <a:pt x="4037" y="5591"/>
                  <a:pt x="4053" y="5610"/>
                  <a:pt x="4080" y="5618"/>
                </a:cubicBezTo>
                <a:cubicBezTo>
                  <a:pt x="4105" y="5634"/>
                  <a:pt x="4123" y="5653"/>
                  <a:pt x="4140" y="5669"/>
                </a:cubicBezTo>
                <a:cubicBezTo>
                  <a:pt x="4191" y="5729"/>
                  <a:pt x="4243" y="5797"/>
                  <a:pt x="4294" y="5859"/>
                </a:cubicBezTo>
                <a:cubicBezTo>
                  <a:pt x="4294" y="5867"/>
                  <a:pt x="4294" y="5867"/>
                  <a:pt x="4303" y="5876"/>
                </a:cubicBezTo>
                <a:cubicBezTo>
                  <a:pt x="4294" y="5876"/>
                  <a:pt x="4294" y="5876"/>
                  <a:pt x="4278" y="5884"/>
                </a:cubicBezTo>
                <a:cubicBezTo>
                  <a:pt x="4303" y="5892"/>
                  <a:pt x="4311" y="5900"/>
                  <a:pt x="4329" y="5911"/>
                </a:cubicBezTo>
                <a:cubicBezTo>
                  <a:pt x="4354" y="5935"/>
                  <a:pt x="4381" y="5962"/>
                  <a:pt x="4414" y="5987"/>
                </a:cubicBezTo>
                <a:lnTo>
                  <a:pt x="4414" y="6003"/>
                </a:lnTo>
                <a:cubicBezTo>
                  <a:pt x="4432" y="6014"/>
                  <a:pt x="4449" y="6022"/>
                  <a:pt x="4457" y="6038"/>
                </a:cubicBezTo>
                <a:cubicBezTo>
                  <a:pt x="4484" y="6065"/>
                  <a:pt x="4509" y="6090"/>
                  <a:pt x="4536" y="6125"/>
                </a:cubicBezTo>
                <a:cubicBezTo>
                  <a:pt x="4579" y="6158"/>
                  <a:pt x="4612" y="6193"/>
                  <a:pt x="4647" y="6236"/>
                </a:cubicBezTo>
                <a:cubicBezTo>
                  <a:pt x="4663" y="6245"/>
                  <a:pt x="4672" y="6261"/>
                  <a:pt x="4690" y="6261"/>
                </a:cubicBezTo>
                <a:cubicBezTo>
                  <a:pt x="4698" y="6296"/>
                  <a:pt x="4723" y="6313"/>
                  <a:pt x="4758" y="6313"/>
                </a:cubicBezTo>
                <a:cubicBezTo>
                  <a:pt x="4758" y="6323"/>
                  <a:pt x="4758" y="6331"/>
                  <a:pt x="4750" y="6331"/>
                </a:cubicBezTo>
                <a:cubicBezTo>
                  <a:pt x="4785" y="6356"/>
                  <a:pt x="4810" y="6383"/>
                  <a:pt x="4826" y="6426"/>
                </a:cubicBezTo>
                <a:lnTo>
                  <a:pt x="4845" y="6426"/>
                </a:lnTo>
                <a:cubicBezTo>
                  <a:pt x="4861" y="6451"/>
                  <a:pt x="4878" y="6467"/>
                  <a:pt x="4896" y="6494"/>
                </a:cubicBezTo>
                <a:cubicBezTo>
                  <a:pt x="4905" y="6502"/>
                  <a:pt x="4913" y="6519"/>
                  <a:pt x="4921" y="6537"/>
                </a:cubicBezTo>
                <a:cubicBezTo>
                  <a:pt x="4929" y="6529"/>
                  <a:pt x="4929" y="6529"/>
                  <a:pt x="4929" y="6519"/>
                </a:cubicBezTo>
                <a:lnTo>
                  <a:pt x="4948" y="6519"/>
                </a:lnTo>
                <a:cubicBezTo>
                  <a:pt x="4948" y="6529"/>
                  <a:pt x="4948" y="6537"/>
                  <a:pt x="4956" y="6546"/>
                </a:cubicBezTo>
                <a:cubicBezTo>
                  <a:pt x="4981" y="6562"/>
                  <a:pt x="5008" y="6581"/>
                  <a:pt x="5032" y="6605"/>
                </a:cubicBezTo>
                <a:cubicBezTo>
                  <a:pt x="5032" y="6605"/>
                  <a:pt x="5043" y="6605"/>
                  <a:pt x="5051" y="6597"/>
                </a:cubicBezTo>
                <a:cubicBezTo>
                  <a:pt x="5059" y="6614"/>
                  <a:pt x="5067" y="6622"/>
                  <a:pt x="5067" y="6632"/>
                </a:cubicBezTo>
                <a:lnTo>
                  <a:pt x="5094" y="6632"/>
                </a:lnTo>
                <a:cubicBezTo>
                  <a:pt x="5102" y="6649"/>
                  <a:pt x="5102" y="6657"/>
                  <a:pt x="5111" y="6673"/>
                </a:cubicBezTo>
                <a:cubicBezTo>
                  <a:pt x="5125" y="6682"/>
                  <a:pt x="5133" y="6702"/>
                  <a:pt x="5157" y="6702"/>
                </a:cubicBezTo>
                <a:cubicBezTo>
                  <a:pt x="5161" y="6702"/>
                  <a:pt x="5166" y="6701"/>
                  <a:pt x="5170" y="6700"/>
                </a:cubicBezTo>
                <a:lnTo>
                  <a:pt x="5170" y="6717"/>
                </a:lnTo>
                <a:cubicBezTo>
                  <a:pt x="5222" y="6743"/>
                  <a:pt x="5265" y="6768"/>
                  <a:pt x="5300" y="6787"/>
                </a:cubicBezTo>
                <a:cubicBezTo>
                  <a:pt x="5309" y="6795"/>
                  <a:pt x="5309" y="6803"/>
                  <a:pt x="5309" y="6811"/>
                </a:cubicBezTo>
                <a:cubicBezTo>
                  <a:pt x="5317" y="6803"/>
                  <a:pt x="5317" y="6795"/>
                  <a:pt x="5317" y="6787"/>
                </a:cubicBezTo>
                <a:cubicBezTo>
                  <a:pt x="5325" y="6803"/>
                  <a:pt x="5342" y="6811"/>
                  <a:pt x="5342" y="6820"/>
                </a:cubicBezTo>
                <a:cubicBezTo>
                  <a:pt x="5350" y="6842"/>
                  <a:pt x="5363" y="6857"/>
                  <a:pt x="5381" y="6857"/>
                </a:cubicBezTo>
                <a:cubicBezTo>
                  <a:pt x="5385" y="6857"/>
                  <a:pt x="5389" y="6856"/>
                  <a:pt x="5393" y="6855"/>
                </a:cubicBezTo>
                <a:cubicBezTo>
                  <a:pt x="5403" y="6863"/>
                  <a:pt x="5403" y="6880"/>
                  <a:pt x="5412" y="6880"/>
                </a:cubicBezTo>
                <a:cubicBezTo>
                  <a:pt x="5420" y="6890"/>
                  <a:pt x="5436" y="6898"/>
                  <a:pt x="5445" y="6898"/>
                </a:cubicBezTo>
                <a:cubicBezTo>
                  <a:pt x="5445" y="6915"/>
                  <a:pt x="5445" y="6923"/>
                  <a:pt x="5455" y="6931"/>
                </a:cubicBezTo>
                <a:cubicBezTo>
                  <a:pt x="5458" y="6930"/>
                  <a:pt x="5462" y="6930"/>
                  <a:pt x="5465" y="6930"/>
                </a:cubicBezTo>
                <a:cubicBezTo>
                  <a:pt x="5496" y="6930"/>
                  <a:pt x="5533" y="6961"/>
                  <a:pt x="5548" y="6993"/>
                </a:cubicBezTo>
                <a:cubicBezTo>
                  <a:pt x="5558" y="7001"/>
                  <a:pt x="5566" y="7009"/>
                  <a:pt x="5575" y="7018"/>
                </a:cubicBezTo>
                <a:cubicBezTo>
                  <a:pt x="5578" y="7014"/>
                  <a:pt x="5581" y="7012"/>
                  <a:pt x="5585" y="7012"/>
                </a:cubicBezTo>
                <a:cubicBezTo>
                  <a:pt x="5590" y="7012"/>
                  <a:pt x="5594" y="7016"/>
                  <a:pt x="5599" y="7026"/>
                </a:cubicBezTo>
                <a:lnTo>
                  <a:pt x="5591" y="7026"/>
                </a:lnTo>
                <a:cubicBezTo>
                  <a:pt x="5618" y="7077"/>
                  <a:pt x="5678" y="7077"/>
                  <a:pt x="5713" y="7121"/>
                </a:cubicBezTo>
                <a:cubicBezTo>
                  <a:pt x="5721" y="7104"/>
                  <a:pt x="5729" y="7096"/>
                  <a:pt x="5737" y="7086"/>
                </a:cubicBezTo>
                <a:cubicBezTo>
                  <a:pt x="5763" y="7091"/>
                  <a:pt x="5776" y="7093"/>
                  <a:pt x="5785" y="7093"/>
                </a:cubicBezTo>
                <a:cubicBezTo>
                  <a:pt x="5793" y="7093"/>
                  <a:pt x="5797" y="7091"/>
                  <a:pt x="5805" y="7086"/>
                </a:cubicBezTo>
                <a:cubicBezTo>
                  <a:pt x="5797" y="7061"/>
                  <a:pt x="5797" y="7044"/>
                  <a:pt x="5789" y="7009"/>
                </a:cubicBezTo>
                <a:lnTo>
                  <a:pt x="5721" y="7009"/>
                </a:lnTo>
                <a:lnTo>
                  <a:pt x="5721" y="6993"/>
                </a:lnTo>
                <a:cubicBezTo>
                  <a:pt x="5707" y="7001"/>
                  <a:pt x="5699" y="7005"/>
                  <a:pt x="5691" y="7005"/>
                </a:cubicBezTo>
                <a:cubicBezTo>
                  <a:pt x="5684" y="7005"/>
                  <a:pt x="5678" y="7001"/>
                  <a:pt x="5669" y="6993"/>
                </a:cubicBezTo>
                <a:cubicBezTo>
                  <a:pt x="5678" y="6993"/>
                  <a:pt x="5686" y="6993"/>
                  <a:pt x="5694" y="6983"/>
                </a:cubicBezTo>
                <a:cubicBezTo>
                  <a:pt x="5686" y="6974"/>
                  <a:pt x="5678" y="6966"/>
                  <a:pt x="5661" y="6958"/>
                </a:cubicBezTo>
                <a:cubicBezTo>
                  <a:pt x="5661" y="6966"/>
                  <a:pt x="5651" y="6966"/>
                  <a:pt x="5651" y="6974"/>
                </a:cubicBezTo>
                <a:cubicBezTo>
                  <a:pt x="5651" y="6966"/>
                  <a:pt x="5651" y="6958"/>
                  <a:pt x="5643" y="6950"/>
                </a:cubicBezTo>
                <a:cubicBezTo>
                  <a:pt x="5643" y="6958"/>
                  <a:pt x="5643" y="6958"/>
                  <a:pt x="5634" y="6966"/>
                </a:cubicBezTo>
                <a:cubicBezTo>
                  <a:pt x="5626" y="6958"/>
                  <a:pt x="5610" y="6950"/>
                  <a:pt x="5599" y="6931"/>
                </a:cubicBezTo>
                <a:cubicBezTo>
                  <a:pt x="5599" y="6923"/>
                  <a:pt x="5599" y="6915"/>
                  <a:pt x="5591" y="6915"/>
                </a:cubicBezTo>
                <a:lnTo>
                  <a:pt x="5566" y="6915"/>
                </a:lnTo>
                <a:cubicBezTo>
                  <a:pt x="5566" y="6906"/>
                  <a:pt x="5566" y="6906"/>
                  <a:pt x="5558" y="6898"/>
                </a:cubicBezTo>
                <a:cubicBezTo>
                  <a:pt x="5548" y="6898"/>
                  <a:pt x="5531" y="6898"/>
                  <a:pt x="5515" y="6890"/>
                </a:cubicBezTo>
                <a:cubicBezTo>
                  <a:pt x="5523" y="6880"/>
                  <a:pt x="5523" y="6880"/>
                  <a:pt x="5523" y="6871"/>
                </a:cubicBezTo>
                <a:cubicBezTo>
                  <a:pt x="5515" y="6855"/>
                  <a:pt x="5506" y="6847"/>
                  <a:pt x="5496" y="6838"/>
                </a:cubicBezTo>
                <a:cubicBezTo>
                  <a:pt x="5496" y="6838"/>
                  <a:pt x="5488" y="6838"/>
                  <a:pt x="5480" y="6847"/>
                </a:cubicBezTo>
                <a:cubicBezTo>
                  <a:pt x="5480" y="6828"/>
                  <a:pt x="5471" y="6820"/>
                  <a:pt x="5471" y="6811"/>
                </a:cubicBezTo>
                <a:cubicBezTo>
                  <a:pt x="5436" y="6795"/>
                  <a:pt x="5412" y="6768"/>
                  <a:pt x="5385" y="6752"/>
                </a:cubicBezTo>
                <a:lnTo>
                  <a:pt x="5385" y="6787"/>
                </a:lnTo>
                <a:cubicBezTo>
                  <a:pt x="5360" y="6768"/>
                  <a:pt x="5352" y="6743"/>
                  <a:pt x="5342" y="6725"/>
                </a:cubicBezTo>
                <a:lnTo>
                  <a:pt x="5317" y="6725"/>
                </a:lnTo>
                <a:lnTo>
                  <a:pt x="5317" y="6708"/>
                </a:lnTo>
                <a:cubicBezTo>
                  <a:pt x="5274" y="6684"/>
                  <a:pt x="5238" y="6665"/>
                  <a:pt x="5197" y="6649"/>
                </a:cubicBezTo>
                <a:cubicBezTo>
                  <a:pt x="5206" y="6640"/>
                  <a:pt x="5206" y="6632"/>
                  <a:pt x="5206" y="6632"/>
                </a:cubicBezTo>
                <a:cubicBezTo>
                  <a:pt x="5187" y="6622"/>
                  <a:pt x="5170" y="6622"/>
                  <a:pt x="5154" y="6614"/>
                </a:cubicBezTo>
                <a:cubicBezTo>
                  <a:pt x="5154" y="6570"/>
                  <a:pt x="5119" y="6554"/>
                  <a:pt x="5084" y="6537"/>
                </a:cubicBezTo>
                <a:cubicBezTo>
                  <a:pt x="5076" y="6511"/>
                  <a:pt x="5067" y="6494"/>
                  <a:pt x="5051" y="6467"/>
                </a:cubicBezTo>
                <a:cubicBezTo>
                  <a:pt x="5008" y="6416"/>
                  <a:pt x="4964" y="6364"/>
                  <a:pt x="4905" y="6313"/>
                </a:cubicBezTo>
                <a:cubicBezTo>
                  <a:pt x="4905" y="6323"/>
                  <a:pt x="4905" y="6323"/>
                  <a:pt x="4896" y="6323"/>
                </a:cubicBezTo>
                <a:cubicBezTo>
                  <a:pt x="4896" y="6313"/>
                  <a:pt x="4888" y="6304"/>
                  <a:pt x="4888" y="6296"/>
                </a:cubicBezTo>
                <a:cubicBezTo>
                  <a:pt x="4869" y="6280"/>
                  <a:pt x="4853" y="6271"/>
                  <a:pt x="4837" y="6261"/>
                </a:cubicBezTo>
                <a:lnTo>
                  <a:pt x="4837" y="6228"/>
                </a:lnTo>
                <a:cubicBezTo>
                  <a:pt x="4818" y="6210"/>
                  <a:pt x="4810" y="6201"/>
                  <a:pt x="4801" y="6185"/>
                </a:cubicBezTo>
                <a:cubicBezTo>
                  <a:pt x="4793" y="6158"/>
                  <a:pt x="4775" y="6150"/>
                  <a:pt x="4758" y="6150"/>
                </a:cubicBezTo>
                <a:cubicBezTo>
                  <a:pt x="4742" y="6117"/>
                  <a:pt x="4723" y="6098"/>
                  <a:pt x="4707" y="6074"/>
                </a:cubicBezTo>
                <a:cubicBezTo>
                  <a:pt x="4690" y="6065"/>
                  <a:pt x="4672" y="6047"/>
                  <a:pt x="4655" y="6038"/>
                </a:cubicBezTo>
                <a:cubicBezTo>
                  <a:pt x="4639" y="6022"/>
                  <a:pt x="4620" y="6003"/>
                  <a:pt x="4612" y="5979"/>
                </a:cubicBezTo>
                <a:lnTo>
                  <a:pt x="4604" y="5979"/>
                </a:lnTo>
                <a:cubicBezTo>
                  <a:pt x="4587" y="5952"/>
                  <a:pt x="4560" y="5927"/>
                  <a:pt x="4544" y="5911"/>
                </a:cubicBezTo>
                <a:cubicBezTo>
                  <a:pt x="4527" y="5884"/>
                  <a:pt x="4517" y="5867"/>
                  <a:pt x="4500" y="5849"/>
                </a:cubicBezTo>
                <a:cubicBezTo>
                  <a:pt x="4484" y="5832"/>
                  <a:pt x="4465" y="5816"/>
                  <a:pt x="4449" y="5797"/>
                </a:cubicBezTo>
                <a:cubicBezTo>
                  <a:pt x="4432" y="5781"/>
                  <a:pt x="4432" y="5756"/>
                  <a:pt x="4406" y="5737"/>
                </a:cubicBezTo>
                <a:lnTo>
                  <a:pt x="4397" y="5729"/>
                </a:lnTo>
                <a:cubicBezTo>
                  <a:pt x="4389" y="5713"/>
                  <a:pt x="4389" y="5694"/>
                  <a:pt x="4381" y="5678"/>
                </a:cubicBezTo>
                <a:cubicBezTo>
                  <a:pt x="4354" y="5653"/>
                  <a:pt x="4329" y="5626"/>
                  <a:pt x="4311" y="5591"/>
                </a:cubicBezTo>
                <a:cubicBezTo>
                  <a:pt x="4303" y="5575"/>
                  <a:pt x="4294" y="5566"/>
                  <a:pt x="4286" y="5550"/>
                </a:cubicBezTo>
                <a:cubicBezTo>
                  <a:pt x="4286" y="5531"/>
                  <a:pt x="4270" y="5531"/>
                  <a:pt x="4259" y="5515"/>
                </a:cubicBezTo>
                <a:cubicBezTo>
                  <a:pt x="4251" y="5488"/>
                  <a:pt x="4218" y="5480"/>
                  <a:pt x="4200" y="5463"/>
                </a:cubicBezTo>
                <a:cubicBezTo>
                  <a:pt x="4183" y="5447"/>
                  <a:pt x="4175" y="5420"/>
                  <a:pt x="4156" y="5412"/>
                </a:cubicBezTo>
                <a:cubicBezTo>
                  <a:pt x="4123" y="5395"/>
                  <a:pt x="4105" y="5368"/>
                  <a:pt x="4080" y="5344"/>
                </a:cubicBezTo>
                <a:cubicBezTo>
                  <a:pt x="4080" y="5333"/>
                  <a:pt x="4072" y="5325"/>
                  <a:pt x="4063" y="5317"/>
                </a:cubicBezTo>
                <a:cubicBezTo>
                  <a:pt x="4053" y="5282"/>
                  <a:pt x="4045" y="5241"/>
                  <a:pt x="4012" y="5206"/>
                </a:cubicBezTo>
                <a:cubicBezTo>
                  <a:pt x="4002" y="5206"/>
                  <a:pt x="4002" y="5197"/>
                  <a:pt x="4002" y="5189"/>
                </a:cubicBezTo>
                <a:cubicBezTo>
                  <a:pt x="3985" y="5162"/>
                  <a:pt x="3969" y="5127"/>
                  <a:pt x="3942" y="5094"/>
                </a:cubicBezTo>
                <a:cubicBezTo>
                  <a:pt x="3917" y="5076"/>
                  <a:pt x="3909" y="5051"/>
                  <a:pt x="3890" y="5016"/>
                </a:cubicBezTo>
                <a:cubicBezTo>
                  <a:pt x="3882" y="4991"/>
                  <a:pt x="3866" y="4964"/>
                  <a:pt x="3847" y="4921"/>
                </a:cubicBezTo>
                <a:cubicBezTo>
                  <a:pt x="3839" y="4896"/>
                  <a:pt x="3806" y="4870"/>
                  <a:pt x="3806" y="4818"/>
                </a:cubicBezTo>
                <a:lnTo>
                  <a:pt x="3795" y="4818"/>
                </a:lnTo>
                <a:lnTo>
                  <a:pt x="3795" y="4785"/>
                </a:lnTo>
                <a:cubicBezTo>
                  <a:pt x="3787" y="4777"/>
                  <a:pt x="3787" y="4767"/>
                  <a:pt x="3779" y="4758"/>
                </a:cubicBezTo>
                <a:cubicBezTo>
                  <a:pt x="3771" y="4725"/>
                  <a:pt x="3754" y="4690"/>
                  <a:pt x="3744" y="4655"/>
                </a:cubicBezTo>
                <a:cubicBezTo>
                  <a:pt x="3736" y="4639"/>
                  <a:pt x="3736" y="4622"/>
                  <a:pt x="3736" y="4612"/>
                </a:cubicBezTo>
                <a:lnTo>
                  <a:pt x="3736" y="4571"/>
                </a:lnTo>
                <a:cubicBezTo>
                  <a:pt x="3719" y="4536"/>
                  <a:pt x="3719" y="4501"/>
                  <a:pt x="3719" y="4457"/>
                </a:cubicBezTo>
                <a:cubicBezTo>
                  <a:pt x="3711" y="4433"/>
                  <a:pt x="3703" y="4398"/>
                  <a:pt x="3692" y="4365"/>
                </a:cubicBezTo>
                <a:cubicBezTo>
                  <a:pt x="3668" y="4354"/>
                  <a:pt x="3659" y="4338"/>
                  <a:pt x="3659" y="4321"/>
                </a:cubicBezTo>
                <a:cubicBezTo>
                  <a:pt x="3659" y="4303"/>
                  <a:pt x="3651" y="4294"/>
                  <a:pt x="3651" y="4286"/>
                </a:cubicBezTo>
                <a:cubicBezTo>
                  <a:pt x="3624" y="4262"/>
                  <a:pt x="3616" y="4235"/>
                  <a:pt x="3616" y="4210"/>
                </a:cubicBezTo>
                <a:cubicBezTo>
                  <a:pt x="3616" y="4200"/>
                  <a:pt x="3624" y="4200"/>
                  <a:pt x="3633" y="4191"/>
                </a:cubicBezTo>
                <a:cubicBezTo>
                  <a:pt x="3633" y="4183"/>
                  <a:pt x="3633" y="4175"/>
                  <a:pt x="3624" y="4167"/>
                </a:cubicBezTo>
                <a:cubicBezTo>
                  <a:pt x="3608" y="4123"/>
                  <a:pt x="3589" y="4072"/>
                  <a:pt x="3573" y="4029"/>
                </a:cubicBezTo>
                <a:cubicBezTo>
                  <a:pt x="3573" y="4020"/>
                  <a:pt x="3573" y="4012"/>
                  <a:pt x="3565" y="4004"/>
                </a:cubicBezTo>
                <a:cubicBezTo>
                  <a:pt x="3538" y="3977"/>
                  <a:pt x="3538" y="3942"/>
                  <a:pt x="3521" y="3909"/>
                </a:cubicBezTo>
                <a:cubicBezTo>
                  <a:pt x="3513" y="3882"/>
                  <a:pt x="3505" y="3857"/>
                  <a:pt x="3486" y="3831"/>
                </a:cubicBezTo>
                <a:lnTo>
                  <a:pt x="3486" y="3806"/>
                </a:lnTo>
                <a:lnTo>
                  <a:pt x="3462" y="3806"/>
                </a:lnTo>
                <a:cubicBezTo>
                  <a:pt x="3462" y="3779"/>
                  <a:pt x="3478" y="3754"/>
                  <a:pt x="3462" y="3736"/>
                </a:cubicBezTo>
                <a:cubicBezTo>
                  <a:pt x="3453" y="3746"/>
                  <a:pt x="3453" y="3746"/>
                  <a:pt x="3445" y="3746"/>
                </a:cubicBezTo>
                <a:cubicBezTo>
                  <a:pt x="3426" y="3719"/>
                  <a:pt x="3418" y="3676"/>
                  <a:pt x="3383" y="3651"/>
                </a:cubicBezTo>
                <a:cubicBezTo>
                  <a:pt x="3383" y="3625"/>
                  <a:pt x="3367" y="3616"/>
                  <a:pt x="3350" y="3600"/>
                </a:cubicBezTo>
                <a:cubicBezTo>
                  <a:pt x="3342" y="3592"/>
                  <a:pt x="3342" y="3573"/>
                  <a:pt x="3332" y="3565"/>
                </a:cubicBezTo>
                <a:cubicBezTo>
                  <a:pt x="3323" y="3557"/>
                  <a:pt x="3323" y="3540"/>
                  <a:pt x="3315" y="3530"/>
                </a:cubicBezTo>
                <a:cubicBezTo>
                  <a:pt x="3315" y="3513"/>
                  <a:pt x="3307" y="3505"/>
                  <a:pt x="3307" y="3488"/>
                </a:cubicBezTo>
                <a:cubicBezTo>
                  <a:pt x="3307" y="3488"/>
                  <a:pt x="3299" y="3478"/>
                  <a:pt x="3290" y="3478"/>
                </a:cubicBezTo>
                <a:lnTo>
                  <a:pt x="3290" y="3462"/>
                </a:lnTo>
                <a:cubicBezTo>
                  <a:pt x="3272" y="3437"/>
                  <a:pt x="3264" y="3418"/>
                  <a:pt x="3247" y="3402"/>
                </a:cubicBezTo>
                <a:cubicBezTo>
                  <a:pt x="3239" y="3394"/>
                  <a:pt x="3229" y="3385"/>
                  <a:pt x="3229" y="3375"/>
                </a:cubicBezTo>
                <a:cubicBezTo>
                  <a:pt x="3212" y="3350"/>
                  <a:pt x="3196" y="3324"/>
                  <a:pt x="3187" y="3299"/>
                </a:cubicBezTo>
                <a:cubicBezTo>
                  <a:pt x="3169" y="3272"/>
                  <a:pt x="3152" y="3247"/>
                  <a:pt x="3117" y="3247"/>
                </a:cubicBezTo>
                <a:cubicBezTo>
                  <a:pt x="3109" y="3239"/>
                  <a:pt x="3101" y="3220"/>
                  <a:pt x="3101" y="3220"/>
                </a:cubicBezTo>
                <a:cubicBezTo>
                  <a:pt x="3074" y="3204"/>
                  <a:pt x="3049" y="3188"/>
                  <a:pt x="3033" y="3179"/>
                </a:cubicBezTo>
                <a:cubicBezTo>
                  <a:pt x="3022" y="3144"/>
                  <a:pt x="3022" y="3109"/>
                  <a:pt x="2989" y="3093"/>
                </a:cubicBezTo>
                <a:cubicBezTo>
                  <a:pt x="2954" y="3066"/>
                  <a:pt x="2930" y="3033"/>
                  <a:pt x="2903" y="3006"/>
                </a:cubicBezTo>
                <a:cubicBezTo>
                  <a:pt x="2816" y="2955"/>
                  <a:pt x="2740" y="2903"/>
                  <a:pt x="2688" y="2819"/>
                </a:cubicBezTo>
                <a:lnTo>
                  <a:pt x="2680" y="2819"/>
                </a:lnTo>
                <a:cubicBezTo>
                  <a:pt x="2662" y="2800"/>
                  <a:pt x="2645" y="2783"/>
                  <a:pt x="2629" y="2767"/>
                </a:cubicBezTo>
                <a:cubicBezTo>
                  <a:pt x="2620" y="2757"/>
                  <a:pt x="2610" y="2757"/>
                  <a:pt x="2602" y="2748"/>
                </a:cubicBezTo>
                <a:cubicBezTo>
                  <a:pt x="2585" y="2724"/>
                  <a:pt x="2559" y="2705"/>
                  <a:pt x="2559" y="2672"/>
                </a:cubicBezTo>
                <a:cubicBezTo>
                  <a:pt x="2550" y="2672"/>
                  <a:pt x="2550" y="2664"/>
                  <a:pt x="2542" y="2664"/>
                </a:cubicBezTo>
                <a:cubicBezTo>
                  <a:pt x="2517" y="2637"/>
                  <a:pt x="2491" y="2612"/>
                  <a:pt x="2456" y="2586"/>
                </a:cubicBezTo>
                <a:cubicBezTo>
                  <a:pt x="2414" y="2561"/>
                  <a:pt x="2371" y="2526"/>
                  <a:pt x="2328" y="2491"/>
                </a:cubicBezTo>
                <a:lnTo>
                  <a:pt x="2319" y="2491"/>
                </a:lnTo>
                <a:cubicBezTo>
                  <a:pt x="2293" y="2474"/>
                  <a:pt x="2260" y="2458"/>
                  <a:pt x="2233" y="2439"/>
                </a:cubicBezTo>
                <a:cubicBezTo>
                  <a:pt x="2225" y="2431"/>
                  <a:pt x="2216" y="2423"/>
                  <a:pt x="2198" y="2414"/>
                </a:cubicBezTo>
                <a:cubicBezTo>
                  <a:pt x="2190" y="2388"/>
                  <a:pt x="2165" y="2371"/>
                  <a:pt x="2165" y="2336"/>
                </a:cubicBezTo>
                <a:cubicBezTo>
                  <a:pt x="2165" y="2328"/>
                  <a:pt x="2146" y="2311"/>
                  <a:pt x="2138" y="2311"/>
                </a:cubicBezTo>
                <a:cubicBezTo>
                  <a:pt x="2113" y="2303"/>
                  <a:pt x="2095" y="2285"/>
                  <a:pt x="2078" y="2268"/>
                </a:cubicBezTo>
                <a:cubicBezTo>
                  <a:pt x="2043" y="2233"/>
                  <a:pt x="2002" y="2217"/>
                  <a:pt x="1975" y="2173"/>
                </a:cubicBezTo>
                <a:cubicBezTo>
                  <a:pt x="1959" y="2149"/>
                  <a:pt x="1940" y="2122"/>
                  <a:pt x="1915" y="2097"/>
                </a:cubicBezTo>
                <a:cubicBezTo>
                  <a:pt x="1907" y="2087"/>
                  <a:pt x="1899" y="2070"/>
                  <a:pt x="1889" y="2070"/>
                </a:cubicBezTo>
                <a:cubicBezTo>
                  <a:pt x="1856" y="2045"/>
                  <a:pt x="1829" y="2019"/>
                  <a:pt x="1804" y="1984"/>
                </a:cubicBezTo>
                <a:cubicBezTo>
                  <a:pt x="1769" y="1959"/>
                  <a:pt x="1761" y="1907"/>
                  <a:pt x="1718" y="1891"/>
                </a:cubicBezTo>
                <a:cubicBezTo>
                  <a:pt x="1709" y="1856"/>
                  <a:pt x="1674" y="1839"/>
                  <a:pt x="1674" y="1804"/>
                </a:cubicBezTo>
                <a:lnTo>
                  <a:pt x="1666" y="1804"/>
                </a:lnTo>
                <a:cubicBezTo>
                  <a:pt x="1650" y="1804"/>
                  <a:pt x="1641" y="1796"/>
                  <a:pt x="1631" y="1777"/>
                </a:cubicBezTo>
                <a:cubicBezTo>
                  <a:pt x="1631" y="1769"/>
                  <a:pt x="1623" y="1761"/>
                  <a:pt x="1614" y="1753"/>
                </a:cubicBezTo>
                <a:cubicBezTo>
                  <a:pt x="1579" y="1726"/>
                  <a:pt x="1555" y="1685"/>
                  <a:pt x="1538" y="1650"/>
                </a:cubicBezTo>
                <a:cubicBezTo>
                  <a:pt x="1520" y="1598"/>
                  <a:pt x="1503" y="1555"/>
                  <a:pt x="1487" y="1512"/>
                </a:cubicBezTo>
                <a:cubicBezTo>
                  <a:pt x="1452" y="1487"/>
                  <a:pt x="1425" y="1452"/>
                  <a:pt x="1408" y="1400"/>
                </a:cubicBezTo>
                <a:cubicBezTo>
                  <a:pt x="1408" y="1384"/>
                  <a:pt x="1400" y="1365"/>
                  <a:pt x="1392" y="1349"/>
                </a:cubicBezTo>
                <a:cubicBezTo>
                  <a:pt x="1373" y="1340"/>
                  <a:pt x="1349" y="1340"/>
                  <a:pt x="1349" y="1314"/>
                </a:cubicBezTo>
                <a:cubicBezTo>
                  <a:pt x="1305" y="1297"/>
                  <a:pt x="1281" y="1262"/>
                  <a:pt x="1237" y="1254"/>
                </a:cubicBezTo>
                <a:lnTo>
                  <a:pt x="1237" y="1246"/>
                </a:lnTo>
                <a:cubicBezTo>
                  <a:pt x="1210" y="1221"/>
                  <a:pt x="1186" y="1186"/>
                  <a:pt x="1186" y="1143"/>
                </a:cubicBezTo>
                <a:cubicBezTo>
                  <a:pt x="1186" y="1134"/>
                  <a:pt x="1177" y="1126"/>
                  <a:pt x="1167" y="1118"/>
                </a:cubicBezTo>
                <a:cubicBezTo>
                  <a:pt x="1151" y="1091"/>
                  <a:pt x="1126" y="1075"/>
                  <a:pt x="1107" y="1048"/>
                </a:cubicBezTo>
                <a:cubicBezTo>
                  <a:pt x="1107" y="1039"/>
                  <a:pt x="1099" y="1031"/>
                  <a:pt x="1099" y="1023"/>
                </a:cubicBezTo>
                <a:cubicBezTo>
                  <a:pt x="1099" y="1031"/>
                  <a:pt x="1091" y="1031"/>
                  <a:pt x="1091" y="1039"/>
                </a:cubicBezTo>
                <a:cubicBezTo>
                  <a:pt x="1056" y="1023"/>
                  <a:pt x="1056" y="988"/>
                  <a:pt x="1031" y="971"/>
                </a:cubicBezTo>
                <a:cubicBezTo>
                  <a:pt x="1031" y="971"/>
                  <a:pt x="1023" y="971"/>
                  <a:pt x="1013" y="980"/>
                </a:cubicBezTo>
                <a:cubicBezTo>
                  <a:pt x="1004" y="971"/>
                  <a:pt x="1004" y="963"/>
                  <a:pt x="996" y="963"/>
                </a:cubicBezTo>
                <a:cubicBezTo>
                  <a:pt x="1004" y="953"/>
                  <a:pt x="1004" y="945"/>
                  <a:pt x="1004" y="936"/>
                </a:cubicBezTo>
                <a:lnTo>
                  <a:pt x="971" y="936"/>
                </a:lnTo>
                <a:cubicBezTo>
                  <a:pt x="971" y="912"/>
                  <a:pt x="971" y="893"/>
                  <a:pt x="945" y="877"/>
                </a:cubicBezTo>
                <a:cubicBezTo>
                  <a:pt x="909" y="868"/>
                  <a:pt x="885" y="850"/>
                  <a:pt x="868" y="817"/>
                </a:cubicBezTo>
                <a:cubicBezTo>
                  <a:pt x="858" y="809"/>
                  <a:pt x="850" y="790"/>
                  <a:pt x="841" y="790"/>
                </a:cubicBezTo>
                <a:cubicBezTo>
                  <a:pt x="806" y="774"/>
                  <a:pt x="782" y="747"/>
                  <a:pt x="755" y="722"/>
                </a:cubicBezTo>
                <a:cubicBezTo>
                  <a:pt x="722" y="695"/>
                  <a:pt x="687" y="671"/>
                  <a:pt x="670" y="627"/>
                </a:cubicBezTo>
                <a:cubicBezTo>
                  <a:pt x="652" y="627"/>
                  <a:pt x="644" y="627"/>
                  <a:pt x="619" y="635"/>
                </a:cubicBezTo>
                <a:cubicBezTo>
                  <a:pt x="611" y="619"/>
                  <a:pt x="600" y="602"/>
                  <a:pt x="584" y="592"/>
                </a:cubicBezTo>
                <a:cubicBezTo>
                  <a:pt x="559" y="576"/>
                  <a:pt x="540" y="559"/>
                  <a:pt x="549" y="532"/>
                </a:cubicBezTo>
                <a:cubicBezTo>
                  <a:pt x="540" y="524"/>
                  <a:pt x="532" y="516"/>
                  <a:pt x="524" y="516"/>
                </a:cubicBezTo>
                <a:cubicBezTo>
                  <a:pt x="516" y="508"/>
                  <a:pt x="507" y="499"/>
                  <a:pt x="497" y="489"/>
                </a:cubicBezTo>
                <a:cubicBezTo>
                  <a:pt x="481" y="473"/>
                  <a:pt x="456" y="464"/>
                  <a:pt x="446" y="448"/>
                </a:cubicBezTo>
                <a:cubicBezTo>
                  <a:pt x="437" y="421"/>
                  <a:pt x="421" y="413"/>
                  <a:pt x="413" y="405"/>
                </a:cubicBezTo>
                <a:cubicBezTo>
                  <a:pt x="394" y="386"/>
                  <a:pt x="386" y="370"/>
                  <a:pt x="369" y="361"/>
                </a:cubicBezTo>
                <a:cubicBezTo>
                  <a:pt x="361" y="353"/>
                  <a:pt x="353" y="334"/>
                  <a:pt x="353" y="326"/>
                </a:cubicBezTo>
                <a:cubicBezTo>
                  <a:pt x="301" y="318"/>
                  <a:pt x="283" y="283"/>
                  <a:pt x="275" y="242"/>
                </a:cubicBezTo>
                <a:cubicBezTo>
                  <a:pt x="240" y="242"/>
                  <a:pt x="223" y="223"/>
                  <a:pt x="215" y="198"/>
                </a:cubicBezTo>
                <a:cubicBezTo>
                  <a:pt x="215" y="190"/>
                  <a:pt x="207" y="190"/>
                  <a:pt x="198" y="180"/>
                </a:cubicBezTo>
                <a:cubicBezTo>
                  <a:pt x="180" y="155"/>
                  <a:pt x="155" y="139"/>
                  <a:pt x="136" y="112"/>
                </a:cubicBezTo>
                <a:cubicBezTo>
                  <a:pt x="120" y="95"/>
                  <a:pt x="103" y="77"/>
                  <a:pt x="68" y="69"/>
                </a:cubicBezTo>
                <a:cubicBezTo>
                  <a:pt x="44" y="60"/>
                  <a:pt x="9" y="44"/>
                  <a:pt x="17" y="9"/>
                </a:cubicBezTo>
                <a:cubicBezTo>
                  <a:pt x="17" y="1"/>
                  <a:pt x="9" y="1"/>
                  <a:pt x="0" y="1"/>
                </a:cubicBezTo>
                <a:close/>
              </a:path>
            </a:pathLst>
          </a:custGeom>
          <a:solidFill>
            <a:srgbClr val="F9B0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0" name="Google Shape;2230;p31"/>
          <p:cNvSpPr/>
          <p:nvPr/>
        </p:nvSpPr>
        <p:spPr>
          <a:xfrm rot="-5400000">
            <a:off x="6719513" y="4661087"/>
            <a:ext cx="659268" cy="777375"/>
          </a:xfrm>
          <a:custGeom>
            <a:avLst/>
            <a:gdLst/>
            <a:ahLst/>
            <a:cxnLst/>
            <a:rect l="l" t="t" r="r" b="b"/>
            <a:pathLst>
              <a:path w="4940" h="5825" extrusionOk="0">
                <a:moveTo>
                  <a:pt x="0" y="1"/>
                </a:moveTo>
                <a:lnTo>
                  <a:pt x="0" y="627"/>
                </a:lnTo>
                <a:cubicBezTo>
                  <a:pt x="9" y="627"/>
                  <a:pt x="17" y="627"/>
                  <a:pt x="17" y="636"/>
                </a:cubicBezTo>
                <a:cubicBezTo>
                  <a:pt x="33" y="663"/>
                  <a:pt x="52" y="687"/>
                  <a:pt x="68" y="704"/>
                </a:cubicBezTo>
                <a:cubicBezTo>
                  <a:pt x="85" y="731"/>
                  <a:pt x="103" y="755"/>
                  <a:pt x="120" y="782"/>
                </a:cubicBezTo>
                <a:cubicBezTo>
                  <a:pt x="147" y="825"/>
                  <a:pt x="171" y="858"/>
                  <a:pt x="198" y="902"/>
                </a:cubicBezTo>
                <a:cubicBezTo>
                  <a:pt x="223" y="937"/>
                  <a:pt x="240" y="972"/>
                  <a:pt x="283" y="996"/>
                </a:cubicBezTo>
                <a:lnTo>
                  <a:pt x="283" y="1005"/>
                </a:lnTo>
                <a:lnTo>
                  <a:pt x="275" y="1005"/>
                </a:lnTo>
                <a:cubicBezTo>
                  <a:pt x="283" y="1023"/>
                  <a:pt x="291" y="1032"/>
                  <a:pt x="301" y="1040"/>
                </a:cubicBezTo>
                <a:cubicBezTo>
                  <a:pt x="353" y="1075"/>
                  <a:pt x="386" y="1135"/>
                  <a:pt x="429" y="1178"/>
                </a:cubicBezTo>
                <a:cubicBezTo>
                  <a:pt x="437" y="1168"/>
                  <a:pt x="446" y="1168"/>
                  <a:pt x="464" y="1168"/>
                </a:cubicBezTo>
                <a:cubicBezTo>
                  <a:pt x="472" y="1178"/>
                  <a:pt x="481" y="1194"/>
                  <a:pt x="497" y="1203"/>
                </a:cubicBezTo>
                <a:cubicBezTo>
                  <a:pt x="524" y="1238"/>
                  <a:pt x="549" y="1262"/>
                  <a:pt x="584" y="1297"/>
                </a:cubicBezTo>
                <a:cubicBezTo>
                  <a:pt x="611" y="1322"/>
                  <a:pt x="635" y="1349"/>
                  <a:pt x="662" y="1384"/>
                </a:cubicBezTo>
                <a:cubicBezTo>
                  <a:pt x="679" y="1401"/>
                  <a:pt x="695" y="1409"/>
                  <a:pt x="714" y="1425"/>
                </a:cubicBezTo>
                <a:cubicBezTo>
                  <a:pt x="714" y="1436"/>
                  <a:pt x="703" y="1444"/>
                  <a:pt x="703" y="1452"/>
                </a:cubicBezTo>
                <a:cubicBezTo>
                  <a:pt x="765" y="1477"/>
                  <a:pt x="806" y="1528"/>
                  <a:pt x="858" y="1563"/>
                </a:cubicBezTo>
                <a:lnTo>
                  <a:pt x="876" y="1563"/>
                </a:lnTo>
                <a:cubicBezTo>
                  <a:pt x="901" y="1572"/>
                  <a:pt x="928" y="1590"/>
                  <a:pt x="953" y="1615"/>
                </a:cubicBezTo>
                <a:cubicBezTo>
                  <a:pt x="996" y="1642"/>
                  <a:pt x="1031" y="1675"/>
                  <a:pt x="1064" y="1710"/>
                </a:cubicBezTo>
                <a:cubicBezTo>
                  <a:pt x="1091" y="1726"/>
                  <a:pt x="1116" y="1734"/>
                  <a:pt x="1151" y="1745"/>
                </a:cubicBezTo>
                <a:cubicBezTo>
                  <a:pt x="1151" y="1745"/>
                  <a:pt x="1159" y="1753"/>
                  <a:pt x="1167" y="1761"/>
                </a:cubicBezTo>
                <a:cubicBezTo>
                  <a:pt x="1210" y="1805"/>
                  <a:pt x="1254" y="1856"/>
                  <a:pt x="1305" y="1899"/>
                </a:cubicBezTo>
                <a:cubicBezTo>
                  <a:pt x="1349" y="1951"/>
                  <a:pt x="1384" y="2011"/>
                  <a:pt x="1435" y="2054"/>
                </a:cubicBezTo>
                <a:cubicBezTo>
                  <a:pt x="1460" y="2079"/>
                  <a:pt x="1487" y="2106"/>
                  <a:pt x="1520" y="2130"/>
                </a:cubicBezTo>
                <a:cubicBezTo>
                  <a:pt x="1520" y="2130"/>
                  <a:pt x="1528" y="2147"/>
                  <a:pt x="1528" y="2157"/>
                </a:cubicBezTo>
                <a:lnTo>
                  <a:pt x="1546" y="2157"/>
                </a:lnTo>
                <a:cubicBezTo>
                  <a:pt x="1571" y="2182"/>
                  <a:pt x="1598" y="2217"/>
                  <a:pt x="1623" y="2242"/>
                </a:cubicBezTo>
                <a:cubicBezTo>
                  <a:pt x="1650" y="2277"/>
                  <a:pt x="1683" y="2312"/>
                  <a:pt x="1718" y="2345"/>
                </a:cubicBezTo>
                <a:cubicBezTo>
                  <a:pt x="1726" y="2353"/>
                  <a:pt x="1734" y="2363"/>
                  <a:pt x="1753" y="2371"/>
                </a:cubicBezTo>
                <a:cubicBezTo>
                  <a:pt x="1769" y="2388"/>
                  <a:pt x="1796" y="2404"/>
                  <a:pt x="1804" y="2431"/>
                </a:cubicBezTo>
                <a:cubicBezTo>
                  <a:pt x="1837" y="2491"/>
                  <a:pt x="1864" y="2551"/>
                  <a:pt x="1899" y="2611"/>
                </a:cubicBezTo>
                <a:cubicBezTo>
                  <a:pt x="1915" y="2646"/>
                  <a:pt x="1932" y="2672"/>
                  <a:pt x="1950" y="2705"/>
                </a:cubicBezTo>
                <a:cubicBezTo>
                  <a:pt x="1959" y="2714"/>
                  <a:pt x="1967" y="2732"/>
                  <a:pt x="1967" y="2749"/>
                </a:cubicBezTo>
                <a:cubicBezTo>
                  <a:pt x="1975" y="2765"/>
                  <a:pt x="1975" y="2792"/>
                  <a:pt x="2002" y="2800"/>
                </a:cubicBezTo>
                <a:cubicBezTo>
                  <a:pt x="2002" y="2800"/>
                  <a:pt x="2002" y="2808"/>
                  <a:pt x="2010" y="2817"/>
                </a:cubicBezTo>
                <a:cubicBezTo>
                  <a:pt x="2019" y="2827"/>
                  <a:pt x="2027" y="2835"/>
                  <a:pt x="2043" y="2844"/>
                </a:cubicBezTo>
                <a:cubicBezTo>
                  <a:pt x="2043" y="2852"/>
                  <a:pt x="2054" y="2852"/>
                  <a:pt x="2054" y="2860"/>
                </a:cubicBezTo>
                <a:cubicBezTo>
                  <a:pt x="2062" y="2887"/>
                  <a:pt x="2087" y="2912"/>
                  <a:pt x="2087" y="2938"/>
                </a:cubicBezTo>
                <a:cubicBezTo>
                  <a:pt x="2105" y="2998"/>
                  <a:pt x="2138" y="3050"/>
                  <a:pt x="2165" y="3109"/>
                </a:cubicBezTo>
                <a:cubicBezTo>
                  <a:pt x="2173" y="3136"/>
                  <a:pt x="2181" y="3161"/>
                  <a:pt x="2190" y="3188"/>
                </a:cubicBezTo>
                <a:cubicBezTo>
                  <a:pt x="2208" y="3212"/>
                  <a:pt x="2216" y="3239"/>
                  <a:pt x="2225" y="3264"/>
                </a:cubicBezTo>
                <a:cubicBezTo>
                  <a:pt x="2233" y="3281"/>
                  <a:pt x="2241" y="3291"/>
                  <a:pt x="2249" y="3307"/>
                </a:cubicBezTo>
                <a:cubicBezTo>
                  <a:pt x="2260" y="3324"/>
                  <a:pt x="2276" y="3342"/>
                  <a:pt x="2284" y="3367"/>
                </a:cubicBezTo>
                <a:cubicBezTo>
                  <a:pt x="2301" y="3384"/>
                  <a:pt x="2301" y="3402"/>
                  <a:pt x="2319" y="3419"/>
                </a:cubicBezTo>
                <a:cubicBezTo>
                  <a:pt x="2352" y="3445"/>
                  <a:pt x="2371" y="3487"/>
                  <a:pt x="2396" y="3522"/>
                </a:cubicBezTo>
                <a:cubicBezTo>
                  <a:pt x="2404" y="3538"/>
                  <a:pt x="2404" y="3565"/>
                  <a:pt x="2431" y="3573"/>
                </a:cubicBezTo>
                <a:cubicBezTo>
                  <a:pt x="2439" y="3573"/>
                  <a:pt x="2439" y="3581"/>
                  <a:pt x="2447" y="3590"/>
                </a:cubicBezTo>
                <a:cubicBezTo>
                  <a:pt x="2466" y="3633"/>
                  <a:pt x="2491" y="3676"/>
                  <a:pt x="2517" y="3720"/>
                </a:cubicBezTo>
                <a:cubicBezTo>
                  <a:pt x="2534" y="3744"/>
                  <a:pt x="2550" y="3763"/>
                  <a:pt x="2569" y="3788"/>
                </a:cubicBezTo>
                <a:cubicBezTo>
                  <a:pt x="2594" y="3823"/>
                  <a:pt x="2620" y="3847"/>
                  <a:pt x="2637" y="3882"/>
                </a:cubicBezTo>
                <a:cubicBezTo>
                  <a:pt x="2645" y="3909"/>
                  <a:pt x="2653" y="3926"/>
                  <a:pt x="2680" y="3942"/>
                </a:cubicBezTo>
                <a:cubicBezTo>
                  <a:pt x="2705" y="3969"/>
                  <a:pt x="2732" y="3994"/>
                  <a:pt x="2757" y="4029"/>
                </a:cubicBezTo>
                <a:cubicBezTo>
                  <a:pt x="2775" y="4064"/>
                  <a:pt x="2808" y="4097"/>
                  <a:pt x="2835" y="4132"/>
                </a:cubicBezTo>
                <a:cubicBezTo>
                  <a:pt x="2860" y="4157"/>
                  <a:pt x="2886" y="4192"/>
                  <a:pt x="2911" y="4218"/>
                </a:cubicBezTo>
                <a:cubicBezTo>
                  <a:pt x="2930" y="4243"/>
                  <a:pt x="2954" y="4260"/>
                  <a:pt x="2981" y="4278"/>
                </a:cubicBezTo>
                <a:cubicBezTo>
                  <a:pt x="3006" y="4303"/>
                  <a:pt x="3033" y="4330"/>
                  <a:pt x="3066" y="4346"/>
                </a:cubicBezTo>
                <a:cubicBezTo>
                  <a:pt x="3093" y="4363"/>
                  <a:pt x="3117" y="4381"/>
                  <a:pt x="3136" y="4406"/>
                </a:cubicBezTo>
                <a:cubicBezTo>
                  <a:pt x="3152" y="4414"/>
                  <a:pt x="3161" y="4425"/>
                  <a:pt x="3169" y="4433"/>
                </a:cubicBezTo>
                <a:cubicBezTo>
                  <a:pt x="3177" y="4441"/>
                  <a:pt x="3187" y="4441"/>
                  <a:pt x="3196" y="4449"/>
                </a:cubicBezTo>
                <a:cubicBezTo>
                  <a:pt x="3229" y="4476"/>
                  <a:pt x="3255" y="4509"/>
                  <a:pt x="3280" y="4528"/>
                </a:cubicBezTo>
                <a:cubicBezTo>
                  <a:pt x="3299" y="4544"/>
                  <a:pt x="3315" y="4552"/>
                  <a:pt x="3332" y="4561"/>
                </a:cubicBezTo>
                <a:cubicBezTo>
                  <a:pt x="3350" y="4579"/>
                  <a:pt x="3375" y="4596"/>
                  <a:pt x="3383" y="4620"/>
                </a:cubicBezTo>
                <a:cubicBezTo>
                  <a:pt x="3383" y="4631"/>
                  <a:pt x="3402" y="4647"/>
                  <a:pt x="3410" y="4655"/>
                </a:cubicBezTo>
                <a:cubicBezTo>
                  <a:pt x="3426" y="4672"/>
                  <a:pt x="3453" y="4691"/>
                  <a:pt x="3470" y="4715"/>
                </a:cubicBezTo>
                <a:cubicBezTo>
                  <a:pt x="3497" y="4734"/>
                  <a:pt x="3513" y="4759"/>
                  <a:pt x="3530" y="4785"/>
                </a:cubicBezTo>
                <a:cubicBezTo>
                  <a:pt x="3548" y="4794"/>
                  <a:pt x="3565" y="4802"/>
                  <a:pt x="3573" y="4810"/>
                </a:cubicBezTo>
                <a:cubicBezTo>
                  <a:pt x="3581" y="4810"/>
                  <a:pt x="3589" y="4818"/>
                  <a:pt x="3600" y="4818"/>
                </a:cubicBezTo>
                <a:cubicBezTo>
                  <a:pt x="3624" y="4845"/>
                  <a:pt x="3651" y="4870"/>
                  <a:pt x="3684" y="4888"/>
                </a:cubicBezTo>
                <a:cubicBezTo>
                  <a:pt x="3711" y="4905"/>
                  <a:pt x="3727" y="4921"/>
                  <a:pt x="3754" y="4948"/>
                </a:cubicBezTo>
                <a:cubicBezTo>
                  <a:pt x="3779" y="4965"/>
                  <a:pt x="3795" y="4992"/>
                  <a:pt x="3822" y="5016"/>
                </a:cubicBezTo>
                <a:cubicBezTo>
                  <a:pt x="3847" y="5033"/>
                  <a:pt x="3866" y="5051"/>
                  <a:pt x="3890" y="5068"/>
                </a:cubicBezTo>
                <a:lnTo>
                  <a:pt x="3899" y="5068"/>
                </a:lnTo>
                <a:cubicBezTo>
                  <a:pt x="3899" y="5076"/>
                  <a:pt x="3909" y="5084"/>
                  <a:pt x="3909" y="5084"/>
                </a:cubicBezTo>
                <a:cubicBezTo>
                  <a:pt x="3917" y="5095"/>
                  <a:pt x="3925" y="5111"/>
                  <a:pt x="3934" y="5119"/>
                </a:cubicBezTo>
                <a:cubicBezTo>
                  <a:pt x="3960" y="5136"/>
                  <a:pt x="3977" y="5154"/>
                  <a:pt x="4002" y="5171"/>
                </a:cubicBezTo>
                <a:cubicBezTo>
                  <a:pt x="4012" y="5187"/>
                  <a:pt x="4028" y="5187"/>
                  <a:pt x="4037" y="5206"/>
                </a:cubicBezTo>
                <a:cubicBezTo>
                  <a:pt x="4063" y="5231"/>
                  <a:pt x="4088" y="5257"/>
                  <a:pt x="4131" y="5274"/>
                </a:cubicBezTo>
                <a:cubicBezTo>
                  <a:pt x="4156" y="5282"/>
                  <a:pt x="4167" y="5309"/>
                  <a:pt x="4191" y="5325"/>
                </a:cubicBezTo>
                <a:cubicBezTo>
                  <a:pt x="4200" y="5334"/>
                  <a:pt x="4218" y="5334"/>
                  <a:pt x="4226" y="5342"/>
                </a:cubicBezTo>
                <a:cubicBezTo>
                  <a:pt x="4235" y="5342"/>
                  <a:pt x="4235" y="5342"/>
                  <a:pt x="4243" y="5361"/>
                </a:cubicBezTo>
                <a:lnTo>
                  <a:pt x="4286" y="5404"/>
                </a:lnTo>
                <a:cubicBezTo>
                  <a:pt x="4294" y="5404"/>
                  <a:pt x="4294" y="5404"/>
                  <a:pt x="4294" y="5393"/>
                </a:cubicBezTo>
                <a:cubicBezTo>
                  <a:pt x="4321" y="5420"/>
                  <a:pt x="4338" y="5437"/>
                  <a:pt x="4354" y="5445"/>
                </a:cubicBezTo>
                <a:cubicBezTo>
                  <a:pt x="4389" y="5464"/>
                  <a:pt x="4406" y="5488"/>
                  <a:pt x="4432" y="5507"/>
                </a:cubicBezTo>
                <a:cubicBezTo>
                  <a:pt x="4441" y="5515"/>
                  <a:pt x="4457" y="5523"/>
                  <a:pt x="4465" y="5532"/>
                </a:cubicBezTo>
                <a:cubicBezTo>
                  <a:pt x="4476" y="5540"/>
                  <a:pt x="4492" y="5548"/>
                  <a:pt x="4509" y="5567"/>
                </a:cubicBezTo>
                <a:lnTo>
                  <a:pt x="4544" y="5567"/>
                </a:lnTo>
                <a:cubicBezTo>
                  <a:pt x="4544" y="5575"/>
                  <a:pt x="4536" y="5575"/>
                  <a:pt x="4536" y="5583"/>
                </a:cubicBezTo>
                <a:cubicBezTo>
                  <a:pt x="4544" y="5591"/>
                  <a:pt x="4552" y="5600"/>
                  <a:pt x="4560" y="5600"/>
                </a:cubicBezTo>
                <a:lnTo>
                  <a:pt x="4569" y="5600"/>
                </a:lnTo>
                <a:cubicBezTo>
                  <a:pt x="4569" y="5610"/>
                  <a:pt x="4569" y="5618"/>
                  <a:pt x="4579" y="5618"/>
                </a:cubicBezTo>
                <a:lnTo>
                  <a:pt x="4604" y="5618"/>
                </a:lnTo>
                <a:cubicBezTo>
                  <a:pt x="4604" y="5635"/>
                  <a:pt x="4612" y="5643"/>
                  <a:pt x="4620" y="5651"/>
                </a:cubicBezTo>
                <a:cubicBezTo>
                  <a:pt x="4630" y="5651"/>
                  <a:pt x="4630" y="5651"/>
                  <a:pt x="4639" y="5643"/>
                </a:cubicBezTo>
                <a:cubicBezTo>
                  <a:pt x="4647" y="5678"/>
                  <a:pt x="4663" y="5694"/>
                  <a:pt x="4690" y="5703"/>
                </a:cubicBezTo>
                <a:cubicBezTo>
                  <a:pt x="4715" y="5721"/>
                  <a:pt x="4750" y="5738"/>
                  <a:pt x="4775" y="5746"/>
                </a:cubicBezTo>
                <a:cubicBezTo>
                  <a:pt x="4793" y="5738"/>
                  <a:pt x="4801" y="5730"/>
                  <a:pt x="4818" y="5721"/>
                </a:cubicBezTo>
                <a:lnTo>
                  <a:pt x="4845" y="5746"/>
                </a:lnTo>
                <a:cubicBezTo>
                  <a:pt x="4826" y="5746"/>
                  <a:pt x="4826" y="5754"/>
                  <a:pt x="4818" y="5754"/>
                </a:cubicBezTo>
                <a:cubicBezTo>
                  <a:pt x="4810" y="5754"/>
                  <a:pt x="4810" y="5754"/>
                  <a:pt x="4801" y="5765"/>
                </a:cubicBezTo>
                <a:lnTo>
                  <a:pt x="4845" y="5765"/>
                </a:lnTo>
                <a:cubicBezTo>
                  <a:pt x="4861" y="5765"/>
                  <a:pt x="4853" y="5781"/>
                  <a:pt x="4845" y="5789"/>
                </a:cubicBezTo>
                <a:cubicBezTo>
                  <a:pt x="4853" y="5789"/>
                  <a:pt x="4861" y="5789"/>
                  <a:pt x="4861" y="5798"/>
                </a:cubicBezTo>
                <a:cubicBezTo>
                  <a:pt x="4878" y="5781"/>
                  <a:pt x="4853" y="5754"/>
                  <a:pt x="4878" y="5746"/>
                </a:cubicBezTo>
                <a:cubicBezTo>
                  <a:pt x="4896" y="5754"/>
                  <a:pt x="4896" y="5765"/>
                  <a:pt x="4905" y="5781"/>
                </a:cubicBezTo>
                <a:cubicBezTo>
                  <a:pt x="4896" y="5789"/>
                  <a:pt x="4888" y="5789"/>
                  <a:pt x="4878" y="5798"/>
                </a:cubicBezTo>
                <a:cubicBezTo>
                  <a:pt x="4896" y="5798"/>
                  <a:pt x="4913" y="5798"/>
                  <a:pt x="4913" y="5824"/>
                </a:cubicBezTo>
                <a:cubicBezTo>
                  <a:pt x="4921" y="5806"/>
                  <a:pt x="4929" y="5798"/>
                  <a:pt x="4940" y="5789"/>
                </a:cubicBezTo>
                <a:lnTo>
                  <a:pt x="4913" y="5789"/>
                </a:lnTo>
                <a:cubicBezTo>
                  <a:pt x="4905" y="5773"/>
                  <a:pt x="4921" y="5773"/>
                  <a:pt x="4921" y="5765"/>
                </a:cubicBezTo>
                <a:cubicBezTo>
                  <a:pt x="4921" y="5765"/>
                  <a:pt x="4921" y="5754"/>
                  <a:pt x="4913" y="5754"/>
                </a:cubicBezTo>
                <a:cubicBezTo>
                  <a:pt x="4921" y="5754"/>
                  <a:pt x="4929" y="5746"/>
                  <a:pt x="4929" y="5746"/>
                </a:cubicBezTo>
                <a:cubicBezTo>
                  <a:pt x="4921" y="5738"/>
                  <a:pt x="4913" y="5738"/>
                  <a:pt x="4913" y="5730"/>
                </a:cubicBezTo>
                <a:lnTo>
                  <a:pt x="4913" y="5713"/>
                </a:lnTo>
                <a:lnTo>
                  <a:pt x="4869" y="5670"/>
                </a:lnTo>
                <a:cubicBezTo>
                  <a:pt x="4861" y="5651"/>
                  <a:pt x="4845" y="5643"/>
                  <a:pt x="4826" y="5635"/>
                </a:cubicBezTo>
                <a:cubicBezTo>
                  <a:pt x="4810" y="5618"/>
                  <a:pt x="4793" y="5610"/>
                  <a:pt x="4785" y="5583"/>
                </a:cubicBezTo>
                <a:cubicBezTo>
                  <a:pt x="4766" y="5575"/>
                  <a:pt x="4758" y="5567"/>
                  <a:pt x="4742" y="5558"/>
                </a:cubicBezTo>
                <a:cubicBezTo>
                  <a:pt x="4733" y="5548"/>
                  <a:pt x="4733" y="5540"/>
                  <a:pt x="4733" y="5532"/>
                </a:cubicBezTo>
                <a:cubicBezTo>
                  <a:pt x="4726" y="5534"/>
                  <a:pt x="4719" y="5535"/>
                  <a:pt x="4713" y="5535"/>
                </a:cubicBezTo>
                <a:cubicBezTo>
                  <a:pt x="4694" y="5535"/>
                  <a:pt x="4679" y="5527"/>
                  <a:pt x="4672" y="5515"/>
                </a:cubicBezTo>
                <a:cubicBezTo>
                  <a:pt x="4655" y="5523"/>
                  <a:pt x="4639" y="5523"/>
                  <a:pt x="4620" y="5523"/>
                </a:cubicBezTo>
                <a:lnTo>
                  <a:pt x="4587" y="5488"/>
                </a:lnTo>
                <a:cubicBezTo>
                  <a:pt x="4587" y="5480"/>
                  <a:pt x="4587" y="5480"/>
                  <a:pt x="4595" y="5480"/>
                </a:cubicBezTo>
                <a:cubicBezTo>
                  <a:pt x="4569" y="5472"/>
                  <a:pt x="4544" y="5455"/>
                  <a:pt x="4517" y="5445"/>
                </a:cubicBezTo>
                <a:cubicBezTo>
                  <a:pt x="4509" y="5445"/>
                  <a:pt x="4500" y="5445"/>
                  <a:pt x="4492" y="5455"/>
                </a:cubicBezTo>
                <a:cubicBezTo>
                  <a:pt x="4476" y="5445"/>
                  <a:pt x="4465" y="5429"/>
                  <a:pt x="4476" y="5420"/>
                </a:cubicBezTo>
                <a:cubicBezTo>
                  <a:pt x="4457" y="5412"/>
                  <a:pt x="4441" y="5412"/>
                  <a:pt x="4432" y="5404"/>
                </a:cubicBezTo>
                <a:lnTo>
                  <a:pt x="4432" y="5369"/>
                </a:lnTo>
                <a:cubicBezTo>
                  <a:pt x="4414" y="5369"/>
                  <a:pt x="4397" y="5369"/>
                  <a:pt x="4389" y="5377"/>
                </a:cubicBezTo>
                <a:cubicBezTo>
                  <a:pt x="4362" y="5342"/>
                  <a:pt x="4329" y="5325"/>
                  <a:pt x="4338" y="5290"/>
                </a:cubicBezTo>
                <a:cubicBezTo>
                  <a:pt x="4329" y="5282"/>
                  <a:pt x="4321" y="5274"/>
                  <a:pt x="4321" y="5266"/>
                </a:cubicBezTo>
                <a:cubicBezTo>
                  <a:pt x="4311" y="5274"/>
                  <a:pt x="4303" y="5274"/>
                  <a:pt x="4294" y="5274"/>
                </a:cubicBezTo>
                <a:cubicBezTo>
                  <a:pt x="4278" y="5257"/>
                  <a:pt x="4259" y="5249"/>
                  <a:pt x="4243" y="5231"/>
                </a:cubicBezTo>
                <a:cubicBezTo>
                  <a:pt x="4243" y="5214"/>
                  <a:pt x="4235" y="5206"/>
                  <a:pt x="4226" y="5187"/>
                </a:cubicBezTo>
                <a:cubicBezTo>
                  <a:pt x="4235" y="5171"/>
                  <a:pt x="4226" y="5154"/>
                  <a:pt x="4208" y="5146"/>
                </a:cubicBezTo>
                <a:cubicBezTo>
                  <a:pt x="4200" y="5128"/>
                  <a:pt x="4183" y="5119"/>
                  <a:pt x="4167" y="5103"/>
                </a:cubicBezTo>
                <a:cubicBezTo>
                  <a:pt x="4148" y="5084"/>
                  <a:pt x="4123" y="5068"/>
                  <a:pt x="4105" y="5043"/>
                </a:cubicBezTo>
                <a:cubicBezTo>
                  <a:pt x="4088" y="5016"/>
                  <a:pt x="4072" y="5000"/>
                  <a:pt x="4045" y="5000"/>
                </a:cubicBezTo>
                <a:cubicBezTo>
                  <a:pt x="4045" y="4981"/>
                  <a:pt x="4037" y="4973"/>
                  <a:pt x="4037" y="4973"/>
                </a:cubicBezTo>
                <a:cubicBezTo>
                  <a:pt x="4028" y="4965"/>
                  <a:pt x="4012" y="4965"/>
                  <a:pt x="4002" y="4965"/>
                </a:cubicBezTo>
                <a:cubicBezTo>
                  <a:pt x="4002" y="4956"/>
                  <a:pt x="3993" y="4948"/>
                  <a:pt x="3993" y="4940"/>
                </a:cubicBezTo>
                <a:cubicBezTo>
                  <a:pt x="3985" y="4930"/>
                  <a:pt x="3969" y="4930"/>
                  <a:pt x="3960" y="4921"/>
                </a:cubicBezTo>
                <a:lnTo>
                  <a:pt x="3960" y="4905"/>
                </a:lnTo>
                <a:cubicBezTo>
                  <a:pt x="3942" y="4897"/>
                  <a:pt x="3934" y="4888"/>
                  <a:pt x="3925" y="4870"/>
                </a:cubicBezTo>
                <a:lnTo>
                  <a:pt x="3925" y="4853"/>
                </a:lnTo>
                <a:cubicBezTo>
                  <a:pt x="3899" y="4818"/>
                  <a:pt x="3882" y="4794"/>
                  <a:pt x="3857" y="4767"/>
                </a:cubicBezTo>
                <a:cubicBezTo>
                  <a:pt x="3831" y="4742"/>
                  <a:pt x="3795" y="4724"/>
                  <a:pt x="3771" y="4699"/>
                </a:cubicBezTo>
                <a:cubicBezTo>
                  <a:pt x="3763" y="4699"/>
                  <a:pt x="3754" y="4691"/>
                  <a:pt x="3744" y="4682"/>
                </a:cubicBezTo>
                <a:cubicBezTo>
                  <a:pt x="3711" y="4631"/>
                  <a:pt x="3659" y="4596"/>
                  <a:pt x="3616" y="4552"/>
                </a:cubicBezTo>
                <a:cubicBezTo>
                  <a:pt x="3600" y="4536"/>
                  <a:pt x="3589" y="4528"/>
                  <a:pt x="3581" y="4509"/>
                </a:cubicBezTo>
                <a:cubicBezTo>
                  <a:pt x="3573" y="4501"/>
                  <a:pt x="3565" y="4484"/>
                  <a:pt x="3556" y="4466"/>
                </a:cubicBezTo>
                <a:cubicBezTo>
                  <a:pt x="3521" y="4449"/>
                  <a:pt x="3497" y="4425"/>
                  <a:pt x="3470" y="4398"/>
                </a:cubicBezTo>
                <a:cubicBezTo>
                  <a:pt x="3426" y="4355"/>
                  <a:pt x="3402" y="4311"/>
                  <a:pt x="3358" y="4260"/>
                </a:cubicBezTo>
                <a:lnTo>
                  <a:pt x="3358" y="4251"/>
                </a:lnTo>
                <a:cubicBezTo>
                  <a:pt x="3315" y="4192"/>
                  <a:pt x="3264" y="4140"/>
                  <a:pt x="3204" y="4097"/>
                </a:cubicBezTo>
                <a:cubicBezTo>
                  <a:pt x="3204" y="4097"/>
                  <a:pt x="3196" y="4097"/>
                  <a:pt x="3187" y="4105"/>
                </a:cubicBezTo>
                <a:cubicBezTo>
                  <a:pt x="3169" y="4080"/>
                  <a:pt x="3161" y="4072"/>
                  <a:pt x="3136" y="4072"/>
                </a:cubicBezTo>
                <a:cubicBezTo>
                  <a:pt x="3093" y="4045"/>
                  <a:pt x="3057" y="4012"/>
                  <a:pt x="3033" y="3977"/>
                </a:cubicBezTo>
                <a:lnTo>
                  <a:pt x="3033" y="3961"/>
                </a:lnTo>
                <a:cubicBezTo>
                  <a:pt x="2989" y="3899"/>
                  <a:pt x="2946" y="3847"/>
                  <a:pt x="2895" y="3788"/>
                </a:cubicBezTo>
                <a:lnTo>
                  <a:pt x="2895" y="3771"/>
                </a:lnTo>
                <a:cubicBezTo>
                  <a:pt x="2886" y="3755"/>
                  <a:pt x="2868" y="3744"/>
                  <a:pt x="2860" y="3736"/>
                </a:cubicBezTo>
                <a:cubicBezTo>
                  <a:pt x="2851" y="3711"/>
                  <a:pt x="2835" y="3693"/>
                  <a:pt x="2816" y="3676"/>
                </a:cubicBezTo>
                <a:cubicBezTo>
                  <a:pt x="2808" y="3668"/>
                  <a:pt x="2800" y="3660"/>
                  <a:pt x="2800" y="3652"/>
                </a:cubicBezTo>
                <a:cubicBezTo>
                  <a:pt x="2783" y="3625"/>
                  <a:pt x="2765" y="3600"/>
                  <a:pt x="2740" y="3590"/>
                </a:cubicBezTo>
                <a:cubicBezTo>
                  <a:pt x="2732" y="3573"/>
                  <a:pt x="2724" y="3557"/>
                  <a:pt x="2724" y="3538"/>
                </a:cubicBezTo>
                <a:cubicBezTo>
                  <a:pt x="2705" y="3513"/>
                  <a:pt x="2680" y="3497"/>
                  <a:pt x="2688" y="3462"/>
                </a:cubicBezTo>
                <a:lnTo>
                  <a:pt x="2672" y="3462"/>
                </a:lnTo>
                <a:cubicBezTo>
                  <a:pt x="2672" y="3427"/>
                  <a:pt x="2662" y="3402"/>
                  <a:pt x="2629" y="3394"/>
                </a:cubicBezTo>
                <a:cubicBezTo>
                  <a:pt x="2629" y="3384"/>
                  <a:pt x="2629" y="3375"/>
                  <a:pt x="2620" y="3375"/>
                </a:cubicBezTo>
                <a:cubicBezTo>
                  <a:pt x="2620" y="3367"/>
                  <a:pt x="2610" y="3359"/>
                  <a:pt x="2610" y="3351"/>
                </a:cubicBezTo>
                <a:cubicBezTo>
                  <a:pt x="2569" y="3324"/>
                  <a:pt x="2550" y="3281"/>
                  <a:pt x="2542" y="3239"/>
                </a:cubicBezTo>
                <a:cubicBezTo>
                  <a:pt x="2534" y="3229"/>
                  <a:pt x="2534" y="3229"/>
                  <a:pt x="2534" y="3221"/>
                </a:cubicBezTo>
                <a:cubicBezTo>
                  <a:pt x="2526" y="3204"/>
                  <a:pt x="2517" y="3196"/>
                  <a:pt x="2507" y="3177"/>
                </a:cubicBezTo>
                <a:cubicBezTo>
                  <a:pt x="2507" y="3126"/>
                  <a:pt x="2491" y="3085"/>
                  <a:pt x="2466" y="3041"/>
                </a:cubicBezTo>
                <a:cubicBezTo>
                  <a:pt x="2447" y="2998"/>
                  <a:pt x="2431" y="2955"/>
                  <a:pt x="2404" y="2920"/>
                </a:cubicBezTo>
                <a:cubicBezTo>
                  <a:pt x="2396" y="2920"/>
                  <a:pt x="2396" y="2912"/>
                  <a:pt x="2396" y="2903"/>
                </a:cubicBezTo>
                <a:cubicBezTo>
                  <a:pt x="2388" y="2879"/>
                  <a:pt x="2379" y="2852"/>
                  <a:pt x="2379" y="2827"/>
                </a:cubicBezTo>
                <a:cubicBezTo>
                  <a:pt x="2371" y="2792"/>
                  <a:pt x="2363" y="2749"/>
                  <a:pt x="2352" y="2714"/>
                </a:cubicBezTo>
                <a:lnTo>
                  <a:pt x="2352" y="2672"/>
                </a:lnTo>
                <a:cubicBezTo>
                  <a:pt x="2344" y="2662"/>
                  <a:pt x="2336" y="2654"/>
                  <a:pt x="2336" y="2637"/>
                </a:cubicBezTo>
                <a:cubicBezTo>
                  <a:pt x="2336" y="2594"/>
                  <a:pt x="2311" y="2551"/>
                  <a:pt x="2293" y="2518"/>
                </a:cubicBezTo>
                <a:cubicBezTo>
                  <a:pt x="2284" y="2507"/>
                  <a:pt x="2284" y="2499"/>
                  <a:pt x="2276" y="2499"/>
                </a:cubicBezTo>
                <a:cubicBezTo>
                  <a:pt x="2260" y="2456"/>
                  <a:pt x="2233" y="2404"/>
                  <a:pt x="2208" y="2363"/>
                </a:cubicBezTo>
                <a:lnTo>
                  <a:pt x="2198" y="2353"/>
                </a:lnTo>
                <a:cubicBezTo>
                  <a:pt x="2190" y="2353"/>
                  <a:pt x="2181" y="2336"/>
                  <a:pt x="2181" y="2320"/>
                </a:cubicBezTo>
                <a:cubicBezTo>
                  <a:pt x="2165" y="2285"/>
                  <a:pt x="2146" y="2250"/>
                  <a:pt x="2122" y="2217"/>
                </a:cubicBezTo>
                <a:cubicBezTo>
                  <a:pt x="2113" y="2217"/>
                  <a:pt x="2113" y="2198"/>
                  <a:pt x="2105" y="2190"/>
                </a:cubicBezTo>
                <a:lnTo>
                  <a:pt x="2105" y="2174"/>
                </a:lnTo>
                <a:cubicBezTo>
                  <a:pt x="2078" y="2147"/>
                  <a:pt x="2054" y="2122"/>
                  <a:pt x="2027" y="2087"/>
                </a:cubicBezTo>
                <a:cubicBezTo>
                  <a:pt x="2019" y="2070"/>
                  <a:pt x="2002" y="2054"/>
                  <a:pt x="1992" y="2035"/>
                </a:cubicBezTo>
                <a:cubicBezTo>
                  <a:pt x="1983" y="2027"/>
                  <a:pt x="1983" y="2019"/>
                  <a:pt x="1975" y="2011"/>
                </a:cubicBezTo>
                <a:cubicBezTo>
                  <a:pt x="1950" y="1984"/>
                  <a:pt x="1932" y="1951"/>
                  <a:pt x="1907" y="1916"/>
                </a:cubicBezTo>
                <a:lnTo>
                  <a:pt x="1880" y="1916"/>
                </a:lnTo>
                <a:cubicBezTo>
                  <a:pt x="1880" y="1899"/>
                  <a:pt x="1864" y="1881"/>
                  <a:pt x="1856" y="1873"/>
                </a:cubicBezTo>
                <a:cubicBezTo>
                  <a:pt x="1837" y="1881"/>
                  <a:pt x="1829" y="1881"/>
                  <a:pt x="1829" y="1881"/>
                </a:cubicBezTo>
                <a:cubicBezTo>
                  <a:pt x="1796" y="1856"/>
                  <a:pt x="1761" y="1838"/>
                  <a:pt x="1734" y="1813"/>
                </a:cubicBezTo>
                <a:cubicBezTo>
                  <a:pt x="1701" y="1786"/>
                  <a:pt x="1666" y="1761"/>
                  <a:pt x="1631" y="1734"/>
                </a:cubicBezTo>
                <a:cubicBezTo>
                  <a:pt x="1590" y="1701"/>
                  <a:pt x="1563" y="1666"/>
                  <a:pt x="1538" y="1615"/>
                </a:cubicBezTo>
                <a:cubicBezTo>
                  <a:pt x="1503" y="1607"/>
                  <a:pt x="1503" y="1607"/>
                  <a:pt x="1503" y="1580"/>
                </a:cubicBezTo>
                <a:cubicBezTo>
                  <a:pt x="1487" y="1572"/>
                  <a:pt x="1476" y="1572"/>
                  <a:pt x="1460" y="1563"/>
                </a:cubicBezTo>
                <a:lnTo>
                  <a:pt x="1460" y="1547"/>
                </a:lnTo>
                <a:cubicBezTo>
                  <a:pt x="1460" y="1555"/>
                  <a:pt x="1452" y="1555"/>
                  <a:pt x="1452" y="1555"/>
                </a:cubicBezTo>
                <a:cubicBezTo>
                  <a:pt x="1425" y="1547"/>
                  <a:pt x="1408" y="1539"/>
                  <a:pt x="1392" y="1520"/>
                </a:cubicBezTo>
                <a:cubicBezTo>
                  <a:pt x="1365" y="1504"/>
                  <a:pt x="1349" y="1487"/>
                  <a:pt x="1322" y="1469"/>
                </a:cubicBezTo>
                <a:cubicBezTo>
                  <a:pt x="1270" y="1436"/>
                  <a:pt x="1229" y="1401"/>
                  <a:pt x="1194" y="1349"/>
                </a:cubicBezTo>
                <a:cubicBezTo>
                  <a:pt x="1167" y="1332"/>
                  <a:pt x="1142" y="1297"/>
                  <a:pt x="1116" y="1297"/>
                </a:cubicBezTo>
                <a:cubicBezTo>
                  <a:pt x="1083" y="1262"/>
                  <a:pt x="1048" y="1246"/>
                  <a:pt x="1023" y="1219"/>
                </a:cubicBezTo>
                <a:cubicBezTo>
                  <a:pt x="1013" y="1211"/>
                  <a:pt x="996" y="1211"/>
                  <a:pt x="988" y="1203"/>
                </a:cubicBezTo>
                <a:cubicBezTo>
                  <a:pt x="961" y="1168"/>
                  <a:pt x="928" y="1143"/>
                  <a:pt x="901" y="1108"/>
                </a:cubicBezTo>
                <a:cubicBezTo>
                  <a:pt x="893" y="1108"/>
                  <a:pt x="893" y="1100"/>
                  <a:pt x="885" y="1091"/>
                </a:cubicBezTo>
                <a:cubicBezTo>
                  <a:pt x="876" y="1064"/>
                  <a:pt x="858" y="1048"/>
                  <a:pt x="841" y="1032"/>
                </a:cubicBezTo>
                <a:cubicBezTo>
                  <a:pt x="806" y="988"/>
                  <a:pt x="782" y="953"/>
                  <a:pt x="738" y="920"/>
                </a:cubicBezTo>
                <a:cubicBezTo>
                  <a:pt x="703" y="885"/>
                  <a:pt x="662" y="858"/>
                  <a:pt x="627" y="834"/>
                </a:cubicBezTo>
                <a:cubicBezTo>
                  <a:pt x="619" y="825"/>
                  <a:pt x="600" y="817"/>
                  <a:pt x="600" y="799"/>
                </a:cubicBezTo>
                <a:cubicBezTo>
                  <a:pt x="592" y="774"/>
                  <a:pt x="567" y="755"/>
                  <a:pt x="549" y="739"/>
                </a:cubicBezTo>
                <a:cubicBezTo>
                  <a:pt x="532" y="731"/>
                  <a:pt x="524" y="714"/>
                  <a:pt x="516" y="695"/>
                </a:cubicBezTo>
                <a:cubicBezTo>
                  <a:pt x="507" y="687"/>
                  <a:pt x="507" y="671"/>
                  <a:pt x="497" y="652"/>
                </a:cubicBezTo>
                <a:cubicBezTo>
                  <a:pt x="481" y="636"/>
                  <a:pt x="472" y="627"/>
                  <a:pt x="472" y="601"/>
                </a:cubicBezTo>
                <a:lnTo>
                  <a:pt x="464" y="601"/>
                </a:lnTo>
                <a:cubicBezTo>
                  <a:pt x="456" y="592"/>
                  <a:pt x="446" y="592"/>
                  <a:pt x="446" y="592"/>
                </a:cubicBezTo>
                <a:cubicBezTo>
                  <a:pt x="437" y="576"/>
                  <a:pt x="429" y="568"/>
                  <a:pt x="421" y="559"/>
                </a:cubicBezTo>
                <a:cubicBezTo>
                  <a:pt x="404" y="549"/>
                  <a:pt x="394" y="533"/>
                  <a:pt x="394" y="516"/>
                </a:cubicBezTo>
                <a:cubicBezTo>
                  <a:pt x="386" y="508"/>
                  <a:pt x="378" y="498"/>
                  <a:pt x="369" y="489"/>
                </a:cubicBezTo>
                <a:cubicBezTo>
                  <a:pt x="361" y="481"/>
                  <a:pt x="343" y="473"/>
                  <a:pt x="326" y="465"/>
                </a:cubicBezTo>
                <a:cubicBezTo>
                  <a:pt x="318" y="438"/>
                  <a:pt x="318" y="421"/>
                  <a:pt x="310" y="405"/>
                </a:cubicBezTo>
                <a:lnTo>
                  <a:pt x="310" y="413"/>
                </a:lnTo>
                <a:cubicBezTo>
                  <a:pt x="301" y="395"/>
                  <a:pt x="283" y="386"/>
                  <a:pt x="275" y="370"/>
                </a:cubicBezTo>
                <a:cubicBezTo>
                  <a:pt x="258" y="343"/>
                  <a:pt x="240" y="318"/>
                  <a:pt x="223" y="283"/>
                </a:cubicBezTo>
                <a:cubicBezTo>
                  <a:pt x="215" y="267"/>
                  <a:pt x="198" y="250"/>
                  <a:pt x="198" y="232"/>
                </a:cubicBezTo>
                <a:cubicBezTo>
                  <a:pt x="180" y="199"/>
                  <a:pt x="155" y="164"/>
                  <a:pt x="136" y="129"/>
                </a:cubicBezTo>
                <a:cubicBezTo>
                  <a:pt x="128" y="112"/>
                  <a:pt x="120" y="96"/>
                  <a:pt x="103" y="77"/>
                </a:cubicBezTo>
                <a:cubicBezTo>
                  <a:pt x="85" y="61"/>
                  <a:pt x="68" y="44"/>
                  <a:pt x="60" y="26"/>
                </a:cubicBezTo>
                <a:cubicBezTo>
                  <a:pt x="44" y="9"/>
                  <a:pt x="25" y="1"/>
                  <a:pt x="0" y="1"/>
                </a:cubicBezTo>
                <a:close/>
              </a:path>
            </a:pathLst>
          </a:custGeom>
          <a:solidFill>
            <a:srgbClr val="F9B0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1" name="Google Shape;2231;p31"/>
          <p:cNvSpPr/>
          <p:nvPr/>
        </p:nvSpPr>
        <p:spPr>
          <a:xfrm rot="-5400000">
            <a:off x="6531074" y="4575809"/>
            <a:ext cx="725595" cy="881604"/>
          </a:xfrm>
          <a:custGeom>
            <a:avLst/>
            <a:gdLst/>
            <a:ahLst/>
            <a:cxnLst/>
            <a:rect l="l" t="t" r="r" b="b"/>
            <a:pathLst>
              <a:path w="5437" h="6606" extrusionOk="0">
                <a:moveTo>
                  <a:pt x="0" y="0"/>
                </a:moveTo>
                <a:lnTo>
                  <a:pt x="0" y="394"/>
                </a:lnTo>
                <a:lnTo>
                  <a:pt x="25" y="394"/>
                </a:lnTo>
                <a:cubicBezTo>
                  <a:pt x="52" y="394"/>
                  <a:pt x="60" y="402"/>
                  <a:pt x="60" y="437"/>
                </a:cubicBezTo>
                <a:cubicBezTo>
                  <a:pt x="60" y="446"/>
                  <a:pt x="68" y="454"/>
                  <a:pt x="68" y="464"/>
                </a:cubicBezTo>
                <a:cubicBezTo>
                  <a:pt x="77" y="473"/>
                  <a:pt x="85" y="481"/>
                  <a:pt x="103" y="489"/>
                </a:cubicBezTo>
                <a:cubicBezTo>
                  <a:pt x="112" y="497"/>
                  <a:pt x="120" y="506"/>
                  <a:pt x="136" y="516"/>
                </a:cubicBezTo>
                <a:cubicBezTo>
                  <a:pt x="155" y="516"/>
                  <a:pt x="163" y="532"/>
                  <a:pt x="171" y="541"/>
                </a:cubicBezTo>
                <a:cubicBezTo>
                  <a:pt x="180" y="557"/>
                  <a:pt x="188" y="576"/>
                  <a:pt x="198" y="584"/>
                </a:cubicBezTo>
                <a:cubicBezTo>
                  <a:pt x="240" y="619"/>
                  <a:pt x="266" y="652"/>
                  <a:pt x="310" y="660"/>
                </a:cubicBezTo>
                <a:cubicBezTo>
                  <a:pt x="318" y="670"/>
                  <a:pt x="318" y="670"/>
                  <a:pt x="326" y="670"/>
                </a:cubicBezTo>
                <a:cubicBezTo>
                  <a:pt x="326" y="687"/>
                  <a:pt x="343" y="687"/>
                  <a:pt x="353" y="687"/>
                </a:cubicBezTo>
                <a:cubicBezTo>
                  <a:pt x="353" y="712"/>
                  <a:pt x="369" y="730"/>
                  <a:pt x="386" y="747"/>
                </a:cubicBezTo>
                <a:cubicBezTo>
                  <a:pt x="394" y="755"/>
                  <a:pt x="421" y="763"/>
                  <a:pt x="437" y="782"/>
                </a:cubicBezTo>
                <a:cubicBezTo>
                  <a:pt x="446" y="790"/>
                  <a:pt x="456" y="798"/>
                  <a:pt x="456" y="806"/>
                </a:cubicBezTo>
                <a:cubicBezTo>
                  <a:pt x="464" y="815"/>
                  <a:pt x="472" y="833"/>
                  <a:pt x="481" y="850"/>
                </a:cubicBezTo>
                <a:cubicBezTo>
                  <a:pt x="516" y="877"/>
                  <a:pt x="559" y="910"/>
                  <a:pt x="592" y="945"/>
                </a:cubicBezTo>
                <a:cubicBezTo>
                  <a:pt x="600" y="953"/>
                  <a:pt x="619" y="961"/>
                  <a:pt x="627" y="980"/>
                </a:cubicBezTo>
                <a:cubicBezTo>
                  <a:pt x="635" y="996"/>
                  <a:pt x="652" y="1013"/>
                  <a:pt x="670" y="1021"/>
                </a:cubicBezTo>
                <a:cubicBezTo>
                  <a:pt x="695" y="1048"/>
                  <a:pt x="714" y="1083"/>
                  <a:pt x="738" y="1107"/>
                </a:cubicBezTo>
                <a:cubicBezTo>
                  <a:pt x="782" y="1151"/>
                  <a:pt x="817" y="1194"/>
                  <a:pt x="858" y="1227"/>
                </a:cubicBezTo>
                <a:lnTo>
                  <a:pt x="858" y="1237"/>
                </a:lnTo>
                <a:lnTo>
                  <a:pt x="858" y="1246"/>
                </a:lnTo>
                <a:lnTo>
                  <a:pt x="850" y="1246"/>
                </a:lnTo>
                <a:cubicBezTo>
                  <a:pt x="858" y="1262"/>
                  <a:pt x="876" y="1279"/>
                  <a:pt x="901" y="1279"/>
                </a:cubicBezTo>
                <a:cubicBezTo>
                  <a:pt x="920" y="1305"/>
                  <a:pt x="936" y="1330"/>
                  <a:pt x="953" y="1357"/>
                </a:cubicBezTo>
                <a:cubicBezTo>
                  <a:pt x="961" y="1365"/>
                  <a:pt x="971" y="1392"/>
                  <a:pt x="988" y="1400"/>
                </a:cubicBezTo>
                <a:cubicBezTo>
                  <a:pt x="1004" y="1408"/>
                  <a:pt x="1013" y="1417"/>
                  <a:pt x="1013" y="1425"/>
                </a:cubicBezTo>
                <a:cubicBezTo>
                  <a:pt x="1023" y="1460"/>
                  <a:pt x="1039" y="1485"/>
                  <a:pt x="1064" y="1512"/>
                </a:cubicBezTo>
                <a:cubicBezTo>
                  <a:pt x="1074" y="1520"/>
                  <a:pt x="1083" y="1528"/>
                  <a:pt x="1091" y="1536"/>
                </a:cubicBezTo>
                <a:cubicBezTo>
                  <a:pt x="1091" y="1555"/>
                  <a:pt x="1099" y="1563"/>
                  <a:pt x="1107" y="1580"/>
                </a:cubicBezTo>
                <a:cubicBezTo>
                  <a:pt x="1107" y="1588"/>
                  <a:pt x="1116" y="1606"/>
                  <a:pt x="1116" y="1615"/>
                </a:cubicBezTo>
                <a:cubicBezTo>
                  <a:pt x="1142" y="1623"/>
                  <a:pt x="1151" y="1631"/>
                  <a:pt x="1151" y="1658"/>
                </a:cubicBezTo>
                <a:cubicBezTo>
                  <a:pt x="1159" y="1666"/>
                  <a:pt x="1159" y="1683"/>
                  <a:pt x="1167" y="1691"/>
                </a:cubicBezTo>
                <a:cubicBezTo>
                  <a:pt x="1186" y="1709"/>
                  <a:pt x="1194" y="1734"/>
                  <a:pt x="1210" y="1753"/>
                </a:cubicBezTo>
                <a:cubicBezTo>
                  <a:pt x="1237" y="1769"/>
                  <a:pt x="1270" y="1794"/>
                  <a:pt x="1297" y="1812"/>
                </a:cubicBezTo>
                <a:cubicBezTo>
                  <a:pt x="1305" y="1821"/>
                  <a:pt x="1314" y="1837"/>
                  <a:pt x="1332" y="1845"/>
                </a:cubicBezTo>
                <a:cubicBezTo>
                  <a:pt x="1357" y="1864"/>
                  <a:pt x="1373" y="1880"/>
                  <a:pt x="1384" y="1907"/>
                </a:cubicBezTo>
                <a:lnTo>
                  <a:pt x="1400" y="1907"/>
                </a:lnTo>
                <a:cubicBezTo>
                  <a:pt x="1408" y="1924"/>
                  <a:pt x="1417" y="1940"/>
                  <a:pt x="1417" y="1959"/>
                </a:cubicBezTo>
                <a:cubicBezTo>
                  <a:pt x="1425" y="1967"/>
                  <a:pt x="1443" y="1967"/>
                  <a:pt x="1452" y="1975"/>
                </a:cubicBezTo>
                <a:cubicBezTo>
                  <a:pt x="1452" y="2000"/>
                  <a:pt x="1460" y="2019"/>
                  <a:pt x="1476" y="2035"/>
                </a:cubicBezTo>
                <a:cubicBezTo>
                  <a:pt x="1487" y="2035"/>
                  <a:pt x="1487" y="2035"/>
                  <a:pt x="1495" y="2043"/>
                </a:cubicBezTo>
                <a:cubicBezTo>
                  <a:pt x="1520" y="2070"/>
                  <a:pt x="1546" y="2103"/>
                  <a:pt x="1590" y="2103"/>
                </a:cubicBezTo>
                <a:cubicBezTo>
                  <a:pt x="1598" y="2103"/>
                  <a:pt x="1598" y="2113"/>
                  <a:pt x="1606" y="2113"/>
                </a:cubicBezTo>
                <a:cubicBezTo>
                  <a:pt x="1623" y="2130"/>
                  <a:pt x="1650" y="2146"/>
                  <a:pt x="1666" y="2155"/>
                </a:cubicBezTo>
                <a:cubicBezTo>
                  <a:pt x="1701" y="2181"/>
                  <a:pt x="1734" y="2206"/>
                  <a:pt x="1769" y="2233"/>
                </a:cubicBezTo>
                <a:cubicBezTo>
                  <a:pt x="1786" y="2241"/>
                  <a:pt x="1796" y="2249"/>
                  <a:pt x="1812" y="2268"/>
                </a:cubicBezTo>
                <a:cubicBezTo>
                  <a:pt x="1847" y="2301"/>
                  <a:pt x="1889" y="2328"/>
                  <a:pt x="1924" y="2361"/>
                </a:cubicBezTo>
                <a:cubicBezTo>
                  <a:pt x="1940" y="2388"/>
                  <a:pt x="1967" y="2396"/>
                  <a:pt x="1983" y="2423"/>
                </a:cubicBezTo>
                <a:cubicBezTo>
                  <a:pt x="1992" y="2439"/>
                  <a:pt x="2002" y="2447"/>
                  <a:pt x="2019" y="2456"/>
                </a:cubicBezTo>
                <a:cubicBezTo>
                  <a:pt x="2019" y="2447"/>
                  <a:pt x="2027" y="2447"/>
                  <a:pt x="2035" y="2439"/>
                </a:cubicBezTo>
                <a:cubicBezTo>
                  <a:pt x="2035" y="2447"/>
                  <a:pt x="2035" y="2456"/>
                  <a:pt x="2043" y="2464"/>
                </a:cubicBezTo>
                <a:lnTo>
                  <a:pt x="2043" y="2456"/>
                </a:lnTo>
                <a:cubicBezTo>
                  <a:pt x="2070" y="2464"/>
                  <a:pt x="2078" y="2482"/>
                  <a:pt x="2078" y="2507"/>
                </a:cubicBezTo>
                <a:cubicBezTo>
                  <a:pt x="2078" y="2526"/>
                  <a:pt x="2087" y="2542"/>
                  <a:pt x="2105" y="2542"/>
                </a:cubicBezTo>
                <a:cubicBezTo>
                  <a:pt x="2138" y="2550"/>
                  <a:pt x="2157" y="2577"/>
                  <a:pt x="2173" y="2602"/>
                </a:cubicBezTo>
                <a:cubicBezTo>
                  <a:pt x="2198" y="2637"/>
                  <a:pt x="2225" y="2662"/>
                  <a:pt x="2260" y="2680"/>
                </a:cubicBezTo>
                <a:cubicBezTo>
                  <a:pt x="2293" y="2705"/>
                  <a:pt x="2319" y="2740"/>
                  <a:pt x="2352" y="2773"/>
                </a:cubicBezTo>
                <a:cubicBezTo>
                  <a:pt x="2352" y="2773"/>
                  <a:pt x="2363" y="2783"/>
                  <a:pt x="2363" y="2792"/>
                </a:cubicBezTo>
                <a:cubicBezTo>
                  <a:pt x="2363" y="2808"/>
                  <a:pt x="2371" y="2825"/>
                  <a:pt x="2379" y="2835"/>
                </a:cubicBezTo>
                <a:cubicBezTo>
                  <a:pt x="2414" y="2868"/>
                  <a:pt x="2439" y="2895"/>
                  <a:pt x="2474" y="2911"/>
                </a:cubicBezTo>
                <a:cubicBezTo>
                  <a:pt x="2482" y="2919"/>
                  <a:pt x="2491" y="2928"/>
                  <a:pt x="2499" y="2938"/>
                </a:cubicBezTo>
                <a:cubicBezTo>
                  <a:pt x="2534" y="2990"/>
                  <a:pt x="2585" y="3023"/>
                  <a:pt x="2629" y="3066"/>
                </a:cubicBezTo>
                <a:cubicBezTo>
                  <a:pt x="2653" y="3093"/>
                  <a:pt x="2680" y="3117"/>
                  <a:pt x="2697" y="3152"/>
                </a:cubicBezTo>
                <a:cubicBezTo>
                  <a:pt x="2724" y="3169"/>
                  <a:pt x="2740" y="3204"/>
                  <a:pt x="2757" y="3229"/>
                </a:cubicBezTo>
                <a:cubicBezTo>
                  <a:pt x="2775" y="3247"/>
                  <a:pt x="2783" y="3264"/>
                  <a:pt x="2792" y="3280"/>
                </a:cubicBezTo>
                <a:cubicBezTo>
                  <a:pt x="2800" y="3299"/>
                  <a:pt x="2816" y="3323"/>
                  <a:pt x="2827" y="3340"/>
                </a:cubicBezTo>
                <a:cubicBezTo>
                  <a:pt x="2860" y="3375"/>
                  <a:pt x="2895" y="3410"/>
                  <a:pt x="2911" y="3453"/>
                </a:cubicBezTo>
                <a:cubicBezTo>
                  <a:pt x="2911" y="3470"/>
                  <a:pt x="2919" y="3478"/>
                  <a:pt x="2911" y="3495"/>
                </a:cubicBezTo>
                <a:cubicBezTo>
                  <a:pt x="2911" y="3505"/>
                  <a:pt x="2911" y="3521"/>
                  <a:pt x="2919" y="3530"/>
                </a:cubicBezTo>
                <a:cubicBezTo>
                  <a:pt x="2938" y="3573"/>
                  <a:pt x="2946" y="3608"/>
                  <a:pt x="2981" y="3641"/>
                </a:cubicBezTo>
                <a:cubicBezTo>
                  <a:pt x="2989" y="3649"/>
                  <a:pt x="2989" y="3660"/>
                  <a:pt x="2989" y="3676"/>
                </a:cubicBezTo>
                <a:cubicBezTo>
                  <a:pt x="2998" y="3692"/>
                  <a:pt x="2998" y="3719"/>
                  <a:pt x="3006" y="3744"/>
                </a:cubicBezTo>
                <a:cubicBezTo>
                  <a:pt x="3033" y="3804"/>
                  <a:pt x="3057" y="3866"/>
                  <a:pt x="3093" y="3925"/>
                </a:cubicBezTo>
                <a:cubicBezTo>
                  <a:pt x="3101" y="3925"/>
                  <a:pt x="3101" y="3934"/>
                  <a:pt x="3101" y="3942"/>
                </a:cubicBezTo>
                <a:cubicBezTo>
                  <a:pt x="3109" y="3950"/>
                  <a:pt x="3109" y="3969"/>
                  <a:pt x="3117" y="3977"/>
                </a:cubicBezTo>
                <a:cubicBezTo>
                  <a:pt x="3136" y="4010"/>
                  <a:pt x="3152" y="4037"/>
                  <a:pt x="3126" y="4080"/>
                </a:cubicBezTo>
                <a:cubicBezTo>
                  <a:pt x="3136" y="4088"/>
                  <a:pt x="3144" y="4097"/>
                  <a:pt x="3152" y="4105"/>
                </a:cubicBezTo>
                <a:lnTo>
                  <a:pt x="3152" y="4156"/>
                </a:lnTo>
                <a:cubicBezTo>
                  <a:pt x="3169" y="4165"/>
                  <a:pt x="3177" y="4191"/>
                  <a:pt x="3169" y="4216"/>
                </a:cubicBezTo>
                <a:cubicBezTo>
                  <a:pt x="3187" y="4226"/>
                  <a:pt x="3196" y="4235"/>
                  <a:pt x="3196" y="4251"/>
                </a:cubicBezTo>
                <a:cubicBezTo>
                  <a:pt x="3204" y="4278"/>
                  <a:pt x="3212" y="4294"/>
                  <a:pt x="3220" y="4319"/>
                </a:cubicBezTo>
                <a:cubicBezTo>
                  <a:pt x="3239" y="4346"/>
                  <a:pt x="3264" y="4381"/>
                  <a:pt x="3280" y="4406"/>
                </a:cubicBezTo>
                <a:cubicBezTo>
                  <a:pt x="3307" y="4457"/>
                  <a:pt x="3323" y="4509"/>
                  <a:pt x="3350" y="4560"/>
                </a:cubicBezTo>
                <a:cubicBezTo>
                  <a:pt x="3358" y="4569"/>
                  <a:pt x="3367" y="4577"/>
                  <a:pt x="3383" y="4587"/>
                </a:cubicBezTo>
                <a:cubicBezTo>
                  <a:pt x="3394" y="4595"/>
                  <a:pt x="3402" y="4604"/>
                  <a:pt x="3410" y="4620"/>
                </a:cubicBezTo>
                <a:cubicBezTo>
                  <a:pt x="3418" y="4672"/>
                  <a:pt x="3453" y="4723"/>
                  <a:pt x="3478" y="4766"/>
                </a:cubicBezTo>
                <a:cubicBezTo>
                  <a:pt x="3505" y="4810"/>
                  <a:pt x="3530" y="4835"/>
                  <a:pt x="3548" y="4878"/>
                </a:cubicBezTo>
                <a:cubicBezTo>
                  <a:pt x="3565" y="4905"/>
                  <a:pt x="3573" y="4929"/>
                  <a:pt x="3589" y="4948"/>
                </a:cubicBezTo>
                <a:cubicBezTo>
                  <a:pt x="3600" y="4964"/>
                  <a:pt x="3616" y="4973"/>
                  <a:pt x="3624" y="4981"/>
                </a:cubicBezTo>
                <a:cubicBezTo>
                  <a:pt x="3651" y="5016"/>
                  <a:pt x="3668" y="5041"/>
                  <a:pt x="3692" y="5067"/>
                </a:cubicBezTo>
                <a:lnTo>
                  <a:pt x="3719" y="5092"/>
                </a:lnTo>
                <a:cubicBezTo>
                  <a:pt x="3754" y="5111"/>
                  <a:pt x="3779" y="5135"/>
                  <a:pt x="3806" y="5171"/>
                </a:cubicBezTo>
                <a:cubicBezTo>
                  <a:pt x="3814" y="5179"/>
                  <a:pt x="3822" y="5195"/>
                  <a:pt x="3839" y="5195"/>
                </a:cubicBezTo>
                <a:cubicBezTo>
                  <a:pt x="3847" y="5195"/>
                  <a:pt x="3866" y="5206"/>
                  <a:pt x="3866" y="5214"/>
                </a:cubicBezTo>
                <a:cubicBezTo>
                  <a:pt x="3890" y="5239"/>
                  <a:pt x="3925" y="5257"/>
                  <a:pt x="3934" y="5290"/>
                </a:cubicBezTo>
                <a:cubicBezTo>
                  <a:pt x="3934" y="5298"/>
                  <a:pt x="3942" y="5298"/>
                  <a:pt x="3950" y="5298"/>
                </a:cubicBezTo>
                <a:cubicBezTo>
                  <a:pt x="4002" y="5333"/>
                  <a:pt x="4037" y="5385"/>
                  <a:pt x="4063" y="5445"/>
                </a:cubicBezTo>
                <a:cubicBezTo>
                  <a:pt x="4072" y="5463"/>
                  <a:pt x="4080" y="5488"/>
                  <a:pt x="4105" y="5488"/>
                </a:cubicBezTo>
                <a:cubicBezTo>
                  <a:pt x="4123" y="5523"/>
                  <a:pt x="4131" y="5548"/>
                  <a:pt x="4167" y="5556"/>
                </a:cubicBezTo>
                <a:cubicBezTo>
                  <a:pt x="4175" y="5566"/>
                  <a:pt x="4183" y="5575"/>
                  <a:pt x="4191" y="5575"/>
                </a:cubicBezTo>
                <a:cubicBezTo>
                  <a:pt x="4226" y="5618"/>
                  <a:pt x="4259" y="5651"/>
                  <a:pt x="4294" y="5686"/>
                </a:cubicBezTo>
                <a:cubicBezTo>
                  <a:pt x="4303" y="5694"/>
                  <a:pt x="4303" y="5694"/>
                  <a:pt x="4311" y="5702"/>
                </a:cubicBezTo>
                <a:cubicBezTo>
                  <a:pt x="4321" y="5711"/>
                  <a:pt x="4338" y="5721"/>
                  <a:pt x="4346" y="5729"/>
                </a:cubicBezTo>
                <a:cubicBezTo>
                  <a:pt x="4362" y="5746"/>
                  <a:pt x="4381" y="5762"/>
                  <a:pt x="4397" y="5781"/>
                </a:cubicBezTo>
                <a:cubicBezTo>
                  <a:pt x="4414" y="5797"/>
                  <a:pt x="4441" y="5805"/>
                  <a:pt x="4457" y="5824"/>
                </a:cubicBezTo>
                <a:cubicBezTo>
                  <a:pt x="4465" y="5832"/>
                  <a:pt x="4476" y="5849"/>
                  <a:pt x="4492" y="5849"/>
                </a:cubicBezTo>
                <a:cubicBezTo>
                  <a:pt x="4492" y="5849"/>
                  <a:pt x="4500" y="5857"/>
                  <a:pt x="4500" y="5865"/>
                </a:cubicBezTo>
                <a:cubicBezTo>
                  <a:pt x="4500" y="5900"/>
                  <a:pt x="4527" y="5909"/>
                  <a:pt x="4552" y="5917"/>
                </a:cubicBezTo>
                <a:cubicBezTo>
                  <a:pt x="4552" y="5927"/>
                  <a:pt x="4552" y="5935"/>
                  <a:pt x="4560" y="5944"/>
                </a:cubicBezTo>
                <a:cubicBezTo>
                  <a:pt x="4560" y="5935"/>
                  <a:pt x="4569" y="5935"/>
                  <a:pt x="4569" y="5927"/>
                </a:cubicBezTo>
                <a:cubicBezTo>
                  <a:pt x="4579" y="5944"/>
                  <a:pt x="4587" y="5952"/>
                  <a:pt x="4587" y="5960"/>
                </a:cubicBezTo>
                <a:cubicBezTo>
                  <a:pt x="4595" y="5979"/>
                  <a:pt x="4604" y="5995"/>
                  <a:pt x="4620" y="6012"/>
                </a:cubicBezTo>
                <a:cubicBezTo>
                  <a:pt x="4639" y="6020"/>
                  <a:pt x="4655" y="6038"/>
                  <a:pt x="4672" y="6055"/>
                </a:cubicBezTo>
                <a:cubicBezTo>
                  <a:pt x="4707" y="6082"/>
                  <a:pt x="4733" y="6106"/>
                  <a:pt x="4758" y="6133"/>
                </a:cubicBezTo>
                <a:cubicBezTo>
                  <a:pt x="4775" y="6150"/>
                  <a:pt x="4801" y="6158"/>
                  <a:pt x="4818" y="6174"/>
                </a:cubicBezTo>
                <a:cubicBezTo>
                  <a:pt x="4818" y="6193"/>
                  <a:pt x="4826" y="6201"/>
                  <a:pt x="4845" y="6218"/>
                </a:cubicBezTo>
                <a:cubicBezTo>
                  <a:pt x="4861" y="6226"/>
                  <a:pt x="4878" y="6236"/>
                  <a:pt x="4896" y="6245"/>
                </a:cubicBezTo>
                <a:cubicBezTo>
                  <a:pt x="4913" y="6261"/>
                  <a:pt x="4913" y="6296"/>
                  <a:pt x="4948" y="6296"/>
                </a:cubicBezTo>
                <a:cubicBezTo>
                  <a:pt x="4956" y="6321"/>
                  <a:pt x="4981" y="6329"/>
                  <a:pt x="5008" y="6339"/>
                </a:cubicBezTo>
                <a:cubicBezTo>
                  <a:pt x="5043" y="6356"/>
                  <a:pt x="5084" y="6356"/>
                  <a:pt x="5111" y="6391"/>
                </a:cubicBezTo>
                <a:lnTo>
                  <a:pt x="5146" y="6391"/>
                </a:lnTo>
                <a:cubicBezTo>
                  <a:pt x="5146" y="6407"/>
                  <a:pt x="5154" y="6424"/>
                  <a:pt x="5162" y="6442"/>
                </a:cubicBezTo>
                <a:cubicBezTo>
                  <a:pt x="5162" y="6451"/>
                  <a:pt x="5170" y="6459"/>
                  <a:pt x="5179" y="6467"/>
                </a:cubicBezTo>
                <a:cubicBezTo>
                  <a:pt x="5187" y="6459"/>
                  <a:pt x="5197" y="6459"/>
                  <a:pt x="5197" y="6451"/>
                </a:cubicBezTo>
                <a:cubicBezTo>
                  <a:pt x="5206" y="6467"/>
                  <a:pt x="5214" y="6475"/>
                  <a:pt x="5222" y="6484"/>
                </a:cubicBezTo>
                <a:cubicBezTo>
                  <a:pt x="5249" y="6484"/>
                  <a:pt x="5265" y="6494"/>
                  <a:pt x="5282" y="6519"/>
                </a:cubicBezTo>
                <a:lnTo>
                  <a:pt x="5282" y="6546"/>
                </a:lnTo>
                <a:cubicBezTo>
                  <a:pt x="5290" y="6535"/>
                  <a:pt x="5290" y="6535"/>
                  <a:pt x="5300" y="6535"/>
                </a:cubicBezTo>
                <a:cubicBezTo>
                  <a:pt x="5309" y="6546"/>
                  <a:pt x="5309" y="6554"/>
                  <a:pt x="5317" y="6562"/>
                </a:cubicBezTo>
                <a:cubicBezTo>
                  <a:pt x="5333" y="6562"/>
                  <a:pt x="5352" y="6570"/>
                  <a:pt x="5377" y="6570"/>
                </a:cubicBezTo>
                <a:cubicBezTo>
                  <a:pt x="5377" y="6570"/>
                  <a:pt x="5385" y="6570"/>
                  <a:pt x="5393" y="6562"/>
                </a:cubicBezTo>
                <a:cubicBezTo>
                  <a:pt x="5393" y="6570"/>
                  <a:pt x="5403" y="6578"/>
                  <a:pt x="5403" y="6587"/>
                </a:cubicBezTo>
                <a:cubicBezTo>
                  <a:pt x="5412" y="6597"/>
                  <a:pt x="5428" y="6597"/>
                  <a:pt x="5436" y="6605"/>
                </a:cubicBezTo>
                <a:cubicBezTo>
                  <a:pt x="5428" y="6597"/>
                  <a:pt x="5428" y="6587"/>
                  <a:pt x="5420" y="6587"/>
                </a:cubicBezTo>
                <a:lnTo>
                  <a:pt x="5420" y="6554"/>
                </a:lnTo>
                <a:cubicBezTo>
                  <a:pt x="5412" y="6546"/>
                  <a:pt x="5403" y="6546"/>
                  <a:pt x="5403" y="6546"/>
                </a:cubicBezTo>
                <a:cubicBezTo>
                  <a:pt x="5393" y="6527"/>
                  <a:pt x="5377" y="6519"/>
                  <a:pt x="5368" y="6502"/>
                </a:cubicBezTo>
                <a:cubicBezTo>
                  <a:pt x="5360" y="6494"/>
                  <a:pt x="5352" y="6475"/>
                  <a:pt x="5342" y="6459"/>
                </a:cubicBezTo>
                <a:cubicBezTo>
                  <a:pt x="5342" y="6467"/>
                  <a:pt x="5333" y="6467"/>
                  <a:pt x="5333" y="6475"/>
                </a:cubicBezTo>
                <a:cubicBezTo>
                  <a:pt x="5309" y="6459"/>
                  <a:pt x="5300" y="6432"/>
                  <a:pt x="5274" y="6432"/>
                </a:cubicBezTo>
                <a:lnTo>
                  <a:pt x="5257" y="6432"/>
                </a:lnTo>
                <a:cubicBezTo>
                  <a:pt x="5249" y="6424"/>
                  <a:pt x="5249" y="6416"/>
                  <a:pt x="5249" y="6399"/>
                </a:cubicBezTo>
                <a:cubicBezTo>
                  <a:pt x="5230" y="6399"/>
                  <a:pt x="5222" y="6391"/>
                  <a:pt x="5214" y="6372"/>
                </a:cubicBezTo>
                <a:cubicBezTo>
                  <a:pt x="5206" y="6364"/>
                  <a:pt x="5187" y="6356"/>
                  <a:pt x="5179" y="6348"/>
                </a:cubicBezTo>
                <a:cubicBezTo>
                  <a:pt x="5170" y="6356"/>
                  <a:pt x="5170" y="6364"/>
                  <a:pt x="5162" y="6364"/>
                </a:cubicBezTo>
                <a:cubicBezTo>
                  <a:pt x="5146" y="6348"/>
                  <a:pt x="5135" y="6321"/>
                  <a:pt x="5119" y="6313"/>
                </a:cubicBezTo>
                <a:cubicBezTo>
                  <a:pt x="5094" y="6296"/>
                  <a:pt x="5067" y="6278"/>
                  <a:pt x="5043" y="6261"/>
                </a:cubicBezTo>
                <a:cubicBezTo>
                  <a:pt x="5024" y="6245"/>
                  <a:pt x="5008" y="6245"/>
                  <a:pt x="4999" y="6226"/>
                </a:cubicBezTo>
                <a:cubicBezTo>
                  <a:pt x="4981" y="6209"/>
                  <a:pt x="4964" y="6201"/>
                  <a:pt x="4956" y="6193"/>
                </a:cubicBezTo>
                <a:lnTo>
                  <a:pt x="4940" y="6193"/>
                </a:lnTo>
                <a:cubicBezTo>
                  <a:pt x="4929" y="6174"/>
                  <a:pt x="4921" y="6166"/>
                  <a:pt x="4905" y="6150"/>
                </a:cubicBezTo>
                <a:cubicBezTo>
                  <a:pt x="4905" y="6141"/>
                  <a:pt x="4896" y="6133"/>
                  <a:pt x="4896" y="6123"/>
                </a:cubicBezTo>
                <a:cubicBezTo>
                  <a:pt x="4861" y="6098"/>
                  <a:pt x="4853" y="6063"/>
                  <a:pt x="4810" y="6038"/>
                </a:cubicBezTo>
                <a:lnTo>
                  <a:pt x="4801" y="6030"/>
                </a:lnTo>
                <a:cubicBezTo>
                  <a:pt x="4766" y="5995"/>
                  <a:pt x="4742" y="5960"/>
                  <a:pt x="4698" y="5935"/>
                </a:cubicBezTo>
                <a:cubicBezTo>
                  <a:pt x="4690" y="5927"/>
                  <a:pt x="4672" y="5917"/>
                  <a:pt x="4663" y="5909"/>
                </a:cubicBezTo>
                <a:cubicBezTo>
                  <a:pt x="4647" y="5892"/>
                  <a:pt x="4639" y="5876"/>
                  <a:pt x="4620" y="5857"/>
                </a:cubicBezTo>
                <a:cubicBezTo>
                  <a:pt x="4604" y="5841"/>
                  <a:pt x="4595" y="5824"/>
                  <a:pt x="4587" y="5805"/>
                </a:cubicBezTo>
                <a:lnTo>
                  <a:pt x="4569" y="5789"/>
                </a:lnTo>
                <a:cubicBezTo>
                  <a:pt x="4560" y="5762"/>
                  <a:pt x="4536" y="5746"/>
                  <a:pt x="4517" y="5721"/>
                </a:cubicBezTo>
                <a:cubicBezTo>
                  <a:pt x="4509" y="5711"/>
                  <a:pt x="4492" y="5702"/>
                  <a:pt x="4484" y="5694"/>
                </a:cubicBezTo>
                <a:cubicBezTo>
                  <a:pt x="4465" y="5669"/>
                  <a:pt x="4441" y="5651"/>
                  <a:pt x="4424" y="5626"/>
                </a:cubicBezTo>
                <a:cubicBezTo>
                  <a:pt x="4397" y="5608"/>
                  <a:pt x="4373" y="5583"/>
                  <a:pt x="4346" y="5566"/>
                </a:cubicBezTo>
                <a:cubicBezTo>
                  <a:pt x="4346" y="5548"/>
                  <a:pt x="4346" y="5540"/>
                  <a:pt x="4338" y="5531"/>
                </a:cubicBezTo>
                <a:cubicBezTo>
                  <a:pt x="4329" y="5523"/>
                  <a:pt x="4311" y="5515"/>
                  <a:pt x="4303" y="5496"/>
                </a:cubicBezTo>
                <a:cubicBezTo>
                  <a:pt x="4286" y="5463"/>
                  <a:pt x="4259" y="5445"/>
                  <a:pt x="4235" y="5420"/>
                </a:cubicBezTo>
                <a:cubicBezTo>
                  <a:pt x="4218" y="5385"/>
                  <a:pt x="4200" y="5360"/>
                  <a:pt x="4175" y="5333"/>
                </a:cubicBezTo>
                <a:cubicBezTo>
                  <a:pt x="4167" y="5333"/>
                  <a:pt x="4167" y="5333"/>
                  <a:pt x="4156" y="5325"/>
                </a:cubicBezTo>
                <a:cubicBezTo>
                  <a:pt x="4131" y="5290"/>
                  <a:pt x="4115" y="5247"/>
                  <a:pt x="4080" y="5214"/>
                </a:cubicBezTo>
                <a:cubicBezTo>
                  <a:pt x="4063" y="5187"/>
                  <a:pt x="4045" y="5171"/>
                  <a:pt x="4020" y="5144"/>
                </a:cubicBezTo>
                <a:cubicBezTo>
                  <a:pt x="4002" y="5119"/>
                  <a:pt x="3985" y="5103"/>
                  <a:pt x="3960" y="5076"/>
                </a:cubicBezTo>
                <a:lnTo>
                  <a:pt x="3874" y="4989"/>
                </a:lnTo>
                <a:lnTo>
                  <a:pt x="3874" y="4981"/>
                </a:lnTo>
                <a:cubicBezTo>
                  <a:pt x="3866" y="4973"/>
                  <a:pt x="3857" y="4964"/>
                  <a:pt x="3847" y="4956"/>
                </a:cubicBezTo>
                <a:lnTo>
                  <a:pt x="3822" y="4956"/>
                </a:lnTo>
                <a:cubicBezTo>
                  <a:pt x="3814" y="4948"/>
                  <a:pt x="3806" y="4938"/>
                  <a:pt x="3806" y="4929"/>
                </a:cubicBezTo>
                <a:cubicBezTo>
                  <a:pt x="3795" y="4921"/>
                  <a:pt x="3795" y="4905"/>
                  <a:pt x="3787" y="4896"/>
                </a:cubicBezTo>
                <a:cubicBezTo>
                  <a:pt x="3771" y="4870"/>
                  <a:pt x="3754" y="4835"/>
                  <a:pt x="3736" y="4802"/>
                </a:cubicBezTo>
                <a:cubicBezTo>
                  <a:pt x="3703" y="4750"/>
                  <a:pt x="3676" y="4698"/>
                  <a:pt x="3633" y="4655"/>
                </a:cubicBezTo>
                <a:cubicBezTo>
                  <a:pt x="3616" y="4647"/>
                  <a:pt x="3608" y="4628"/>
                  <a:pt x="3608" y="4620"/>
                </a:cubicBezTo>
                <a:cubicBezTo>
                  <a:pt x="3581" y="4577"/>
                  <a:pt x="3556" y="4544"/>
                  <a:pt x="3538" y="4501"/>
                </a:cubicBezTo>
                <a:cubicBezTo>
                  <a:pt x="3513" y="4457"/>
                  <a:pt x="3497" y="4422"/>
                  <a:pt x="3478" y="4381"/>
                </a:cubicBezTo>
                <a:cubicBezTo>
                  <a:pt x="3453" y="4319"/>
                  <a:pt x="3445" y="4259"/>
                  <a:pt x="3410" y="4208"/>
                </a:cubicBezTo>
                <a:cubicBezTo>
                  <a:pt x="3410" y="4200"/>
                  <a:pt x="3402" y="4200"/>
                  <a:pt x="3402" y="4191"/>
                </a:cubicBezTo>
                <a:cubicBezTo>
                  <a:pt x="3394" y="4148"/>
                  <a:pt x="3394" y="4113"/>
                  <a:pt x="3383" y="4072"/>
                </a:cubicBezTo>
                <a:cubicBezTo>
                  <a:pt x="3375" y="4045"/>
                  <a:pt x="3375" y="4020"/>
                  <a:pt x="3367" y="3985"/>
                </a:cubicBezTo>
                <a:cubicBezTo>
                  <a:pt x="3367" y="3985"/>
                  <a:pt x="3367" y="3977"/>
                  <a:pt x="3375" y="3969"/>
                </a:cubicBezTo>
                <a:cubicBezTo>
                  <a:pt x="3350" y="3899"/>
                  <a:pt x="3299" y="3839"/>
                  <a:pt x="3299" y="3763"/>
                </a:cubicBezTo>
                <a:cubicBezTo>
                  <a:pt x="3264" y="3744"/>
                  <a:pt x="3264" y="3701"/>
                  <a:pt x="3255" y="3676"/>
                </a:cubicBezTo>
                <a:cubicBezTo>
                  <a:pt x="3272" y="3649"/>
                  <a:pt x="3247" y="3624"/>
                  <a:pt x="3239" y="3598"/>
                </a:cubicBezTo>
                <a:cubicBezTo>
                  <a:pt x="3247" y="3598"/>
                  <a:pt x="3247" y="3589"/>
                  <a:pt x="3247" y="3589"/>
                </a:cubicBezTo>
                <a:cubicBezTo>
                  <a:pt x="3239" y="3581"/>
                  <a:pt x="3229" y="3573"/>
                  <a:pt x="3220" y="3573"/>
                </a:cubicBezTo>
                <a:lnTo>
                  <a:pt x="3220" y="3538"/>
                </a:lnTo>
                <a:cubicBezTo>
                  <a:pt x="3212" y="3530"/>
                  <a:pt x="3204" y="3530"/>
                  <a:pt x="3196" y="3521"/>
                </a:cubicBezTo>
                <a:cubicBezTo>
                  <a:pt x="3196" y="3505"/>
                  <a:pt x="3187" y="3495"/>
                  <a:pt x="3187" y="3486"/>
                </a:cubicBezTo>
                <a:cubicBezTo>
                  <a:pt x="3169" y="3453"/>
                  <a:pt x="3152" y="3410"/>
                  <a:pt x="3126" y="3375"/>
                </a:cubicBezTo>
                <a:cubicBezTo>
                  <a:pt x="3109" y="3350"/>
                  <a:pt x="3109" y="3315"/>
                  <a:pt x="3093" y="3288"/>
                </a:cubicBezTo>
                <a:cubicBezTo>
                  <a:pt x="3084" y="3272"/>
                  <a:pt x="3074" y="3255"/>
                  <a:pt x="3057" y="3247"/>
                </a:cubicBezTo>
                <a:cubicBezTo>
                  <a:pt x="3049" y="3237"/>
                  <a:pt x="3041" y="3220"/>
                  <a:pt x="3033" y="3212"/>
                </a:cubicBezTo>
                <a:cubicBezTo>
                  <a:pt x="3014" y="3169"/>
                  <a:pt x="2981" y="3134"/>
                  <a:pt x="2971" y="3093"/>
                </a:cubicBezTo>
                <a:cubicBezTo>
                  <a:pt x="2971" y="3082"/>
                  <a:pt x="2963" y="3082"/>
                  <a:pt x="2963" y="3074"/>
                </a:cubicBezTo>
                <a:cubicBezTo>
                  <a:pt x="2954" y="3066"/>
                  <a:pt x="2946" y="3066"/>
                  <a:pt x="2938" y="3049"/>
                </a:cubicBezTo>
                <a:cubicBezTo>
                  <a:pt x="2930" y="3031"/>
                  <a:pt x="2919" y="3014"/>
                  <a:pt x="2903" y="2998"/>
                </a:cubicBezTo>
                <a:cubicBezTo>
                  <a:pt x="2895" y="2979"/>
                  <a:pt x="2886" y="2971"/>
                  <a:pt x="2895" y="2955"/>
                </a:cubicBezTo>
                <a:cubicBezTo>
                  <a:pt x="2860" y="2928"/>
                  <a:pt x="2860" y="2928"/>
                  <a:pt x="2860" y="2903"/>
                </a:cubicBezTo>
                <a:cubicBezTo>
                  <a:pt x="2835" y="2903"/>
                  <a:pt x="2835" y="2876"/>
                  <a:pt x="2816" y="2868"/>
                </a:cubicBezTo>
                <a:cubicBezTo>
                  <a:pt x="2792" y="2851"/>
                  <a:pt x="2783" y="2825"/>
                  <a:pt x="2757" y="2816"/>
                </a:cubicBezTo>
                <a:cubicBezTo>
                  <a:pt x="2740" y="2800"/>
                  <a:pt x="2732" y="2792"/>
                  <a:pt x="2713" y="2773"/>
                </a:cubicBezTo>
                <a:cubicBezTo>
                  <a:pt x="2713" y="2765"/>
                  <a:pt x="2705" y="2757"/>
                  <a:pt x="2697" y="2748"/>
                </a:cubicBezTo>
                <a:cubicBezTo>
                  <a:pt x="2672" y="2732"/>
                  <a:pt x="2653" y="2722"/>
                  <a:pt x="2637" y="2705"/>
                </a:cubicBezTo>
                <a:cubicBezTo>
                  <a:pt x="2620" y="2689"/>
                  <a:pt x="2602" y="2680"/>
                  <a:pt x="2594" y="2662"/>
                </a:cubicBezTo>
                <a:cubicBezTo>
                  <a:pt x="2569" y="2637"/>
                  <a:pt x="2542" y="2618"/>
                  <a:pt x="2507" y="2602"/>
                </a:cubicBezTo>
                <a:cubicBezTo>
                  <a:pt x="2499" y="2594"/>
                  <a:pt x="2482" y="2577"/>
                  <a:pt x="2474" y="2567"/>
                </a:cubicBezTo>
                <a:cubicBezTo>
                  <a:pt x="2456" y="2559"/>
                  <a:pt x="2456" y="2550"/>
                  <a:pt x="2447" y="2542"/>
                </a:cubicBezTo>
                <a:cubicBezTo>
                  <a:pt x="2439" y="2534"/>
                  <a:pt x="2431" y="2526"/>
                  <a:pt x="2431" y="2526"/>
                </a:cubicBezTo>
                <a:cubicBezTo>
                  <a:pt x="2423" y="2499"/>
                  <a:pt x="2404" y="2482"/>
                  <a:pt x="2388" y="2474"/>
                </a:cubicBezTo>
                <a:cubicBezTo>
                  <a:pt x="2336" y="2439"/>
                  <a:pt x="2284" y="2396"/>
                  <a:pt x="2249" y="2353"/>
                </a:cubicBezTo>
                <a:cubicBezTo>
                  <a:pt x="2249" y="2336"/>
                  <a:pt x="2241" y="2320"/>
                  <a:pt x="2241" y="2309"/>
                </a:cubicBezTo>
                <a:cubicBezTo>
                  <a:pt x="2216" y="2285"/>
                  <a:pt x="2190" y="2258"/>
                  <a:pt x="2157" y="2233"/>
                </a:cubicBezTo>
                <a:cubicBezTo>
                  <a:pt x="2130" y="2225"/>
                  <a:pt x="2113" y="2206"/>
                  <a:pt x="2087" y="2198"/>
                </a:cubicBezTo>
                <a:cubicBezTo>
                  <a:pt x="2070" y="2181"/>
                  <a:pt x="2043" y="2165"/>
                  <a:pt x="2019" y="2146"/>
                </a:cubicBezTo>
                <a:cubicBezTo>
                  <a:pt x="2010" y="2138"/>
                  <a:pt x="1992" y="2130"/>
                  <a:pt x="1983" y="2122"/>
                </a:cubicBezTo>
                <a:lnTo>
                  <a:pt x="1967" y="2122"/>
                </a:lnTo>
                <a:lnTo>
                  <a:pt x="1967" y="2103"/>
                </a:lnTo>
                <a:cubicBezTo>
                  <a:pt x="1940" y="2095"/>
                  <a:pt x="1924" y="2087"/>
                  <a:pt x="1915" y="2078"/>
                </a:cubicBezTo>
                <a:cubicBezTo>
                  <a:pt x="1899" y="2052"/>
                  <a:pt x="1872" y="2027"/>
                  <a:pt x="1856" y="2000"/>
                </a:cubicBezTo>
                <a:cubicBezTo>
                  <a:pt x="1864" y="2000"/>
                  <a:pt x="1864" y="1992"/>
                  <a:pt x="1864" y="1992"/>
                </a:cubicBezTo>
                <a:cubicBezTo>
                  <a:pt x="1804" y="1940"/>
                  <a:pt x="1744" y="1897"/>
                  <a:pt x="1683" y="1856"/>
                </a:cubicBezTo>
                <a:cubicBezTo>
                  <a:pt x="1650" y="1777"/>
                  <a:pt x="1590" y="1734"/>
                  <a:pt x="1511" y="1683"/>
                </a:cubicBezTo>
                <a:cubicBezTo>
                  <a:pt x="1495" y="1666"/>
                  <a:pt x="1476" y="1623"/>
                  <a:pt x="1443" y="1588"/>
                </a:cubicBezTo>
                <a:cubicBezTo>
                  <a:pt x="1435" y="1580"/>
                  <a:pt x="1425" y="1563"/>
                  <a:pt x="1425" y="1547"/>
                </a:cubicBezTo>
                <a:cubicBezTo>
                  <a:pt x="1400" y="1528"/>
                  <a:pt x="1384" y="1495"/>
                  <a:pt x="1357" y="1468"/>
                </a:cubicBezTo>
                <a:cubicBezTo>
                  <a:pt x="1357" y="1476"/>
                  <a:pt x="1357" y="1476"/>
                  <a:pt x="1349" y="1476"/>
                </a:cubicBezTo>
                <a:cubicBezTo>
                  <a:pt x="1340" y="1468"/>
                  <a:pt x="1322" y="1460"/>
                  <a:pt x="1314" y="1452"/>
                </a:cubicBezTo>
                <a:cubicBezTo>
                  <a:pt x="1305" y="1417"/>
                  <a:pt x="1289" y="1392"/>
                  <a:pt x="1270" y="1365"/>
                </a:cubicBezTo>
                <a:cubicBezTo>
                  <a:pt x="1281" y="1357"/>
                  <a:pt x="1281" y="1357"/>
                  <a:pt x="1281" y="1349"/>
                </a:cubicBezTo>
                <a:cubicBezTo>
                  <a:pt x="1270" y="1340"/>
                  <a:pt x="1262" y="1330"/>
                  <a:pt x="1254" y="1330"/>
                </a:cubicBezTo>
                <a:cubicBezTo>
                  <a:pt x="1254" y="1322"/>
                  <a:pt x="1245" y="1314"/>
                  <a:pt x="1245" y="1305"/>
                </a:cubicBezTo>
                <a:cubicBezTo>
                  <a:pt x="1229" y="1279"/>
                  <a:pt x="1210" y="1254"/>
                  <a:pt x="1194" y="1227"/>
                </a:cubicBezTo>
                <a:cubicBezTo>
                  <a:pt x="1177" y="1211"/>
                  <a:pt x="1167" y="1194"/>
                  <a:pt x="1159" y="1175"/>
                </a:cubicBezTo>
                <a:cubicBezTo>
                  <a:pt x="1142" y="1143"/>
                  <a:pt x="1126" y="1116"/>
                  <a:pt x="1107" y="1091"/>
                </a:cubicBezTo>
                <a:cubicBezTo>
                  <a:pt x="1107" y="1083"/>
                  <a:pt x="1099" y="1083"/>
                  <a:pt x="1099" y="1083"/>
                </a:cubicBezTo>
                <a:cubicBezTo>
                  <a:pt x="1099" y="1072"/>
                  <a:pt x="1099" y="1064"/>
                  <a:pt x="1107" y="1056"/>
                </a:cubicBezTo>
                <a:cubicBezTo>
                  <a:pt x="1099" y="1048"/>
                  <a:pt x="1091" y="1039"/>
                  <a:pt x="1083" y="1039"/>
                </a:cubicBezTo>
                <a:cubicBezTo>
                  <a:pt x="1083" y="1021"/>
                  <a:pt x="1074" y="1013"/>
                  <a:pt x="1074" y="1013"/>
                </a:cubicBezTo>
                <a:cubicBezTo>
                  <a:pt x="1056" y="996"/>
                  <a:pt x="1031" y="980"/>
                  <a:pt x="1013" y="961"/>
                </a:cubicBezTo>
                <a:lnTo>
                  <a:pt x="996" y="961"/>
                </a:lnTo>
                <a:cubicBezTo>
                  <a:pt x="961" y="928"/>
                  <a:pt x="961" y="928"/>
                  <a:pt x="971" y="885"/>
                </a:cubicBezTo>
                <a:cubicBezTo>
                  <a:pt x="953" y="866"/>
                  <a:pt x="945" y="850"/>
                  <a:pt x="936" y="833"/>
                </a:cubicBezTo>
                <a:cubicBezTo>
                  <a:pt x="925" y="836"/>
                  <a:pt x="917" y="838"/>
                  <a:pt x="911" y="838"/>
                </a:cubicBezTo>
                <a:cubicBezTo>
                  <a:pt x="899" y="838"/>
                  <a:pt x="893" y="830"/>
                  <a:pt x="876" y="806"/>
                </a:cubicBezTo>
                <a:lnTo>
                  <a:pt x="876" y="790"/>
                </a:lnTo>
                <a:cubicBezTo>
                  <a:pt x="858" y="774"/>
                  <a:pt x="825" y="755"/>
                  <a:pt x="825" y="730"/>
                </a:cubicBezTo>
                <a:cubicBezTo>
                  <a:pt x="806" y="712"/>
                  <a:pt x="782" y="712"/>
                  <a:pt x="773" y="687"/>
                </a:cubicBezTo>
                <a:cubicBezTo>
                  <a:pt x="755" y="687"/>
                  <a:pt x="747" y="670"/>
                  <a:pt x="738" y="660"/>
                </a:cubicBezTo>
                <a:cubicBezTo>
                  <a:pt x="730" y="652"/>
                  <a:pt x="730" y="644"/>
                  <a:pt x="722" y="644"/>
                </a:cubicBezTo>
                <a:cubicBezTo>
                  <a:pt x="695" y="635"/>
                  <a:pt x="687" y="609"/>
                  <a:pt x="662" y="592"/>
                </a:cubicBezTo>
                <a:cubicBezTo>
                  <a:pt x="662" y="584"/>
                  <a:pt x="652" y="584"/>
                  <a:pt x="644" y="576"/>
                </a:cubicBezTo>
                <a:cubicBezTo>
                  <a:pt x="627" y="557"/>
                  <a:pt x="600" y="541"/>
                  <a:pt x="584" y="524"/>
                </a:cubicBezTo>
                <a:cubicBezTo>
                  <a:pt x="576" y="524"/>
                  <a:pt x="576" y="516"/>
                  <a:pt x="567" y="506"/>
                </a:cubicBezTo>
                <a:cubicBezTo>
                  <a:pt x="559" y="497"/>
                  <a:pt x="559" y="489"/>
                  <a:pt x="540" y="481"/>
                </a:cubicBezTo>
                <a:cubicBezTo>
                  <a:pt x="507" y="446"/>
                  <a:pt x="472" y="421"/>
                  <a:pt x="437" y="394"/>
                </a:cubicBezTo>
                <a:cubicBezTo>
                  <a:pt x="413" y="369"/>
                  <a:pt x="386" y="361"/>
                  <a:pt x="361" y="343"/>
                </a:cubicBezTo>
                <a:cubicBezTo>
                  <a:pt x="326" y="310"/>
                  <a:pt x="301" y="275"/>
                  <a:pt x="266" y="240"/>
                </a:cubicBezTo>
                <a:cubicBezTo>
                  <a:pt x="266" y="240"/>
                  <a:pt x="258" y="231"/>
                  <a:pt x="250" y="231"/>
                </a:cubicBezTo>
                <a:cubicBezTo>
                  <a:pt x="215" y="207"/>
                  <a:pt x="188" y="172"/>
                  <a:pt x="155" y="145"/>
                </a:cubicBezTo>
                <a:cubicBezTo>
                  <a:pt x="163" y="145"/>
                  <a:pt x="163" y="137"/>
                  <a:pt x="171" y="137"/>
                </a:cubicBezTo>
                <a:cubicBezTo>
                  <a:pt x="163" y="128"/>
                  <a:pt x="155" y="120"/>
                  <a:pt x="147" y="112"/>
                </a:cubicBezTo>
                <a:cubicBezTo>
                  <a:pt x="95" y="77"/>
                  <a:pt x="52" y="42"/>
                  <a:pt x="0" y="0"/>
                </a:cubicBezTo>
                <a:close/>
              </a:path>
            </a:pathLst>
          </a:custGeom>
          <a:solidFill>
            <a:srgbClr val="F9B0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2" name="Google Shape;2232;p31"/>
          <p:cNvSpPr/>
          <p:nvPr/>
        </p:nvSpPr>
        <p:spPr>
          <a:xfrm rot="-5400000">
            <a:off x="6392882" y="4613110"/>
            <a:ext cx="663672" cy="868926"/>
          </a:xfrm>
          <a:custGeom>
            <a:avLst/>
            <a:gdLst/>
            <a:ahLst/>
            <a:cxnLst/>
            <a:rect l="l" t="t" r="r" b="b"/>
            <a:pathLst>
              <a:path w="4973" h="6511" extrusionOk="0">
                <a:moveTo>
                  <a:pt x="2097" y="2160"/>
                </a:moveTo>
                <a:cubicBezTo>
                  <a:pt x="2100" y="2161"/>
                  <a:pt x="2103" y="2163"/>
                  <a:pt x="2105" y="2165"/>
                </a:cubicBezTo>
                <a:cubicBezTo>
                  <a:pt x="2102" y="2162"/>
                  <a:pt x="2099" y="2160"/>
                  <a:pt x="2097" y="2160"/>
                </a:cubicBezTo>
                <a:close/>
                <a:moveTo>
                  <a:pt x="3028" y="3124"/>
                </a:moveTo>
                <a:cubicBezTo>
                  <a:pt x="3045" y="3124"/>
                  <a:pt x="3053" y="3139"/>
                  <a:pt x="3066" y="3152"/>
                </a:cubicBezTo>
                <a:cubicBezTo>
                  <a:pt x="3057" y="3160"/>
                  <a:pt x="3049" y="3169"/>
                  <a:pt x="3041" y="3179"/>
                </a:cubicBezTo>
                <a:cubicBezTo>
                  <a:pt x="3033" y="3160"/>
                  <a:pt x="3014" y="3152"/>
                  <a:pt x="3014" y="3127"/>
                </a:cubicBezTo>
                <a:cubicBezTo>
                  <a:pt x="3020" y="3125"/>
                  <a:pt x="3024" y="3124"/>
                  <a:pt x="3028" y="3124"/>
                </a:cubicBezTo>
                <a:close/>
                <a:moveTo>
                  <a:pt x="3367" y="3445"/>
                </a:moveTo>
                <a:cubicBezTo>
                  <a:pt x="3383" y="3453"/>
                  <a:pt x="3402" y="3469"/>
                  <a:pt x="3418" y="3478"/>
                </a:cubicBezTo>
                <a:lnTo>
                  <a:pt x="3418" y="3513"/>
                </a:lnTo>
                <a:cubicBezTo>
                  <a:pt x="3394" y="3496"/>
                  <a:pt x="3375" y="3469"/>
                  <a:pt x="3367" y="3453"/>
                </a:cubicBezTo>
                <a:lnTo>
                  <a:pt x="3367" y="3445"/>
                </a:lnTo>
                <a:close/>
                <a:moveTo>
                  <a:pt x="4045" y="4706"/>
                </a:moveTo>
                <a:cubicBezTo>
                  <a:pt x="4063" y="4733"/>
                  <a:pt x="4072" y="4750"/>
                  <a:pt x="4053" y="4776"/>
                </a:cubicBezTo>
                <a:cubicBezTo>
                  <a:pt x="4028" y="4758"/>
                  <a:pt x="4028" y="4741"/>
                  <a:pt x="4045" y="4706"/>
                </a:cubicBezTo>
                <a:close/>
                <a:moveTo>
                  <a:pt x="0" y="0"/>
                </a:moveTo>
                <a:lnTo>
                  <a:pt x="0" y="377"/>
                </a:lnTo>
                <a:lnTo>
                  <a:pt x="17" y="377"/>
                </a:lnTo>
                <a:cubicBezTo>
                  <a:pt x="33" y="386"/>
                  <a:pt x="52" y="386"/>
                  <a:pt x="68" y="386"/>
                </a:cubicBezTo>
                <a:cubicBezTo>
                  <a:pt x="71" y="384"/>
                  <a:pt x="74" y="384"/>
                  <a:pt x="77" y="384"/>
                </a:cubicBezTo>
                <a:cubicBezTo>
                  <a:pt x="92" y="384"/>
                  <a:pt x="108" y="397"/>
                  <a:pt x="128" y="404"/>
                </a:cubicBezTo>
                <a:lnTo>
                  <a:pt x="103" y="404"/>
                </a:lnTo>
                <a:cubicBezTo>
                  <a:pt x="103" y="421"/>
                  <a:pt x="103" y="437"/>
                  <a:pt x="112" y="456"/>
                </a:cubicBezTo>
                <a:cubicBezTo>
                  <a:pt x="120" y="447"/>
                  <a:pt x="120" y="429"/>
                  <a:pt x="128" y="412"/>
                </a:cubicBezTo>
                <a:cubicBezTo>
                  <a:pt x="147" y="437"/>
                  <a:pt x="163" y="447"/>
                  <a:pt x="180" y="464"/>
                </a:cubicBezTo>
                <a:lnTo>
                  <a:pt x="198" y="464"/>
                </a:lnTo>
                <a:cubicBezTo>
                  <a:pt x="207" y="489"/>
                  <a:pt x="231" y="499"/>
                  <a:pt x="258" y="507"/>
                </a:cubicBezTo>
                <a:cubicBezTo>
                  <a:pt x="275" y="507"/>
                  <a:pt x="291" y="515"/>
                  <a:pt x="310" y="524"/>
                </a:cubicBezTo>
                <a:cubicBezTo>
                  <a:pt x="343" y="540"/>
                  <a:pt x="369" y="567"/>
                  <a:pt x="404" y="583"/>
                </a:cubicBezTo>
                <a:cubicBezTo>
                  <a:pt x="413" y="592"/>
                  <a:pt x="421" y="592"/>
                  <a:pt x="421" y="602"/>
                </a:cubicBezTo>
                <a:cubicBezTo>
                  <a:pt x="429" y="610"/>
                  <a:pt x="437" y="619"/>
                  <a:pt x="446" y="635"/>
                </a:cubicBezTo>
                <a:cubicBezTo>
                  <a:pt x="456" y="635"/>
                  <a:pt x="456" y="643"/>
                  <a:pt x="464" y="654"/>
                </a:cubicBezTo>
                <a:cubicBezTo>
                  <a:pt x="456" y="662"/>
                  <a:pt x="446" y="662"/>
                  <a:pt x="437" y="670"/>
                </a:cubicBezTo>
                <a:cubicBezTo>
                  <a:pt x="447" y="665"/>
                  <a:pt x="456" y="663"/>
                  <a:pt x="463" y="663"/>
                </a:cubicBezTo>
                <a:cubicBezTo>
                  <a:pt x="482" y="663"/>
                  <a:pt x="494" y="677"/>
                  <a:pt x="507" y="695"/>
                </a:cubicBezTo>
                <a:cubicBezTo>
                  <a:pt x="516" y="730"/>
                  <a:pt x="532" y="757"/>
                  <a:pt x="567" y="773"/>
                </a:cubicBezTo>
                <a:cubicBezTo>
                  <a:pt x="592" y="790"/>
                  <a:pt x="627" y="816"/>
                  <a:pt x="635" y="849"/>
                </a:cubicBezTo>
                <a:cubicBezTo>
                  <a:pt x="652" y="860"/>
                  <a:pt x="670" y="876"/>
                  <a:pt x="679" y="884"/>
                </a:cubicBezTo>
                <a:cubicBezTo>
                  <a:pt x="695" y="928"/>
                  <a:pt x="730" y="944"/>
                  <a:pt x="755" y="979"/>
                </a:cubicBezTo>
                <a:cubicBezTo>
                  <a:pt x="765" y="996"/>
                  <a:pt x="782" y="1014"/>
                  <a:pt x="782" y="1039"/>
                </a:cubicBezTo>
                <a:cubicBezTo>
                  <a:pt x="841" y="1082"/>
                  <a:pt x="893" y="1126"/>
                  <a:pt x="928" y="1185"/>
                </a:cubicBezTo>
                <a:cubicBezTo>
                  <a:pt x="953" y="1202"/>
                  <a:pt x="988" y="1210"/>
                  <a:pt x="1013" y="1229"/>
                </a:cubicBezTo>
                <a:cubicBezTo>
                  <a:pt x="1023" y="1229"/>
                  <a:pt x="1031" y="1237"/>
                  <a:pt x="1039" y="1245"/>
                </a:cubicBezTo>
                <a:cubicBezTo>
                  <a:pt x="1039" y="1262"/>
                  <a:pt x="1056" y="1280"/>
                  <a:pt x="1074" y="1289"/>
                </a:cubicBezTo>
                <a:cubicBezTo>
                  <a:pt x="1099" y="1313"/>
                  <a:pt x="1116" y="1348"/>
                  <a:pt x="1134" y="1383"/>
                </a:cubicBezTo>
                <a:cubicBezTo>
                  <a:pt x="1142" y="1392"/>
                  <a:pt x="1159" y="1400"/>
                  <a:pt x="1167" y="1408"/>
                </a:cubicBezTo>
                <a:cubicBezTo>
                  <a:pt x="1177" y="1416"/>
                  <a:pt x="1194" y="1435"/>
                  <a:pt x="1202" y="1443"/>
                </a:cubicBezTo>
                <a:cubicBezTo>
                  <a:pt x="1219" y="1468"/>
                  <a:pt x="1237" y="1495"/>
                  <a:pt x="1262" y="1495"/>
                </a:cubicBezTo>
                <a:cubicBezTo>
                  <a:pt x="1289" y="1503"/>
                  <a:pt x="1305" y="1519"/>
                  <a:pt x="1314" y="1546"/>
                </a:cubicBezTo>
                <a:cubicBezTo>
                  <a:pt x="1314" y="1554"/>
                  <a:pt x="1322" y="1554"/>
                  <a:pt x="1332" y="1563"/>
                </a:cubicBezTo>
                <a:cubicBezTo>
                  <a:pt x="1340" y="1571"/>
                  <a:pt x="1349" y="1589"/>
                  <a:pt x="1340" y="1606"/>
                </a:cubicBezTo>
                <a:lnTo>
                  <a:pt x="1349" y="1606"/>
                </a:lnTo>
                <a:cubicBezTo>
                  <a:pt x="1349" y="1598"/>
                  <a:pt x="1349" y="1598"/>
                  <a:pt x="1357" y="1581"/>
                </a:cubicBezTo>
                <a:cubicBezTo>
                  <a:pt x="1365" y="1589"/>
                  <a:pt x="1373" y="1598"/>
                  <a:pt x="1373" y="1598"/>
                </a:cubicBezTo>
                <a:lnTo>
                  <a:pt x="1373" y="1606"/>
                </a:lnTo>
                <a:cubicBezTo>
                  <a:pt x="1384" y="1622"/>
                  <a:pt x="1384" y="1641"/>
                  <a:pt x="1392" y="1657"/>
                </a:cubicBezTo>
                <a:cubicBezTo>
                  <a:pt x="1400" y="1666"/>
                  <a:pt x="1408" y="1666"/>
                  <a:pt x="1408" y="1674"/>
                </a:cubicBezTo>
                <a:cubicBezTo>
                  <a:pt x="1435" y="1701"/>
                  <a:pt x="1460" y="1736"/>
                  <a:pt x="1487" y="1761"/>
                </a:cubicBezTo>
                <a:cubicBezTo>
                  <a:pt x="1495" y="1769"/>
                  <a:pt x="1511" y="1777"/>
                  <a:pt x="1520" y="1796"/>
                </a:cubicBezTo>
                <a:cubicBezTo>
                  <a:pt x="1528" y="1812"/>
                  <a:pt x="1538" y="1820"/>
                  <a:pt x="1546" y="1820"/>
                </a:cubicBezTo>
                <a:cubicBezTo>
                  <a:pt x="1555" y="1829"/>
                  <a:pt x="1563" y="1839"/>
                  <a:pt x="1571" y="1839"/>
                </a:cubicBezTo>
                <a:cubicBezTo>
                  <a:pt x="1571" y="1855"/>
                  <a:pt x="1579" y="1872"/>
                  <a:pt x="1579" y="1890"/>
                </a:cubicBezTo>
                <a:lnTo>
                  <a:pt x="1614" y="1890"/>
                </a:lnTo>
                <a:cubicBezTo>
                  <a:pt x="1623" y="1899"/>
                  <a:pt x="1631" y="1907"/>
                  <a:pt x="1641" y="1915"/>
                </a:cubicBezTo>
                <a:cubicBezTo>
                  <a:pt x="1650" y="1958"/>
                  <a:pt x="1674" y="1983"/>
                  <a:pt x="1709" y="2010"/>
                </a:cubicBezTo>
                <a:cubicBezTo>
                  <a:pt x="1718" y="2018"/>
                  <a:pt x="1726" y="2026"/>
                  <a:pt x="1734" y="2035"/>
                </a:cubicBezTo>
                <a:cubicBezTo>
                  <a:pt x="1761" y="2070"/>
                  <a:pt x="1786" y="2097"/>
                  <a:pt x="1804" y="2130"/>
                </a:cubicBezTo>
                <a:cubicBezTo>
                  <a:pt x="1821" y="2148"/>
                  <a:pt x="1837" y="2165"/>
                  <a:pt x="1829" y="2181"/>
                </a:cubicBezTo>
                <a:cubicBezTo>
                  <a:pt x="1821" y="2189"/>
                  <a:pt x="1821" y="2200"/>
                  <a:pt x="1812" y="2200"/>
                </a:cubicBezTo>
                <a:cubicBezTo>
                  <a:pt x="1837" y="2241"/>
                  <a:pt x="1856" y="2276"/>
                  <a:pt x="1880" y="2311"/>
                </a:cubicBezTo>
                <a:cubicBezTo>
                  <a:pt x="1907" y="2344"/>
                  <a:pt x="1932" y="2379"/>
                  <a:pt x="1950" y="2422"/>
                </a:cubicBezTo>
                <a:cubicBezTo>
                  <a:pt x="1967" y="2431"/>
                  <a:pt x="1975" y="2431"/>
                  <a:pt x="1992" y="2431"/>
                </a:cubicBezTo>
                <a:cubicBezTo>
                  <a:pt x="1992" y="2439"/>
                  <a:pt x="1992" y="2439"/>
                  <a:pt x="2002" y="2447"/>
                </a:cubicBezTo>
                <a:cubicBezTo>
                  <a:pt x="2027" y="2474"/>
                  <a:pt x="2054" y="2509"/>
                  <a:pt x="2078" y="2534"/>
                </a:cubicBezTo>
                <a:cubicBezTo>
                  <a:pt x="2095" y="2550"/>
                  <a:pt x="2113" y="2560"/>
                  <a:pt x="2122" y="2577"/>
                </a:cubicBezTo>
                <a:cubicBezTo>
                  <a:pt x="2138" y="2593"/>
                  <a:pt x="2157" y="2620"/>
                  <a:pt x="2173" y="2645"/>
                </a:cubicBezTo>
                <a:cubicBezTo>
                  <a:pt x="2181" y="2653"/>
                  <a:pt x="2190" y="2653"/>
                  <a:pt x="2208" y="2653"/>
                </a:cubicBezTo>
                <a:cubicBezTo>
                  <a:pt x="2233" y="2653"/>
                  <a:pt x="2260" y="2663"/>
                  <a:pt x="2268" y="2688"/>
                </a:cubicBezTo>
                <a:cubicBezTo>
                  <a:pt x="2284" y="2723"/>
                  <a:pt x="2319" y="2748"/>
                  <a:pt x="2344" y="2775"/>
                </a:cubicBezTo>
                <a:cubicBezTo>
                  <a:pt x="2352" y="2775"/>
                  <a:pt x="2363" y="2783"/>
                  <a:pt x="2363" y="2783"/>
                </a:cubicBezTo>
                <a:cubicBezTo>
                  <a:pt x="2388" y="2808"/>
                  <a:pt x="2404" y="2826"/>
                  <a:pt x="2431" y="2835"/>
                </a:cubicBezTo>
                <a:cubicBezTo>
                  <a:pt x="2439" y="2843"/>
                  <a:pt x="2439" y="2851"/>
                  <a:pt x="2439" y="2859"/>
                </a:cubicBezTo>
                <a:cubicBezTo>
                  <a:pt x="2447" y="2851"/>
                  <a:pt x="2447" y="2851"/>
                  <a:pt x="2456" y="2843"/>
                </a:cubicBezTo>
                <a:cubicBezTo>
                  <a:pt x="2499" y="2886"/>
                  <a:pt x="2550" y="2929"/>
                  <a:pt x="2594" y="2962"/>
                </a:cubicBezTo>
                <a:lnTo>
                  <a:pt x="2594" y="2973"/>
                </a:lnTo>
                <a:cubicBezTo>
                  <a:pt x="2610" y="2981"/>
                  <a:pt x="2629" y="2989"/>
                  <a:pt x="2645" y="2997"/>
                </a:cubicBezTo>
                <a:lnTo>
                  <a:pt x="2645" y="3024"/>
                </a:lnTo>
                <a:cubicBezTo>
                  <a:pt x="2680" y="3024"/>
                  <a:pt x="2688" y="3049"/>
                  <a:pt x="2697" y="3076"/>
                </a:cubicBezTo>
                <a:cubicBezTo>
                  <a:pt x="2724" y="3092"/>
                  <a:pt x="2757" y="3117"/>
                  <a:pt x="2765" y="3152"/>
                </a:cubicBezTo>
                <a:cubicBezTo>
                  <a:pt x="2775" y="3160"/>
                  <a:pt x="2775" y="3160"/>
                  <a:pt x="2783" y="3169"/>
                </a:cubicBezTo>
                <a:cubicBezTo>
                  <a:pt x="2800" y="3179"/>
                  <a:pt x="2827" y="3187"/>
                  <a:pt x="2843" y="3212"/>
                </a:cubicBezTo>
                <a:cubicBezTo>
                  <a:pt x="2860" y="3230"/>
                  <a:pt x="2878" y="3255"/>
                  <a:pt x="2903" y="3272"/>
                </a:cubicBezTo>
                <a:cubicBezTo>
                  <a:pt x="2919" y="3282"/>
                  <a:pt x="2930" y="3298"/>
                  <a:pt x="2946" y="3307"/>
                </a:cubicBezTo>
                <a:lnTo>
                  <a:pt x="2946" y="3323"/>
                </a:lnTo>
                <a:cubicBezTo>
                  <a:pt x="2989" y="3333"/>
                  <a:pt x="2998" y="3350"/>
                  <a:pt x="3006" y="3393"/>
                </a:cubicBezTo>
                <a:cubicBezTo>
                  <a:pt x="3014" y="3401"/>
                  <a:pt x="3033" y="3401"/>
                  <a:pt x="3049" y="3418"/>
                </a:cubicBezTo>
                <a:cubicBezTo>
                  <a:pt x="3057" y="3426"/>
                  <a:pt x="3057" y="3437"/>
                  <a:pt x="3066" y="3453"/>
                </a:cubicBezTo>
                <a:cubicBezTo>
                  <a:pt x="3066" y="3445"/>
                  <a:pt x="3074" y="3445"/>
                  <a:pt x="3084" y="3445"/>
                </a:cubicBezTo>
                <a:cubicBezTo>
                  <a:pt x="3093" y="3469"/>
                  <a:pt x="3117" y="3488"/>
                  <a:pt x="3144" y="3505"/>
                </a:cubicBezTo>
                <a:cubicBezTo>
                  <a:pt x="3161" y="3521"/>
                  <a:pt x="3187" y="3540"/>
                  <a:pt x="3204" y="3556"/>
                </a:cubicBezTo>
                <a:cubicBezTo>
                  <a:pt x="3229" y="3581"/>
                  <a:pt x="3255" y="3608"/>
                  <a:pt x="3280" y="3643"/>
                </a:cubicBezTo>
                <a:cubicBezTo>
                  <a:pt x="3307" y="3667"/>
                  <a:pt x="3332" y="3694"/>
                  <a:pt x="3323" y="3735"/>
                </a:cubicBezTo>
                <a:cubicBezTo>
                  <a:pt x="3350" y="3754"/>
                  <a:pt x="3383" y="3746"/>
                  <a:pt x="3375" y="3787"/>
                </a:cubicBezTo>
                <a:lnTo>
                  <a:pt x="3383" y="3787"/>
                </a:lnTo>
                <a:cubicBezTo>
                  <a:pt x="3402" y="3806"/>
                  <a:pt x="3410" y="3814"/>
                  <a:pt x="3418" y="3830"/>
                </a:cubicBezTo>
                <a:cubicBezTo>
                  <a:pt x="3426" y="3838"/>
                  <a:pt x="3435" y="3838"/>
                  <a:pt x="3435" y="3849"/>
                </a:cubicBezTo>
                <a:cubicBezTo>
                  <a:pt x="3453" y="3865"/>
                  <a:pt x="3462" y="3882"/>
                  <a:pt x="3478" y="3890"/>
                </a:cubicBezTo>
                <a:cubicBezTo>
                  <a:pt x="3497" y="3917"/>
                  <a:pt x="3513" y="3933"/>
                  <a:pt x="3530" y="3952"/>
                </a:cubicBezTo>
                <a:cubicBezTo>
                  <a:pt x="3538" y="3960"/>
                  <a:pt x="3538" y="3968"/>
                  <a:pt x="3548" y="3977"/>
                </a:cubicBezTo>
                <a:cubicBezTo>
                  <a:pt x="3565" y="4012"/>
                  <a:pt x="3581" y="4045"/>
                  <a:pt x="3608" y="4071"/>
                </a:cubicBezTo>
                <a:cubicBezTo>
                  <a:pt x="3608" y="4096"/>
                  <a:pt x="3608" y="4115"/>
                  <a:pt x="3616" y="4131"/>
                </a:cubicBezTo>
                <a:cubicBezTo>
                  <a:pt x="3624" y="4131"/>
                  <a:pt x="3624" y="4139"/>
                  <a:pt x="3633" y="4139"/>
                </a:cubicBezTo>
                <a:cubicBezTo>
                  <a:pt x="3641" y="4158"/>
                  <a:pt x="3651" y="4175"/>
                  <a:pt x="3659" y="4191"/>
                </a:cubicBezTo>
                <a:cubicBezTo>
                  <a:pt x="3668" y="4218"/>
                  <a:pt x="3684" y="4243"/>
                  <a:pt x="3692" y="4269"/>
                </a:cubicBezTo>
                <a:cubicBezTo>
                  <a:pt x="3703" y="4278"/>
                  <a:pt x="3703" y="4294"/>
                  <a:pt x="3711" y="4313"/>
                </a:cubicBezTo>
                <a:cubicBezTo>
                  <a:pt x="3727" y="4337"/>
                  <a:pt x="3754" y="4364"/>
                  <a:pt x="3736" y="4397"/>
                </a:cubicBezTo>
                <a:cubicBezTo>
                  <a:pt x="3744" y="4405"/>
                  <a:pt x="3754" y="4405"/>
                  <a:pt x="3754" y="4416"/>
                </a:cubicBezTo>
                <a:cubicBezTo>
                  <a:pt x="3754" y="4432"/>
                  <a:pt x="3763" y="4449"/>
                  <a:pt x="3763" y="4467"/>
                </a:cubicBezTo>
                <a:cubicBezTo>
                  <a:pt x="3771" y="4467"/>
                  <a:pt x="3771" y="4467"/>
                  <a:pt x="3771" y="4457"/>
                </a:cubicBezTo>
                <a:cubicBezTo>
                  <a:pt x="3787" y="4508"/>
                  <a:pt x="3806" y="4543"/>
                  <a:pt x="3831" y="4587"/>
                </a:cubicBezTo>
                <a:cubicBezTo>
                  <a:pt x="3831" y="4595"/>
                  <a:pt x="3822" y="4595"/>
                  <a:pt x="3822" y="4595"/>
                </a:cubicBezTo>
                <a:cubicBezTo>
                  <a:pt x="3839" y="4630"/>
                  <a:pt x="3847" y="4663"/>
                  <a:pt x="3857" y="4690"/>
                </a:cubicBezTo>
                <a:cubicBezTo>
                  <a:pt x="3857" y="4725"/>
                  <a:pt x="3866" y="4741"/>
                  <a:pt x="3882" y="4766"/>
                </a:cubicBezTo>
                <a:cubicBezTo>
                  <a:pt x="3882" y="4785"/>
                  <a:pt x="3890" y="4793"/>
                  <a:pt x="3890" y="4809"/>
                </a:cubicBezTo>
                <a:cubicBezTo>
                  <a:pt x="3899" y="4836"/>
                  <a:pt x="3890" y="4869"/>
                  <a:pt x="3917" y="4888"/>
                </a:cubicBezTo>
                <a:cubicBezTo>
                  <a:pt x="3934" y="4896"/>
                  <a:pt x="3934" y="4904"/>
                  <a:pt x="3942" y="4912"/>
                </a:cubicBezTo>
                <a:lnTo>
                  <a:pt x="3942" y="4972"/>
                </a:lnTo>
                <a:cubicBezTo>
                  <a:pt x="3950" y="4999"/>
                  <a:pt x="3942" y="5024"/>
                  <a:pt x="3960" y="5042"/>
                </a:cubicBezTo>
                <a:lnTo>
                  <a:pt x="3960" y="5067"/>
                </a:lnTo>
                <a:lnTo>
                  <a:pt x="3960" y="5102"/>
                </a:lnTo>
                <a:cubicBezTo>
                  <a:pt x="3977" y="5119"/>
                  <a:pt x="3977" y="5145"/>
                  <a:pt x="3985" y="5162"/>
                </a:cubicBezTo>
                <a:lnTo>
                  <a:pt x="3985" y="5197"/>
                </a:lnTo>
                <a:cubicBezTo>
                  <a:pt x="4012" y="5222"/>
                  <a:pt x="4012" y="5257"/>
                  <a:pt x="4012" y="5281"/>
                </a:cubicBezTo>
                <a:cubicBezTo>
                  <a:pt x="4020" y="5292"/>
                  <a:pt x="4028" y="5300"/>
                  <a:pt x="4028" y="5308"/>
                </a:cubicBezTo>
                <a:cubicBezTo>
                  <a:pt x="4045" y="5343"/>
                  <a:pt x="4053" y="5376"/>
                  <a:pt x="4072" y="5403"/>
                </a:cubicBezTo>
                <a:cubicBezTo>
                  <a:pt x="4080" y="5420"/>
                  <a:pt x="4080" y="5428"/>
                  <a:pt x="4088" y="5436"/>
                </a:cubicBezTo>
                <a:lnTo>
                  <a:pt x="4088" y="5446"/>
                </a:lnTo>
                <a:cubicBezTo>
                  <a:pt x="4096" y="5463"/>
                  <a:pt x="4105" y="5471"/>
                  <a:pt x="4105" y="5479"/>
                </a:cubicBezTo>
                <a:cubicBezTo>
                  <a:pt x="4115" y="5488"/>
                  <a:pt x="4123" y="5506"/>
                  <a:pt x="4131" y="5514"/>
                </a:cubicBezTo>
                <a:cubicBezTo>
                  <a:pt x="4131" y="5523"/>
                  <a:pt x="4131" y="5531"/>
                  <a:pt x="4140" y="5539"/>
                </a:cubicBezTo>
                <a:cubicBezTo>
                  <a:pt x="4167" y="5566"/>
                  <a:pt x="4175" y="5601"/>
                  <a:pt x="4183" y="5626"/>
                </a:cubicBezTo>
                <a:cubicBezTo>
                  <a:pt x="4200" y="5669"/>
                  <a:pt x="4235" y="5704"/>
                  <a:pt x="4259" y="5737"/>
                </a:cubicBezTo>
                <a:cubicBezTo>
                  <a:pt x="4286" y="5772"/>
                  <a:pt x="4294" y="5815"/>
                  <a:pt x="4338" y="5832"/>
                </a:cubicBezTo>
                <a:cubicBezTo>
                  <a:pt x="4346" y="5840"/>
                  <a:pt x="4362" y="5848"/>
                  <a:pt x="4373" y="5859"/>
                </a:cubicBezTo>
                <a:cubicBezTo>
                  <a:pt x="4389" y="5900"/>
                  <a:pt x="4432" y="5918"/>
                  <a:pt x="4457" y="5935"/>
                </a:cubicBezTo>
                <a:cubicBezTo>
                  <a:pt x="4476" y="5962"/>
                  <a:pt x="4492" y="5978"/>
                  <a:pt x="4500" y="5995"/>
                </a:cubicBezTo>
                <a:lnTo>
                  <a:pt x="4527" y="5995"/>
                </a:lnTo>
                <a:lnTo>
                  <a:pt x="4527" y="6038"/>
                </a:lnTo>
                <a:lnTo>
                  <a:pt x="4560" y="6038"/>
                </a:lnTo>
                <a:cubicBezTo>
                  <a:pt x="4569" y="6046"/>
                  <a:pt x="4579" y="6065"/>
                  <a:pt x="4587" y="6081"/>
                </a:cubicBezTo>
                <a:lnTo>
                  <a:pt x="4595" y="6090"/>
                </a:lnTo>
                <a:lnTo>
                  <a:pt x="4595" y="6125"/>
                </a:lnTo>
                <a:cubicBezTo>
                  <a:pt x="4612" y="6141"/>
                  <a:pt x="4630" y="6149"/>
                  <a:pt x="4647" y="6158"/>
                </a:cubicBezTo>
                <a:lnTo>
                  <a:pt x="4647" y="6193"/>
                </a:lnTo>
                <a:cubicBezTo>
                  <a:pt x="4663" y="6219"/>
                  <a:pt x="4682" y="6244"/>
                  <a:pt x="4698" y="6271"/>
                </a:cubicBezTo>
                <a:cubicBezTo>
                  <a:pt x="4707" y="6279"/>
                  <a:pt x="4715" y="6287"/>
                  <a:pt x="4733" y="6296"/>
                </a:cubicBezTo>
                <a:cubicBezTo>
                  <a:pt x="4750" y="6304"/>
                  <a:pt x="4766" y="6323"/>
                  <a:pt x="4775" y="6347"/>
                </a:cubicBezTo>
                <a:cubicBezTo>
                  <a:pt x="4775" y="6347"/>
                  <a:pt x="4785" y="6347"/>
                  <a:pt x="4785" y="6355"/>
                </a:cubicBezTo>
                <a:lnTo>
                  <a:pt x="4801" y="6355"/>
                </a:lnTo>
                <a:cubicBezTo>
                  <a:pt x="4826" y="6382"/>
                  <a:pt x="4853" y="6415"/>
                  <a:pt x="4878" y="6442"/>
                </a:cubicBezTo>
                <a:cubicBezTo>
                  <a:pt x="4913" y="6450"/>
                  <a:pt x="4921" y="6450"/>
                  <a:pt x="4929" y="6485"/>
                </a:cubicBezTo>
                <a:cubicBezTo>
                  <a:pt x="4940" y="6494"/>
                  <a:pt x="4956" y="6502"/>
                  <a:pt x="4964" y="6510"/>
                </a:cubicBezTo>
                <a:cubicBezTo>
                  <a:pt x="4973" y="6502"/>
                  <a:pt x="4973" y="6494"/>
                  <a:pt x="4973" y="6485"/>
                </a:cubicBezTo>
                <a:lnTo>
                  <a:pt x="4973" y="6485"/>
                </a:lnTo>
                <a:cubicBezTo>
                  <a:pt x="4973" y="6494"/>
                  <a:pt x="4964" y="6494"/>
                  <a:pt x="4964" y="6494"/>
                </a:cubicBezTo>
                <a:cubicBezTo>
                  <a:pt x="4948" y="6467"/>
                  <a:pt x="4929" y="6442"/>
                  <a:pt x="4913" y="6415"/>
                </a:cubicBezTo>
                <a:cubicBezTo>
                  <a:pt x="4913" y="6391"/>
                  <a:pt x="4905" y="6374"/>
                  <a:pt x="4878" y="6355"/>
                </a:cubicBezTo>
                <a:cubicBezTo>
                  <a:pt x="4861" y="6347"/>
                  <a:pt x="4845" y="6312"/>
                  <a:pt x="4826" y="6296"/>
                </a:cubicBezTo>
                <a:cubicBezTo>
                  <a:pt x="4818" y="6287"/>
                  <a:pt x="4810" y="6279"/>
                  <a:pt x="4801" y="6271"/>
                </a:cubicBezTo>
                <a:lnTo>
                  <a:pt x="4801" y="6252"/>
                </a:lnTo>
                <a:cubicBezTo>
                  <a:pt x="4793" y="6236"/>
                  <a:pt x="4785" y="6219"/>
                  <a:pt x="4775" y="6201"/>
                </a:cubicBezTo>
                <a:cubicBezTo>
                  <a:pt x="4766" y="6201"/>
                  <a:pt x="4758" y="6193"/>
                  <a:pt x="4758" y="6193"/>
                </a:cubicBezTo>
                <a:lnTo>
                  <a:pt x="4758" y="6176"/>
                </a:lnTo>
                <a:cubicBezTo>
                  <a:pt x="4758" y="6141"/>
                  <a:pt x="4723" y="6141"/>
                  <a:pt x="4698" y="6133"/>
                </a:cubicBezTo>
                <a:cubicBezTo>
                  <a:pt x="4690" y="6106"/>
                  <a:pt x="4690" y="6090"/>
                  <a:pt x="4682" y="6073"/>
                </a:cubicBezTo>
                <a:cubicBezTo>
                  <a:pt x="4672" y="6065"/>
                  <a:pt x="4663" y="6055"/>
                  <a:pt x="4663" y="6046"/>
                </a:cubicBezTo>
                <a:cubicBezTo>
                  <a:pt x="4647" y="6013"/>
                  <a:pt x="4630" y="5978"/>
                  <a:pt x="4595" y="5962"/>
                </a:cubicBezTo>
                <a:cubicBezTo>
                  <a:pt x="4587" y="5951"/>
                  <a:pt x="4587" y="5943"/>
                  <a:pt x="4579" y="5935"/>
                </a:cubicBezTo>
                <a:cubicBezTo>
                  <a:pt x="4587" y="5927"/>
                  <a:pt x="4595" y="5927"/>
                  <a:pt x="4595" y="5918"/>
                </a:cubicBezTo>
                <a:cubicBezTo>
                  <a:pt x="4552" y="5875"/>
                  <a:pt x="4500" y="5840"/>
                  <a:pt x="4476" y="5780"/>
                </a:cubicBezTo>
                <a:lnTo>
                  <a:pt x="4449" y="5780"/>
                </a:lnTo>
                <a:cubicBezTo>
                  <a:pt x="4441" y="5772"/>
                  <a:pt x="4441" y="5764"/>
                  <a:pt x="4441" y="5764"/>
                </a:cubicBezTo>
                <a:cubicBezTo>
                  <a:pt x="4424" y="5745"/>
                  <a:pt x="4414" y="5729"/>
                  <a:pt x="4406" y="5704"/>
                </a:cubicBezTo>
                <a:cubicBezTo>
                  <a:pt x="4397" y="5686"/>
                  <a:pt x="4389" y="5677"/>
                  <a:pt x="4381" y="5669"/>
                </a:cubicBezTo>
                <a:cubicBezTo>
                  <a:pt x="4373" y="5642"/>
                  <a:pt x="4354" y="5634"/>
                  <a:pt x="4346" y="5618"/>
                </a:cubicBezTo>
                <a:cubicBezTo>
                  <a:pt x="4329" y="5591"/>
                  <a:pt x="4321" y="5566"/>
                  <a:pt x="4321" y="5539"/>
                </a:cubicBezTo>
                <a:cubicBezTo>
                  <a:pt x="4321" y="5539"/>
                  <a:pt x="4321" y="5531"/>
                  <a:pt x="4311" y="5531"/>
                </a:cubicBezTo>
                <a:cubicBezTo>
                  <a:pt x="4303" y="5498"/>
                  <a:pt x="4286" y="5471"/>
                  <a:pt x="4270" y="5446"/>
                </a:cubicBezTo>
                <a:lnTo>
                  <a:pt x="4270" y="5428"/>
                </a:lnTo>
                <a:cubicBezTo>
                  <a:pt x="4281" y="5428"/>
                  <a:pt x="4288" y="5436"/>
                  <a:pt x="4294" y="5436"/>
                </a:cubicBezTo>
                <a:cubicBezTo>
                  <a:pt x="4297" y="5436"/>
                  <a:pt x="4300" y="5434"/>
                  <a:pt x="4303" y="5428"/>
                </a:cubicBezTo>
                <a:cubicBezTo>
                  <a:pt x="4294" y="5428"/>
                  <a:pt x="4286" y="5420"/>
                  <a:pt x="4286" y="5420"/>
                </a:cubicBezTo>
                <a:cubicBezTo>
                  <a:pt x="4278" y="5403"/>
                  <a:pt x="4270" y="5395"/>
                  <a:pt x="4259" y="5385"/>
                </a:cubicBezTo>
                <a:lnTo>
                  <a:pt x="4259" y="5420"/>
                </a:lnTo>
                <a:cubicBezTo>
                  <a:pt x="4226" y="5395"/>
                  <a:pt x="4208" y="5360"/>
                  <a:pt x="4208" y="5317"/>
                </a:cubicBezTo>
                <a:cubicBezTo>
                  <a:pt x="4218" y="5281"/>
                  <a:pt x="4208" y="5249"/>
                  <a:pt x="4191" y="5213"/>
                </a:cubicBezTo>
                <a:lnTo>
                  <a:pt x="4191" y="5170"/>
                </a:lnTo>
                <a:lnTo>
                  <a:pt x="4191" y="5127"/>
                </a:lnTo>
                <a:cubicBezTo>
                  <a:pt x="4167" y="5110"/>
                  <a:pt x="4156" y="5075"/>
                  <a:pt x="4156" y="5051"/>
                </a:cubicBezTo>
                <a:cubicBezTo>
                  <a:pt x="4156" y="5016"/>
                  <a:pt x="4156" y="4983"/>
                  <a:pt x="4140" y="4956"/>
                </a:cubicBezTo>
                <a:cubicBezTo>
                  <a:pt x="4123" y="4939"/>
                  <a:pt x="4123" y="4912"/>
                  <a:pt x="4123" y="4904"/>
                </a:cubicBezTo>
                <a:cubicBezTo>
                  <a:pt x="4096" y="4853"/>
                  <a:pt x="4080" y="4818"/>
                  <a:pt x="4072" y="4776"/>
                </a:cubicBezTo>
                <a:cubicBezTo>
                  <a:pt x="4096" y="4741"/>
                  <a:pt x="4088" y="4690"/>
                  <a:pt x="4053" y="4663"/>
                </a:cubicBezTo>
                <a:cubicBezTo>
                  <a:pt x="4045" y="4682"/>
                  <a:pt x="4037" y="4690"/>
                  <a:pt x="4045" y="4706"/>
                </a:cubicBezTo>
                <a:cubicBezTo>
                  <a:pt x="4045" y="4706"/>
                  <a:pt x="4045" y="4706"/>
                  <a:pt x="4045" y="4706"/>
                </a:cubicBezTo>
                <a:lnTo>
                  <a:pt x="4045" y="4706"/>
                </a:lnTo>
                <a:cubicBezTo>
                  <a:pt x="4040" y="4709"/>
                  <a:pt x="4037" y="4710"/>
                  <a:pt x="4033" y="4710"/>
                </a:cubicBezTo>
                <a:cubicBezTo>
                  <a:pt x="4025" y="4710"/>
                  <a:pt x="4020" y="4702"/>
                  <a:pt x="4020" y="4690"/>
                </a:cubicBezTo>
                <a:cubicBezTo>
                  <a:pt x="4020" y="4682"/>
                  <a:pt x="4028" y="4673"/>
                  <a:pt x="4028" y="4663"/>
                </a:cubicBezTo>
                <a:cubicBezTo>
                  <a:pt x="4020" y="4647"/>
                  <a:pt x="4020" y="4630"/>
                  <a:pt x="4020" y="4622"/>
                </a:cubicBezTo>
                <a:cubicBezTo>
                  <a:pt x="4028" y="4612"/>
                  <a:pt x="4037" y="4603"/>
                  <a:pt x="4045" y="4603"/>
                </a:cubicBezTo>
                <a:cubicBezTo>
                  <a:pt x="4053" y="4579"/>
                  <a:pt x="4045" y="4560"/>
                  <a:pt x="4037" y="4543"/>
                </a:cubicBezTo>
                <a:cubicBezTo>
                  <a:pt x="4028" y="4535"/>
                  <a:pt x="4020" y="4519"/>
                  <a:pt x="4012" y="4508"/>
                </a:cubicBezTo>
                <a:cubicBezTo>
                  <a:pt x="3960" y="4457"/>
                  <a:pt x="3950" y="4389"/>
                  <a:pt x="3934" y="4329"/>
                </a:cubicBezTo>
                <a:cubicBezTo>
                  <a:pt x="3934" y="4294"/>
                  <a:pt x="3917" y="4269"/>
                  <a:pt x="3909" y="4234"/>
                </a:cubicBezTo>
                <a:cubicBezTo>
                  <a:pt x="3882" y="4199"/>
                  <a:pt x="3874" y="4158"/>
                  <a:pt x="3839" y="4131"/>
                </a:cubicBezTo>
                <a:cubicBezTo>
                  <a:pt x="3831" y="4115"/>
                  <a:pt x="3822" y="4106"/>
                  <a:pt x="3814" y="4088"/>
                </a:cubicBezTo>
                <a:lnTo>
                  <a:pt x="3822" y="4088"/>
                </a:lnTo>
                <a:cubicBezTo>
                  <a:pt x="3822" y="4071"/>
                  <a:pt x="3831" y="4063"/>
                  <a:pt x="3822" y="4045"/>
                </a:cubicBezTo>
                <a:cubicBezTo>
                  <a:pt x="3814" y="4012"/>
                  <a:pt x="3806" y="3977"/>
                  <a:pt x="3787" y="3942"/>
                </a:cubicBezTo>
                <a:cubicBezTo>
                  <a:pt x="3787" y="3933"/>
                  <a:pt x="3779" y="3925"/>
                  <a:pt x="3771" y="3917"/>
                </a:cubicBezTo>
                <a:lnTo>
                  <a:pt x="3771" y="3917"/>
                </a:lnTo>
                <a:cubicBezTo>
                  <a:pt x="3779" y="3925"/>
                  <a:pt x="3779" y="3933"/>
                  <a:pt x="3779" y="3942"/>
                </a:cubicBezTo>
                <a:cubicBezTo>
                  <a:pt x="3771" y="3942"/>
                  <a:pt x="3763" y="3942"/>
                  <a:pt x="3763" y="3952"/>
                </a:cubicBezTo>
                <a:cubicBezTo>
                  <a:pt x="3763" y="3960"/>
                  <a:pt x="3771" y="3968"/>
                  <a:pt x="3771" y="3977"/>
                </a:cubicBezTo>
                <a:lnTo>
                  <a:pt x="3736" y="3977"/>
                </a:lnTo>
                <a:cubicBezTo>
                  <a:pt x="3736" y="3968"/>
                  <a:pt x="3727" y="3960"/>
                  <a:pt x="3719" y="3952"/>
                </a:cubicBezTo>
                <a:cubicBezTo>
                  <a:pt x="3727" y="3942"/>
                  <a:pt x="3727" y="3933"/>
                  <a:pt x="3727" y="3917"/>
                </a:cubicBezTo>
                <a:cubicBezTo>
                  <a:pt x="3744" y="3917"/>
                  <a:pt x="3754" y="3909"/>
                  <a:pt x="3763" y="3909"/>
                </a:cubicBezTo>
                <a:cubicBezTo>
                  <a:pt x="3754" y="3909"/>
                  <a:pt x="3754" y="3900"/>
                  <a:pt x="3744" y="3900"/>
                </a:cubicBezTo>
                <a:cubicBezTo>
                  <a:pt x="3736" y="3900"/>
                  <a:pt x="3736" y="3909"/>
                  <a:pt x="3727" y="3909"/>
                </a:cubicBezTo>
                <a:cubicBezTo>
                  <a:pt x="3719" y="3882"/>
                  <a:pt x="3703" y="3857"/>
                  <a:pt x="3692" y="3830"/>
                </a:cubicBezTo>
                <a:cubicBezTo>
                  <a:pt x="3659" y="3822"/>
                  <a:pt x="3651" y="3814"/>
                  <a:pt x="3633" y="3787"/>
                </a:cubicBezTo>
                <a:cubicBezTo>
                  <a:pt x="3624" y="3770"/>
                  <a:pt x="3616" y="3754"/>
                  <a:pt x="3608" y="3746"/>
                </a:cubicBezTo>
                <a:cubicBezTo>
                  <a:pt x="3589" y="3727"/>
                  <a:pt x="3581" y="3711"/>
                  <a:pt x="3581" y="3694"/>
                </a:cubicBezTo>
                <a:cubicBezTo>
                  <a:pt x="3589" y="3684"/>
                  <a:pt x="3581" y="3676"/>
                  <a:pt x="3573" y="3667"/>
                </a:cubicBezTo>
                <a:cubicBezTo>
                  <a:pt x="3556" y="3632"/>
                  <a:pt x="3521" y="3599"/>
                  <a:pt x="3486" y="3581"/>
                </a:cubicBezTo>
                <a:cubicBezTo>
                  <a:pt x="3478" y="3556"/>
                  <a:pt x="3470" y="3529"/>
                  <a:pt x="3445" y="3513"/>
                </a:cubicBezTo>
                <a:cubicBezTo>
                  <a:pt x="3435" y="3505"/>
                  <a:pt x="3435" y="3496"/>
                  <a:pt x="3426" y="3478"/>
                </a:cubicBezTo>
                <a:lnTo>
                  <a:pt x="3426" y="3478"/>
                </a:lnTo>
                <a:cubicBezTo>
                  <a:pt x="3445" y="3488"/>
                  <a:pt x="3453" y="3488"/>
                  <a:pt x="3462" y="3496"/>
                </a:cubicBezTo>
                <a:cubicBezTo>
                  <a:pt x="3462" y="3478"/>
                  <a:pt x="3445" y="3461"/>
                  <a:pt x="3426" y="3453"/>
                </a:cubicBezTo>
                <a:cubicBezTo>
                  <a:pt x="3410" y="3426"/>
                  <a:pt x="3394" y="3410"/>
                  <a:pt x="3367" y="3401"/>
                </a:cubicBezTo>
                <a:cubicBezTo>
                  <a:pt x="3342" y="3385"/>
                  <a:pt x="3323" y="3366"/>
                  <a:pt x="3299" y="3350"/>
                </a:cubicBezTo>
                <a:cubicBezTo>
                  <a:pt x="3280" y="3307"/>
                  <a:pt x="3239" y="3323"/>
                  <a:pt x="3204" y="3307"/>
                </a:cubicBezTo>
                <a:cubicBezTo>
                  <a:pt x="3204" y="3298"/>
                  <a:pt x="3196" y="3290"/>
                  <a:pt x="3196" y="3282"/>
                </a:cubicBezTo>
                <a:cubicBezTo>
                  <a:pt x="3177" y="3263"/>
                  <a:pt x="3152" y="3230"/>
                  <a:pt x="3152" y="3212"/>
                </a:cubicBezTo>
                <a:lnTo>
                  <a:pt x="3152" y="3212"/>
                </a:lnTo>
                <a:cubicBezTo>
                  <a:pt x="3177" y="3230"/>
                  <a:pt x="3196" y="3247"/>
                  <a:pt x="3220" y="3263"/>
                </a:cubicBezTo>
                <a:cubicBezTo>
                  <a:pt x="3212" y="3255"/>
                  <a:pt x="3204" y="3255"/>
                  <a:pt x="3204" y="3247"/>
                </a:cubicBezTo>
                <a:cubicBezTo>
                  <a:pt x="3196" y="3220"/>
                  <a:pt x="3177" y="3212"/>
                  <a:pt x="3152" y="3204"/>
                </a:cubicBezTo>
                <a:cubicBezTo>
                  <a:pt x="3136" y="3187"/>
                  <a:pt x="3117" y="3160"/>
                  <a:pt x="3084" y="3160"/>
                </a:cubicBezTo>
                <a:cubicBezTo>
                  <a:pt x="3074" y="3160"/>
                  <a:pt x="3074" y="3144"/>
                  <a:pt x="3066" y="3127"/>
                </a:cubicBezTo>
                <a:cubicBezTo>
                  <a:pt x="3022" y="3127"/>
                  <a:pt x="3006" y="3076"/>
                  <a:pt x="2963" y="3049"/>
                </a:cubicBezTo>
                <a:lnTo>
                  <a:pt x="2971" y="3041"/>
                </a:lnTo>
                <a:cubicBezTo>
                  <a:pt x="2981" y="3049"/>
                  <a:pt x="2998" y="3057"/>
                  <a:pt x="3006" y="3065"/>
                </a:cubicBezTo>
                <a:cubicBezTo>
                  <a:pt x="2989" y="3024"/>
                  <a:pt x="2971" y="2989"/>
                  <a:pt x="2930" y="2973"/>
                </a:cubicBezTo>
                <a:lnTo>
                  <a:pt x="2930" y="2973"/>
                </a:lnTo>
                <a:cubicBezTo>
                  <a:pt x="2930" y="2981"/>
                  <a:pt x="2930" y="2997"/>
                  <a:pt x="2938" y="3006"/>
                </a:cubicBezTo>
                <a:cubicBezTo>
                  <a:pt x="2946" y="3014"/>
                  <a:pt x="2963" y="3014"/>
                  <a:pt x="2954" y="3041"/>
                </a:cubicBezTo>
                <a:cubicBezTo>
                  <a:pt x="2930" y="3041"/>
                  <a:pt x="2911" y="3032"/>
                  <a:pt x="2886" y="3006"/>
                </a:cubicBezTo>
                <a:cubicBezTo>
                  <a:pt x="2878" y="2954"/>
                  <a:pt x="2860" y="2911"/>
                  <a:pt x="2816" y="2878"/>
                </a:cubicBezTo>
                <a:cubicBezTo>
                  <a:pt x="2792" y="2859"/>
                  <a:pt x="2775" y="2851"/>
                  <a:pt x="2757" y="2835"/>
                </a:cubicBezTo>
                <a:cubicBezTo>
                  <a:pt x="2748" y="2818"/>
                  <a:pt x="2748" y="2791"/>
                  <a:pt x="2724" y="2783"/>
                </a:cubicBezTo>
                <a:lnTo>
                  <a:pt x="2724" y="2783"/>
                </a:lnTo>
                <a:cubicBezTo>
                  <a:pt x="2732" y="2800"/>
                  <a:pt x="2740" y="2808"/>
                  <a:pt x="2740" y="2818"/>
                </a:cubicBezTo>
                <a:cubicBezTo>
                  <a:pt x="2713" y="2800"/>
                  <a:pt x="2680" y="2791"/>
                  <a:pt x="2653" y="2775"/>
                </a:cubicBezTo>
                <a:cubicBezTo>
                  <a:pt x="2653" y="2775"/>
                  <a:pt x="2645" y="2767"/>
                  <a:pt x="2645" y="2756"/>
                </a:cubicBezTo>
                <a:cubicBezTo>
                  <a:pt x="2629" y="2732"/>
                  <a:pt x="2602" y="2705"/>
                  <a:pt x="2577" y="2680"/>
                </a:cubicBezTo>
                <a:cubicBezTo>
                  <a:pt x="2569" y="2672"/>
                  <a:pt x="2559" y="2663"/>
                  <a:pt x="2550" y="2653"/>
                </a:cubicBezTo>
                <a:cubicBezTo>
                  <a:pt x="2534" y="2628"/>
                  <a:pt x="2507" y="2612"/>
                  <a:pt x="2482" y="2612"/>
                </a:cubicBezTo>
                <a:cubicBezTo>
                  <a:pt x="2474" y="2585"/>
                  <a:pt x="2456" y="2560"/>
                  <a:pt x="2439" y="2542"/>
                </a:cubicBezTo>
                <a:cubicBezTo>
                  <a:pt x="2423" y="2525"/>
                  <a:pt x="2404" y="2517"/>
                  <a:pt x="2379" y="2499"/>
                </a:cubicBezTo>
                <a:cubicBezTo>
                  <a:pt x="2363" y="2482"/>
                  <a:pt x="2344" y="2474"/>
                  <a:pt x="2328" y="2457"/>
                </a:cubicBezTo>
                <a:cubicBezTo>
                  <a:pt x="2311" y="2439"/>
                  <a:pt x="2293" y="2414"/>
                  <a:pt x="2293" y="2379"/>
                </a:cubicBezTo>
                <a:lnTo>
                  <a:pt x="2293" y="2379"/>
                </a:lnTo>
                <a:cubicBezTo>
                  <a:pt x="2311" y="2406"/>
                  <a:pt x="2336" y="2422"/>
                  <a:pt x="2352" y="2439"/>
                </a:cubicBezTo>
                <a:lnTo>
                  <a:pt x="2363" y="2439"/>
                </a:lnTo>
                <a:cubicBezTo>
                  <a:pt x="2336" y="2395"/>
                  <a:pt x="2319" y="2354"/>
                  <a:pt x="2260" y="2354"/>
                </a:cubicBezTo>
                <a:cubicBezTo>
                  <a:pt x="2241" y="2319"/>
                  <a:pt x="2216" y="2284"/>
                  <a:pt x="2198" y="2259"/>
                </a:cubicBezTo>
                <a:lnTo>
                  <a:pt x="2157" y="2259"/>
                </a:lnTo>
                <a:cubicBezTo>
                  <a:pt x="2173" y="2276"/>
                  <a:pt x="2190" y="2292"/>
                  <a:pt x="2198" y="2319"/>
                </a:cubicBezTo>
                <a:cubicBezTo>
                  <a:pt x="2198" y="2319"/>
                  <a:pt x="2190" y="2327"/>
                  <a:pt x="2190" y="2336"/>
                </a:cubicBezTo>
                <a:cubicBezTo>
                  <a:pt x="2165" y="2319"/>
                  <a:pt x="2138" y="2303"/>
                  <a:pt x="2130" y="2268"/>
                </a:cubicBezTo>
                <a:cubicBezTo>
                  <a:pt x="2122" y="2251"/>
                  <a:pt x="2122" y="2233"/>
                  <a:pt x="2122" y="2216"/>
                </a:cubicBezTo>
                <a:cubicBezTo>
                  <a:pt x="2105" y="2200"/>
                  <a:pt x="2095" y="2181"/>
                  <a:pt x="2078" y="2173"/>
                </a:cubicBezTo>
                <a:cubicBezTo>
                  <a:pt x="2083" y="2163"/>
                  <a:pt x="2088" y="2159"/>
                  <a:pt x="2093" y="2159"/>
                </a:cubicBezTo>
                <a:cubicBezTo>
                  <a:pt x="2094" y="2159"/>
                  <a:pt x="2095" y="2159"/>
                  <a:pt x="2097" y="2160"/>
                </a:cubicBezTo>
                <a:lnTo>
                  <a:pt x="2097" y="2160"/>
                </a:lnTo>
                <a:cubicBezTo>
                  <a:pt x="2088" y="2156"/>
                  <a:pt x="2078" y="2154"/>
                  <a:pt x="2078" y="2148"/>
                </a:cubicBezTo>
                <a:cubicBezTo>
                  <a:pt x="2070" y="2138"/>
                  <a:pt x="2062" y="2121"/>
                  <a:pt x="2054" y="2113"/>
                </a:cubicBezTo>
                <a:cubicBezTo>
                  <a:pt x="2035" y="2097"/>
                  <a:pt x="2027" y="2070"/>
                  <a:pt x="2010" y="2053"/>
                </a:cubicBezTo>
                <a:cubicBezTo>
                  <a:pt x="1992" y="2018"/>
                  <a:pt x="1975" y="1994"/>
                  <a:pt x="1940" y="1967"/>
                </a:cubicBezTo>
                <a:cubicBezTo>
                  <a:pt x="1932" y="1950"/>
                  <a:pt x="1915" y="1942"/>
                  <a:pt x="1907" y="1923"/>
                </a:cubicBezTo>
                <a:cubicBezTo>
                  <a:pt x="1889" y="1899"/>
                  <a:pt x="1880" y="1880"/>
                  <a:pt x="1864" y="1855"/>
                </a:cubicBezTo>
                <a:cubicBezTo>
                  <a:pt x="1837" y="1829"/>
                  <a:pt x="1821" y="1796"/>
                  <a:pt x="1804" y="1752"/>
                </a:cubicBezTo>
                <a:cubicBezTo>
                  <a:pt x="1804" y="1736"/>
                  <a:pt x="1804" y="1736"/>
                  <a:pt x="1821" y="1736"/>
                </a:cubicBezTo>
                <a:cubicBezTo>
                  <a:pt x="1847" y="1761"/>
                  <a:pt x="1864" y="1787"/>
                  <a:pt x="1880" y="1812"/>
                </a:cubicBezTo>
                <a:cubicBezTo>
                  <a:pt x="1880" y="1796"/>
                  <a:pt x="1872" y="1777"/>
                  <a:pt x="1872" y="1761"/>
                </a:cubicBezTo>
                <a:cubicBezTo>
                  <a:pt x="1880" y="1736"/>
                  <a:pt x="1864" y="1709"/>
                  <a:pt x="1837" y="1693"/>
                </a:cubicBezTo>
                <a:cubicBezTo>
                  <a:pt x="1831" y="1687"/>
                  <a:pt x="1826" y="1680"/>
                  <a:pt x="1817" y="1680"/>
                </a:cubicBezTo>
                <a:cubicBezTo>
                  <a:pt x="1813" y="1680"/>
                  <a:pt x="1809" y="1681"/>
                  <a:pt x="1804" y="1684"/>
                </a:cubicBezTo>
                <a:cubicBezTo>
                  <a:pt x="1812" y="1693"/>
                  <a:pt x="1821" y="1701"/>
                  <a:pt x="1829" y="1709"/>
                </a:cubicBezTo>
                <a:cubicBezTo>
                  <a:pt x="1812" y="1709"/>
                  <a:pt x="1804" y="1717"/>
                  <a:pt x="1796" y="1717"/>
                </a:cubicBezTo>
                <a:cubicBezTo>
                  <a:pt x="1786" y="1701"/>
                  <a:pt x="1777" y="1684"/>
                  <a:pt x="1769" y="1674"/>
                </a:cubicBezTo>
                <a:cubicBezTo>
                  <a:pt x="1763" y="1662"/>
                  <a:pt x="1753" y="1654"/>
                  <a:pt x="1743" y="1654"/>
                </a:cubicBezTo>
                <a:cubicBezTo>
                  <a:pt x="1740" y="1654"/>
                  <a:pt x="1737" y="1655"/>
                  <a:pt x="1734" y="1657"/>
                </a:cubicBezTo>
                <a:cubicBezTo>
                  <a:pt x="1730" y="1659"/>
                  <a:pt x="1725" y="1660"/>
                  <a:pt x="1721" y="1660"/>
                </a:cubicBezTo>
                <a:cubicBezTo>
                  <a:pt x="1703" y="1660"/>
                  <a:pt x="1689" y="1646"/>
                  <a:pt x="1674" y="1633"/>
                </a:cubicBezTo>
                <a:cubicBezTo>
                  <a:pt x="1666" y="1622"/>
                  <a:pt x="1658" y="1622"/>
                  <a:pt x="1650" y="1614"/>
                </a:cubicBezTo>
                <a:lnTo>
                  <a:pt x="1631" y="1614"/>
                </a:lnTo>
                <a:cubicBezTo>
                  <a:pt x="1623" y="1589"/>
                  <a:pt x="1606" y="1563"/>
                  <a:pt x="1598" y="1538"/>
                </a:cubicBezTo>
                <a:cubicBezTo>
                  <a:pt x="1623" y="1538"/>
                  <a:pt x="1623" y="1538"/>
                  <a:pt x="1631" y="1571"/>
                </a:cubicBezTo>
                <a:cubicBezTo>
                  <a:pt x="1631" y="1546"/>
                  <a:pt x="1631" y="1546"/>
                  <a:pt x="1623" y="1530"/>
                </a:cubicBezTo>
                <a:cubicBezTo>
                  <a:pt x="1598" y="1511"/>
                  <a:pt x="1579" y="1495"/>
                  <a:pt x="1579" y="1468"/>
                </a:cubicBezTo>
                <a:cubicBezTo>
                  <a:pt x="1579" y="1460"/>
                  <a:pt x="1571" y="1460"/>
                  <a:pt x="1571" y="1451"/>
                </a:cubicBezTo>
                <a:cubicBezTo>
                  <a:pt x="1538" y="1427"/>
                  <a:pt x="1511" y="1392"/>
                  <a:pt x="1487" y="1365"/>
                </a:cubicBezTo>
                <a:cubicBezTo>
                  <a:pt x="1468" y="1348"/>
                  <a:pt x="1460" y="1324"/>
                  <a:pt x="1443" y="1305"/>
                </a:cubicBezTo>
                <a:cubicBezTo>
                  <a:pt x="1435" y="1313"/>
                  <a:pt x="1435" y="1313"/>
                  <a:pt x="1425" y="1324"/>
                </a:cubicBezTo>
                <a:cubicBezTo>
                  <a:pt x="1417" y="1313"/>
                  <a:pt x="1408" y="1313"/>
                  <a:pt x="1408" y="1305"/>
                </a:cubicBezTo>
                <a:lnTo>
                  <a:pt x="1408" y="1280"/>
                </a:lnTo>
                <a:cubicBezTo>
                  <a:pt x="1400" y="1280"/>
                  <a:pt x="1400" y="1272"/>
                  <a:pt x="1392" y="1272"/>
                </a:cubicBezTo>
                <a:cubicBezTo>
                  <a:pt x="1365" y="1253"/>
                  <a:pt x="1332" y="1237"/>
                  <a:pt x="1314" y="1210"/>
                </a:cubicBezTo>
                <a:cubicBezTo>
                  <a:pt x="1289" y="1185"/>
                  <a:pt x="1262" y="1159"/>
                  <a:pt x="1245" y="1134"/>
                </a:cubicBezTo>
                <a:lnTo>
                  <a:pt x="1237" y="1134"/>
                </a:lnTo>
                <a:cubicBezTo>
                  <a:pt x="1245" y="1126"/>
                  <a:pt x="1245" y="1117"/>
                  <a:pt x="1245" y="1117"/>
                </a:cubicBezTo>
                <a:cubicBezTo>
                  <a:pt x="1229" y="1099"/>
                  <a:pt x="1229" y="1082"/>
                  <a:pt x="1219" y="1056"/>
                </a:cubicBezTo>
                <a:lnTo>
                  <a:pt x="1219" y="1056"/>
                </a:lnTo>
                <a:cubicBezTo>
                  <a:pt x="1254" y="1082"/>
                  <a:pt x="1270" y="1091"/>
                  <a:pt x="1289" y="1117"/>
                </a:cubicBezTo>
                <a:cubicBezTo>
                  <a:pt x="1289" y="1091"/>
                  <a:pt x="1270" y="1074"/>
                  <a:pt x="1245" y="1056"/>
                </a:cubicBezTo>
                <a:cubicBezTo>
                  <a:pt x="1219" y="1039"/>
                  <a:pt x="1194" y="1031"/>
                  <a:pt x="1177" y="996"/>
                </a:cubicBezTo>
                <a:cubicBezTo>
                  <a:pt x="1177" y="996"/>
                  <a:pt x="1177" y="988"/>
                  <a:pt x="1186" y="988"/>
                </a:cubicBezTo>
                <a:cubicBezTo>
                  <a:pt x="1177" y="944"/>
                  <a:pt x="1151" y="936"/>
                  <a:pt x="1126" y="928"/>
                </a:cubicBezTo>
                <a:lnTo>
                  <a:pt x="1126" y="928"/>
                </a:lnTo>
                <a:cubicBezTo>
                  <a:pt x="1142" y="944"/>
                  <a:pt x="1159" y="963"/>
                  <a:pt x="1177" y="979"/>
                </a:cubicBezTo>
                <a:cubicBezTo>
                  <a:pt x="1177" y="979"/>
                  <a:pt x="1167" y="979"/>
                  <a:pt x="1167" y="988"/>
                </a:cubicBezTo>
                <a:cubicBezTo>
                  <a:pt x="1159" y="979"/>
                  <a:pt x="1142" y="971"/>
                  <a:pt x="1134" y="971"/>
                </a:cubicBezTo>
                <a:cubicBezTo>
                  <a:pt x="1134" y="979"/>
                  <a:pt x="1134" y="988"/>
                  <a:pt x="1142" y="996"/>
                </a:cubicBezTo>
                <a:cubicBezTo>
                  <a:pt x="1107" y="979"/>
                  <a:pt x="1074" y="952"/>
                  <a:pt x="1048" y="936"/>
                </a:cubicBezTo>
                <a:cubicBezTo>
                  <a:pt x="1031" y="928"/>
                  <a:pt x="1023" y="920"/>
                  <a:pt x="1004" y="920"/>
                </a:cubicBezTo>
                <a:cubicBezTo>
                  <a:pt x="1000" y="921"/>
                  <a:pt x="996" y="922"/>
                  <a:pt x="991" y="922"/>
                </a:cubicBezTo>
                <a:cubicBezTo>
                  <a:pt x="973" y="922"/>
                  <a:pt x="958" y="908"/>
                  <a:pt x="945" y="893"/>
                </a:cubicBezTo>
                <a:lnTo>
                  <a:pt x="945" y="876"/>
                </a:lnTo>
                <a:lnTo>
                  <a:pt x="980" y="876"/>
                </a:lnTo>
                <a:cubicBezTo>
                  <a:pt x="980" y="868"/>
                  <a:pt x="980" y="849"/>
                  <a:pt x="971" y="841"/>
                </a:cubicBezTo>
                <a:cubicBezTo>
                  <a:pt x="953" y="808"/>
                  <a:pt x="936" y="773"/>
                  <a:pt x="920" y="746"/>
                </a:cubicBezTo>
                <a:cubicBezTo>
                  <a:pt x="909" y="730"/>
                  <a:pt x="893" y="713"/>
                  <a:pt x="876" y="713"/>
                </a:cubicBezTo>
                <a:lnTo>
                  <a:pt x="817" y="713"/>
                </a:lnTo>
                <a:cubicBezTo>
                  <a:pt x="773" y="678"/>
                  <a:pt x="730" y="643"/>
                  <a:pt x="687" y="602"/>
                </a:cubicBezTo>
                <a:lnTo>
                  <a:pt x="687" y="567"/>
                </a:lnTo>
                <a:cubicBezTo>
                  <a:pt x="695" y="575"/>
                  <a:pt x="703" y="583"/>
                  <a:pt x="722" y="592"/>
                </a:cubicBezTo>
                <a:cubicBezTo>
                  <a:pt x="730" y="602"/>
                  <a:pt x="730" y="610"/>
                  <a:pt x="747" y="610"/>
                </a:cubicBezTo>
                <a:cubicBezTo>
                  <a:pt x="730" y="592"/>
                  <a:pt x="714" y="575"/>
                  <a:pt x="695" y="559"/>
                </a:cubicBezTo>
                <a:cubicBezTo>
                  <a:pt x="687" y="551"/>
                  <a:pt x="679" y="540"/>
                  <a:pt x="670" y="524"/>
                </a:cubicBezTo>
                <a:cubicBezTo>
                  <a:pt x="662" y="480"/>
                  <a:pt x="635" y="447"/>
                  <a:pt x="584" y="437"/>
                </a:cubicBezTo>
                <a:cubicBezTo>
                  <a:pt x="567" y="396"/>
                  <a:pt x="540" y="377"/>
                  <a:pt x="516" y="377"/>
                </a:cubicBezTo>
                <a:cubicBezTo>
                  <a:pt x="532" y="396"/>
                  <a:pt x="559" y="404"/>
                  <a:pt x="567" y="429"/>
                </a:cubicBezTo>
                <a:cubicBezTo>
                  <a:pt x="540" y="429"/>
                  <a:pt x="507" y="404"/>
                  <a:pt x="489" y="369"/>
                </a:cubicBezTo>
                <a:cubicBezTo>
                  <a:pt x="489" y="369"/>
                  <a:pt x="481" y="369"/>
                  <a:pt x="481" y="361"/>
                </a:cubicBezTo>
                <a:cubicBezTo>
                  <a:pt x="456" y="344"/>
                  <a:pt x="429" y="334"/>
                  <a:pt x="421" y="318"/>
                </a:cubicBezTo>
                <a:cubicBezTo>
                  <a:pt x="394" y="293"/>
                  <a:pt x="378" y="258"/>
                  <a:pt x="361" y="231"/>
                </a:cubicBezTo>
                <a:cubicBezTo>
                  <a:pt x="326" y="231"/>
                  <a:pt x="310" y="206"/>
                  <a:pt x="283" y="190"/>
                </a:cubicBezTo>
                <a:cubicBezTo>
                  <a:pt x="258" y="163"/>
                  <a:pt x="231" y="146"/>
                  <a:pt x="198" y="138"/>
                </a:cubicBezTo>
                <a:cubicBezTo>
                  <a:pt x="163" y="128"/>
                  <a:pt x="128" y="128"/>
                  <a:pt x="103" y="95"/>
                </a:cubicBezTo>
                <a:cubicBezTo>
                  <a:pt x="112" y="76"/>
                  <a:pt x="112" y="68"/>
                  <a:pt x="95" y="52"/>
                </a:cubicBezTo>
                <a:cubicBezTo>
                  <a:pt x="85" y="43"/>
                  <a:pt x="68" y="35"/>
                  <a:pt x="52" y="25"/>
                </a:cubicBezTo>
                <a:cubicBezTo>
                  <a:pt x="33" y="25"/>
                  <a:pt x="17" y="8"/>
                  <a:pt x="0" y="0"/>
                </a:cubicBezTo>
                <a:close/>
              </a:path>
            </a:pathLst>
          </a:custGeom>
          <a:solidFill>
            <a:srgbClr val="F9B0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3" name="Google Shape;2233;p31"/>
          <p:cNvSpPr/>
          <p:nvPr/>
        </p:nvSpPr>
        <p:spPr>
          <a:xfrm rot="-5400000">
            <a:off x="7347152" y="4703125"/>
            <a:ext cx="24022" cy="19618"/>
          </a:xfrm>
          <a:custGeom>
            <a:avLst/>
            <a:gdLst/>
            <a:ahLst/>
            <a:cxnLst/>
            <a:rect l="l" t="t" r="r" b="b"/>
            <a:pathLst>
              <a:path w="180" h="147" extrusionOk="0">
                <a:moveTo>
                  <a:pt x="1" y="1"/>
                </a:moveTo>
                <a:cubicBezTo>
                  <a:pt x="9" y="17"/>
                  <a:pt x="17" y="36"/>
                  <a:pt x="17" y="52"/>
                </a:cubicBezTo>
                <a:cubicBezTo>
                  <a:pt x="60" y="87"/>
                  <a:pt x="104" y="112"/>
                  <a:pt x="147" y="147"/>
                </a:cubicBezTo>
                <a:cubicBezTo>
                  <a:pt x="163" y="147"/>
                  <a:pt x="172" y="139"/>
                  <a:pt x="180" y="139"/>
                </a:cubicBezTo>
                <a:cubicBezTo>
                  <a:pt x="172" y="128"/>
                  <a:pt x="163" y="112"/>
                  <a:pt x="163" y="104"/>
                </a:cubicBezTo>
                <a:cubicBezTo>
                  <a:pt x="147" y="95"/>
                  <a:pt x="139" y="95"/>
                  <a:pt x="128" y="87"/>
                </a:cubicBezTo>
                <a:cubicBezTo>
                  <a:pt x="120" y="77"/>
                  <a:pt x="112" y="69"/>
                  <a:pt x="104" y="69"/>
                </a:cubicBezTo>
                <a:cubicBezTo>
                  <a:pt x="95" y="69"/>
                  <a:pt x="95" y="69"/>
                  <a:pt x="87" y="77"/>
                </a:cubicBezTo>
                <a:cubicBezTo>
                  <a:pt x="87" y="36"/>
                  <a:pt x="52" y="25"/>
                  <a:pt x="36" y="1"/>
                </a:cubicBezTo>
                <a:close/>
              </a:path>
            </a:pathLst>
          </a:custGeom>
          <a:solidFill>
            <a:srgbClr val="F9B0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4" name="Google Shape;2234;p31"/>
          <p:cNvSpPr/>
          <p:nvPr/>
        </p:nvSpPr>
        <p:spPr>
          <a:xfrm rot="-5400000">
            <a:off x="7056487" y="4952419"/>
            <a:ext cx="12812" cy="34565"/>
          </a:xfrm>
          <a:custGeom>
            <a:avLst/>
            <a:gdLst/>
            <a:ahLst/>
            <a:cxnLst/>
            <a:rect l="l" t="t" r="r" b="b"/>
            <a:pathLst>
              <a:path w="96" h="259" extrusionOk="0">
                <a:moveTo>
                  <a:pt x="0" y="1"/>
                </a:moveTo>
                <a:cubicBezTo>
                  <a:pt x="0" y="9"/>
                  <a:pt x="11" y="17"/>
                  <a:pt x="11" y="26"/>
                </a:cubicBezTo>
                <a:cubicBezTo>
                  <a:pt x="19" y="44"/>
                  <a:pt x="27" y="61"/>
                  <a:pt x="27" y="69"/>
                </a:cubicBezTo>
                <a:cubicBezTo>
                  <a:pt x="35" y="112"/>
                  <a:pt x="35" y="155"/>
                  <a:pt x="71" y="180"/>
                </a:cubicBezTo>
                <a:cubicBezTo>
                  <a:pt x="62" y="215"/>
                  <a:pt x="79" y="240"/>
                  <a:pt x="95" y="258"/>
                </a:cubicBezTo>
                <a:lnTo>
                  <a:pt x="95" y="250"/>
                </a:lnTo>
                <a:cubicBezTo>
                  <a:pt x="79" y="188"/>
                  <a:pt x="62" y="129"/>
                  <a:pt x="44" y="77"/>
                </a:cubicBezTo>
                <a:cubicBezTo>
                  <a:pt x="35" y="52"/>
                  <a:pt x="27" y="17"/>
                  <a:pt x="0" y="1"/>
                </a:cubicBezTo>
                <a:close/>
              </a:path>
            </a:pathLst>
          </a:custGeom>
          <a:solidFill>
            <a:srgbClr val="F9B0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5" name="Google Shape;2235;p31"/>
          <p:cNvSpPr/>
          <p:nvPr/>
        </p:nvSpPr>
        <p:spPr>
          <a:xfrm rot="-5400000">
            <a:off x="7193345" y="4671963"/>
            <a:ext cx="12812" cy="12812"/>
          </a:xfrm>
          <a:custGeom>
            <a:avLst/>
            <a:gdLst/>
            <a:ahLst/>
            <a:cxnLst/>
            <a:rect l="l" t="t" r="r" b="b"/>
            <a:pathLst>
              <a:path w="96" h="96" extrusionOk="0">
                <a:moveTo>
                  <a:pt x="17" y="1"/>
                </a:moveTo>
                <a:cubicBezTo>
                  <a:pt x="9" y="1"/>
                  <a:pt x="9" y="9"/>
                  <a:pt x="1" y="9"/>
                </a:cubicBezTo>
                <a:cubicBezTo>
                  <a:pt x="1" y="19"/>
                  <a:pt x="1" y="36"/>
                  <a:pt x="9" y="44"/>
                </a:cubicBezTo>
                <a:cubicBezTo>
                  <a:pt x="17" y="52"/>
                  <a:pt x="33" y="61"/>
                  <a:pt x="44" y="71"/>
                </a:cubicBezTo>
                <a:cubicBezTo>
                  <a:pt x="44" y="71"/>
                  <a:pt x="52" y="79"/>
                  <a:pt x="52" y="87"/>
                </a:cubicBezTo>
                <a:lnTo>
                  <a:pt x="69" y="87"/>
                </a:lnTo>
                <a:cubicBezTo>
                  <a:pt x="77" y="87"/>
                  <a:pt x="77" y="87"/>
                  <a:pt x="95" y="96"/>
                </a:cubicBezTo>
                <a:cubicBezTo>
                  <a:pt x="85" y="44"/>
                  <a:pt x="52" y="19"/>
                  <a:pt x="17" y="1"/>
                </a:cubicBezTo>
                <a:close/>
              </a:path>
            </a:pathLst>
          </a:custGeom>
          <a:solidFill>
            <a:srgbClr val="F9B0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6" name="Google Shape;2236;p31"/>
          <p:cNvSpPr/>
          <p:nvPr/>
        </p:nvSpPr>
        <p:spPr>
          <a:xfrm rot="-5400000">
            <a:off x="7077105" y="5001731"/>
            <a:ext cx="9208" cy="19351"/>
          </a:xfrm>
          <a:custGeom>
            <a:avLst/>
            <a:gdLst/>
            <a:ahLst/>
            <a:cxnLst/>
            <a:rect l="l" t="t" r="r" b="b"/>
            <a:pathLst>
              <a:path w="69" h="145" extrusionOk="0">
                <a:moveTo>
                  <a:pt x="1" y="1"/>
                </a:moveTo>
                <a:cubicBezTo>
                  <a:pt x="1" y="17"/>
                  <a:pt x="9" y="25"/>
                  <a:pt x="9" y="34"/>
                </a:cubicBezTo>
                <a:cubicBezTo>
                  <a:pt x="17" y="52"/>
                  <a:pt x="25" y="69"/>
                  <a:pt x="34" y="93"/>
                </a:cubicBezTo>
                <a:cubicBezTo>
                  <a:pt x="42" y="112"/>
                  <a:pt x="52" y="137"/>
                  <a:pt x="69" y="145"/>
                </a:cubicBezTo>
                <a:cubicBezTo>
                  <a:pt x="52" y="104"/>
                  <a:pt x="34" y="52"/>
                  <a:pt x="25" y="9"/>
                </a:cubicBezTo>
                <a:cubicBezTo>
                  <a:pt x="17" y="9"/>
                  <a:pt x="9" y="9"/>
                  <a:pt x="1" y="1"/>
                </a:cubicBezTo>
                <a:close/>
              </a:path>
            </a:pathLst>
          </a:custGeom>
          <a:solidFill>
            <a:srgbClr val="F9B0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7" name="Google Shape;2237;p31"/>
          <p:cNvSpPr/>
          <p:nvPr/>
        </p:nvSpPr>
        <p:spPr>
          <a:xfrm rot="-5400000">
            <a:off x="7254000" y="4603301"/>
            <a:ext cx="11744" cy="7073"/>
          </a:xfrm>
          <a:custGeom>
            <a:avLst/>
            <a:gdLst/>
            <a:ahLst/>
            <a:cxnLst/>
            <a:rect l="l" t="t" r="r" b="b"/>
            <a:pathLst>
              <a:path w="88" h="53" extrusionOk="0">
                <a:moveTo>
                  <a:pt x="27" y="1"/>
                </a:moveTo>
                <a:cubicBezTo>
                  <a:pt x="19" y="11"/>
                  <a:pt x="9" y="11"/>
                  <a:pt x="1" y="19"/>
                </a:cubicBezTo>
                <a:cubicBezTo>
                  <a:pt x="19" y="28"/>
                  <a:pt x="27" y="36"/>
                  <a:pt x="36" y="36"/>
                </a:cubicBezTo>
                <a:cubicBezTo>
                  <a:pt x="52" y="44"/>
                  <a:pt x="60" y="52"/>
                  <a:pt x="79" y="52"/>
                </a:cubicBezTo>
                <a:cubicBezTo>
                  <a:pt x="87" y="36"/>
                  <a:pt x="60" y="28"/>
                  <a:pt x="60" y="11"/>
                </a:cubicBezTo>
                <a:cubicBezTo>
                  <a:pt x="52" y="19"/>
                  <a:pt x="44" y="28"/>
                  <a:pt x="44" y="28"/>
                </a:cubicBezTo>
                <a:cubicBezTo>
                  <a:pt x="36" y="19"/>
                  <a:pt x="36" y="11"/>
                  <a:pt x="27" y="1"/>
                </a:cubicBezTo>
                <a:close/>
              </a:path>
            </a:pathLst>
          </a:custGeom>
          <a:solidFill>
            <a:srgbClr val="F9B0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8" name="Google Shape;2238;p31"/>
          <p:cNvSpPr/>
          <p:nvPr/>
        </p:nvSpPr>
        <p:spPr>
          <a:xfrm rot="-5400000">
            <a:off x="7339611" y="4725212"/>
            <a:ext cx="7073" cy="8408"/>
          </a:xfrm>
          <a:custGeom>
            <a:avLst/>
            <a:gdLst/>
            <a:ahLst/>
            <a:cxnLst/>
            <a:rect l="l" t="t" r="r" b="b"/>
            <a:pathLst>
              <a:path w="53" h="63" extrusionOk="0">
                <a:moveTo>
                  <a:pt x="1" y="0"/>
                </a:moveTo>
                <a:lnTo>
                  <a:pt x="1" y="35"/>
                </a:lnTo>
                <a:lnTo>
                  <a:pt x="25" y="35"/>
                </a:lnTo>
                <a:cubicBezTo>
                  <a:pt x="34" y="44"/>
                  <a:pt x="34" y="52"/>
                  <a:pt x="44" y="62"/>
                </a:cubicBezTo>
                <a:cubicBezTo>
                  <a:pt x="44" y="52"/>
                  <a:pt x="52" y="44"/>
                  <a:pt x="52" y="27"/>
                </a:cubicBezTo>
                <a:cubicBezTo>
                  <a:pt x="44" y="19"/>
                  <a:pt x="34" y="19"/>
                  <a:pt x="25" y="11"/>
                </a:cubicBezTo>
                <a:cubicBezTo>
                  <a:pt x="17" y="11"/>
                  <a:pt x="9" y="0"/>
                  <a:pt x="1" y="0"/>
                </a:cubicBezTo>
                <a:close/>
              </a:path>
            </a:pathLst>
          </a:custGeom>
          <a:solidFill>
            <a:srgbClr val="F9B0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9" name="Google Shape;2239;p31"/>
          <p:cNvSpPr/>
          <p:nvPr/>
        </p:nvSpPr>
        <p:spPr>
          <a:xfrm rot="-5400000">
            <a:off x="7186538" y="4917387"/>
            <a:ext cx="10543" cy="10543"/>
          </a:xfrm>
          <a:custGeom>
            <a:avLst/>
            <a:gdLst/>
            <a:ahLst/>
            <a:cxnLst/>
            <a:rect l="l" t="t" r="r" b="b"/>
            <a:pathLst>
              <a:path w="79" h="79" extrusionOk="0">
                <a:moveTo>
                  <a:pt x="0" y="0"/>
                </a:moveTo>
                <a:lnTo>
                  <a:pt x="0" y="0"/>
                </a:lnTo>
                <a:cubicBezTo>
                  <a:pt x="27" y="52"/>
                  <a:pt x="43" y="79"/>
                  <a:pt x="79" y="79"/>
                </a:cubicBezTo>
                <a:lnTo>
                  <a:pt x="0" y="0"/>
                </a:lnTo>
                <a:close/>
              </a:path>
            </a:pathLst>
          </a:custGeom>
          <a:solidFill>
            <a:srgbClr val="F9B0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0" name="Google Shape;2240;p31"/>
          <p:cNvSpPr/>
          <p:nvPr/>
        </p:nvSpPr>
        <p:spPr>
          <a:xfrm rot="-5400000">
            <a:off x="1617553" y="4995326"/>
            <a:ext cx="13879" cy="11477"/>
          </a:xfrm>
          <a:custGeom>
            <a:avLst/>
            <a:gdLst/>
            <a:ahLst/>
            <a:cxnLst/>
            <a:rect l="l" t="t" r="r" b="b"/>
            <a:pathLst>
              <a:path w="104" h="86" extrusionOk="0">
                <a:moveTo>
                  <a:pt x="0" y="1"/>
                </a:moveTo>
                <a:cubicBezTo>
                  <a:pt x="35" y="25"/>
                  <a:pt x="68" y="60"/>
                  <a:pt x="103" y="85"/>
                </a:cubicBezTo>
                <a:cubicBezTo>
                  <a:pt x="95" y="60"/>
                  <a:pt x="43" y="9"/>
                  <a:pt x="0" y="1"/>
                </a:cubicBezTo>
                <a:close/>
              </a:path>
            </a:pathLst>
          </a:custGeom>
          <a:solidFill>
            <a:srgbClr val="F9B0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1" name="Google Shape;2241;p31"/>
          <p:cNvSpPr/>
          <p:nvPr/>
        </p:nvSpPr>
        <p:spPr>
          <a:xfrm rot="-5400000">
            <a:off x="7182668" y="4930599"/>
            <a:ext cx="5872" cy="6940"/>
          </a:xfrm>
          <a:custGeom>
            <a:avLst/>
            <a:gdLst/>
            <a:ahLst/>
            <a:cxnLst/>
            <a:rect l="l" t="t" r="r" b="b"/>
            <a:pathLst>
              <a:path w="44" h="52" extrusionOk="0">
                <a:moveTo>
                  <a:pt x="0" y="0"/>
                </a:moveTo>
                <a:cubicBezTo>
                  <a:pt x="8" y="25"/>
                  <a:pt x="17" y="41"/>
                  <a:pt x="43" y="52"/>
                </a:cubicBezTo>
                <a:cubicBezTo>
                  <a:pt x="43" y="25"/>
                  <a:pt x="17" y="17"/>
                  <a:pt x="0" y="0"/>
                </a:cubicBezTo>
                <a:close/>
              </a:path>
            </a:pathLst>
          </a:custGeom>
          <a:solidFill>
            <a:srgbClr val="F9B0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2" name="Google Shape;2242;p31"/>
          <p:cNvSpPr/>
          <p:nvPr/>
        </p:nvSpPr>
        <p:spPr>
          <a:xfrm rot="-5400000">
            <a:off x="7111003" y="4930999"/>
            <a:ext cx="6940" cy="11744"/>
          </a:xfrm>
          <a:custGeom>
            <a:avLst/>
            <a:gdLst/>
            <a:ahLst/>
            <a:cxnLst/>
            <a:rect l="l" t="t" r="r" b="b"/>
            <a:pathLst>
              <a:path w="52" h="88" extrusionOk="0">
                <a:moveTo>
                  <a:pt x="0" y="1"/>
                </a:moveTo>
                <a:cubicBezTo>
                  <a:pt x="17" y="52"/>
                  <a:pt x="25" y="69"/>
                  <a:pt x="52" y="87"/>
                </a:cubicBezTo>
                <a:cubicBezTo>
                  <a:pt x="33" y="61"/>
                  <a:pt x="33" y="26"/>
                  <a:pt x="0" y="1"/>
                </a:cubicBezTo>
                <a:close/>
              </a:path>
            </a:pathLst>
          </a:custGeom>
          <a:solidFill>
            <a:srgbClr val="F9B0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3" name="Google Shape;2243;p31"/>
          <p:cNvSpPr/>
          <p:nvPr/>
        </p:nvSpPr>
        <p:spPr>
          <a:xfrm rot="-5400000">
            <a:off x="7335074" y="4643938"/>
            <a:ext cx="10276" cy="2536"/>
          </a:xfrm>
          <a:custGeom>
            <a:avLst/>
            <a:gdLst/>
            <a:ahLst/>
            <a:cxnLst/>
            <a:rect l="l" t="t" r="r" b="b"/>
            <a:pathLst>
              <a:path w="77" h="19" extrusionOk="0">
                <a:moveTo>
                  <a:pt x="0" y="0"/>
                </a:moveTo>
                <a:cubicBezTo>
                  <a:pt x="8" y="11"/>
                  <a:pt x="17" y="11"/>
                  <a:pt x="25" y="19"/>
                </a:cubicBezTo>
                <a:cubicBezTo>
                  <a:pt x="29" y="17"/>
                  <a:pt x="33" y="16"/>
                  <a:pt x="37" y="16"/>
                </a:cubicBezTo>
                <a:cubicBezTo>
                  <a:pt x="44" y="16"/>
                  <a:pt x="51" y="18"/>
                  <a:pt x="58" y="18"/>
                </a:cubicBezTo>
                <a:cubicBezTo>
                  <a:pt x="64" y="18"/>
                  <a:pt x="70" y="17"/>
                  <a:pt x="76" y="11"/>
                </a:cubicBezTo>
                <a:lnTo>
                  <a:pt x="33" y="11"/>
                </a:lnTo>
                <a:cubicBezTo>
                  <a:pt x="25" y="11"/>
                  <a:pt x="17" y="0"/>
                  <a:pt x="8" y="0"/>
                </a:cubicBezTo>
                <a:close/>
              </a:path>
            </a:pathLst>
          </a:custGeom>
          <a:solidFill>
            <a:srgbClr val="F9B0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4" name="Google Shape;2244;p31"/>
          <p:cNvSpPr/>
          <p:nvPr/>
        </p:nvSpPr>
        <p:spPr>
          <a:xfrm rot="-5400000">
            <a:off x="1833082" y="4837182"/>
            <a:ext cx="5872" cy="8007"/>
          </a:xfrm>
          <a:custGeom>
            <a:avLst/>
            <a:gdLst/>
            <a:ahLst/>
            <a:cxnLst/>
            <a:rect l="l" t="t" r="r" b="b"/>
            <a:pathLst>
              <a:path w="44" h="60" extrusionOk="0">
                <a:moveTo>
                  <a:pt x="1" y="0"/>
                </a:moveTo>
                <a:cubicBezTo>
                  <a:pt x="17" y="17"/>
                  <a:pt x="25" y="33"/>
                  <a:pt x="34" y="60"/>
                </a:cubicBezTo>
                <a:cubicBezTo>
                  <a:pt x="44" y="25"/>
                  <a:pt x="34" y="17"/>
                  <a:pt x="1" y="0"/>
                </a:cubicBezTo>
                <a:close/>
              </a:path>
            </a:pathLst>
          </a:custGeom>
          <a:solidFill>
            <a:srgbClr val="F9B0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5" name="Google Shape;2245;p31"/>
          <p:cNvSpPr/>
          <p:nvPr/>
        </p:nvSpPr>
        <p:spPr>
          <a:xfrm rot="-5400000">
            <a:off x="1736594" y="4886160"/>
            <a:ext cx="7073" cy="5205"/>
          </a:xfrm>
          <a:custGeom>
            <a:avLst/>
            <a:gdLst/>
            <a:ahLst/>
            <a:cxnLst/>
            <a:rect l="l" t="t" r="r" b="b"/>
            <a:pathLst>
              <a:path w="53" h="39" extrusionOk="0">
                <a:moveTo>
                  <a:pt x="16" y="0"/>
                </a:moveTo>
                <a:cubicBezTo>
                  <a:pt x="12" y="0"/>
                  <a:pt x="7" y="1"/>
                  <a:pt x="1" y="3"/>
                </a:cubicBezTo>
                <a:cubicBezTo>
                  <a:pt x="1" y="11"/>
                  <a:pt x="9" y="28"/>
                  <a:pt x="9" y="38"/>
                </a:cubicBezTo>
                <a:lnTo>
                  <a:pt x="17" y="38"/>
                </a:lnTo>
                <a:lnTo>
                  <a:pt x="17" y="11"/>
                </a:lnTo>
                <a:cubicBezTo>
                  <a:pt x="34" y="20"/>
                  <a:pt x="44" y="28"/>
                  <a:pt x="52" y="38"/>
                </a:cubicBezTo>
                <a:cubicBezTo>
                  <a:pt x="38" y="11"/>
                  <a:pt x="30" y="0"/>
                  <a:pt x="16" y="0"/>
                </a:cubicBezTo>
                <a:close/>
              </a:path>
            </a:pathLst>
          </a:custGeom>
          <a:solidFill>
            <a:srgbClr val="F9B0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6" name="Google Shape;2246;p31"/>
          <p:cNvSpPr/>
          <p:nvPr/>
        </p:nvSpPr>
        <p:spPr>
          <a:xfrm rot="-5400000">
            <a:off x="7137827" y="4962762"/>
            <a:ext cx="6005" cy="9208"/>
          </a:xfrm>
          <a:custGeom>
            <a:avLst/>
            <a:gdLst/>
            <a:ahLst/>
            <a:cxnLst/>
            <a:rect l="l" t="t" r="r" b="b"/>
            <a:pathLst>
              <a:path w="45" h="69" extrusionOk="0">
                <a:moveTo>
                  <a:pt x="9" y="0"/>
                </a:moveTo>
                <a:cubicBezTo>
                  <a:pt x="1" y="0"/>
                  <a:pt x="1" y="0"/>
                  <a:pt x="1" y="8"/>
                </a:cubicBezTo>
                <a:cubicBezTo>
                  <a:pt x="19" y="25"/>
                  <a:pt x="19" y="60"/>
                  <a:pt x="44" y="68"/>
                </a:cubicBezTo>
                <a:cubicBezTo>
                  <a:pt x="36" y="52"/>
                  <a:pt x="19" y="25"/>
                  <a:pt x="9" y="0"/>
                </a:cubicBezTo>
                <a:close/>
              </a:path>
            </a:pathLst>
          </a:custGeom>
          <a:solidFill>
            <a:srgbClr val="F9B0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7" name="Google Shape;2247;p31"/>
          <p:cNvSpPr/>
          <p:nvPr/>
        </p:nvSpPr>
        <p:spPr>
          <a:xfrm rot="-5400000">
            <a:off x="7157379" y="4950150"/>
            <a:ext cx="3603" cy="6940"/>
          </a:xfrm>
          <a:custGeom>
            <a:avLst/>
            <a:gdLst/>
            <a:ahLst/>
            <a:cxnLst/>
            <a:rect l="l" t="t" r="r" b="b"/>
            <a:pathLst>
              <a:path w="27" h="52" extrusionOk="0">
                <a:moveTo>
                  <a:pt x="0" y="0"/>
                </a:moveTo>
                <a:cubicBezTo>
                  <a:pt x="19" y="52"/>
                  <a:pt x="19" y="52"/>
                  <a:pt x="27" y="52"/>
                </a:cubicBezTo>
                <a:cubicBezTo>
                  <a:pt x="19" y="33"/>
                  <a:pt x="10" y="17"/>
                  <a:pt x="0" y="0"/>
                </a:cubicBezTo>
                <a:close/>
              </a:path>
            </a:pathLst>
          </a:custGeom>
          <a:solidFill>
            <a:srgbClr val="F9B0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8" name="Google Shape;2248;p31"/>
          <p:cNvGrpSpPr/>
          <p:nvPr/>
        </p:nvGrpSpPr>
        <p:grpSpPr>
          <a:xfrm flipH="1">
            <a:off x="-1403836" y="-520683"/>
            <a:ext cx="2839496" cy="2955274"/>
            <a:chOff x="2297751" y="810417"/>
            <a:chExt cx="2839496" cy="2955274"/>
          </a:xfrm>
        </p:grpSpPr>
        <p:sp>
          <p:nvSpPr>
            <p:cNvPr id="2249" name="Google Shape;2249;p31"/>
            <p:cNvSpPr/>
            <p:nvPr/>
          </p:nvSpPr>
          <p:spPr>
            <a:xfrm>
              <a:off x="2591397" y="1077150"/>
              <a:ext cx="2545851" cy="2688540"/>
            </a:xfrm>
            <a:custGeom>
              <a:avLst/>
              <a:gdLst/>
              <a:ahLst/>
              <a:cxnLst/>
              <a:rect l="l" t="t" r="r" b="b"/>
              <a:pathLst>
                <a:path w="24711" h="26096" extrusionOk="0">
                  <a:moveTo>
                    <a:pt x="6958" y="1"/>
                  </a:moveTo>
                  <a:cubicBezTo>
                    <a:pt x="6242" y="1"/>
                    <a:pt x="5532" y="102"/>
                    <a:pt x="4844" y="363"/>
                  </a:cubicBezTo>
                  <a:cubicBezTo>
                    <a:pt x="1820" y="1514"/>
                    <a:pt x="703" y="4606"/>
                    <a:pt x="703" y="7321"/>
                  </a:cubicBezTo>
                  <a:cubicBezTo>
                    <a:pt x="703" y="9046"/>
                    <a:pt x="1031" y="10755"/>
                    <a:pt x="1134" y="12474"/>
                  </a:cubicBezTo>
                  <a:cubicBezTo>
                    <a:pt x="1229" y="14251"/>
                    <a:pt x="1142" y="16030"/>
                    <a:pt x="884" y="17799"/>
                  </a:cubicBezTo>
                  <a:cubicBezTo>
                    <a:pt x="0" y="19568"/>
                    <a:pt x="198" y="21691"/>
                    <a:pt x="1356" y="23348"/>
                  </a:cubicBezTo>
                  <a:cubicBezTo>
                    <a:pt x="2810" y="25432"/>
                    <a:pt x="5343" y="26096"/>
                    <a:pt x="7946" y="26096"/>
                  </a:cubicBezTo>
                  <a:cubicBezTo>
                    <a:pt x="8112" y="26096"/>
                    <a:pt x="8278" y="26093"/>
                    <a:pt x="8444" y="26088"/>
                  </a:cubicBezTo>
                  <a:cubicBezTo>
                    <a:pt x="11862" y="25985"/>
                    <a:pt x="15349" y="25649"/>
                    <a:pt x="18716" y="25125"/>
                  </a:cubicBezTo>
                  <a:cubicBezTo>
                    <a:pt x="19592" y="24989"/>
                    <a:pt x="20460" y="24835"/>
                    <a:pt x="21328" y="24645"/>
                  </a:cubicBezTo>
                  <a:cubicBezTo>
                    <a:pt x="22039" y="24490"/>
                    <a:pt x="22863" y="24371"/>
                    <a:pt x="23482" y="23992"/>
                  </a:cubicBezTo>
                  <a:cubicBezTo>
                    <a:pt x="24710" y="23245"/>
                    <a:pt x="24410" y="21708"/>
                    <a:pt x="24428" y="20565"/>
                  </a:cubicBezTo>
                  <a:lnTo>
                    <a:pt x="24556" y="10652"/>
                  </a:lnTo>
                  <a:cubicBezTo>
                    <a:pt x="24574" y="9106"/>
                    <a:pt x="24626" y="7560"/>
                    <a:pt x="24513" y="6014"/>
                  </a:cubicBezTo>
                  <a:cubicBezTo>
                    <a:pt x="24420" y="4820"/>
                    <a:pt x="24325" y="3464"/>
                    <a:pt x="23533" y="2441"/>
                  </a:cubicBezTo>
                  <a:cubicBezTo>
                    <a:pt x="22692" y="1343"/>
                    <a:pt x="21361" y="1248"/>
                    <a:pt x="19988" y="1221"/>
                  </a:cubicBezTo>
                  <a:cubicBezTo>
                    <a:pt x="18236" y="1196"/>
                    <a:pt x="16483" y="1205"/>
                    <a:pt x="14739" y="1101"/>
                  </a:cubicBezTo>
                  <a:cubicBezTo>
                    <a:pt x="12857" y="998"/>
                    <a:pt x="11080" y="664"/>
                    <a:pt x="9258" y="277"/>
                  </a:cubicBezTo>
                  <a:cubicBezTo>
                    <a:pt x="8499" y="117"/>
                    <a:pt x="7725" y="1"/>
                    <a:pt x="6958" y="1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1"/>
            <p:cNvSpPr/>
            <p:nvPr/>
          </p:nvSpPr>
          <p:spPr>
            <a:xfrm>
              <a:off x="2297751" y="1244359"/>
              <a:ext cx="122909" cy="130945"/>
            </a:xfrm>
            <a:custGeom>
              <a:avLst/>
              <a:gdLst/>
              <a:ahLst/>
              <a:cxnLst/>
              <a:rect l="l" t="t" r="r" b="b"/>
              <a:pathLst>
                <a:path w="1193" h="1271" extrusionOk="0">
                  <a:moveTo>
                    <a:pt x="801" y="1"/>
                  </a:moveTo>
                  <a:cubicBezTo>
                    <a:pt x="750" y="1"/>
                    <a:pt x="698" y="15"/>
                    <a:pt x="652" y="49"/>
                  </a:cubicBezTo>
                  <a:cubicBezTo>
                    <a:pt x="506" y="152"/>
                    <a:pt x="427" y="325"/>
                    <a:pt x="334" y="471"/>
                  </a:cubicBezTo>
                  <a:cubicBezTo>
                    <a:pt x="213" y="642"/>
                    <a:pt x="110" y="857"/>
                    <a:pt x="42" y="1046"/>
                  </a:cubicBezTo>
                  <a:cubicBezTo>
                    <a:pt x="0" y="1176"/>
                    <a:pt x="119" y="1270"/>
                    <a:pt x="233" y="1270"/>
                  </a:cubicBezTo>
                  <a:cubicBezTo>
                    <a:pt x="283" y="1270"/>
                    <a:pt x="333" y="1252"/>
                    <a:pt x="367" y="1209"/>
                  </a:cubicBezTo>
                  <a:cubicBezTo>
                    <a:pt x="427" y="1131"/>
                    <a:pt x="514" y="1079"/>
                    <a:pt x="574" y="1003"/>
                  </a:cubicBezTo>
                  <a:cubicBezTo>
                    <a:pt x="633" y="917"/>
                    <a:pt x="677" y="840"/>
                    <a:pt x="755" y="762"/>
                  </a:cubicBezTo>
                  <a:cubicBezTo>
                    <a:pt x="815" y="702"/>
                    <a:pt x="839" y="642"/>
                    <a:pt x="883" y="574"/>
                  </a:cubicBezTo>
                  <a:cubicBezTo>
                    <a:pt x="918" y="504"/>
                    <a:pt x="978" y="453"/>
                    <a:pt x="1029" y="393"/>
                  </a:cubicBezTo>
                  <a:cubicBezTo>
                    <a:pt x="1193" y="216"/>
                    <a:pt x="999" y="1"/>
                    <a:pt x="801" y="1"/>
                  </a:cubicBezTo>
                  <a:close/>
                </a:path>
              </a:pathLst>
            </a:custGeom>
            <a:solidFill>
              <a:srgbClr val="FDE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1"/>
            <p:cNvSpPr/>
            <p:nvPr/>
          </p:nvSpPr>
          <p:spPr>
            <a:xfrm>
              <a:off x="2408709" y="1143704"/>
              <a:ext cx="99316" cy="116109"/>
            </a:xfrm>
            <a:custGeom>
              <a:avLst/>
              <a:gdLst/>
              <a:ahLst/>
              <a:cxnLst/>
              <a:rect l="l" t="t" r="r" b="b"/>
              <a:pathLst>
                <a:path w="964" h="1127" extrusionOk="0">
                  <a:moveTo>
                    <a:pt x="348" y="1"/>
                  </a:moveTo>
                  <a:cubicBezTo>
                    <a:pt x="171" y="1"/>
                    <a:pt x="0" y="194"/>
                    <a:pt x="115" y="399"/>
                  </a:cubicBezTo>
                  <a:cubicBezTo>
                    <a:pt x="134" y="426"/>
                    <a:pt x="150" y="459"/>
                    <a:pt x="158" y="477"/>
                  </a:cubicBezTo>
                  <a:cubicBezTo>
                    <a:pt x="175" y="510"/>
                    <a:pt x="193" y="554"/>
                    <a:pt x="218" y="589"/>
                  </a:cubicBezTo>
                  <a:cubicBezTo>
                    <a:pt x="218" y="596"/>
                    <a:pt x="253" y="660"/>
                    <a:pt x="254" y="660"/>
                  </a:cubicBezTo>
                  <a:cubicBezTo>
                    <a:pt x="254" y="660"/>
                    <a:pt x="254" y="659"/>
                    <a:pt x="253" y="657"/>
                  </a:cubicBezTo>
                  <a:lnTo>
                    <a:pt x="253" y="657"/>
                  </a:lnTo>
                  <a:cubicBezTo>
                    <a:pt x="261" y="675"/>
                    <a:pt x="270" y="692"/>
                    <a:pt x="278" y="708"/>
                  </a:cubicBezTo>
                  <a:cubicBezTo>
                    <a:pt x="340" y="863"/>
                    <a:pt x="391" y="1017"/>
                    <a:pt x="546" y="1096"/>
                  </a:cubicBezTo>
                  <a:cubicBezTo>
                    <a:pt x="584" y="1117"/>
                    <a:pt x="623" y="1127"/>
                    <a:pt x="660" y="1127"/>
                  </a:cubicBezTo>
                  <a:cubicBezTo>
                    <a:pt x="829" y="1127"/>
                    <a:pt x="964" y="929"/>
                    <a:pt x="915" y="760"/>
                  </a:cubicBezTo>
                  <a:cubicBezTo>
                    <a:pt x="880" y="657"/>
                    <a:pt x="828" y="589"/>
                    <a:pt x="768" y="510"/>
                  </a:cubicBezTo>
                  <a:cubicBezTo>
                    <a:pt x="768" y="502"/>
                    <a:pt x="768" y="494"/>
                    <a:pt x="760" y="486"/>
                  </a:cubicBezTo>
                  <a:cubicBezTo>
                    <a:pt x="709" y="356"/>
                    <a:pt x="630" y="236"/>
                    <a:pt x="554" y="117"/>
                  </a:cubicBezTo>
                  <a:cubicBezTo>
                    <a:pt x="498" y="35"/>
                    <a:pt x="422" y="1"/>
                    <a:pt x="348" y="1"/>
                  </a:cubicBezTo>
                  <a:close/>
                </a:path>
              </a:pathLst>
            </a:custGeom>
            <a:solidFill>
              <a:srgbClr val="FDE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1"/>
            <p:cNvSpPr/>
            <p:nvPr/>
          </p:nvSpPr>
          <p:spPr>
            <a:xfrm>
              <a:off x="2416848" y="1178938"/>
              <a:ext cx="3709" cy="5872"/>
            </a:xfrm>
            <a:custGeom>
              <a:avLst/>
              <a:gdLst/>
              <a:ahLst/>
              <a:cxnLst/>
              <a:rect l="l" t="t" r="r" b="b"/>
              <a:pathLst>
                <a:path w="36" h="57" extrusionOk="0">
                  <a:moveTo>
                    <a:pt x="1" y="1"/>
                  </a:moveTo>
                  <a:cubicBezTo>
                    <a:pt x="0" y="1"/>
                    <a:pt x="17" y="28"/>
                    <a:pt x="36" y="57"/>
                  </a:cubicBezTo>
                  <a:cubicBezTo>
                    <a:pt x="10" y="1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DE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1"/>
            <p:cNvSpPr/>
            <p:nvPr/>
          </p:nvSpPr>
          <p:spPr>
            <a:xfrm>
              <a:off x="2449816" y="1300302"/>
              <a:ext cx="112400" cy="77372"/>
            </a:xfrm>
            <a:custGeom>
              <a:avLst/>
              <a:gdLst/>
              <a:ahLst/>
              <a:cxnLst/>
              <a:rect l="l" t="t" r="r" b="b"/>
              <a:pathLst>
                <a:path w="1091" h="751" extrusionOk="0">
                  <a:moveTo>
                    <a:pt x="263" y="0"/>
                  </a:moveTo>
                  <a:cubicBezTo>
                    <a:pt x="176" y="0"/>
                    <a:pt x="85" y="64"/>
                    <a:pt x="52" y="143"/>
                  </a:cubicBezTo>
                  <a:cubicBezTo>
                    <a:pt x="0" y="270"/>
                    <a:pt x="69" y="382"/>
                    <a:pt x="180" y="444"/>
                  </a:cubicBezTo>
                  <a:cubicBezTo>
                    <a:pt x="369" y="536"/>
                    <a:pt x="559" y="631"/>
                    <a:pt x="747" y="734"/>
                  </a:cubicBezTo>
                  <a:cubicBezTo>
                    <a:pt x="771" y="746"/>
                    <a:pt x="798" y="751"/>
                    <a:pt x="824" y="751"/>
                  </a:cubicBezTo>
                  <a:cubicBezTo>
                    <a:pt x="918" y="751"/>
                    <a:pt x="1014" y="687"/>
                    <a:pt x="1048" y="606"/>
                  </a:cubicBezTo>
                  <a:cubicBezTo>
                    <a:pt x="1091" y="485"/>
                    <a:pt x="1031" y="365"/>
                    <a:pt x="920" y="314"/>
                  </a:cubicBezTo>
                  <a:cubicBezTo>
                    <a:pt x="730" y="211"/>
                    <a:pt x="541" y="108"/>
                    <a:pt x="343" y="21"/>
                  </a:cubicBezTo>
                  <a:cubicBezTo>
                    <a:pt x="318" y="7"/>
                    <a:pt x="291" y="0"/>
                    <a:pt x="263" y="0"/>
                  </a:cubicBezTo>
                  <a:close/>
                </a:path>
              </a:pathLst>
            </a:custGeom>
            <a:solidFill>
              <a:srgbClr val="FDE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1"/>
            <p:cNvSpPr/>
            <p:nvPr/>
          </p:nvSpPr>
          <p:spPr>
            <a:xfrm>
              <a:off x="2511837" y="1128765"/>
              <a:ext cx="144338" cy="128266"/>
            </a:xfrm>
            <a:custGeom>
              <a:avLst/>
              <a:gdLst/>
              <a:ahLst/>
              <a:cxnLst/>
              <a:rect l="l" t="t" r="r" b="b"/>
              <a:pathLst>
                <a:path w="1401" h="1245" extrusionOk="0">
                  <a:moveTo>
                    <a:pt x="239" y="0"/>
                  </a:moveTo>
                  <a:cubicBezTo>
                    <a:pt x="125" y="0"/>
                    <a:pt x="1" y="111"/>
                    <a:pt x="25" y="227"/>
                  </a:cubicBezTo>
                  <a:cubicBezTo>
                    <a:pt x="50" y="381"/>
                    <a:pt x="136" y="449"/>
                    <a:pt x="231" y="528"/>
                  </a:cubicBezTo>
                  <a:cubicBezTo>
                    <a:pt x="231" y="666"/>
                    <a:pt x="318" y="769"/>
                    <a:pt x="421" y="872"/>
                  </a:cubicBezTo>
                  <a:cubicBezTo>
                    <a:pt x="557" y="1016"/>
                    <a:pt x="703" y="1171"/>
                    <a:pt x="893" y="1233"/>
                  </a:cubicBezTo>
                  <a:cubicBezTo>
                    <a:pt x="919" y="1241"/>
                    <a:pt x="945" y="1244"/>
                    <a:pt x="970" y="1244"/>
                  </a:cubicBezTo>
                  <a:cubicBezTo>
                    <a:pt x="1103" y="1244"/>
                    <a:pt x="1216" y="1137"/>
                    <a:pt x="1202" y="1000"/>
                  </a:cubicBezTo>
                  <a:cubicBezTo>
                    <a:pt x="1400" y="956"/>
                    <a:pt x="1357" y="666"/>
                    <a:pt x="1194" y="614"/>
                  </a:cubicBezTo>
                  <a:cubicBezTo>
                    <a:pt x="1210" y="614"/>
                    <a:pt x="1202" y="604"/>
                    <a:pt x="1142" y="563"/>
                  </a:cubicBezTo>
                  <a:cubicBezTo>
                    <a:pt x="1107" y="544"/>
                    <a:pt x="1081" y="511"/>
                    <a:pt x="1048" y="484"/>
                  </a:cubicBezTo>
                  <a:cubicBezTo>
                    <a:pt x="978" y="416"/>
                    <a:pt x="901" y="346"/>
                    <a:pt x="815" y="286"/>
                  </a:cubicBezTo>
                  <a:cubicBezTo>
                    <a:pt x="652" y="167"/>
                    <a:pt x="481" y="64"/>
                    <a:pt x="275" y="4"/>
                  </a:cubicBezTo>
                  <a:cubicBezTo>
                    <a:pt x="263" y="1"/>
                    <a:pt x="251" y="0"/>
                    <a:pt x="239" y="0"/>
                  </a:cubicBezTo>
                  <a:close/>
                </a:path>
              </a:pathLst>
            </a:custGeom>
            <a:solidFill>
              <a:srgbClr val="FDE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1"/>
            <p:cNvSpPr/>
            <p:nvPr/>
          </p:nvSpPr>
          <p:spPr>
            <a:xfrm>
              <a:off x="2462900" y="979069"/>
              <a:ext cx="136508" cy="98080"/>
            </a:xfrm>
            <a:custGeom>
              <a:avLst/>
              <a:gdLst/>
              <a:ahLst/>
              <a:cxnLst/>
              <a:rect l="l" t="t" r="r" b="b"/>
              <a:pathLst>
                <a:path w="1325" h="952" extrusionOk="0">
                  <a:moveTo>
                    <a:pt x="274" y="0"/>
                  </a:moveTo>
                  <a:cubicBezTo>
                    <a:pt x="140" y="0"/>
                    <a:pt x="1" y="143"/>
                    <a:pt x="96" y="280"/>
                  </a:cubicBezTo>
                  <a:cubicBezTo>
                    <a:pt x="311" y="581"/>
                    <a:pt x="611" y="744"/>
                    <a:pt x="921" y="923"/>
                  </a:cubicBezTo>
                  <a:cubicBezTo>
                    <a:pt x="955" y="942"/>
                    <a:pt x="989" y="951"/>
                    <a:pt x="1020" y="951"/>
                  </a:cubicBezTo>
                  <a:cubicBezTo>
                    <a:pt x="1128" y="951"/>
                    <a:pt x="1207" y="849"/>
                    <a:pt x="1213" y="735"/>
                  </a:cubicBezTo>
                  <a:cubicBezTo>
                    <a:pt x="1298" y="709"/>
                    <a:pt x="1325" y="606"/>
                    <a:pt x="1298" y="529"/>
                  </a:cubicBezTo>
                  <a:cubicBezTo>
                    <a:pt x="1246" y="375"/>
                    <a:pt x="1127" y="323"/>
                    <a:pt x="989" y="253"/>
                  </a:cubicBezTo>
                  <a:cubicBezTo>
                    <a:pt x="844" y="185"/>
                    <a:pt x="698" y="117"/>
                    <a:pt x="543" y="47"/>
                  </a:cubicBezTo>
                  <a:cubicBezTo>
                    <a:pt x="510" y="24"/>
                    <a:pt x="475" y="14"/>
                    <a:pt x="443" y="14"/>
                  </a:cubicBezTo>
                  <a:cubicBezTo>
                    <a:pt x="417" y="14"/>
                    <a:pt x="393" y="20"/>
                    <a:pt x="370" y="30"/>
                  </a:cubicBezTo>
                  <a:cubicBezTo>
                    <a:pt x="341" y="10"/>
                    <a:pt x="308" y="0"/>
                    <a:pt x="274" y="0"/>
                  </a:cubicBezTo>
                  <a:close/>
                </a:path>
              </a:pathLst>
            </a:custGeom>
            <a:solidFill>
              <a:srgbClr val="FDE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1"/>
            <p:cNvSpPr/>
            <p:nvPr/>
          </p:nvSpPr>
          <p:spPr>
            <a:xfrm>
              <a:off x="2567883" y="885625"/>
              <a:ext cx="123733" cy="99934"/>
            </a:xfrm>
            <a:custGeom>
              <a:avLst/>
              <a:gdLst/>
              <a:ahLst/>
              <a:cxnLst/>
              <a:rect l="l" t="t" r="r" b="b"/>
              <a:pathLst>
                <a:path w="1201" h="970" extrusionOk="0">
                  <a:moveTo>
                    <a:pt x="301" y="1"/>
                  </a:moveTo>
                  <a:cubicBezTo>
                    <a:pt x="146" y="1"/>
                    <a:pt x="1" y="156"/>
                    <a:pt x="124" y="311"/>
                  </a:cubicBezTo>
                  <a:cubicBezTo>
                    <a:pt x="176" y="379"/>
                    <a:pt x="227" y="439"/>
                    <a:pt x="289" y="500"/>
                  </a:cubicBezTo>
                  <a:cubicBezTo>
                    <a:pt x="289" y="509"/>
                    <a:pt x="297" y="517"/>
                    <a:pt x="297" y="525"/>
                  </a:cubicBezTo>
                  <a:cubicBezTo>
                    <a:pt x="330" y="577"/>
                    <a:pt x="374" y="620"/>
                    <a:pt x="425" y="655"/>
                  </a:cubicBezTo>
                  <a:cubicBezTo>
                    <a:pt x="485" y="715"/>
                    <a:pt x="547" y="766"/>
                    <a:pt x="615" y="826"/>
                  </a:cubicBezTo>
                  <a:cubicBezTo>
                    <a:pt x="666" y="878"/>
                    <a:pt x="726" y="921"/>
                    <a:pt x="794" y="954"/>
                  </a:cubicBezTo>
                  <a:cubicBezTo>
                    <a:pt x="822" y="964"/>
                    <a:pt x="849" y="969"/>
                    <a:pt x="875" y="969"/>
                  </a:cubicBezTo>
                  <a:cubicBezTo>
                    <a:pt x="1063" y="969"/>
                    <a:pt x="1200" y="719"/>
                    <a:pt x="1019" y="568"/>
                  </a:cubicBezTo>
                  <a:cubicBezTo>
                    <a:pt x="924" y="490"/>
                    <a:pt x="846" y="397"/>
                    <a:pt x="743" y="327"/>
                  </a:cubicBezTo>
                  <a:cubicBezTo>
                    <a:pt x="650" y="251"/>
                    <a:pt x="555" y="173"/>
                    <a:pt x="469" y="78"/>
                  </a:cubicBezTo>
                  <a:cubicBezTo>
                    <a:pt x="421" y="24"/>
                    <a:pt x="360" y="1"/>
                    <a:pt x="301" y="1"/>
                  </a:cubicBezTo>
                  <a:close/>
                </a:path>
              </a:pathLst>
            </a:custGeom>
            <a:solidFill>
              <a:srgbClr val="FDE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1"/>
            <p:cNvSpPr/>
            <p:nvPr/>
          </p:nvSpPr>
          <p:spPr>
            <a:xfrm>
              <a:off x="2581585" y="1301333"/>
              <a:ext cx="123527" cy="96225"/>
            </a:xfrm>
            <a:custGeom>
              <a:avLst/>
              <a:gdLst/>
              <a:ahLst/>
              <a:cxnLst/>
              <a:rect l="l" t="t" r="r" b="b"/>
              <a:pathLst>
                <a:path w="1199" h="934" extrusionOk="0">
                  <a:moveTo>
                    <a:pt x="296" y="1"/>
                  </a:moveTo>
                  <a:cubicBezTo>
                    <a:pt x="128" y="1"/>
                    <a:pt x="0" y="207"/>
                    <a:pt x="146" y="339"/>
                  </a:cubicBezTo>
                  <a:lnTo>
                    <a:pt x="146" y="331"/>
                  </a:lnTo>
                  <a:cubicBezTo>
                    <a:pt x="156" y="347"/>
                    <a:pt x="173" y="364"/>
                    <a:pt x="189" y="382"/>
                  </a:cubicBezTo>
                  <a:cubicBezTo>
                    <a:pt x="268" y="458"/>
                    <a:pt x="327" y="537"/>
                    <a:pt x="404" y="613"/>
                  </a:cubicBezTo>
                  <a:cubicBezTo>
                    <a:pt x="525" y="716"/>
                    <a:pt x="637" y="871"/>
                    <a:pt x="791" y="922"/>
                  </a:cubicBezTo>
                  <a:cubicBezTo>
                    <a:pt x="817" y="930"/>
                    <a:pt x="842" y="933"/>
                    <a:pt x="866" y="933"/>
                  </a:cubicBezTo>
                  <a:cubicBezTo>
                    <a:pt x="1085" y="933"/>
                    <a:pt x="1198" y="632"/>
                    <a:pt x="997" y="485"/>
                  </a:cubicBezTo>
                  <a:cubicBezTo>
                    <a:pt x="791" y="339"/>
                    <a:pt x="620" y="133"/>
                    <a:pt x="387" y="21"/>
                  </a:cubicBezTo>
                  <a:cubicBezTo>
                    <a:pt x="356" y="7"/>
                    <a:pt x="326" y="1"/>
                    <a:pt x="296" y="1"/>
                  </a:cubicBezTo>
                  <a:close/>
                </a:path>
              </a:pathLst>
            </a:custGeom>
            <a:solidFill>
              <a:srgbClr val="FDE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1"/>
            <p:cNvSpPr/>
            <p:nvPr/>
          </p:nvSpPr>
          <p:spPr>
            <a:xfrm>
              <a:off x="2516061" y="1395601"/>
              <a:ext cx="116933" cy="89323"/>
            </a:xfrm>
            <a:custGeom>
              <a:avLst/>
              <a:gdLst/>
              <a:ahLst/>
              <a:cxnLst/>
              <a:rect l="l" t="t" r="r" b="b"/>
              <a:pathLst>
                <a:path w="1135" h="867" extrusionOk="0">
                  <a:moveTo>
                    <a:pt x="187" y="1"/>
                  </a:moveTo>
                  <a:cubicBezTo>
                    <a:pt x="141" y="1"/>
                    <a:pt x="96" y="20"/>
                    <a:pt x="60" y="50"/>
                  </a:cubicBezTo>
                  <a:lnTo>
                    <a:pt x="60" y="42"/>
                  </a:lnTo>
                  <a:cubicBezTo>
                    <a:pt x="36" y="67"/>
                    <a:pt x="9" y="102"/>
                    <a:pt x="1" y="145"/>
                  </a:cubicBezTo>
                  <a:lnTo>
                    <a:pt x="1" y="154"/>
                  </a:lnTo>
                  <a:lnTo>
                    <a:pt x="1" y="170"/>
                  </a:lnTo>
                  <a:lnTo>
                    <a:pt x="1" y="178"/>
                  </a:lnTo>
                  <a:lnTo>
                    <a:pt x="1" y="205"/>
                  </a:lnTo>
                  <a:cubicBezTo>
                    <a:pt x="9" y="240"/>
                    <a:pt x="27" y="273"/>
                    <a:pt x="44" y="308"/>
                  </a:cubicBezTo>
                  <a:cubicBezTo>
                    <a:pt x="36" y="351"/>
                    <a:pt x="44" y="403"/>
                    <a:pt x="71" y="455"/>
                  </a:cubicBezTo>
                  <a:cubicBezTo>
                    <a:pt x="139" y="591"/>
                    <a:pt x="258" y="652"/>
                    <a:pt x="396" y="712"/>
                  </a:cubicBezTo>
                  <a:cubicBezTo>
                    <a:pt x="500" y="755"/>
                    <a:pt x="594" y="807"/>
                    <a:pt x="697" y="824"/>
                  </a:cubicBezTo>
                  <a:cubicBezTo>
                    <a:pt x="706" y="832"/>
                    <a:pt x="706" y="832"/>
                    <a:pt x="714" y="832"/>
                  </a:cubicBezTo>
                  <a:cubicBezTo>
                    <a:pt x="756" y="856"/>
                    <a:pt x="797" y="867"/>
                    <a:pt x="836" y="867"/>
                  </a:cubicBezTo>
                  <a:cubicBezTo>
                    <a:pt x="890" y="867"/>
                    <a:pt x="940" y="846"/>
                    <a:pt x="980" y="815"/>
                  </a:cubicBezTo>
                  <a:cubicBezTo>
                    <a:pt x="988" y="807"/>
                    <a:pt x="998" y="797"/>
                    <a:pt x="1007" y="788"/>
                  </a:cubicBezTo>
                  <a:cubicBezTo>
                    <a:pt x="1118" y="685"/>
                    <a:pt x="1134" y="498"/>
                    <a:pt x="972" y="419"/>
                  </a:cubicBezTo>
                  <a:cubicBezTo>
                    <a:pt x="782" y="325"/>
                    <a:pt x="576" y="178"/>
                    <a:pt x="370" y="127"/>
                  </a:cubicBezTo>
                  <a:cubicBezTo>
                    <a:pt x="345" y="110"/>
                    <a:pt x="318" y="86"/>
                    <a:pt x="310" y="67"/>
                  </a:cubicBezTo>
                  <a:cubicBezTo>
                    <a:pt x="276" y="20"/>
                    <a:pt x="232" y="1"/>
                    <a:pt x="187" y="1"/>
                  </a:cubicBezTo>
                  <a:close/>
                </a:path>
              </a:pathLst>
            </a:custGeom>
            <a:solidFill>
              <a:srgbClr val="FDE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1"/>
            <p:cNvSpPr/>
            <p:nvPr/>
          </p:nvSpPr>
          <p:spPr>
            <a:xfrm>
              <a:off x="2361215" y="1455252"/>
              <a:ext cx="183385" cy="96534"/>
            </a:xfrm>
            <a:custGeom>
              <a:avLst/>
              <a:gdLst/>
              <a:ahLst/>
              <a:cxnLst/>
              <a:rect l="l" t="t" r="r" b="b"/>
              <a:pathLst>
                <a:path w="1780" h="937" extrusionOk="0">
                  <a:moveTo>
                    <a:pt x="308" y="0"/>
                  </a:moveTo>
                  <a:cubicBezTo>
                    <a:pt x="225" y="0"/>
                    <a:pt x="159" y="65"/>
                    <a:pt x="139" y="141"/>
                  </a:cubicBezTo>
                  <a:cubicBezTo>
                    <a:pt x="1" y="228"/>
                    <a:pt x="36" y="467"/>
                    <a:pt x="223" y="527"/>
                  </a:cubicBezTo>
                  <a:cubicBezTo>
                    <a:pt x="294" y="554"/>
                    <a:pt x="362" y="554"/>
                    <a:pt x="440" y="562"/>
                  </a:cubicBezTo>
                  <a:cubicBezTo>
                    <a:pt x="543" y="589"/>
                    <a:pt x="636" y="630"/>
                    <a:pt x="731" y="665"/>
                  </a:cubicBezTo>
                  <a:cubicBezTo>
                    <a:pt x="885" y="725"/>
                    <a:pt x="1048" y="785"/>
                    <a:pt x="1194" y="863"/>
                  </a:cubicBezTo>
                  <a:cubicBezTo>
                    <a:pt x="1203" y="863"/>
                    <a:pt x="1213" y="871"/>
                    <a:pt x="1213" y="871"/>
                  </a:cubicBezTo>
                  <a:cubicBezTo>
                    <a:pt x="1288" y="906"/>
                    <a:pt x="1365" y="936"/>
                    <a:pt x="1451" y="936"/>
                  </a:cubicBezTo>
                  <a:cubicBezTo>
                    <a:pt x="1471" y="936"/>
                    <a:pt x="1491" y="934"/>
                    <a:pt x="1512" y="931"/>
                  </a:cubicBezTo>
                  <a:cubicBezTo>
                    <a:pt x="1685" y="914"/>
                    <a:pt x="1780" y="665"/>
                    <a:pt x="1650" y="545"/>
                  </a:cubicBezTo>
                  <a:cubicBezTo>
                    <a:pt x="1349" y="280"/>
                    <a:pt x="937" y="193"/>
                    <a:pt x="584" y="30"/>
                  </a:cubicBezTo>
                  <a:cubicBezTo>
                    <a:pt x="552" y="14"/>
                    <a:pt x="521" y="7"/>
                    <a:pt x="491" y="7"/>
                  </a:cubicBezTo>
                  <a:cubicBezTo>
                    <a:pt x="458" y="7"/>
                    <a:pt x="428" y="16"/>
                    <a:pt x="405" y="30"/>
                  </a:cubicBezTo>
                  <a:cubicBezTo>
                    <a:pt x="388" y="30"/>
                    <a:pt x="378" y="22"/>
                    <a:pt x="370" y="12"/>
                  </a:cubicBezTo>
                  <a:cubicBezTo>
                    <a:pt x="349" y="4"/>
                    <a:pt x="328" y="0"/>
                    <a:pt x="308" y="0"/>
                  </a:cubicBezTo>
                  <a:close/>
                </a:path>
              </a:pathLst>
            </a:custGeom>
            <a:solidFill>
              <a:srgbClr val="FDE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1"/>
            <p:cNvSpPr/>
            <p:nvPr/>
          </p:nvSpPr>
          <p:spPr>
            <a:xfrm>
              <a:off x="2694913" y="1279800"/>
              <a:ext cx="182663" cy="105807"/>
            </a:xfrm>
            <a:custGeom>
              <a:avLst/>
              <a:gdLst/>
              <a:ahLst/>
              <a:cxnLst/>
              <a:rect l="l" t="t" r="r" b="b"/>
              <a:pathLst>
                <a:path w="1773" h="1027" extrusionOk="0">
                  <a:moveTo>
                    <a:pt x="477" y="0"/>
                  </a:moveTo>
                  <a:cubicBezTo>
                    <a:pt x="341" y="0"/>
                    <a:pt x="252" y="122"/>
                    <a:pt x="266" y="239"/>
                  </a:cubicBezTo>
                  <a:cubicBezTo>
                    <a:pt x="223" y="239"/>
                    <a:pt x="180" y="247"/>
                    <a:pt x="138" y="263"/>
                  </a:cubicBezTo>
                  <a:cubicBezTo>
                    <a:pt x="9" y="323"/>
                    <a:pt x="0" y="513"/>
                    <a:pt x="155" y="556"/>
                  </a:cubicBezTo>
                  <a:cubicBezTo>
                    <a:pt x="198" y="564"/>
                    <a:pt x="293" y="632"/>
                    <a:pt x="334" y="659"/>
                  </a:cubicBezTo>
                  <a:cubicBezTo>
                    <a:pt x="404" y="684"/>
                    <a:pt x="464" y="711"/>
                    <a:pt x="532" y="735"/>
                  </a:cubicBezTo>
                  <a:cubicBezTo>
                    <a:pt x="695" y="797"/>
                    <a:pt x="850" y="890"/>
                    <a:pt x="988" y="985"/>
                  </a:cubicBezTo>
                  <a:cubicBezTo>
                    <a:pt x="1034" y="1014"/>
                    <a:pt x="1080" y="1027"/>
                    <a:pt x="1123" y="1027"/>
                  </a:cubicBezTo>
                  <a:cubicBezTo>
                    <a:pt x="1232" y="1027"/>
                    <a:pt x="1321" y="946"/>
                    <a:pt x="1340" y="849"/>
                  </a:cubicBezTo>
                  <a:cubicBezTo>
                    <a:pt x="1427" y="838"/>
                    <a:pt x="1503" y="814"/>
                    <a:pt x="1590" y="754"/>
                  </a:cubicBezTo>
                  <a:cubicBezTo>
                    <a:pt x="1772" y="636"/>
                    <a:pt x="1656" y="366"/>
                    <a:pt x="1461" y="366"/>
                  </a:cubicBezTo>
                  <a:cubicBezTo>
                    <a:pt x="1455" y="366"/>
                    <a:pt x="1449" y="366"/>
                    <a:pt x="1443" y="366"/>
                  </a:cubicBezTo>
                  <a:cubicBezTo>
                    <a:pt x="1430" y="368"/>
                    <a:pt x="1416" y="368"/>
                    <a:pt x="1402" y="368"/>
                  </a:cubicBezTo>
                  <a:cubicBezTo>
                    <a:pt x="1108" y="368"/>
                    <a:pt x="829" y="104"/>
                    <a:pt x="559" y="14"/>
                  </a:cubicBezTo>
                  <a:cubicBezTo>
                    <a:pt x="530" y="4"/>
                    <a:pt x="503" y="0"/>
                    <a:pt x="477" y="0"/>
                  </a:cubicBezTo>
                  <a:close/>
                </a:path>
              </a:pathLst>
            </a:custGeom>
            <a:solidFill>
              <a:srgbClr val="FDE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1"/>
            <p:cNvSpPr/>
            <p:nvPr/>
          </p:nvSpPr>
          <p:spPr>
            <a:xfrm>
              <a:off x="2669981" y="1109087"/>
              <a:ext cx="167519" cy="122291"/>
            </a:xfrm>
            <a:custGeom>
              <a:avLst/>
              <a:gdLst/>
              <a:ahLst/>
              <a:cxnLst/>
              <a:rect l="l" t="t" r="r" b="b"/>
              <a:pathLst>
                <a:path w="1626" h="1187" extrusionOk="0">
                  <a:moveTo>
                    <a:pt x="310" y="0"/>
                  </a:moveTo>
                  <a:cubicBezTo>
                    <a:pt x="128" y="0"/>
                    <a:pt x="0" y="281"/>
                    <a:pt x="156" y="401"/>
                  </a:cubicBezTo>
                  <a:cubicBezTo>
                    <a:pt x="104" y="580"/>
                    <a:pt x="234" y="683"/>
                    <a:pt x="362" y="787"/>
                  </a:cubicBezTo>
                  <a:cubicBezTo>
                    <a:pt x="552" y="949"/>
                    <a:pt x="723" y="1096"/>
                    <a:pt x="964" y="1174"/>
                  </a:cubicBezTo>
                  <a:cubicBezTo>
                    <a:pt x="985" y="1182"/>
                    <a:pt x="1008" y="1186"/>
                    <a:pt x="1032" y="1186"/>
                  </a:cubicBezTo>
                  <a:cubicBezTo>
                    <a:pt x="1134" y="1186"/>
                    <a:pt x="1250" y="1115"/>
                    <a:pt x="1265" y="1011"/>
                  </a:cubicBezTo>
                  <a:cubicBezTo>
                    <a:pt x="1273" y="968"/>
                    <a:pt x="1281" y="925"/>
                    <a:pt x="1273" y="890"/>
                  </a:cubicBezTo>
                  <a:cubicBezTo>
                    <a:pt x="1349" y="881"/>
                    <a:pt x="1428" y="846"/>
                    <a:pt x="1487" y="795"/>
                  </a:cubicBezTo>
                  <a:cubicBezTo>
                    <a:pt x="1626" y="692"/>
                    <a:pt x="1523" y="469"/>
                    <a:pt x="1360" y="469"/>
                  </a:cubicBezTo>
                  <a:cubicBezTo>
                    <a:pt x="1257" y="469"/>
                    <a:pt x="1092" y="366"/>
                    <a:pt x="999" y="314"/>
                  </a:cubicBezTo>
                  <a:cubicBezTo>
                    <a:pt x="801" y="211"/>
                    <a:pt x="603" y="117"/>
                    <a:pt x="397" y="22"/>
                  </a:cubicBezTo>
                  <a:cubicBezTo>
                    <a:pt x="367" y="7"/>
                    <a:pt x="338" y="0"/>
                    <a:pt x="310" y="0"/>
                  </a:cubicBezTo>
                  <a:close/>
                </a:path>
              </a:pathLst>
            </a:custGeom>
            <a:solidFill>
              <a:srgbClr val="FDE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1"/>
            <p:cNvSpPr/>
            <p:nvPr/>
          </p:nvSpPr>
          <p:spPr>
            <a:xfrm>
              <a:off x="2688628" y="978966"/>
              <a:ext cx="166488" cy="130636"/>
            </a:xfrm>
            <a:custGeom>
              <a:avLst/>
              <a:gdLst/>
              <a:ahLst/>
              <a:cxnLst/>
              <a:rect l="l" t="t" r="r" b="b"/>
              <a:pathLst>
                <a:path w="1616" h="1268" extrusionOk="0">
                  <a:moveTo>
                    <a:pt x="339" y="1"/>
                  </a:moveTo>
                  <a:cubicBezTo>
                    <a:pt x="163" y="1"/>
                    <a:pt x="0" y="221"/>
                    <a:pt x="181" y="349"/>
                  </a:cubicBezTo>
                  <a:cubicBezTo>
                    <a:pt x="208" y="367"/>
                    <a:pt x="224" y="392"/>
                    <a:pt x="251" y="409"/>
                  </a:cubicBezTo>
                  <a:cubicBezTo>
                    <a:pt x="199" y="460"/>
                    <a:pt x="173" y="547"/>
                    <a:pt x="208" y="633"/>
                  </a:cubicBezTo>
                  <a:cubicBezTo>
                    <a:pt x="311" y="891"/>
                    <a:pt x="542" y="959"/>
                    <a:pt x="766" y="1089"/>
                  </a:cubicBezTo>
                  <a:cubicBezTo>
                    <a:pt x="891" y="1160"/>
                    <a:pt x="1041" y="1267"/>
                    <a:pt x="1194" y="1267"/>
                  </a:cubicBezTo>
                  <a:cubicBezTo>
                    <a:pt x="1240" y="1267"/>
                    <a:pt x="1287" y="1257"/>
                    <a:pt x="1333" y="1233"/>
                  </a:cubicBezTo>
                  <a:cubicBezTo>
                    <a:pt x="1616" y="1089"/>
                    <a:pt x="1445" y="753"/>
                    <a:pt x="1238" y="633"/>
                  </a:cubicBezTo>
                  <a:cubicBezTo>
                    <a:pt x="1203" y="607"/>
                    <a:pt x="1168" y="582"/>
                    <a:pt x="1127" y="563"/>
                  </a:cubicBezTo>
                  <a:cubicBezTo>
                    <a:pt x="1127" y="539"/>
                    <a:pt x="1117" y="512"/>
                    <a:pt x="1109" y="495"/>
                  </a:cubicBezTo>
                  <a:cubicBezTo>
                    <a:pt x="981" y="246"/>
                    <a:pt x="663" y="118"/>
                    <a:pt x="414" y="15"/>
                  </a:cubicBezTo>
                  <a:cubicBezTo>
                    <a:pt x="389" y="5"/>
                    <a:pt x="364" y="1"/>
                    <a:pt x="339" y="1"/>
                  </a:cubicBezTo>
                  <a:close/>
                </a:path>
              </a:pathLst>
            </a:custGeom>
            <a:solidFill>
              <a:srgbClr val="FDE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1"/>
            <p:cNvSpPr/>
            <p:nvPr/>
          </p:nvSpPr>
          <p:spPr>
            <a:xfrm>
              <a:off x="2670908" y="1409200"/>
              <a:ext cx="217692" cy="155156"/>
            </a:xfrm>
            <a:custGeom>
              <a:avLst/>
              <a:gdLst/>
              <a:ahLst/>
              <a:cxnLst/>
              <a:rect l="l" t="t" r="r" b="b"/>
              <a:pathLst>
                <a:path w="2113" h="1506" extrusionOk="0">
                  <a:moveTo>
                    <a:pt x="431" y="0"/>
                  </a:moveTo>
                  <a:cubicBezTo>
                    <a:pt x="312" y="0"/>
                    <a:pt x="183" y="115"/>
                    <a:pt x="217" y="252"/>
                  </a:cubicBezTo>
                  <a:cubicBezTo>
                    <a:pt x="242" y="339"/>
                    <a:pt x="285" y="407"/>
                    <a:pt x="345" y="477"/>
                  </a:cubicBezTo>
                  <a:cubicBezTo>
                    <a:pt x="328" y="580"/>
                    <a:pt x="371" y="665"/>
                    <a:pt x="431" y="751"/>
                  </a:cubicBezTo>
                  <a:cubicBezTo>
                    <a:pt x="381" y="742"/>
                    <a:pt x="333" y="738"/>
                    <a:pt x="287" y="738"/>
                  </a:cubicBezTo>
                  <a:cubicBezTo>
                    <a:pt x="255" y="738"/>
                    <a:pt x="223" y="740"/>
                    <a:pt x="190" y="743"/>
                  </a:cubicBezTo>
                  <a:cubicBezTo>
                    <a:pt x="79" y="768"/>
                    <a:pt x="0" y="889"/>
                    <a:pt x="79" y="992"/>
                  </a:cubicBezTo>
                  <a:cubicBezTo>
                    <a:pt x="225" y="1199"/>
                    <a:pt x="526" y="1283"/>
                    <a:pt x="732" y="1397"/>
                  </a:cubicBezTo>
                  <a:cubicBezTo>
                    <a:pt x="758" y="1410"/>
                    <a:pt x="782" y="1416"/>
                    <a:pt x="805" y="1416"/>
                  </a:cubicBezTo>
                  <a:cubicBezTo>
                    <a:pt x="883" y="1416"/>
                    <a:pt x="942" y="1348"/>
                    <a:pt x="955" y="1275"/>
                  </a:cubicBezTo>
                  <a:cubicBezTo>
                    <a:pt x="1006" y="1293"/>
                    <a:pt x="1066" y="1318"/>
                    <a:pt x="1118" y="1345"/>
                  </a:cubicBezTo>
                  <a:cubicBezTo>
                    <a:pt x="1204" y="1405"/>
                    <a:pt x="1281" y="1456"/>
                    <a:pt x="1375" y="1500"/>
                  </a:cubicBezTo>
                  <a:lnTo>
                    <a:pt x="1375" y="1489"/>
                  </a:lnTo>
                  <a:cubicBezTo>
                    <a:pt x="1403" y="1501"/>
                    <a:pt x="1430" y="1506"/>
                    <a:pt x="1456" y="1506"/>
                  </a:cubicBezTo>
                  <a:cubicBezTo>
                    <a:pt x="1572" y="1506"/>
                    <a:pt x="1671" y="1406"/>
                    <a:pt x="1685" y="1302"/>
                  </a:cubicBezTo>
                  <a:cubicBezTo>
                    <a:pt x="1708" y="1309"/>
                    <a:pt x="1732" y="1312"/>
                    <a:pt x="1754" y="1312"/>
                  </a:cubicBezTo>
                  <a:cubicBezTo>
                    <a:pt x="1968" y="1312"/>
                    <a:pt x="2112" y="1008"/>
                    <a:pt x="1926" y="838"/>
                  </a:cubicBezTo>
                  <a:cubicBezTo>
                    <a:pt x="1650" y="597"/>
                    <a:pt x="1256" y="417"/>
                    <a:pt x="912" y="296"/>
                  </a:cubicBezTo>
                  <a:cubicBezTo>
                    <a:pt x="877" y="279"/>
                    <a:pt x="835" y="271"/>
                    <a:pt x="800" y="263"/>
                  </a:cubicBezTo>
                  <a:cubicBezTo>
                    <a:pt x="705" y="219"/>
                    <a:pt x="602" y="160"/>
                    <a:pt x="578" y="98"/>
                  </a:cubicBezTo>
                  <a:cubicBezTo>
                    <a:pt x="546" y="29"/>
                    <a:pt x="490" y="0"/>
                    <a:pt x="431" y="0"/>
                  </a:cubicBezTo>
                  <a:close/>
                </a:path>
              </a:pathLst>
            </a:custGeom>
            <a:solidFill>
              <a:srgbClr val="FDE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1"/>
            <p:cNvSpPr/>
            <p:nvPr/>
          </p:nvSpPr>
          <p:spPr>
            <a:xfrm>
              <a:off x="2610329" y="1576513"/>
              <a:ext cx="150417" cy="100037"/>
            </a:xfrm>
            <a:custGeom>
              <a:avLst/>
              <a:gdLst/>
              <a:ahLst/>
              <a:cxnLst/>
              <a:rect l="l" t="t" r="r" b="b"/>
              <a:pathLst>
                <a:path w="1460" h="971" extrusionOk="0">
                  <a:moveTo>
                    <a:pt x="237" y="0"/>
                  </a:moveTo>
                  <a:cubicBezTo>
                    <a:pt x="120" y="0"/>
                    <a:pt x="1" y="116"/>
                    <a:pt x="73" y="236"/>
                  </a:cubicBezTo>
                  <a:cubicBezTo>
                    <a:pt x="116" y="313"/>
                    <a:pt x="176" y="372"/>
                    <a:pt x="246" y="424"/>
                  </a:cubicBezTo>
                  <a:cubicBezTo>
                    <a:pt x="238" y="502"/>
                    <a:pt x="271" y="579"/>
                    <a:pt x="358" y="622"/>
                  </a:cubicBezTo>
                  <a:cubicBezTo>
                    <a:pt x="572" y="733"/>
                    <a:pt x="795" y="896"/>
                    <a:pt x="1028" y="958"/>
                  </a:cubicBezTo>
                  <a:lnTo>
                    <a:pt x="1096" y="958"/>
                  </a:lnTo>
                  <a:cubicBezTo>
                    <a:pt x="1119" y="966"/>
                    <a:pt x="1142" y="970"/>
                    <a:pt x="1164" y="970"/>
                  </a:cubicBezTo>
                  <a:cubicBezTo>
                    <a:pt x="1362" y="970"/>
                    <a:pt x="1459" y="652"/>
                    <a:pt x="1242" y="535"/>
                  </a:cubicBezTo>
                  <a:cubicBezTo>
                    <a:pt x="1087" y="451"/>
                    <a:pt x="941" y="348"/>
                    <a:pt x="778" y="269"/>
                  </a:cubicBezTo>
                  <a:cubicBezTo>
                    <a:pt x="615" y="201"/>
                    <a:pt x="469" y="133"/>
                    <a:pt x="331" y="30"/>
                  </a:cubicBezTo>
                  <a:cubicBezTo>
                    <a:pt x="303" y="9"/>
                    <a:pt x="270" y="0"/>
                    <a:pt x="237" y="0"/>
                  </a:cubicBezTo>
                  <a:close/>
                </a:path>
              </a:pathLst>
            </a:custGeom>
            <a:solidFill>
              <a:srgbClr val="FDE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1"/>
            <p:cNvSpPr/>
            <p:nvPr/>
          </p:nvSpPr>
          <p:spPr>
            <a:xfrm>
              <a:off x="2941658" y="1540660"/>
              <a:ext cx="120539" cy="94165"/>
            </a:xfrm>
            <a:custGeom>
              <a:avLst/>
              <a:gdLst/>
              <a:ahLst/>
              <a:cxnLst/>
              <a:rect l="l" t="t" r="r" b="b"/>
              <a:pathLst>
                <a:path w="1170" h="914" extrusionOk="0">
                  <a:moveTo>
                    <a:pt x="394" y="1"/>
                  </a:moveTo>
                  <a:cubicBezTo>
                    <a:pt x="280" y="1"/>
                    <a:pt x="194" y="88"/>
                    <a:pt x="217" y="213"/>
                  </a:cubicBezTo>
                  <a:cubicBezTo>
                    <a:pt x="225" y="275"/>
                    <a:pt x="250" y="316"/>
                    <a:pt x="277" y="360"/>
                  </a:cubicBezTo>
                  <a:cubicBezTo>
                    <a:pt x="225" y="360"/>
                    <a:pt x="174" y="360"/>
                    <a:pt x="122" y="368"/>
                  </a:cubicBezTo>
                  <a:cubicBezTo>
                    <a:pt x="28" y="378"/>
                    <a:pt x="1" y="506"/>
                    <a:pt x="52" y="566"/>
                  </a:cubicBezTo>
                  <a:cubicBezTo>
                    <a:pt x="182" y="712"/>
                    <a:pt x="362" y="704"/>
                    <a:pt x="526" y="790"/>
                  </a:cubicBezTo>
                  <a:cubicBezTo>
                    <a:pt x="637" y="849"/>
                    <a:pt x="744" y="913"/>
                    <a:pt x="865" y="913"/>
                  </a:cubicBezTo>
                  <a:cubicBezTo>
                    <a:pt x="902" y="913"/>
                    <a:pt x="940" y="907"/>
                    <a:pt x="980" y="894"/>
                  </a:cubicBezTo>
                  <a:cubicBezTo>
                    <a:pt x="1102" y="859"/>
                    <a:pt x="1170" y="687"/>
                    <a:pt x="1083" y="574"/>
                  </a:cubicBezTo>
                  <a:cubicBezTo>
                    <a:pt x="1042" y="522"/>
                    <a:pt x="998" y="481"/>
                    <a:pt x="955" y="438"/>
                  </a:cubicBezTo>
                  <a:cubicBezTo>
                    <a:pt x="1075" y="378"/>
                    <a:pt x="1153" y="248"/>
                    <a:pt x="1031" y="121"/>
                  </a:cubicBezTo>
                  <a:cubicBezTo>
                    <a:pt x="1006" y="94"/>
                    <a:pt x="980" y="84"/>
                    <a:pt x="949" y="84"/>
                  </a:cubicBezTo>
                  <a:cubicBezTo>
                    <a:pt x="930" y="84"/>
                    <a:pt x="910" y="87"/>
                    <a:pt x="887" y="94"/>
                  </a:cubicBezTo>
                  <a:cubicBezTo>
                    <a:pt x="870" y="98"/>
                    <a:pt x="851" y="100"/>
                    <a:pt x="831" y="100"/>
                  </a:cubicBezTo>
                  <a:cubicBezTo>
                    <a:pt x="779" y="100"/>
                    <a:pt x="721" y="87"/>
                    <a:pt x="671" y="69"/>
                  </a:cubicBezTo>
                  <a:cubicBezTo>
                    <a:pt x="594" y="50"/>
                    <a:pt x="526" y="26"/>
                    <a:pt x="448" y="7"/>
                  </a:cubicBezTo>
                  <a:cubicBezTo>
                    <a:pt x="430" y="3"/>
                    <a:pt x="411" y="1"/>
                    <a:pt x="394" y="1"/>
                  </a:cubicBezTo>
                  <a:close/>
                </a:path>
              </a:pathLst>
            </a:custGeom>
            <a:solidFill>
              <a:srgbClr val="FDE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1"/>
            <p:cNvSpPr/>
            <p:nvPr/>
          </p:nvSpPr>
          <p:spPr>
            <a:xfrm>
              <a:off x="2920435" y="1334301"/>
              <a:ext cx="157731" cy="154847"/>
            </a:xfrm>
            <a:custGeom>
              <a:avLst/>
              <a:gdLst/>
              <a:ahLst/>
              <a:cxnLst/>
              <a:rect l="l" t="t" r="r" b="b"/>
              <a:pathLst>
                <a:path w="1531" h="1503" extrusionOk="0">
                  <a:moveTo>
                    <a:pt x="344" y="0"/>
                  </a:moveTo>
                  <a:cubicBezTo>
                    <a:pt x="192" y="0"/>
                    <a:pt x="106" y="198"/>
                    <a:pt x="190" y="328"/>
                  </a:cubicBezTo>
                  <a:cubicBezTo>
                    <a:pt x="190" y="336"/>
                    <a:pt x="199" y="344"/>
                    <a:pt x="207" y="353"/>
                  </a:cubicBezTo>
                  <a:cubicBezTo>
                    <a:pt x="87" y="404"/>
                    <a:pt x="1" y="567"/>
                    <a:pt x="95" y="681"/>
                  </a:cubicBezTo>
                  <a:cubicBezTo>
                    <a:pt x="250" y="868"/>
                    <a:pt x="456" y="990"/>
                    <a:pt x="662" y="1118"/>
                  </a:cubicBezTo>
                  <a:cubicBezTo>
                    <a:pt x="800" y="1256"/>
                    <a:pt x="963" y="1367"/>
                    <a:pt x="1126" y="1462"/>
                  </a:cubicBezTo>
                  <a:cubicBezTo>
                    <a:pt x="1170" y="1490"/>
                    <a:pt x="1214" y="1502"/>
                    <a:pt x="1255" y="1502"/>
                  </a:cubicBezTo>
                  <a:cubicBezTo>
                    <a:pt x="1400" y="1502"/>
                    <a:pt x="1512" y="1350"/>
                    <a:pt x="1479" y="1204"/>
                  </a:cubicBezTo>
                  <a:cubicBezTo>
                    <a:pt x="1505" y="1177"/>
                    <a:pt x="1522" y="1134"/>
                    <a:pt x="1514" y="1093"/>
                  </a:cubicBezTo>
                  <a:cubicBezTo>
                    <a:pt x="1514" y="971"/>
                    <a:pt x="1462" y="868"/>
                    <a:pt x="1392" y="784"/>
                  </a:cubicBezTo>
                  <a:cubicBezTo>
                    <a:pt x="1402" y="765"/>
                    <a:pt x="1419" y="757"/>
                    <a:pt x="1435" y="740"/>
                  </a:cubicBezTo>
                  <a:cubicBezTo>
                    <a:pt x="1530" y="645"/>
                    <a:pt x="1505" y="507"/>
                    <a:pt x="1384" y="448"/>
                  </a:cubicBezTo>
                  <a:cubicBezTo>
                    <a:pt x="1066" y="276"/>
                    <a:pt x="749" y="114"/>
                    <a:pt x="405" y="11"/>
                  </a:cubicBezTo>
                  <a:cubicBezTo>
                    <a:pt x="383" y="4"/>
                    <a:pt x="363" y="0"/>
                    <a:pt x="344" y="0"/>
                  </a:cubicBezTo>
                  <a:close/>
                </a:path>
              </a:pathLst>
            </a:custGeom>
            <a:solidFill>
              <a:srgbClr val="FDE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1"/>
            <p:cNvSpPr/>
            <p:nvPr/>
          </p:nvSpPr>
          <p:spPr>
            <a:xfrm>
              <a:off x="2942894" y="1221076"/>
              <a:ext cx="153610" cy="99316"/>
            </a:xfrm>
            <a:custGeom>
              <a:avLst/>
              <a:gdLst/>
              <a:ahLst/>
              <a:cxnLst/>
              <a:rect l="l" t="t" r="r" b="b"/>
              <a:pathLst>
                <a:path w="1491" h="964" extrusionOk="0">
                  <a:moveTo>
                    <a:pt x="317" y="1"/>
                  </a:moveTo>
                  <a:cubicBezTo>
                    <a:pt x="122" y="1"/>
                    <a:pt x="1" y="267"/>
                    <a:pt x="205" y="388"/>
                  </a:cubicBezTo>
                  <a:cubicBezTo>
                    <a:pt x="230" y="396"/>
                    <a:pt x="257" y="421"/>
                    <a:pt x="290" y="440"/>
                  </a:cubicBezTo>
                  <a:cubicBezTo>
                    <a:pt x="350" y="551"/>
                    <a:pt x="436" y="619"/>
                    <a:pt x="556" y="687"/>
                  </a:cubicBezTo>
                  <a:cubicBezTo>
                    <a:pt x="710" y="765"/>
                    <a:pt x="857" y="852"/>
                    <a:pt x="1011" y="928"/>
                  </a:cubicBezTo>
                  <a:cubicBezTo>
                    <a:pt x="1057" y="953"/>
                    <a:pt x="1101" y="963"/>
                    <a:pt x="1141" y="963"/>
                  </a:cubicBezTo>
                  <a:cubicBezTo>
                    <a:pt x="1368" y="963"/>
                    <a:pt x="1491" y="626"/>
                    <a:pt x="1244" y="516"/>
                  </a:cubicBezTo>
                  <a:cubicBezTo>
                    <a:pt x="1217" y="508"/>
                    <a:pt x="1193" y="491"/>
                    <a:pt x="1158" y="473"/>
                  </a:cubicBezTo>
                  <a:cubicBezTo>
                    <a:pt x="1141" y="464"/>
                    <a:pt x="1123" y="448"/>
                    <a:pt x="1114" y="440"/>
                  </a:cubicBezTo>
                  <a:cubicBezTo>
                    <a:pt x="1106" y="388"/>
                    <a:pt x="1081" y="326"/>
                    <a:pt x="1030" y="301"/>
                  </a:cubicBezTo>
                  <a:cubicBezTo>
                    <a:pt x="916" y="250"/>
                    <a:pt x="797" y="223"/>
                    <a:pt x="686" y="172"/>
                  </a:cubicBezTo>
                  <a:cubicBezTo>
                    <a:pt x="591" y="120"/>
                    <a:pt x="496" y="60"/>
                    <a:pt x="401" y="17"/>
                  </a:cubicBezTo>
                  <a:cubicBezTo>
                    <a:pt x="372" y="6"/>
                    <a:pt x="344" y="1"/>
                    <a:pt x="317" y="1"/>
                  </a:cubicBezTo>
                  <a:close/>
                </a:path>
              </a:pathLst>
            </a:custGeom>
            <a:solidFill>
              <a:srgbClr val="FDE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1"/>
            <p:cNvSpPr/>
            <p:nvPr/>
          </p:nvSpPr>
          <p:spPr>
            <a:xfrm>
              <a:off x="2908175" y="1103730"/>
              <a:ext cx="109000" cy="77887"/>
            </a:xfrm>
            <a:custGeom>
              <a:avLst/>
              <a:gdLst/>
              <a:ahLst/>
              <a:cxnLst/>
              <a:rect l="l" t="t" r="r" b="b"/>
              <a:pathLst>
                <a:path w="1058" h="756" extrusionOk="0">
                  <a:moveTo>
                    <a:pt x="402" y="0"/>
                  </a:moveTo>
                  <a:cubicBezTo>
                    <a:pt x="374" y="0"/>
                    <a:pt x="349" y="9"/>
                    <a:pt x="326" y="22"/>
                  </a:cubicBezTo>
                  <a:cubicBezTo>
                    <a:pt x="306" y="14"/>
                    <a:pt x="286" y="11"/>
                    <a:pt x="267" y="11"/>
                  </a:cubicBezTo>
                  <a:cubicBezTo>
                    <a:pt x="119" y="11"/>
                    <a:pt x="1" y="220"/>
                    <a:pt x="130" y="342"/>
                  </a:cubicBezTo>
                  <a:cubicBezTo>
                    <a:pt x="241" y="445"/>
                    <a:pt x="353" y="529"/>
                    <a:pt x="480" y="608"/>
                  </a:cubicBezTo>
                  <a:cubicBezTo>
                    <a:pt x="583" y="676"/>
                    <a:pt x="678" y="735"/>
                    <a:pt x="800" y="754"/>
                  </a:cubicBezTo>
                  <a:cubicBezTo>
                    <a:pt x="810" y="755"/>
                    <a:pt x="820" y="756"/>
                    <a:pt x="830" y="756"/>
                  </a:cubicBezTo>
                  <a:cubicBezTo>
                    <a:pt x="960" y="756"/>
                    <a:pt x="1058" y="657"/>
                    <a:pt x="1058" y="521"/>
                  </a:cubicBezTo>
                  <a:cubicBezTo>
                    <a:pt x="1047" y="375"/>
                    <a:pt x="928" y="290"/>
                    <a:pt x="816" y="220"/>
                  </a:cubicBezTo>
                  <a:cubicBezTo>
                    <a:pt x="705" y="144"/>
                    <a:pt x="594" y="74"/>
                    <a:pt x="480" y="22"/>
                  </a:cubicBezTo>
                  <a:cubicBezTo>
                    <a:pt x="453" y="7"/>
                    <a:pt x="427" y="0"/>
                    <a:pt x="402" y="0"/>
                  </a:cubicBezTo>
                  <a:close/>
                </a:path>
              </a:pathLst>
            </a:custGeom>
            <a:solidFill>
              <a:srgbClr val="FDE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1"/>
            <p:cNvSpPr/>
            <p:nvPr/>
          </p:nvSpPr>
          <p:spPr>
            <a:xfrm>
              <a:off x="2841312" y="1222106"/>
              <a:ext cx="96225" cy="78402"/>
            </a:xfrm>
            <a:custGeom>
              <a:avLst/>
              <a:gdLst/>
              <a:ahLst/>
              <a:cxnLst/>
              <a:rect l="l" t="t" r="r" b="b"/>
              <a:pathLst>
                <a:path w="934" h="761" extrusionOk="0">
                  <a:moveTo>
                    <a:pt x="229" y="0"/>
                  </a:moveTo>
                  <a:cubicBezTo>
                    <a:pt x="93" y="0"/>
                    <a:pt x="0" y="144"/>
                    <a:pt x="39" y="275"/>
                  </a:cubicBezTo>
                  <a:cubicBezTo>
                    <a:pt x="39" y="291"/>
                    <a:pt x="47" y="300"/>
                    <a:pt x="57" y="316"/>
                  </a:cubicBezTo>
                  <a:cubicBezTo>
                    <a:pt x="57" y="368"/>
                    <a:pt x="82" y="411"/>
                    <a:pt x="134" y="446"/>
                  </a:cubicBezTo>
                  <a:cubicBezTo>
                    <a:pt x="272" y="557"/>
                    <a:pt x="443" y="652"/>
                    <a:pt x="598" y="739"/>
                  </a:cubicBezTo>
                  <a:cubicBezTo>
                    <a:pt x="628" y="754"/>
                    <a:pt x="658" y="761"/>
                    <a:pt x="687" y="761"/>
                  </a:cubicBezTo>
                  <a:cubicBezTo>
                    <a:pt x="832" y="761"/>
                    <a:pt x="933" y="582"/>
                    <a:pt x="890" y="446"/>
                  </a:cubicBezTo>
                  <a:cubicBezTo>
                    <a:pt x="855" y="335"/>
                    <a:pt x="760" y="256"/>
                    <a:pt x="649" y="213"/>
                  </a:cubicBezTo>
                  <a:lnTo>
                    <a:pt x="649" y="205"/>
                  </a:lnTo>
                  <a:cubicBezTo>
                    <a:pt x="614" y="153"/>
                    <a:pt x="562" y="129"/>
                    <a:pt x="521" y="102"/>
                  </a:cubicBezTo>
                  <a:cubicBezTo>
                    <a:pt x="443" y="59"/>
                    <a:pt x="367" y="26"/>
                    <a:pt x="280" y="7"/>
                  </a:cubicBezTo>
                  <a:cubicBezTo>
                    <a:pt x="263" y="3"/>
                    <a:pt x="246" y="0"/>
                    <a:pt x="229" y="0"/>
                  </a:cubicBezTo>
                  <a:close/>
                </a:path>
              </a:pathLst>
            </a:custGeom>
            <a:solidFill>
              <a:srgbClr val="FDE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1"/>
            <p:cNvSpPr/>
            <p:nvPr/>
          </p:nvSpPr>
          <p:spPr>
            <a:xfrm>
              <a:off x="2792993" y="1623390"/>
              <a:ext cx="160307" cy="107352"/>
            </a:xfrm>
            <a:custGeom>
              <a:avLst/>
              <a:gdLst/>
              <a:ahLst/>
              <a:cxnLst/>
              <a:rect l="l" t="t" r="r" b="b"/>
              <a:pathLst>
                <a:path w="1556" h="1042" extrusionOk="0">
                  <a:moveTo>
                    <a:pt x="661" y="0"/>
                  </a:moveTo>
                  <a:cubicBezTo>
                    <a:pt x="453" y="0"/>
                    <a:pt x="260" y="54"/>
                    <a:pt x="174" y="194"/>
                  </a:cubicBezTo>
                  <a:cubicBezTo>
                    <a:pt x="131" y="253"/>
                    <a:pt x="122" y="313"/>
                    <a:pt x="131" y="373"/>
                  </a:cubicBezTo>
                  <a:cubicBezTo>
                    <a:pt x="1" y="536"/>
                    <a:pt x="234" y="734"/>
                    <a:pt x="380" y="829"/>
                  </a:cubicBezTo>
                  <a:cubicBezTo>
                    <a:pt x="520" y="918"/>
                    <a:pt x="685" y="1041"/>
                    <a:pt x="852" y="1041"/>
                  </a:cubicBezTo>
                  <a:cubicBezTo>
                    <a:pt x="909" y="1041"/>
                    <a:pt x="966" y="1027"/>
                    <a:pt x="1023" y="991"/>
                  </a:cubicBezTo>
                  <a:cubicBezTo>
                    <a:pt x="1050" y="975"/>
                    <a:pt x="1067" y="948"/>
                    <a:pt x="1083" y="932"/>
                  </a:cubicBezTo>
                  <a:cubicBezTo>
                    <a:pt x="1153" y="956"/>
                    <a:pt x="1221" y="975"/>
                    <a:pt x="1289" y="991"/>
                  </a:cubicBezTo>
                  <a:cubicBezTo>
                    <a:pt x="1302" y="994"/>
                    <a:pt x="1315" y="995"/>
                    <a:pt x="1328" y="995"/>
                  </a:cubicBezTo>
                  <a:cubicBezTo>
                    <a:pt x="1450" y="995"/>
                    <a:pt x="1555" y="884"/>
                    <a:pt x="1539" y="761"/>
                  </a:cubicBezTo>
                  <a:cubicBezTo>
                    <a:pt x="1530" y="657"/>
                    <a:pt x="1479" y="587"/>
                    <a:pt x="1392" y="528"/>
                  </a:cubicBezTo>
                  <a:cubicBezTo>
                    <a:pt x="1471" y="433"/>
                    <a:pt x="1454" y="297"/>
                    <a:pt x="1351" y="202"/>
                  </a:cubicBezTo>
                  <a:cubicBezTo>
                    <a:pt x="1224" y="90"/>
                    <a:pt x="929" y="0"/>
                    <a:pt x="661" y="0"/>
                  </a:cubicBezTo>
                  <a:close/>
                </a:path>
              </a:pathLst>
            </a:custGeom>
            <a:solidFill>
              <a:srgbClr val="FDE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1"/>
            <p:cNvSpPr/>
            <p:nvPr/>
          </p:nvSpPr>
          <p:spPr>
            <a:xfrm>
              <a:off x="2993068" y="1643995"/>
              <a:ext cx="145162" cy="117861"/>
            </a:xfrm>
            <a:custGeom>
              <a:avLst/>
              <a:gdLst/>
              <a:ahLst/>
              <a:cxnLst/>
              <a:rect l="l" t="t" r="r" b="b"/>
              <a:pathLst>
                <a:path w="1409" h="1144" extrusionOk="0">
                  <a:moveTo>
                    <a:pt x="1029" y="1"/>
                  </a:moveTo>
                  <a:cubicBezTo>
                    <a:pt x="768" y="1"/>
                    <a:pt x="438" y="146"/>
                    <a:pt x="285" y="233"/>
                  </a:cubicBezTo>
                  <a:cubicBezTo>
                    <a:pt x="275" y="241"/>
                    <a:pt x="258" y="251"/>
                    <a:pt x="250" y="260"/>
                  </a:cubicBezTo>
                  <a:cubicBezTo>
                    <a:pt x="239" y="256"/>
                    <a:pt x="228" y="255"/>
                    <a:pt x="217" y="255"/>
                  </a:cubicBezTo>
                  <a:cubicBezTo>
                    <a:pt x="107" y="255"/>
                    <a:pt x="1" y="406"/>
                    <a:pt x="87" y="509"/>
                  </a:cubicBezTo>
                  <a:cubicBezTo>
                    <a:pt x="293" y="775"/>
                    <a:pt x="662" y="903"/>
                    <a:pt x="937" y="1101"/>
                  </a:cubicBezTo>
                  <a:cubicBezTo>
                    <a:pt x="981" y="1130"/>
                    <a:pt x="1026" y="1143"/>
                    <a:pt x="1068" y="1143"/>
                  </a:cubicBezTo>
                  <a:cubicBezTo>
                    <a:pt x="1256" y="1143"/>
                    <a:pt x="1396" y="888"/>
                    <a:pt x="1221" y="740"/>
                  </a:cubicBezTo>
                  <a:cubicBezTo>
                    <a:pt x="1246" y="723"/>
                    <a:pt x="1264" y="705"/>
                    <a:pt x="1289" y="680"/>
                  </a:cubicBezTo>
                  <a:cubicBezTo>
                    <a:pt x="1349" y="620"/>
                    <a:pt x="1349" y="534"/>
                    <a:pt x="1316" y="466"/>
                  </a:cubicBezTo>
                  <a:cubicBezTo>
                    <a:pt x="1384" y="379"/>
                    <a:pt x="1409" y="284"/>
                    <a:pt x="1357" y="173"/>
                  </a:cubicBezTo>
                  <a:cubicBezTo>
                    <a:pt x="1299" y="46"/>
                    <a:pt x="1175" y="1"/>
                    <a:pt x="1029" y="1"/>
                  </a:cubicBezTo>
                  <a:close/>
                </a:path>
              </a:pathLst>
            </a:custGeom>
            <a:solidFill>
              <a:srgbClr val="FDE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1"/>
            <p:cNvSpPr/>
            <p:nvPr/>
          </p:nvSpPr>
          <p:spPr>
            <a:xfrm>
              <a:off x="3098977" y="1547357"/>
              <a:ext cx="166694" cy="122394"/>
            </a:xfrm>
            <a:custGeom>
              <a:avLst/>
              <a:gdLst/>
              <a:ahLst/>
              <a:cxnLst/>
              <a:rect l="l" t="t" r="r" b="b"/>
              <a:pathLst>
                <a:path w="1618" h="1188" extrusionOk="0">
                  <a:moveTo>
                    <a:pt x="522" y="1"/>
                  </a:moveTo>
                  <a:cubicBezTo>
                    <a:pt x="367" y="1"/>
                    <a:pt x="290" y="143"/>
                    <a:pt x="321" y="278"/>
                  </a:cubicBezTo>
                  <a:lnTo>
                    <a:pt x="296" y="278"/>
                  </a:lnTo>
                  <a:cubicBezTo>
                    <a:pt x="282" y="276"/>
                    <a:pt x="269" y="275"/>
                    <a:pt x="256" y="275"/>
                  </a:cubicBezTo>
                  <a:cubicBezTo>
                    <a:pt x="91" y="275"/>
                    <a:pt x="1" y="428"/>
                    <a:pt x="71" y="579"/>
                  </a:cubicBezTo>
                  <a:cubicBezTo>
                    <a:pt x="201" y="845"/>
                    <a:pt x="570" y="948"/>
                    <a:pt x="811" y="1094"/>
                  </a:cubicBezTo>
                  <a:cubicBezTo>
                    <a:pt x="855" y="1119"/>
                    <a:pt x="888" y="1138"/>
                    <a:pt x="923" y="1162"/>
                  </a:cubicBezTo>
                  <a:cubicBezTo>
                    <a:pt x="956" y="1180"/>
                    <a:pt x="989" y="1187"/>
                    <a:pt x="1019" y="1187"/>
                  </a:cubicBezTo>
                  <a:cubicBezTo>
                    <a:pt x="1128" y="1187"/>
                    <a:pt x="1209" y="1090"/>
                    <a:pt x="1224" y="983"/>
                  </a:cubicBezTo>
                  <a:cubicBezTo>
                    <a:pt x="1319" y="973"/>
                    <a:pt x="1395" y="913"/>
                    <a:pt x="1430" y="845"/>
                  </a:cubicBezTo>
                  <a:cubicBezTo>
                    <a:pt x="1566" y="818"/>
                    <a:pt x="1617" y="612"/>
                    <a:pt x="1525" y="509"/>
                  </a:cubicBezTo>
                  <a:cubicBezTo>
                    <a:pt x="1378" y="373"/>
                    <a:pt x="1172" y="303"/>
                    <a:pt x="991" y="200"/>
                  </a:cubicBezTo>
                  <a:cubicBezTo>
                    <a:pt x="855" y="115"/>
                    <a:pt x="725" y="29"/>
                    <a:pt x="562" y="4"/>
                  </a:cubicBezTo>
                  <a:cubicBezTo>
                    <a:pt x="548" y="2"/>
                    <a:pt x="535" y="1"/>
                    <a:pt x="522" y="1"/>
                  </a:cubicBezTo>
                  <a:close/>
                </a:path>
              </a:pathLst>
            </a:custGeom>
            <a:solidFill>
              <a:srgbClr val="FDE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1"/>
            <p:cNvSpPr/>
            <p:nvPr/>
          </p:nvSpPr>
          <p:spPr>
            <a:xfrm>
              <a:off x="3111650" y="1372008"/>
              <a:ext cx="146296" cy="128163"/>
            </a:xfrm>
            <a:custGeom>
              <a:avLst/>
              <a:gdLst/>
              <a:ahLst/>
              <a:cxnLst/>
              <a:rect l="l" t="t" r="r" b="b"/>
              <a:pathLst>
                <a:path w="1420" h="1244" extrusionOk="0">
                  <a:moveTo>
                    <a:pt x="720" y="1"/>
                  </a:moveTo>
                  <a:cubicBezTo>
                    <a:pt x="678" y="1"/>
                    <a:pt x="635" y="5"/>
                    <a:pt x="594" y="14"/>
                  </a:cubicBezTo>
                  <a:cubicBezTo>
                    <a:pt x="526" y="30"/>
                    <a:pt x="474" y="82"/>
                    <a:pt x="455" y="150"/>
                  </a:cubicBezTo>
                  <a:cubicBezTo>
                    <a:pt x="328" y="160"/>
                    <a:pt x="225" y="228"/>
                    <a:pt x="249" y="407"/>
                  </a:cubicBezTo>
                  <a:lnTo>
                    <a:pt x="249" y="418"/>
                  </a:lnTo>
                  <a:cubicBezTo>
                    <a:pt x="241" y="407"/>
                    <a:pt x="233" y="407"/>
                    <a:pt x="233" y="407"/>
                  </a:cubicBezTo>
                  <a:cubicBezTo>
                    <a:pt x="219" y="404"/>
                    <a:pt x="207" y="403"/>
                    <a:pt x="195" y="403"/>
                  </a:cubicBezTo>
                  <a:cubicBezTo>
                    <a:pt x="52" y="403"/>
                    <a:pt x="0" y="613"/>
                    <a:pt x="103" y="700"/>
                  </a:cubicBezTo>
                  <a:cubicBezTo>
                    <a:pt x="241" y="811"/>
                    <a:pt x="396" y="890"/>
                    <a:pt x="550" y="974"/>
                  </a:cubicBezTo>
                  <a:cubicBezTo>
                    <a:pt x="697" y="1061"/>
                    <a:pt x="843" y="1156"/>
                    <a:pt x="998" y="1215"/>
                  </a:cubicBezTo>
                  <a:cubicBezTo>
                    <a:pt x="1028" y="1235"/>
                    <a:pt x="1059" y="1243"/>
                    <a:pt x="1090" y="1243"/>
                  </a:cubicBezTo>
                  <a:cubicBezTo>
                    <a:pt x="1263" y="1243"/>
                    <a:pt x="1403" y="965"/>
                    <a:pt x="1220" y="855"/>
                  </a:cubicBezTo>
                  <a:cubicBezTo>
                    <a:pt x="1204" y="846"/>
                    <a:pt x="1196" y="838"/>
                    <a:pt x="1177" y="830"/>
                  </a:cubicBezTo>
                  <a:lnTo>
                    <a:pt x="1177" y="820"/>
                  </a:lnTo>
                  <a:lnTo>
                    <a:pt x="1161" y="820"/>
                  </a:lnTo>
                  <a:cubicBezTo>
                    <a:pt x="1152" y="811"/>
                    <a:pt x="1134" y="803"/>
                    <a:pt x="1117" y="795"/>
                  </a:cubicBezTo>
                  <a:cubicBezTo>
                    <a:pt x="1049" y="752"/>
                    <a:pt x="989" y="692"/>
                    <a:pt x="938" y="632"/>
                  </a:cubicBezTo>
                  <a:cubicBezTo>
                    <a:pt x="979" y="605"/>
                    <a:pt x="1014" y="554"/>
                    <a:pt x="1031" y="502"/>
                  </a:cubicBezTo>
                  <a:cubicBezTo>
                    <a:pt x="1066" y="521"/>
                    <a:pt x="1092" y="529"/>
                    <a:pt x="1125" y="537"/>
                  </a:cubicBezTo>
                  <a:cubicBezTo>
                    <a:pt x="1145" y="542"/>
                    <a:pt x="1164" y="545"/>
                    <a:pt x="1182" y="545"/>
                  </a:cubicBezTo>
                  <a:cubicBezTo>
                    <a:pt x="1337" y="545"/>
                    <a:pt x="1419" y="360"/>
                    <a:pt x="1288" y="236"/>
                  </a:cubicBezTo>
                  <a:cubicBezTo>
                    <a:pt x="1132" y="101"/>
                    <a:pt x="928" y="1"/>
                    <a:pt x="720" y="1"/>
                  </a:cubicBezTo>
                  <a:close/>
                </a:path>
              </a:pathLst>
            </a:custGeom>
            <a:solidFill>
              <a:srgbClr val="FDE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1"/>
            <p:cNvSpPr/>
            <p:nvPr/>
          </p:nvSpPr>
          <p:spPr>
            <a:xfrm>
              <a:off x="2833379" y="810417"/>
              <a:ext cx="1512716" cy="1921416"/>
            </a:xfrm>
            <a:custGeom>
              <a:avLst/>
              <a:gdLst/>
              <a:ahLst/>
              <a:cxnLst/>
              <a:rect l="l" t="t" r="r" b="b"/>
              <a:pathLst>
                <a:path w="14683" h="18650" extrusionOk="0">
                  <a:moveTo>
                    <a:pt x="9530" y="680"/>
                  </a:moveTo>
                  <a:lnTo>
                    <a:pt x="9530" y="680"/>
                  </a:lnTo>
                  <a:cubicBezTo>
                    <a:pt x="9579" y="742"/>
                    <a:pt x="9627" y="799"/>
                    <a:pt x="9675" y="859"/>
                  </a:cubicBezTo>
                  <a:lnTo>
                    <a:pt x="9675" y="859"/>
                  </a:lnTo>
                  <a:cubicBezTo>
                    <a:pt x="9624" y="806"/>
                    <a:pt x="9574" y="745"/>
                    <a:pt x="9530" y="680"/>
                  </a:cubicBezTo>
                  <a:close/>
                  <a:moveTo>
                    <a:pt x="9702" y="893"/>
                  </a:moveTo>
                  <a:lnTo>
                    <a:pt x="9702" y="893"/>
                  </a:lnTo>
                  <a:cubicBezTo>
                    <a:pt x="9705" y="896"/>
                    <a:pt x="9707" y="899"/>
                    <a:pt x="9710" y="903"/>
                  </a:cubicBezTo>
                  <a:cubicBezTo>
                    <a:pt x="9705" y="897"/>
                    <a:pt x="9703" y="895"/>
                    <a:pt x="9702" y="893"/>
                  </a:cubicBezTo>
                  <a:close/>
                  <a:moveTo>
                    <a:pt x="9479" y="903"/>
                  </a:moveTo>
                  <a:cubicBezTo>
                    <a:pt x="9539" y="981"/>
                    <a:pt x="9590" y="1057"/>
                    <a:pt x="9642" y="1144"/>
                  </a:cubicBezTo>
                  <a:cubicBezTo>
                    <a:pt x="9658" y="1160"/>
                    <a:pt x="9669" y="1179"/>
                    <a:pt x="9677" y="1204"/>
                  </a:cubicBezTo>
                  <a:cubicBezTo>
                    <a:pt x="9590" y="1127"/>
                    <a:pt x="9514" y="1049"/>
                    <a:pt x="9452" y="938"/>
                  </a:cubicBezTo>
                  <a:cubicBezTo>
                    <a:pt x="9471" y="929"/>
                    <a:pt x="9479" y="921"/>
                    <a:pt x="9479" y="903"/>
                  </a:cubicBezTo>
                  <a:close/>
                  <a:moveTo>
                    <a:pt x="9978" y="1160"/>
                  </a:moveTo>
                  <a:cubicBezTo>
                    <a:pt x="10106" y="1282"/>
                    <a:pt x="10225" y="1393"/>
                    <a:pt x="10347" y="1513"/>
                  </a:cubicBezTo>
                  <a:lnTo>
                    <a:pt x="10339" y="1513"/>
                  </a:lnTo>
                  <a:cubicBezTo>
                    <a:pt x="10339" y="1513"/>
                    <a:pt x="10339" y="1505"/>
                    <a:pt x="10328" y="1505"/>
                  </a:cubicBezTo>
                  <a:cubicBezTo>
                    <a:pt x="10320" y="1488"/>
                    <a:pt x="10312" y="1478"/>
                    <a:pt x="10295" y="1478"/>
                  </a:cubicBezTo>
                  <a:cubicBezTo>
                    <a:pt x="10209" y="1385"/>
                    <a:pt x="10114" y="1298"/>
                    <a:pt x="10019" y="1220"/>
                  </a:cubicBezTo>
                  <a:cubicBezTo>
                    <a:pt x="10003" y="1204"/>
                    <a:pt x="9986" y="1179"/>
                    <a:pt x="9978" y="1160"/>
                  </a:cubicBezTo>
                  <a:close/>
                  <a:moveTo>
                    <a:pt x="5459" y="1573"/>
                  </a:moveTo>
                  <a:cubicBezTo>
                    <a:pt x="5511" y="1573"/>
                    <a:pt x="5570" y="1581"/>
                    <a:pt x="5630" y="1591"/>
                  </a:cubicBezTo>
                  <a:cubicBezTo>
                    <a:pt x="5614" y="1591"/>
                    <a:pt x="5587" y="1591"/>
                    <a:pt x="5579" y="1608"/>
                  </a:cubicBezTo>
                  <a:cubicBezTo>
                    <a:pt x="5535" y="1599"/>
                    <a:pt x="5494" y="1581"/>
                    <a:pt x="5459" y="1573"/>
                  </a:cubicBezTo>
                  <a:close/>
                  <a:moveTo>
                    <a:pt x="9967" y="1385"/>
                  </a:moveTo>
                  <a:lnTo>
                    <a:pt x="9967" y="1385"/>
                  </a:lnTo>
                  <a:cubicBezTo>
                    <a:pt x="9986" y="1401"/>
                    <a:pt x="9994" y="1418"/>
                    <a:pt x="10011" y="1437"/>
                  </a:cubicBezTo>
                  <a:cubicBezTo>
                    <a:pt x="10054" y="1505"/>
                    <a:pt x="10089" y="1564"/>
                    <a:pt x="10122" y="1632"/>
                  </a:cubicBezTo>
                  <a:cubicBezTo>
                    <a:pt x="10097" y="1591"/>
                    <a:pt x="10062" y="1556"/>
                    <a:pt x="10038" y="1521"/>
                  </a:cubicBezTo>
                  <a:cubicBezTo>
                    <a:pt x="10011" y="1478"/>
                    <a:pt x="9986" y="1426"/>
                    <a:pt x="9967" y="1385"/>
                  </a:cubicBezTo>
                  <a:close/>
                  <a:moveTo>
                    <a:pt x="5635" y="1592"/>
                  </a:moveTo>
                  <a:lnTo>
                    <a:pt x="5635" y="1592"/>
                  </a:lnTo>
                  <a:cubicBezTo>
                    <a:pt x="5763" y="1608"/>
                    <a:pt x="5890" y="1616"/>
                    <a:pt x="6018" y="1643"/>
                  </a:cubicBezTo>
                  <a:cubicBezTo>
                    <a:pt x="6257" y="1684"/>
                    <a:pt x="6490" y="1719"/>
                    <a:pt x="6731" y="1770"/>
                  </a:cubicBezTo>
                  <a:cubicBezTo>
                    <a:pt x="6721" y="1779"/>
                    <a:pt x="6712" y="1779"/>
                    <a:pt x="6712" y="1787"/>
                  </a:cubicBezTo>
                  <a:cubicBezTo>
                    <a:pt x="6482" y="1727"/>
                    <a:pt x="6249" y="1676"/>
                    <a:pt x="6010" y="1659"/>
                  </a:cubicBezTo>
                  <a:cubicBezTo>
                    <a:pt x="5896" y="1643"/>
                    <a:pt x="5777" y="1599"/>
                    <a:pt x="5657" y="1599"/>
                  </a:cubicBezTo>
                  <a:cubicBezTo>
                    <a:pt x="5657" y="1599"/>
                    <a:pt x="5644" y="1594"/>
                    <a:pt x="5635" y="1592"/>
                  </a:cubicBezTo>
                  <a:close/>
                  <a:moveTo>
                    <a:pt x="10339" y="2012"/>
                  </a:moveTo>
                  <a:cubicBezTo>
                    <a:pt x="10355" y="2055"/>
                    <a:pt x="10372" y="2088"/>
                    <a:pt x="10390" y="2123"/>
                  </a:cubicBezTo>
                  <a:lnTo>
                    <a:pt x="10390" y="2139"/>
                  </a:lnTo>
                  <a:cubicBezTo>
                    <a:pt x="10380" y="2131"/>
                    <a:pt x="10372" y="2123"/>
                    <a:pt x="10372" y="2106"/>
                  </a:cubicBezTo>
                  <a:cubicBezTo>
                    <a:pt x="10355" y="2080"/>
                    <a:pt x="10347" y="2045"/>
                    <a:pt x="10339" y="2012"/>
                  </a:cubicBezTo>
                  <a:close/>
                  <a:moveTo>
                    <a:pt x="9796" y="1496"/>
                  </a:moveTo>
                  <a:lnTo>
                    <a:pt x="9796" y="1496"/>
                  </a:lnTo>
                  <a:cubicBezTo>
                    <a:pt x="9875" y="1564"/>
                    <a:pt x="9934" y="1632"/>
                    <a:pt x="9994" y="1711"/>
                  </a:cubicBezTo>
                  <a:cubicBezTo>
                    <a:pt x="10062" y="1822"/>
                    <a:pt x="10132" y="1942"/>
                    <a:pt x="10200" y="2055"/>
                  </a:cubicBezTo>
                  <a:cubicBezTo>
                    <a:pt x="10235" y="2131"/>
                    <a:pt x="10268" y="2218"/>
                    <a:pt x="10287" y="2294"/>
                  </a:cubicBezTo>
                  <a:cubicBezTo>
                    <a:pt x="10295" y="2302"/>
                    <a:pt x="10295" y="2313"/>
                    <a:pt x="10295" y="2321"/>
                  </a:cubicBezTo>
                  <a:cubicBezTo>
                    <a:pt x="10277" y="2278"/>
                    <a:pt x="10252" y="2234"/>
                    <a:pt x="10225" y="2191"/>
                  </a:cubicBezTo>
                  <a:cubicBezTo>
                    <a:pt x="10089" y="1952"/>
                    <a:pt x="9943" y="1727"/>
                    <a:pt x="9796" y="1496"/>
                  </a:cubicBezTo>
                  <a:close/>
                  <a:moveTo>
                    <a:pt x="6748" y="1945"/>
                  </a:moveTo>
                  <a:cubicBezTo>
                    <a:pt x="6770" y="1954"/>
                    <a:pt x="6794" y="1960"/>
                    <a:pt x="6816" y="1960"/>
                  </a:cubicBezTo>
                  <a:cubicBezTo>
                    <a:pt x="6824" y="1968"/>
                    <a:pt x="6834" y="1968"/>
                    <a:pt x="6842" y="1968"/>
                  </a:cubicBezTo>
                  <a:cubicBezTo>
                    <a:pt x="6954" y="2028"/>
                    <a:pt x="7108" y="2071"/>
                    <a:pt x="7176" y="2106"/>
                  </a:cubicBezTo>
                  <a:cubicBezTo>
                    <a:pt x="7331" y="2175"/>
                    <a:pt x="7486" y="2251"/>
                    <a:pt x="7640" y="2321"/>
                  </a:cubicBezTo>
                  <a:cubicBezTo>
                    <a:pt x="7640" y="2329"/>
                    <a:pt x="7648" y="2337"/>
                    <a:pt x="7659" y="2346"/>
                  </a:cubicBezTo>
                  <a:cubicBezTo>
                    <a:pt x="7743" y="2405"/>
                    <a:pt x="7822" y="2467"/>
                    <a:pt x="7898" y="2527"/>
                  </a:cubicBezTo>
                  <a:cubicBezTo>
                    <a:pt x="7727" y="2416"/>
                    <a:pt x="7545" y="2313"/>
                    <a:pt x="7374" y="2210"/>
                  </a:cubicBezTo>
                  <a:cubicBezTo>
                    <a:pt x="7171" y="2090"/>
                    <a:pt x="6959" y="2030"/>
                    <a:pt x="6748" y="1945"/>
                  </a:cubicBezTo>
                  <a:close/>
                  <a:moveTo>
                    <a:pt x="8294" y="2356"/>
                  </a:moveTo>
                  <a:cubicBezTo>
                    <a:pt x="8356" y="2395"/>
                    <a:pt x="8419" y="2427"/>
                    <a:pt x="8483" y="2467"/>
                  </a:cubicBezTo>
                  <a:cubicBezTo>
                    <a:pt x="8473" y="2475"/>
                    <a:pt x="8473" y="2475"/>
                    <a:pt x="8473" y="2484"/>
                  </a:cubicBezTo>
                  <a:cubicBezTo>
                    <a:pt x="8432" y="2492"/>
                    <a:pt x="8388" y="2535"/>
                    <a:pt x="8421" y="2587"/>
                  </a:cubicBezTo>
                  <a:cubicBezTo>
                    <a:pt x="8380" y="2552"/>
                    <a:pt x="8329" y="2519"/>
                    <a:pt x="8285" y="2484"/>
                  </a:cubicBezTo>
                  <a:cubicBezTo>
                    <a:pt x="8337" y="2484"/>
                    <a:pt x="8353" y="2397"/>
                    <a:pt x="8318" y="2372"/>
                  </a:cubicBezTo>
                  <a:cubicBezTo>
                    <a:pt x="8308" y="2367"/>
                    <a:pt x="8301" y="2362"/>
                    <a:pt x="8294" y="2356"/>
                  </a:cubicBezTo>
                  <a:close/>
                  <a:moveTo>
                    <a:pt x="10586" y="2552"/>
                  </a:moveTo>
                  <a:cubicBezTo>
                    <a:pt x="10604" y="2595"/>
                    <a:pt x="10613" y="2647"/>
                    <a:pt x="10629" y="2698"/>
                  </a:cubicBezTo>
                  <a:lnTo>
                    <a:pt x="10621" y="2698"/>
                  </a:lnTo>
                  <a:cubicBezTo>
                    <a:pt x="10604" y="2647"/>
                    <a:pt x="10586" y="2603"/>
                    <a:pt x="10578" y="2560"/>
                  </a:cubicBezTo>
                  <a:cubicBezTo>
                    <a:pt x="10578" y="2552"/>
                    <a:pt x="10586" y="2552"/>
                    <a:pt x="10586" y="2552"/>
                  </a:cubicBezTo>
                  <a:close/>
                  <a:moveTo>
                    <a:pt x="10708" y="2131"/>
                  </a:moveTo>
                  <a:lnTo>
                    <a:pt x="10708" y="2131"/>
                  </a:lnTo>
                  <a:cubicBezTo>
                    <a:pt x="10708" y="2131"/>
                    <a:pt x="10716" y="2131"/>
                    <a:pt x="10716" y="2139"/>
                  </a:cubicBezTo>
                  <a:cubicBezTo>
                    <a:pt x="10827" y="2372"/>
                    <a:pt x="10895" y="2630"/>
                    <a:pt x="10938" y="2888"/>
                  </a:cubicBezTo>
                  <a:cubicBezTo>
                    <a:pt x="10922" y="2828"/>
                    <a:pt x="10905" y="2776"/>
                    <a:pt x="10879" y="2715"/>
                  </a:cubicBezTo>
                  <a:cubicBezTo>
                    <a:pt x="10844" y="2527"/>
                    <a:pt x="10792" y="2302"/>
                    <a:pt x="10708" y="2131"/>
                  </a:cubicBezTo>
                  <a:close/>
                  <a:moveTo>
                    <a:pt x="10629" y="3059"/>
                  </a:moveTo>
                  <a:lnTo>
                    <a:pt x="10629" y="3059"/>
                  </a:lnTo>
                  <a:cubicBezTo>
                    <a:pt x="10664" y="3137"/>
                    <a:pt x="10708" y="3257"/>
                    <a:pt x="10759" y="3376"/>
                  </a:cubicBezTo>
                  <a:cubicBezTo>
                    <a:pt x="10767" y="3420"/>
                    <a:pt x="10776" y="3455"/>
                    <a:pt x="10776" y="3488"/>
                  </a:cubicBezTo>
                  <a:cubicBezTo>
                    <a:pt x="10724" y="3352"/>
                    <a:pt x="10672" y="3205"/>
                    <a:pt x="10629" y="3059"/>
                  </a:cubicBezTo>
                  <a:close/>
                  <a:moveTo>
                    <a:pt x="5906" y="3700"/>
                  </a:moveTo>
                  <a:lnTo>
                    <a:pt x="5906" y="3700"/>
                  </a:lnTo>
                  <a:cubicBezTo>
                    <a:pt x="5968" y="3714"/>
                    <a:pt x="6035" y="3721"/>
                    <a:pt x="6094" y="3721"/>
                  </a:cubicBezTo>
                  <a:lnTo>
                    <a:pt x="6094" y="3756"/>
                  </a:lnTo>
                  <a:cubicBezTo>
                    <a:pt x="6034" y="3739"/>
                    <a:pt x="5974" y="3718"/>
                    <a:pt x="5906" y="3700"/>
                  </a:cubicBezTo>
                  <a:close/>
                  <a:moveTo>
                    <a:pt x="10784" y="3824"/>
                  </a:moveTo>
                  <a:lnTo>
                    <a:pt x="10784" y="3824"/>
                  </a:lnTo>
                  <a:cubicBezTo>
                    <a:pt x="10819" y="3892"/>
                    <a:pt x="10854" y="3951"/>
                    <a:pt x="10895" y="4013"/>
                  </a:cubicBezTo>
                  <a:cubicBezTo>
                    <a:pt x="10905" y="4046"/>
                    <a:pt x="10914" y="4081"/>
                    <a:pt x="10922" y="4116"/>
                  </a:cubicBezTo>
                  <a:cubicBezTo>
                    <a:pt x="10870" y="4022"/>
                    <a:pt x="10827" y="3927"/>
                    <a:pt x="10784" y="3824"/>
                  </a:cubicBezTo>
                  <a:close/>
                  <a:moveTo>
                    <a:pt x="9856" y="3745"/>
                  </a:moveTo>
                  <a:cubicBezTo>
                    <a:pt x="9959" y="3867"/>
                    <a:pt x="10054" y="3995"/>
                    <a:pt x="10157" y="4133"/>
                  </a:cubicBezTo>
                  <a:cubicBezTo>
                    <a:pt x="10054" y="4030"/>
                    <a:pt x="9959" y="3935"/>
                    <a:pt x="9856" y="3840"/>
                  </a:cubicBezTo>
                  <a:cubicBezTo>
                    <a:pt x="9848" y="3832"/>
                    <a:pt x="9848" y="3824"/>
                    <a:pt x="9840" y="3824"/>
                  </a:cubicBezTo>
                  <a:cubicBezTo>
                    <a:pt x="9840" y="3807"/>
                    <a:pt x="9840" y="3789"/>
                    <a:pt x="9823" y="3780"/>
                  </a:cubicBezTo>
                  <a:lnTo>
                    <a:pt x="9823" y="3772"/>
                  </a:lnTo>
                  <a:cubicBezTo>
                    <a:pt x="9840" y="3772"/>
                    <a:pt x="9848" y="3756"/>
                    <a:pt x="9856" y="3745"/>
                  </a:cubicBezTo>
                  <a:close/>
                  <a:moveTo>
                    <a:pt x="8947" y="3523"/>
                  </a:moveTo>
                  <a:cubicBezTo>
                    <a:pt x="8972" y="3549"/>
                    <a:pt x="9007" y="3574"/>
                    <a:pt x="9032" y="3591"/>
                  </a:cubicBezTo>
                  <a:cubicBezTo>
                    <a:pt x="9194" y="3745"/>
                    <a:pt x="9359" y="3883"/>
                    <a:pt x="9530" y="4022"/>
                  </a:cubicBezTo>
                  <a:cubicBezTo>
                    <a:pt x="9702" y="4168"/>
                    <a:pt x="9875" y="4279"/>
                    <a:pt x="10054" y="4407"/>
                  </a:cubicBezTo>
                  <a:cubicBezTo>
                    <a:pt x="10114" y="4450"/>
                    <a:pt x="10184" y="4518"/>
                    <a:pt x="10244" y="4570"/>
                  </a:cubicBezTo>
                  <a:cubicBezTo>
                    <a:pt x="10089" y="4494"/>
                    <a:pt x="9943" y="4391"/>
                    <a:pt x="9796" y="4296"/>
                  </a:cubicBezTo>
                  <a:cubicBezTo>
                    <a:pt x="9565" y="4149"/>
                    <a:pt x="9333" y="3986"/>
                    <a:pt x="9143" y="3789"/>
                  </a:cubicBezTo>
                  <a:cubicBezTo>
                    <a:pt x="9067" y="3712"/>
                    <a:pt x="9007" y="3618"/>
                    <a:pt x="8947" y="3523"/>
                  </a:cubicBezTo>
                  <a:close/>
                  <a:moveTo>
                    <a:pt x="3381" y="4434"/>
                  </a:moveTo>
                  <a:lnTo>
                    <a:pt x="3381" y="4434"/>
                  </a:lnTo>
                  <a:cubicBezTo>
                    <a:pt x="3501" y="4467"/>
                    <a:pt x="3620" y="4510"/>
                    <a:pt x="3723" y="4545"/>
                  </a:cubicBezTo>
                  <a:cubicBezTo>
                    <a:pt x="3826" y="4580"/>
                    <a:pt x="3930" y="4613"/>
                    <a:pt x="4041" y="4648"/>
                  </a:cubicBezTo>
                  <a:cubicBezTo>
                    <a:pt x="3818" y="4588"/>
                    <a:pt x="3596" y="4510"/>
                    <a:pt x="3381" y="4434"/>
                  </a:cubicBezTo>
                  <a:close/>
                  <a:moveTo>
                    <a:pt x="5150" y="4889"/>
                  </a:moveTo>
                  <a:lnTo>
                    <a:pt x="5150" y="4889"/>
                  </a:lnTo>
                  <a:cubicBezTo>
                    <a:pt x="5408" y="4914"/>
                    <a:pt x="5665" y="4922"/>
                    <a:pt x="5915" y="4931"/>
                  </a:cubicBezTo>
                  <a:cubicBezTo>
                    <a:pt x="6240" y="4931"/>
                    <a:pt x="6576" y="4966"/>
                    <a:pt x="6894" y="5034"/>
                  </a:cubicBezTo>
                  <a:cubicBezTo>
                    <a:pt x="6867" y="5034"/>
                    <a:pt x="6851" y="5044"/>
                    <a:pt x="6842" y="5069"/>
                  </a:cubicBezTo>
                  <a:cubicBezTo>
                    <a:pt x="6791" y="5052"/>
                    <a:pt x="6731" y="5044"/>
                    <a:pt x="6679" y="5034"/>
                  </a:cubicBezTo>
                  <a:cubicBezTo>
                    <a:pt x="6636" y="5025"/>
                    <a:pt x="6601" y="5009"/>
                    <a:pt x="6566" y="5001"/>
                  </a:cubicBezTo>
                  <a:cubicBezTo>
                    <a:pt x="6541" y="5001"/>
                    <a:pt x="6515" y="5001"/>
                    <a:pt x="6506" y="5017"/>
                  </a:cubicBezTo>
                  <a:cubicBezTo>
                    <a:pt x="6370" y="5009"/>
                    <a:pt x="6240" y="5001"/>
                    <a:pt x="6121" y="4992"/>
                  </a:cubicBezTo>
                  <a:cubicBezTo>
                    <a:pt x="6094" y="4992"/>
                    <a:pt x="6069" y="4992"/>
                    <a:pt x="6043" y="4982"/>
                  </a:cubicBezTo>
                  <a:cubicBezTo>
                    <a:pt x="6010" y="4982"/>
                    <a:pt x="5974" y="4974"/>
                    <a:pt x="5939" y="4974"/>
                  </a:cubicBezTo>
                  <a:cubicBezTo>
                    <a:pt x="5777" y="4954"/>
                    <a:pt x="5603" y="4926"/>
                    <a:pt x="5443" y="4926"/>
                  </a:cubicBezTo>
                  <a:cubicBezTo>
                    <a:pt x="5408" y="4926"/>
                    <a:pt x="5373" y="4928"/>
                    <a:pt x="5340" y="4931"/>
                  </a:cubicBezTo>
                  <a:cubicBezTo>
                    <a:pt x="5321" y="4931"/>
                    <a:pt x="5313" y="4931"/>
                    <a:pt x="5305" y="4922"/>
                  </a:cubicBezTo>
                  <a:cubicBezTo>
                    <a:pt x="5253" y="4914"/>
                    <a:pt x="5201" y="4898"/>
                    <a:pt x="5150" y="4889"/>
                  </a:cubicBezTo>
                  <a:close/>
                  <a:moveTo>
                    <a:pt x="6086" y="5240"/>
                  </a:moveTo>
                  <a:cubicBezTo>
                    <a:pt x="6086" y="5250"/>
                    <a:pt x="6078" y="5258"/>
                    <a:pt x="6078" y="5267"/>
                  </a:cubicBezTo>
                  <a:cubicBezTo>
                    <a:pt x="6043" y="5258"/>
                    <a:pt x="5999" y="5250"/>
                    <a:pt x="5966" y="5240"/>
                  </a:cubicBezTo>
                  <a:close/>
                  <a:moveTo>
                    <a:pt x="11617" y="5180"/>
                  </a:moveTo>
                  <a:lnTo>
                    <a:pt x="11617" y="5180"/>
                  </a:lnTo>
                  <a:cubicBezTo>
                    <a:pt x="11649" y="5219"/>
                    <a:pt x="11680" y="5257"/>
                    <a:pt x="11710" y="5295"/>
                  </a:cubicBezTo>
                  <a:lnTo>
                    <a:pt x="11710" y="5295"/>
                  </a:lnTo>
                  <a:cubicBezTo>
                    <a:pt x="11702" y="5286"/>
                    <a:pt x="11692" y="5281"/>
                    <a:pt x="11687" y="5275"/>
                  </a:cubicBezTo>
                  <a:cubicBezTo>
                    <a:pt x="11660" y="5240"/>
                    <a:pt x="11643" y="5215"/>
                    <a:pt x="11617" y="5180"/>
                  </a:cubicBezTo>
                  <a:close/>
                  <a:moveTo>
                    <a:pt x="2676" y="5215"/>
                  </a:moveTo>
                  <a:lnTo>
                    <a:pt x="2676" y="5215"/>
                  </a:lnTo>
                  <a:cubicBezTo>
                    <a:pt x="2787" y="5240"/>
                    <a:pt x="2899" y="5291"/>
                    <a:pt x="3010" y="5353"/>
                  </a:cubicBezTo>
                  <a:cubicBezTo>
                    <a:pt x="2942" y="5326"/>
                    <a:pt x="2874" y="5302"/>
                    <a:pt x="2804" y="5283"/>
                  </a:cubicBezTo>
                  <a:cubicBezTo>
                    <a:pt x="2763" y="5258"/>
                    <a:pt x="2719" y="5240"/>
                    <a:pt x="2676" y="5215"/>
                  </a:cubicBezTo>
                  <a:close/>
                  <a:moveTo>
                    <a:pt x="11716" y="5302"/>
                  </a:moveTo>
                  <a:cubicBezTo>
                    <a:pt x="11778" y="5383"/>
                    <a:pt x="11835" y="5464"/>
                    <a:pt x="11893" y="5549"/>
                  </a:cubicBezTo>
                  <a:lnTo>
                    <a:pt x="11893" y="5559"/>
                  </a:lnTo>
                  <a:cubicBezTo>
                    <a:pt x="11850" y="5498"/>
                    <a:pt x="11806" y="5446"/>
                    <a:pt x="11763" y="5386"/>
                  </a:cubicBezTo>
                  <a:cubicBezTo>
                    <a:pt x="11746" y="5361"/>
                    <a:pt x="11738" y="5335"/>
                    <a:pt x="11720" y="5310"/>
                  </a:cubicBezTo>
                  <a:cubicBezTo>
                    <a:pt x="11718" y="5307"/>
                    <a:pt x="11717" y="5305"/>
                    <a:pt x="11716" y="5302"/>
                  </a:cubicBezTo>
                  <a:close/>
                  <a:moveTo>
                    <a:pt x="6430" y="5258"/>
                  </a:moveTo>
                  <a:cubicBezTo>
                    <a:pt x="6506" y="5258"/>
                    <a:pt x="6585" y="5267"/>
                    <a:pt x="6661" y="5275"/>
                  </a:cubicBezTo>
                  <a:cubicBezTo>
                    <a:pt x="6748" y="5302"/>
                    <a:pt x="6824" y="5335"/>
                    <a:pt x="6902" y="5361"/>
                  </a:cubicBezTo>
                  <a:cubicBezTo>
                    <a:pt x="7036" y="5436"/>
                    <a:pt x="7169" y="5494"/>
                    <a:pt x="7303" y="5562"/>
                  </a:cubicBezTo>
                  <a:lnTo>
                    <a:pt x="7303" y="5562"/>
                  </a:lnTo>
                  <a:cubicBezTo>
                    <a:pt x="7255" y="5538"/>
                    <a:pt x="7207" y="5522"/>
                    <a:pt x="7152" y="5498"/>
                  </a:cubicBezTo>
                  <a:cubicBezTo>
                    <a:pt x="6937" y="5421"/>
                    <a:pt x="6721" y="5343"/>
                    <a:pt x="6498" y="5275"/>
                  </a:cubicBezTo>
                  <a:cubicBezTo>
                    <a:pt x="6482" y="5267"/>
                    <a:pt x="6455" y="5258"/>
                    <a:pt x="6430" y="5258"/>
                  </a:cubicBezTo>
                  <a:close/>
                  <a:moveTo>
                    <a:pt x="6300" y="5465"/>
                  </a:moveTo>
                  <a:cubicBezTo>
                    <a:pt x="6447" y="5533"/>
                    <a:pt x="6585" y="5592"/>
                    <a:pt x="6739" y="5644"/>
                  </a:cubicBezTo>
                  <a:lnTo>
                    <a:pt x="6704" y="5644"/>
                  </a:lnTo>
                  <a:cubicBezTo>
                    <a:pt x="6541" y="5576"/>
                    <a:pt x="6370" y="5524"/>
                    <a:pt x="6205" y="5465"/>
                  </a:cubicBezTo>
                  <a:cubicBezTo>
                    <a:pt x="6224" y="5465"/>
                    <a:pt x="6240" y="5473"/>
                    <a:pt x="6257" y="5473"/>
                  </a:cubicBezTo>
                  <a:cubicBezTo>
                    <a:pt x="6275" y="5473"/>
                    <a:pt x="6292" y="5465"/>
                    <a:pt x="6300" y="5465"/>
                  </a:cubicBezTo>
                  <a:close/>
                  <a:moveTo>
                    <a:pt x="3295" y="5722"/>
                  </a:moveTo>
                  <a:lnTo>
                    <a:pt x="3295" y="5722"/>
                  </a:lnTo>
                  <a:cubicBezTo>
                    <a:pt x="3381" y="5766"/>
                    <a:pt x="3466" y="5807"/>
                    <a:pt x="3552" y="5850"/>
                  </a:cubicBezTo>
                  <a:cubicBezTo>
                    <a:pt x="3536" y="5850"/>
                    <a:pt x="3517" y="5869"/>
                    <a:pt x="3501" y="5877"/>
                  </a:cubicBezTo>
                  <a:cubicBezTo>
                    <a:pt x="3433" y="5825"/>
                    <a:pt x="3363" y="5774"/>
                    <a:pt x="3295" y="5722"/>
                  </a:cubicBezTo>
                  <a:close/>
                  <a:moveTo>
                    <a:pt x="8362" y="5842"/>
                  </a:moveTo>
                  <a:cubicBezTo>
                    <a:pt x="8440" y="5893"/>
                    <a:pt x="8508" y="5953"/>
                    <a:pt x="8586" y="6023"/>
                  </a:cubicBezTo>
                  <a:lnTo>
                    <a:pt x="8663" y="6099"/>
                  </a:lnTo>
                  <a:cubicBezTo>
                    <a:pt x="8654" y="6099"/>
                    <a:pt x="8646" y="6108"/>
                    <a:pt x="8638" y="6116"/>
                  </a:cubicBezTo>
                  <a:cubicBezTo>
                    <a:pt x="8628" y="6099"/>
                    <a:pt x="8619" y="6075"/>
                    <a:pt x="8595" y="6064"/>
                  </a:cubicBezTo>
                  <a:cubicBezTo>
                    <a:pt x="8551" y="6056"/>
                    <a:pt x="8516" y="6048"/>
                    <a:pt x="8483" y="6040"/>
                  </a:cubicBezTo>
                  <a:cubicBezTo>
                    <a:pt x="8508" y="6005"/>
                    <a:pt x="8508" y="5953"/>
                    <a:pt x="8465" y="5928"/>
                  </a:cubicBezTo>
                  <a:cubicBezTo>
                    <a:pt x="8432" y="5902"/>
                    <a:pt x="8388" y="5885"/>
                    <a:pt x="8345" y="5858"/>
                  </a:cubicBezTo>
                  <a:cubicBezTo>
                    <a:pt x="8353" y="5858"/>
                    <a:pt x="8353" y="5850"/>
                    <a:pt x="8362" y="5842"/>
                  </a:cubicBezTo>
                  <a:close/>
                  <a:moveTo>
                    <a:pt x="3783" y="6040"/>
                  </a:moveTo>
                  <a:lnTo>
                    <a:pt x="3783" y="6040"/>
                  </a:lnTo>
                  <a:cubicBezTo>
                    <a:pt x="3905" y="6083"/>
                    <a:pt x="4024" y="6143"/>
                    <a:pt x="4136" y="6186"/>
                  </a:cubicBezTo>
                  <a:cubicBezTo>
                    <a:pt x="4179" y="6203"/>
                    <a:pt x="4214" y="6219"/>
                    <a:pt x="4247" y="6229"/>
                  </a:cubicBezTo>
                  <a:cubicBezTo>
                    <a:pt x="4230" y="6238"/>
                    <a:pt x="4214" y="6254"/>
                    <a:pt x="4206" y="6281"/>
                  </a:cubicBezTo>
                  <a:cubicBezTo>
                    <a:pt x="4187" y="6262"/>
                    <a:pt x="4171" y="6254"/>
                    <a:pt x="4144" y="6246"/>
                  </a:cubicBezTo>
                  <a:cubicBezTo>
                    <a:pt x="4041" y="6186"/>
                    <a:pt x="3905" y="6116"/>
                    <a:pt x="3783" y="6040"/>
                  </a:cubicBezTo>
                  <a:close/>
                  <a:moveTo>
                    <a:pt x="3948" y="4768"/>
                  </a:moveTo>
                  <a:lnTo>
                    <a:pt x="3948" y="4768"/>
                  </a:lnTo>
                  <a:cubicBezTo>
                    <a:pt x="4008" y="4786"/>
                    <a:pt x="4076" y="4803"/>
                    <a:pt x="4136" y="4819"/>
                  </a:cubicBezTo>
                  <a:cubicBezTo>
                    <a:pt x="4127" y="4854"/>
                    <a:pt x="4127" y="4889"/>
                    <a:pt x="4162" y="4906"/>
                  </a:cubicBezTo>
                  <a:cubicBezTo>
                    <a:pt x="4171" y="4914"/>
                    <a:pt x="4171" y="4914"/>
                    <a:pt x="4179" y="4914"/>
                  </a:cubicBezTo>
                  <a:cubicBezTo>
                    <a:pt x="4282" y="4966"/>
                    <a:pt x="4385" y="5009"/>
                    <a:pt x="4488" y="5052"/>
                  </a:cubicBezTo>
                  <a:cubicBezTo>
                    <a:pt x="4488" y="5085"/>
                    <a:pt x="4496" y="5120"/>
                    <a:pt x="4540" y="5129"/>
                  </a:cubicBezTo>
                  <a:cubicBezTo>
                    <a:pt x="4608" y="5147"/>
                    <a:pt x="4678" y="5155"/>
                    <a:pt x="4746" y="5172"/>
                  </a:cubicBezTo>
                  <a:lnTo>
                    <a:pt x="5055" y="5326"/>
                  </a:lnTo>
                  <a:cubicBezTo>
                    <a:pt x="5562" y="5671"/>
                    <a:pt x="6129" y="5953"/>
                    <a:pt x="6712" y="6108"/>
                  </a:cubicBezTo>
                  <a:cubicBezTo>
                    <a:pt x="6894" y="6151"/>
                    <a:pt x="7065" y="6167"/>
                    <a:pt x="7246" y="6178"/>
                  </a:cubicBezTo>
                  <a:cubicBezTo>
                    <a:pt x="7255" y="6178"/>
                    <a:pt x="7263" y="6178"/>
                    <a:pt x="7263" y="6186"/>
                  </a:cubicBezTo>
                  <a:cubicBezTo>
                    <a:pt x="7279" y="6186"/>
                    <a:pt x="7298" y="6186"/>
                    <a:pt x="7306" y="6178"/>
                  </a:cubicBezTo>
                  <a:lnTo>
                    <a:pt x="7409" y="6178"/>
                  </a:lnTo>
                  <a:cubicBezTo>
                    <a:pt x="7442" y="6194"/>
                    <a:pt x="7469" y="6203"/>
                    <a:pt x="7504" y="6211"/>
                  </a:cubicBezTo>
                  <a:cubicBezTo>
                    <a:pt x="7511" y="6212"/>
                    <a:pt x="7518" y="6213"/>
                    <a:pt x="7525" y="6213"/>
                  </a:cubicBezTo>
                  <a:cubicBezTo>
                    <a:pt x="7554" y="6213"/>
                    <a:pt x="7574" y="6198"/>
                    <a:pt x="7580" y="6178"/>
                  </a:cubicBezTo>
                  <a:cubicBezTo>
                    <a:pt x="7723" y="6178"/>
                    <a:pt x="7866" y="6174"/>
                    <a:pt x="8008" y="6174"/>
                  </a:cubicBezTo>
                  <a:cubicBezTo>
                    <a:pt x="8173" y="6174"/>
                    <a:pt x="8338" y="6179"/>
                    <a:pt x="8500" y="6203"/>
                  </a:cubicBezTo>
                  <a:cubicBezTo>
                    <a:pt x="8421" y="6267"/>
                    <a:pt x="8306" y="6285"/>
                    <a:pt x="8184" y="6285"/>
                  </a:cubicBezTo>
                  <a:cubicBezTo>
                    <a:pt x="8022" y="6285"/>
                    <a:pt x="7846" y="6254"/>
                    <a:pt x="7717" y="6254"/>
                  </a:cubicBezTo>
                  <a:cubicBezTo>
                    <a:pt x="7708" y="6254"/>
                    <a:pt x="7700" y="6254"/>
                    <a:pt x="7692" y="6254"/>
                  </a:cubicBezTo>
                  <a:cubicBezTo>
                    <a:pt x="7553" y="6259"/>
                    <a:pt x="7417" y="6270"/>
                    <a:pt x="7280" y="6270"/>
                  </a:cubicBezTo>
                  <a:cubicBezTo>
                    <a:pt x="7180" y="6270"/>
                    <a:pt x="7080" y="6264"/>
                    <a:pt x="6978" y="6246"/>
                  </a:cubicBezTo>
                  <a:cubicBezTo>
                    <a:pt x="6430" y="6143"/>
                    <a:pt x="5923" y="5798"/>
                    <a:pt x="5408" y="5601"/>
                  </a:cubicBezTo>
                  <a:cubicBezTo>
                    <a:pt x="4944" y="5421"/>
                    <a:pt x="4496" y="5188"/>
                    <a:pt x="4103" y="4889"/>
                  </a:cubicBezTo>
                  <a:cubicBezTo>
                    <a:pt x="4051" y="4846"/>
                    <a:pt x="4000" y="4811"/>
                    <a:pt x="3948" y="4768"/>
                  </a:cubicBezTo>
                  <a:close/>
                  <a:moveTo>
                    <a:pt x="12967" y="5858"/>
                  </a:moveTo>
                  <a:cubicBezTo>
                    <a:pt x="13008" y="5902"/>
                    <a:pt x="13060" y="5953"/>
                    <a:pt x="13103" y="5996"/>
                  </a:cubicBezTo>
                  <a:cubicBezTo>
                    <a:pt x="13241" y="6167"/>
                    <a:pt x="13361" y="6349"/>
                    <a:pt x="13472" y="6539"/>
                  </a:cubicBezTo>
                  <a:cubicBezTo>
                    <a:pt x="13379" y="6400"/>
                    <a:pt x="13284" y="6271"/>
                    <a:pt x="13189" y="6151"/>
                  </a:cubicBezTo>
                  <a:cubicBezTo>
                    <a:pt x="13121" y="6048"/>
                    <a:pt x="13043" y="5953"/>
                    <a:pt x="12967" y="5858"/>
                  </a:cubicBezTo>
                  <a:close/>
                  <a:moveTo>
                    <a:pt x="4403" y="5990"/>
                  </a:moveTo>
                  <a:cubicBezTo>
                    <a:pt x="4507" y="6031"/>
                    <a:pt x="4617" y="6079"/>
                    <a:pt x="4721" y="6135"/>
                  </a:cubicBezTo>
                  <a:cubicBezTo>
                    <a:pt x="4987" y="6254"/>
                    <a:pt x="5236" y="6409"/>
                    <a:pt x="5484" y="6563"/>
                  </a:cubicBezTo>
                  <a:cubicBezTo>
                    <a:pt x="5261" y="6452"/>
                    <a:pt x="5039" y="6349"/>
                    <a:pt x="4806" y="6246"/>
                  </a:cubicBezTo>
                  <a:cubicBezTo>
                    <a:pt x="4686" y="6186"/>
                    <a:pt x="4556" y="6126"/>
                    <a:pt x="4428" y="6075"/>
                  </a:cubicBezTo>
                  <a:cubicBezTo>
                    <a:pt x="4437" y="6048"/>
                    <a:pt x="4437" y="6013"/>
                    <a:pt x="4412" y="5996"/>
                  </a:cubicBezTo>
                  <a:cubicBezTo>
                    <a:pt x="4409" y="5994"/>
                    <a:pt x="4406" y="5992"/>
                    <a:pt x="4403" y="5990"/>
                  </a:cubicBezTo>
                  <a:close/>
                  <a:moveTo>
                    <a:pt x="6078" y="6908"/>
                  </a:moveTo>
                  <a:cubicBezTo>
                    <a:pt x="6249" y="6992"/>
                    <a:pt x="6411" y="7035"/>
                    <a:pt x="6609" y="7079"/>
                  </a:cubicBezTo>
                  <a:cubicBezTo>
                    <a:pt x="6807" y="7130"/>
                    <a:pt x="7013" y="7138"/>
                    <a:pt x="7220" y="7157"/>
                  </a:cubicBezTo>
                  <a:cubicBezTo>
                    <a:pt x="7195" y="7182"/>
                    <a:pt x="7168" y="7198"/>
                    <a:pt x="7143" y="7217"/>
                  </a:cubicBezTo>
                  <a:cubicBezTo>
                    <a:pt x="6978" y="7165"/>
                    <a:pt x="6772" y="7147"/>
                    <a:pt x="6618" y="7122"/>
                  </a:cubicBezTo>
                  <a:cubicBezTo>
                    <a:pt x="6422" y="7079"/>
                    <a:pt x="6232" y="7035"/>
                    <a:pt x="6043" y="6984"/>
                  </a:cubicBezTo>
                  <a:cubicBezTo>
                    <a:pt x="6069" y="6967"/>
                    <a:pt x="6086" y="6932"/>
                    <a:pt x="6078" y="6908"/>
                  </a:cubicBezTo>
                  <a:close/>
                  <a:moveTo>
                    <a:pt x="2856" y="5568"/>
                  </a:moveTo>
                  <a:lnTo>
                    <a:pt x="2856" y="5568"/>
                  </a:lnTo>
                  <a:cubicBezTo>
                    <a:pt x="3045" y="5714"/>
                    <a:pt x="3235" y="5850"/>
                    <a:pt x="3414" y="5996"/>
                  </a:cubicBezTo>
                  <a:cubicBezTo>
                    <a:pt x="3680" y="6194"/>
                    <a:pt x="3930" y="6400"/>
                    <a:pt x="4222" y="6555"/>
                  </a:cubicBezTo>
                  <a:cubicBezTo>
                    <a:pt x="4567" y="6745"/>
                    <a:pt x="4927" y="6889"/>
                    <a:pt x="5296" y="7011"/>
                  </a:cubicBezTo>
                  <a:cubicBezTo>
                    <a:pt x="5484" y="7070"/>
                    <a:pt x="5674" y="7122"/>
                    <a:pt x="5863" y="7165"/>
                  </a:cubicBezTo>
                  <a:cubicBezTo>
                    <a:pt x="5919" y="7181"/>
                    <a:pt x="5960" y="7199"/>
                    <a:pt x="6004" y="7199"/>
                  </a:cubicBezTo>
                  <a:cubicBezTo>
                    <a:pt x="6027" y="7199"/>
                    <a:pt x="6051" y="7194"/>
                    <a:pt x="6078" y="7182"/>
                  </a:cubicBezTo>
                  <a:cubicBezTo>
                    <a:pt x="6094" y="7182"/>
                    <a:pt x="6113" y="7165"/>
                    <a:pt x="6113" y="7147"/>
                  </a:cubicBezTo>
                  <a:cubicBezTo>
                    <a:pt x="6189" y="7165"/>
                    <a:pt x="6257" y="7190"/>
                    <a:pt x="6335" y="7198"/>
                  </a:cubicBezTo>
                  <a:cubicBezTo>
                    <a:pt x="6228" y="7216"/>
                    <a:pt x="6122" y="7229"/>
                    <a:pt x="6014" y="7229"/>
                  </a:cubicBezTo>
                  <a:cubicBezTo>
                    <a:pt x="5958" y="7229"/>
                    <a:pt x="5901" y="7225"/>
                    <a:pt x="5845" y="7217"/>
                  </a:cubicBezTo>
                  <a:cubicBezTo>
                    <a:pt x="5321" y="7147"/>
                    <a:pt x="4754" y="6916"/>
                    <a:pt x="4290" y="6675"/>
                  </a:cubicBezTo>
                  <a:cubicBezTo>
                    <a:pt x="3845" y="6444"/>
                    <a:pt x="3441" y="6116"/>
                    <a:pt x="3080" y="5774"/>
                  </a:cubicBezTo>
                  <a:cubicBezTo>
                    <a:pt x="3010" y="5704"/>
                    <a:pt x="2934" y="5636"/>
                    <a:pt x="2856" y="5568"/>
                  </a:cubicBezTo>
                  <a:close/>
                  <a:moveTo>
                    <a:pt x="13697" y="7035"/>
                  </a:moveTo>
                  <a:cubicBezTo>
                    <a:pt x="13748" y="7173"/>
                    <a:pt x="13781" y="7312"/>
                    <a:pt x="13800" y="7448"/>
                  </a:cubicBezTo>
                  <a:cubicBezTo>
                    <a:pt x="13800" y="7456"/>
                    <a:pt x="13800" y="7466"/>
                    <a:pt x="13808" y="7483"/>
                  </a:cubicBezTo>
                  <a:cubicBezTo>
                    <a:pt x="13781" y="7431"/>
                    <a:pt x="13765" y="7380"/>
                    <a:pt x="13740" y="7328"/>
                  </a:cubicBezTo>
                  <a:cubicBezTo>
                    <a:pt x="13705" y="7250"/>
                    <a:pt x="13678" y="7173"/>
                    <a:pt x="13653" y="7095"/>
                  </a:cubicBezTo>
                  <a:cubicBezTo>
                    <a:pt x="13678" y="7087"/>
                    <a:pt x="13697" y="7070"/>
                    <a:pt x="13697" y="7035"/>
                  </a:cubicBezTo>
                  <a:close/>
                  <a:moveTo>
                    <a:pt x="12717" y="7388"/>
                  </a:moveTo>
                  <a:lnTo>
                    <a:pt x="12717" y="7388"/>
                  </a:lnTo>
                  <a:cubicBezTo>
                    <a:pt x="12750" y="7526"/>
                    <a:pt x="12785" y="7654"/>
                    <a:pt x="12812" y="7800"/>
                  </a:cubicBezTo>
                  <a:cubicBezTo>
                    <a:pt x="12821" y="7827"/>
                    <a:pt x="12829" y="7860"/>
                    <a:pt x="12829" y="7895"/>
                  </a:cubicBezTo>
                  <a:cubicBezTo>
                    <a:pt x="12794" y="7749"/>
                    <a:pt x="12769" y="7610"/>
                    <a:pt x="12734" y="7466"/>
                  </a:cubicBezTo>
                  <a:cubicBezTo>
                    <a:pt x="12726" y="7439"/>
                    <a:pt x="12717" y="7415"/>
                    <a:pt x="12717" y="7388"/>
                  </a:cubicBezTo>
                  <a:close/>
                  <a:moveTo>
                    <a:pt x="4876" y="7903"/>
                  </a:moveTo>
                  <a:cubicBezTo>
                    <a:pt x="4797" y="7911"/>
                    <a:pt x="4721" y="7920"/>
                    <a:pt x="4643" y="7920"/>
                  </a:cubicBezTo>
                  <a:cubicBezTo>
                    <a:pt x="4548" y="7920"/>
                    <a:pt x="4453" y="7930"/>
                    <a:pt x="4350" y="7938"/>
                  </a:cubicBezTo>
                  <a:cubicBezTo>
                    <a:pt x="4377" y="7930"/>
                    <a:pt x="4393" y="7911"/>
                    <a:pt x="4412" y="7903"/>
                  </a:cubicBezTo>
                  <a:cubicBezTo>
                    <a:pt x="4531" y="7903"/>
                    <a:pt x="4643" y="7911"/>
                    <a:pt x="4754" y="7911"/>
                  </a:cubicBezTo>
                  <a:cubicBezTo>
                    <a:pt x="4797" y="7911"/>
                    <a:pt x="4832" y="7903"/>
                    <a:pt x="4876" y="7903"/>
                  </a:cubicBezTo>
                  <a:close/>
                  <a:moveTo>
                    <a:pt x="11215" y="7233"/>
                  </a:moveTo>
                  <a:lnTo>
                    <a:pt x="11215" y="7233"/>
                  </a:lnTo>
                  <a:cubicBezTo>
                    <a:pt x="11256" y="7371"/>
                    <a:pt x="11299" y="7518"/>
                    <a:pt x="11326" y="7662"/>
                  </a:cubicBezTo>
                  <a:cubicBezTo>
                    <a:pt x="11334" y="7765"/>
                    <a:pt x="11334" y="7860"/>
                    <a:pt x="11334" y="7963"/>
                  </a:cubicBezTo>
                  <a:cubicBezTo>
                    <a:pt x="11299" y="7714"/>
                    <a:pt x="11256" y="7474"/>
                    <a:pt x="11215" y="7233"/>
                  </a:cubicBezTo>
                  <a:close/>
                  <a:moveTo>
                    <a:pt x="5717" y="7947"/>
                  </a:moveTo>
                  <a:cubicBezTo>
                    <a:pt x="5896" y="7963"/>
                    <a:pt x="6078" y="7982"/>
                    <a:pt x="6257" y="8006"/>
                  </a:cubicBezTo>
                  <a:cubicBezTo>
                    <a:pt x="6249" y="8015"/>
                    <a:pt x="6240" y="8023"/>
                    <a:pt x="6240" y="8033"/>
                  </a:cubicBezTo>
                  <a:lnTo>
                    <a:pt x="6232" y="8033"/>
                  </a:lnTo>
                  <a:cubicBezTo>
                    <a:pt x="6146" y="8033"/>
                    <a:pt x="6051" y="8023"/>
                    <a:pt x="5966" y="8015"/>
                  </a:cubicBezTo>
                  <a:cubicBezTo>
                    <a:pt x="5958" y="7998"/>
                    <a:pt x="5939" y="7990"/>
                    <a:pt x="5915" y="7990"/>
                  </a:cubicBezTo>
                  <a:cubicBezTo>
                    <a:pt x="5888" y="7990"/>
                    <a:pt x="5855" y="7998"/>
                    <a:pt x="5820" y="7998"/>
                  </a:cubicBezTo>
                  <a:cubicBezTo>
                    <a:pt x="5733" y="7990"/>
                    <a:pt x="5649" y="7982"/>
                    <a:pt x="5562" y="7971"/>
                  </a:cubicBezTo>
                  <a:cubicBezTo>
                    <a:pt x="5614" y="7963"/>
                    <a:pt x="5665" y="7955"/>
                    <a:pt x="5717" y="7947"/>
                  </a:cubicBezTo>
                  <a:close/>
                  <a:moveTo>
                    <a:pt x="8568" y="7843"/>
                  </a:moveTo>
                  <a:cubicBezTo>
                    <a:pt x="8576" y="7903"/>
                    <a:pt x="8576" y="7963"/>
                    <a:pt x="8576" y="8015"/>
                  </a:cubicBezTo>
                  <a:cubicBezTo>
                    <a:pt x="8576" y="8023"/>
                    <a:pt x="8568" y="8033"/>
                    <a:pt x="8568" y="8041"/>
                  </a:cubicBezTo>
                  <a:cubicBezTo>
                    <a:pt x="8560" y="8058"/>
                    <a:pt x="8551" y="8085"/>
                    <a:pt x="8543" y="8109"/>
                  </a:cubicBezTo>
                  <a:cubicBezTo>
                    <a:pt x="8551" y="8023"/>
                    <a:pt x="8560" y="7930"/>
                    <a:pt x="8568" y="7843"/>
                  </a:cubicBezTo>
                  <a:close/>
                  <a:moveTo>
                    <a:pt x="5896" y="8136"/>
                  </a:moveTo>
                  <a:cubicBezTo>
                    <a:pt x="5923" y="8136"/>
                    <a:pt x="5948" y="8136"/>
                    <a:pt x="5983" y="8144"/>
                  </a:cubicBezTo>
                  <a:cubicBezTo>
                    <a:pt x="5966" y="8144"/>
                    <a:pt x="5948" y="8153"/>
                    <a:pt x="5931" y="8161"/>
                  </a:cubicBezTo>
                  <a:cubicBezTo>
                    <a:pt x="5674" y="8177"/>
                    <a:pt x="5416" y="8256"/>
                    <a:pt x="5150" y="8264"/>
                  </a:cubicBezTo>
                  <a:cubicBezTo>
                    <a:pt x="5098" y="8272"/>
                    <a:pt x="5020" y="8272"/>
                    <a:pt x="4944" y="8272"/>
                  </a:cubicBezTo>
                  <a:cubicBezTo>
                    <a:pt x="5030" y="8264"/>
                    <a:pt x="5115" y="8256"/>
                    <a:pt x="5193" y="8247"/>
                  </a:cubicBezTo>
                  <a:cubicBezTo>
                    <a:pt x="5424" y="8221"/>
                    <a:pt x="5674" y="8196"/>
                    <a:pt x="5896" y="8136"/>
                  </a:cubicBezTo>
                  <a:close/>
                  <a:moveTo>
                    <a:pt x="11798" y="5928"/>
                  </a:moveTo>
                  <a:cubicBezTo>
                    <a:pt x="11823" y="5980"/>
                    <a:pt x="11858" y="6023"/>
                    <a:pt x="11893" y="6075"/>
                  </a:cubicBezTo>
                  <a:cubicBezTo>
                    <a:pt x="11944" y="6203"/>
                    <a:pt x="11996" y="6332"/>
                    <a:pt x="12039" y="6460"/>
                  </a:cubicBezTo>
                  <a:cubicBezTo>
                    <a:pt x="12091" y="6683"/>
                    <a:pt x="12142" y="6916"/>
                    <a:pt x="12235" y="7130"/>
                  </a:cubicBezTo>
                  <a:cubicBezTo>
                    <a:pt x="12245" y="7147"/>
                    <a:pt x="12254" y="7157"/>
                    <a:pt x="12262" y="7165"/>
                  </a:cubicBezTo>
                  <a:cubicBezTo>
                    <a:pt x="12338" y="7466"/>
                    <a:pt x="12408" y="7775"/>
                    <a:pt x="12460" y="8074"/>
                  </a:cubicBezTo>
                  <a:cubicBezTo>
                    <a:pt x="12476" y="8144"/>
                    <a:pt x="12484" y="8212"/>
                    <a:pt x="12493" y="8280"/>
                  </a:cubicBezTo>
                  <a:cubicBezTo>
                    <a:pt x="12433" y="8015"/>
                    <a:pt x="12348" y="7765"/>
                    <a:pt x="12270" y="7499"/>
                  </a:cubicBezTo>
                  <a:cubicBezTo>
                    <a:pt x="12184" y="7198"/>
                    <a:pt x="12142" y="6889"/>
                    <a:pt x="12047" y="6590"/>
                  </a:cubicBezTo>
                  <a:cubicBezTo>
                    <a:pt x="11977" y="6365"/>
                    <a:pt x="11885" y="6143"/>
                    <a:pt x="11798" y="5928"/>
                  </a:cubicBezTo>
                  <a:close/>
                  <a:moveTo>
                    <a:pt x="13708" y="7774"/>
                  </a:moveTo>
                  <a:cubicBezTo>
                    <a:pt x="13721" y="7808"/>
                    <a:pt x="13752" y="7823"/>
                    <a:pt x="13785" y="7823"/>
                  </a:cubicBezTo>
                  <a:cubicBezTo>
                    <a:pt x="13805" y="7823"/>
                    <a:pt x="13825" y="7818"/>
                    <a:pt x="13843" y="7808"/>
                  </a:cubicBezTo>
                  <a:cubicBezTo>
                    <a:pt x="13851" y="7990"/>
                    <a:pt x="13859" y="8169"/>
                    <a:pt x="13859" y="8351"/>
                  </a:cubicBezTo>
                  <a:cubicBezTo>
                    <a:pt x="13824" y="8204"/>
                    <a:pt x="13800" y="8066"/>
                    <a:pt x="13756" y="7920"/>
                  </a:cubicBezTo>
                  <a:cubicBezTo>
                    <a:pt x="13741" y="7871"/>
                    <a:pt x="13723" y="7822"/>
                    <a:pt x="13708" y="7774"/>
                  </a:cubicBezTo>
                  <a:close/>
                  <a:moveTo>
                    <a:pt x="3132" y="8351"/>
                  </a:moveTo>
                  <a:cubicBezTo>
                    <a:pt x="3156" y="8359"/>
                    <a:pt x="3175" y="8359"/>
                    <a:pt x="3192" y="8367"/>
                  </a:cubicBezTo>
                  <a:cubicBezTo>
                    <a:pt x="3132" y="8359"/>
                    <a:pt x="3072" y="8359"/>
                    <a:pt x="3010" y="8359"/>
                  </a:cubicBezTo>
                  <a:cubicBezTo>
                    <a:pt x="3053" y="8359"/>
                    <a:pt x="3097" y="8351"/>
                    <a:pt x="3132" y="8351"/>
                  </a:cubicBezTo>
                  <a:close/>
                  <a:moveTo>
                    <a:pt x="13008" y="7852"/>
                  </a:moveTo>
                  <a:lnTo>
                    <a:pt x="13008" y="7852"/>
                  </a:lnTo>
                  <a:cubicBezTo>
                    <a:pt x="13018" y="7903"/>
                    <a:pt x="13027" y="7955"/>
                    <a:pt x="13027" y="8006"/>
                  </a:cubicBezTo>
                  <a:cubicBezTo>
                    <a:pt x="13043" y="8153"/>
                    <a:pt x="13051" y="8291"/>
                    <a:pt x="13051" y="8435"/>
                  </a:cubicBezTo>
                  <a:cubicBezTo>
                    <a:pt x="13027" y="8435"/>
                    <a:pt x="13008" y="8445"/>
                    <a:pt x="12992" y="8454"/>
                  </a:cubicBezTo>
                  <a:cubicBezTo>
                    <a:pt x="13018" y="8256"/>
                    <a:pt x="13035" y="8050"/>
                    <a:pt x="13008" y="7852"/>
                  </a:cubicBezTo>
                  <a:close/>
                  <a:moveTo>
                    <a:pt x="2383" y="8394"/>
                  </a:moveTo>
                  <a:lnTo>
                    <a:pt x="2383" y="8435"/>
                  </a:lnTo>
                  <a:cubicBezTo>
                    <a:pt x="2332" y="8445"/>
                    <a:pt x="2280" y="8462"/>
                    <a:pt x="2221" y="8478"/>
                  </a:cubicBezTo>
                  <a:cubicBezTo>
                    <a:pt x="2264" y="8454"/>
                    <a:pt x="2315" y="8427"/>
                    <a:pt x="2367" y="8402"/>
                  </a:cubicBezTo>
                  <a:cubicBezTo>
                    <a:pt x="2367" y="8402"/>
                    <a:pt x="2375" y="8402"/>
                    <a:pt x="2383" y="8394"/>
                  </a:cubicBezTo>
                  <a:close/>
                  <a:moveTo>
                    <a:pt x="4211" y="8433"/>
                  </a:moveTo>
                  <a:cubicBezTo>
                    <a:pt x="4323" y="8433"/>
                    <a:pt x="4442" y="8448"/>
                    <a:pt x="4548" y="8462"/>
                  </a:cubicBezTo>
                  <a:cubicBezTo>
                    <a:pt x="4556" y="8470"/>
                    <a:pt x="4567" y="8478"/>
                    <a:pt x="4583" y="8487"/>
                  </a:cubicBezTo>
                  <a:cubicBezTo>
                    <a:pt x="4560" y="8491"/>
                    <a:pt x="4534" y="8493"/>
                    <a:pt x="4506" y="8493"/>
                  </a:cubicBezTo>
                  <a:cubicBezTo>
                    <a:pt x="4405" y="8493"/>
                    <a:pt x="4273" y="8469"/>
                    <a:pt x="4144" y="8435"/>
                  </a:cubicBezTo>
                  <a:cubicBezTo>
                    <a:pt x="4166" y="8434"/>
                    <a:pt x="4188" y="8433"/>
                    <a:pt x="4211" y="8433"/>
                  </a:cubicBezTo>
                  <a:close/>
                  <a:moveTo>
                    <a:pt x="5305" y="8470"/>
                  </a:moveTo>
                  <a:cubicBezTo>
                    <a:pt x="5261" y="8478"/>
                    <a:pt x="5226" y="8487"/>
                    <a:pt x="5185" y="8497"/>
                  </a:cubicBezTo>
                  <a:cubicBezTo>
                    <a:pt x="5055" y="8522"/>
                    <a:pt x="4927" y="8538"/>
                    <a:pt x="4797" y="8557"/>
                  </a:cubicBezTo>
                  <a:cubicBezTo>
                    <a:pt x="4806" y="8548"/>
                    <a:pt x="4814" y="8548"/>
                    <a:pt x="4824" y="8538"/>
                  </a:cubicBezTo>
                  <a:cubicBezTo>
                    <a:pt x="4979" y="8538"/>
                    <a:pt x="5142" y="8497"/>
                    <a:pt x="5236" y="8478"/>
                  </a:cubicBezTo>
                  <a:cubicBezTo>
                    <a:pt x="5261" y="8478"/>
                    <a:pt x="5278" y="8470"/>
                    <a:pt x="5305" y="8470"/>
                  </a:cubicBezTo>
                  <a:close/>
                  <a:moveTo>
                    <a:pt x="13971" y="7456"/>
                  </a:moveTo>
                  <a:lnTo>
                    <a:pt x="13971" y="7456"/>
                  </a:lnTo>
                  <a:cubicBezTo>
                    <a:pt x="14014" y="7594"/>
                    <a:pt x="14049" y="7714"/>
                    <a:pt x="14057" y="7860"/>
                  </a:cubicBezTo>
                  <a:cubicBezTo>
                    <a:pt x="14066" y="8023"/>
                    <a:pt x="14057" y="8177"/>
                    <a:pt x="14066" y="8342"/>
                  </a:cubicBezTo>
                  <a:cubicBezTo>
                    <a:pt x="14066" y="8538"/>
                    <a:pt x="14031" y="8736"/>
                    <a:pt x="14014" y="8934"/>
                  </a:cubicBezTo>
                  <a:cubicBezTo>
                    <a:pt x="14039" y="8470"/>
                    <a:pt x="14057" y="7938"/>
                    <a:pt x="13971" y="7456"/>
                  </a:cubicBezTo>
                  <a:close/>
                  <a:moveTo>
                    <a:pt x="14006" y="9115"/>
                  </a:moveTo>
                  <a:cubicBezTo>
                    <a:pt x="14014" y="9183"/>
                    <a:pt x="14006" y="9243"/>
                    <a:pt x="14006" y="9311"/>
                  </a:cubicBezTo>
                  <a:lnTo>
                    <a:pt x="14006" y="9286"/>
                  </a:lnTo>
                  <a:lnTo>
                    <a:pt x="14006" y="9115"/>
                  </a:lnTo>
                  <a:close/>
                  <a:moveTo>
                    <a:pt x="5803" y="9064"/>
                  </a:moveTo>
                  <a:lnTo>
                    <a:pt x="5803" y="9064"/>
                  </a:lnTo>
                  <a:cubicBezTo>
                    <a:pt x="5760" y="9157"/>
                    <a:pt x="5717" y="9251"/>
                    <a:pt x="5682" y="9346"/>
                  </a:cubicBezTo>
                  <a:cubicBezTo>
                    <a:pt x="5674" y="9363"/>
                    <a:pt x="5665" y="9390"/>
                    <a:pt x="5665" y="9406"/>
                  </a:cubicBezTo>
                  <a:cubicBezTo>
                    <a:pt x="5649" y="9381"/>
                    <a:pt x="5622" y="9363"/>
                    <a:pt x="5587" y="9354"/>
                  </a:cubicBezTo>
                  <a:cubicBezTo>
                    <a:pt x="5665" y="9260"/>
                    <a:pt x="5733" y="9157"/>
                    <a:pt x="5803" y="9064"/>
                  </a:cubicBezTo>
                  <a:close/>
                  <a:moveTo>
                    <a:pt x="8679" y="9148"/>
                  </a:moveTo>
                  <a:lnTo>
                    <a:pt x="8679" y="9148"/>
                  </a:lnTo>
                  <a:cubicBezTo>
                    <a:pt x="8698" y="9260"/>
                    <a:pt x="8714" y="9373"/>
                    <a:pt x="8731" y="9484"/>
                  </a:cubicBezTo>
                  <a:cubicBezTo>
                    <a:pt x="8731" y="9486"/>
                    <a:pt x="8731" y="9487"/>
                    <a:pt x="8731" y="9489"/>
                  </a:cubicBezTo>
                  <a:lnTo>
                    <a:pt x="8731" y="9489"/>
                  </a:lnTo>
                  <a:cubicBezTo>
                    <a:pt x="8710" y="9372"/>
                    <a:pt x="8695" y="9261"/>
                    <a:pt x="8679" y="9148"/>
                  </a:cubicBezTo>
                  <a:close/>
                  <a:moveTo>
                    <a:pt x="13018" y="8994"/>
                  </a:moveTo>
                  <a:lnTo>
                    <a:pt x="13018" y="8994"/>
                  </a:lnTo>
                  <a:cubicBezTo>
                    <a:pt x="13000" y="9064"/>
                    <a:pt x="12992" y="9132"/>
                    <a:pt x="12983" y="9200"/>
                  </a:cubicBezTo>
                  <a:cubicBezTo>
                    <a:pt x="12957" y="9321"/>
                    <a:pt x="12932" y="9433"/>
                    <a:pt x="12897" y="9544"/>
                  </a:cubicBezTo>
                  <a:cubicBezTo>
                    <a:pt x="12915" y="9441"/>
                    <a:pt x="12932" y="9338"/>
                    <a:pt x="12948" y="9227"/>
                  </a:cubicBezTo>
                  <a:cubicBezTo>
                    <a:pt x="12967" y="9148"/>
                    <a:pt x="12992" y="9072"/>
                    <a:pt x="13018" y="8994"/>
                  </a:cubicBezTo>
                  <a:close/>
                  <a:moveTo>
                    <a:pt x="10268" y="9311"/>
                  </a:moveTo>
                  <a:lnTo>
                    <a:pt x="10268" y="9311"/>
                  </a:lnTo>
                  <a:cubicBezTo>
                    <a:pt x="10252" y="9398"/>
                    <a:pt x="10235" y="9484"/>
                    <a:pt x="10217" y="9579"/>
                  </a:cubicBezTo>
                  <a:cubicBezTo>
                    <a:pt x="10217" y="9536"/>
                    <a:pt x="10225" y="9501"/>
                    <a:pt x="10225" y="9466"/>
                  </a:cubicBezTo>
                  <a:cubicBezTo>
                    <a:pt x="10235" y="9414"/>
                    <a:pt x="10252" y="9363"/>
                    <a:pt x="10268" y="9311"/>
                  </a:cubicBezTo>
                  <a:close/>
                  <a:moveTo>
                    <a:pt x="4900" y="9587"/>
                  </a:moveTo>
                  <a:cubicBezTo>
                    <a:pt x="4892" y="9596"/>
                    <a:pt x="4876" y="9604"/>
                    <a:pt x="4865" y="9604"/>
                  </a:cubicBezTo>
                  <a:cubicBezTo>
                    <a:pt x="4832" y="9631"/>
                    <a:pt x="4789" y="9647"/>
                    <a:pt x="4754" y="9664"/>
                  </a:cubicBezTo>
                  <a:cubicBezTo>
                    <a:pt x="4738" y="9655"/>
                    <a:pt x="4721" y="9655"/>
                    <a:pt x="4711" y="9655"/>
                  </a:cubicBezTo>
                  <a:cubicBezTo>
                    <a:pt x="4773" y="9639"/>
                    <a:pt x="4841" y="9612"/>
                    <a:pt x="4900" y="9587"/>
                  </a:cubicBezTo>
                  <a:close/>
                  <a:moveTo>
                    <a:pt x="7426" y="8847"/>
                  </a:moveTo>
                  <a:cubicBezTo>
                    <a:pt x="7451" y="9141"/>
                    <a:pt x="7482" y="9435"/>
                    <a:pt x="7537" y="9722"/>
                  </a:cubicBezTo>
                  <a:lnTo>
                    <a:pt x="7537" y="9722"/>
                  </a:lnTo>
                  <a:cubicBezTo>
                    <a:pt x="7522" y="9679"/>
                    <a:pt x="7487" y="9658"/>
                    <a:pt x="7452" y="9658"/>
                  </a:cubicBezTo>
                  <a:cubicBezTo>
                    <a:pt x="7426" y="9658"/>
                    <a:pt x="7401" y="9669"/>
                    <a:pt x="7382" y="9690"/>
                  </a:cubicBezTo>
                  <a:cubicBezTo>
                    <a:pt x="7382" y="9406"/>
                    <a:pt x="7401" y="9132"/>
                    <a:pt x="7426" y="8847"/>
                  </a:cubicBezTo>
                  <a:close/>
                  <a:moveTo>
                    <a:pt x="7537" y="9724"/>
                  </a:moveTo>
                  <a:lnTo>
                    <a:pt x="7537" y="9724"/>
                  </a:lnTo>
                  <a:cubicBezTo>
                    <a:pt x="7540" y="9738"/>
                    <a:pt x="7542" y="9753"/>
                    <a:pt x="7545" y="9767"/>
                  </a:cubicBezTo>
                  <a:cubicBezTo>
                    <a:pt x="7537" y="9751"/>
                    <a:pt x="7537" y="9742"/>
                    <a:pt x="7537" y="9724"/>
                  </a:cubicBezTo>
                  <a:close/>
                  <a:moveTo>
                    <a:pt x="4618" y="9672"/>
                  </a:moveTo>
                  <a:lnTo>
                    <a:pt x="4618" y="9672"/>
                  </a:lnTo>
                  <a:cubicBezTo>
                    <a:pt x="4591" y="9682"/>
                    <a:pt x="4567" y="9690"/>
                    <a:pt x="4540" y="9699"/>
                  </a:cubicBezTo>
                  <a:cubicBezTo>
                    <a:pt x="4445" y="9723"/>
                    <a:pt x="4342" y="9758"/>
                    <a:pt x="4247" y="9794"/>
                  </a:cubicBezTo>
                  <a:cubicBezTo>
                    <a:pt x="4239" y="9775"/>
                    <a:pt x="4230" y="9767"/>
                    <a:pt x="4214" y="9758"/>
                  </a:cubicBezTo>
                  <a:cubicBezTo>
                    <a:pt x="4350" y="9723"/>
                    <a:pt x="4488" y="9707"/>
                    <a:pt x="4618" y="9672"/>
                  </a:cubicBezTo>
                  <a:close/>
                  <a:moveTo>
                    <a:pt x="10200" y="9690"/>
                  </a:moveTo>
                  <a:lnTo>
                    <a:pt x="10200" y="9690"/>
                  </a:lnTo>
                  <a:cubicBezTo>
                    <a:pt x="10192" y="9758"/>
                    <a:pt x="10174" y="9818"/>
                    <a:pt x="10165" y="9888"/>
                  </a:cubicBezTo>
                  <a:cubicBezTo>
                    <a:pt x="10165" y="9837"/>
                    <a:pt x="10157" y="9785"/>
                    <a:pt x="10157" y="9734"/>
                  </a:cubicBezTo>
                  <a:cubicBezTo>
                    <a:pt x="10174" y="9723"/>
                    <a:pt x="10192" y="9707"/>
                    <a:pt x="10200" y="9690"/>
                  </a:cubicBezTo>
                  <a:close/>
                  <a:moveTo>
                    <a:pt x="4420" y="9991"/>
                  </a:moveTo>
                  <a:lnTo>
                    <a:pt x="4420" y="9991"/>
                  </a:lnTo>
                  <a:cubicBezTo>
                    <a:pt x="4377" y="10024"/>
                    <a:pt x="4325" y="10059"/>
                    <a:pt x="4282" y="10095"/>
                  </a:cubicBezTo>
                  <a:cubicBezTo>
                    <a:pt x="4247" y="10111"/>
                    <a:pt x="4214" y="10136"/>
                    <a:pt x="4179" y="10154"/>
                  </a:cubicBezTo>
                  <a:cubicBezTo>
                    <a:pt x="4171" y="10136"/>
                    <a:pt x="4162" y="10127"/>
                    <a:pt x="4144" y="10127"/>
                  </a:cubicBezTo>
                  <a:cubicBezTo>
                    <a:pt x="4239" y="10084"/>
                    <a:pt x="4334" y="10043"/>
                    <a:pt x="4420" y="9991"/>
                  </a:cubicBezTo>
                  <a:close/>
                  <a:moveTo>
                    <a:pt x="8792" y="7800"/>
                  </a:moveTo>
                  <a:lnTo>
                    <a:pt x="8792" y="7800"/>
                  </a:lnTo>
                  <a:cubicBezTo>
                    <a:pt x="8912" y="8212"/>
                    <a:pt x="9153" y="8590"/>
                    <a:pt x="9213" y="9029"/>
                  </a:cubicBezTo>
                  <a:cubicBezTo>
                    <a:pt x="9256" y="9346"/>
                    <a:pt x="9281" y="9682"/>
                    <a:pt x="9289" y="10000"/>
                  </a:cubicBezTo>
                  <a:cubicBezTo>
                    <a:pt x="9289" y="10136"/>
                    <a:pt x="9281" y="10274"/>
                    <a:pt x="9265" y="10412"/>
                  </a:cubicBezTo>
                  <a:cubicBezTo>
                    <a:pt x="9265" y="10360"/>
                    <a:pt x="9256" y="10309"/>
                    <a:pt x="9256" y="10266"/>
                  </a:cubicBezTo>
                  <a:cubicBezTo>
                    <a:pt x="9238" y="10016"/>
                    <a:pt x="9246" y="9715"/>
                    <a:pt x="9161" y="9476"/>
                  </a:cubicBezTo>
                  <a:cubicBezTo>
                    <a:pt x="9110" y="9080"/>
                    <a:pt x="9015" y="8684"/>
                    <a:pt x="8964" y="8299"/>
                  </a:cubicBezTo>
                  <a:cubicBezTo>
                    <a:pt x="8958" y="8240"/>
                    <a:pt x="8911" y="8213"/>
                    <a:pt x="8866" y="8213"/>
                  </a:cubicBezTo>
                  <a:cubicBezTo>
                    <a:pt x="8845" y="8213"/>
                    <a:pt x="8825" y="8219"/>
                    <a:pt x="8809" y="8229"/>
                  </a:cubicBezTo>
                  <a:cubicBezTo>
                    <a:pt x="8801" y="8085"/>
                    <a:pt x="8792" y="7938"/>
                    <a:pt x="8792" y="7800"/>
                  </a:cubicBezTo>
                  <a:close/>
                  <a:moveTo>
                    <a:pt x="2435" y="10404"/>
                  </a:moveTo>
                  <a:cubicBezTo>
                    <a:pt x="2435" y="10428"/>
                    <a:pt x="2454" y="10455"/>
                    <a:pt x="2470" y="10464"/>
                  </a:cubicBezTo>
                  <a:cubicBezTo>
                    <a:pt x="2454" y="10472"/>
                    <a:pt x="2454" y="10488"/>
                    <a:pt x="2454" y="10496"/>
                  </a:cubicBezTo>
                  <a:lnTo>
                    <a:pt x="2196" y="10496"/>
                  </a:lnTo>
                  <a:cubicBezTo>
                    <a:pt x="2272" y="10464"/>
                    <a:pt x="2359" y="10437"/>
                    <a:pt x="2435" y="10404"/>
                  </a:cubicBezTo>
                  <a:close/>
                  <a:moveTo>
                    <a:pt x="11472" y="9664"/>
                  </a:moveTo>
                  <a:cubicBezTo>
                    <a:pt x="11476" y="9668"/>
                    <a:pt x="11483" y="9670"/>
                    <a:pt x="11490" y="9670"/>
                  </a:cubicBezTo>
                  <a:cubicBezTo>
                    <a:pt x="11497" y="9670"/>
                    <a:pt x="11505" y="9668"/>
                    <a:pt x="11514" y="9664"/>
                  </a:cubicBezTo>
                  <a:lnTo>
                    <a:pt x="11514" y="9664"/>
                  </a:lnTo>
                  <a:cubicBezTo>
                    <a:pt x="11481" y="9905"/>
                    <a:pt x="11462" y="10136"/>
                    <a:pt x="11402" y="10369"/>
                  </a:cubicBezTo>
                  <a:cubicBezTo>
                    <a:pt x="11386" y="10455"/>
                    <a:pt x="11369" y="10532"/>
                    <a:pt x="11342" y="10618"/>
                  </a:cubicBezTo>
                  <a:cubicBezTo>
                    <a:pt x="11359" y="10472"/>
                    <a:pt x="11377" y="10325"/>
                    <a:pt x="11394" y="10187"/>
                  </a:cubicBezTo>
                  <a:cubicBezTo>
                    <a:pt x="11421" y="10016"/>
                    <a:pt x="11454" y="9845"/>
                    <a:pt x="11472" y="9664"/>
                  </a:cubicBezTo>
                  <a:close/>
                  <a:moveTo>
                    <a:pt x="12734" y="10000"/>
                  </a:moveTo>
                  <a:cubicBezTo>
                    <a:pt x="12709" y="10076"/>
                    <a:pt x="12674" y="10154"/>
                    <a:pt x="12647" y="10239"/>
                  </a:cubicBezTo>
                  <a:cubicBezTo>
                    <a:pt x="12579" y="10445"/>
                    <a:pt x="12511" y="10651"/>
                    <a:pt x="12460" y="10857"/>
                  </a:cubicBezTo>
                  <a:cubicBezTo>
                    <a:pt x="12476" y="10703"/>
                    <a:pt x="12493" y="10548"/>
                    <a:pt x="12520" y="10393"/>
                  </a:cubicBezTo>
                  <a:cubicBezTo>
                    <a:pt x="12555" y="10385"/>
                    <a:pt x="12588" y="10369"/>
                    <a:pt x="12596" y="10325"/>
                  </a:cubicBezTo>
                  <a:cubicBezTo>
                    <a:pt x="12631" y="10214"/>
                    <a:pt x="12666" y="10103"/>
                    <a:pt x="12699" y="10000"/>
                  </a:cubicBezTo>
                  <a:close/>
                  <a:moveTo>
                    <a:pt x="8972" y="10746"/>
                  </a:moveTo>
                  <a:cubicBezTo>
                    <a:pt x="8999" y="10781"/>
                    <a:pt x="9023" y="10806"/>
                    <a:pt x="9058" y="10824"/>
                  </a:cubicBezTo>
                  <a:cubicBezTo>
                    <a:pt x="9079" y="10835"/>
                    <a:pt x="9104" y="10845"/>
                    <a:pt x="9129" y="10845"/>
                  </a:cubicBezTo>
                  <a:cubicBezTo>
                    <a:pt x="9143" y="10845"/>
                    <a:pt x="9157" y="10842"/>
                    <a:pt x="9170" y="10833"/>
                  </a:cubicBezTo>
                  <a:cubicBezTo>
                    <a:pt x="9194" y="10816"/>
                    <a:pt x="9213" y="10797"/>
                    <a:pt x="9229" y="10781"/>
                  </a:cubicBezTo>
                  <a:lnTo>
                    <a:pt x="9229" y="10781"/>
                  </a:lnTo>
                  <a:cubicBezTo>
                    <a:pt x="9221" y="10868"/>
                    <a:pt x="9205" y="10960"/>
                    <a:pt x="9205" y="11047"/>
                  </a:cubicBezTo>
                  <a:cubicBezTo>
                    <a:pt x="9194" y="11142"/>
                    <a:pt x="9186" y="11237"/>
                    <a:pt x="9186" y="11331"/>
                  </a:cubicBezTo>
                  <a:lnTo>
                    <a:pt x="9186" y="11321"/>
                  </a:lnTo>
                  <a:cubicBezTo>
                    <a:pt x="9118" y="11133"/>
                    <a:pt x="9040" y="10944"/>
                    <a:pt x="8972" y="10746"/>
                  </a:cubicBezTo>
                  <a:close/>
                  <a:moveTo>
                    <a:pt x="7168" y="10008"/>
                  </a:moveTo>
                  <a:lnTo>
                    <a:pt x="7168" y="10008"/>
                  </a:lnTo>
                  <a:cubicBezTo>
                    <a:pt x="7176" y="10222"/>
                    <a:pt x="7211" y="10428"/>
                    <a:pt x="7271" y="10643"/>
                  </a:cubicBezTo>
                  <a:cubicBezTo>
                    <a:pt x="7331" y="10841"/>
                    <a:pt x="7374" y="11039"/>
                    <a:pt x="7453" y="11228"/>
                  </a:cubicBezTo>
                  <a:cubicBezTo>
                    <a:pt x="7469" y="11280"/>
                    <a:pt x="7494" y="11331"/>
                    <a:pt x="7521" y="11391"/>
                  </a:cubicBezTo>
                  <a:cubicBezTo>
                    <a:pt x="7409" y="11210"/>
                    <a:pt x="7306" y="11012"/>
                    <a:pt x="7246" y="10806"/>
                  </a:cubicBezTo>
                  <a:cubicBezTo>
                    <a:pt x="7185" y="10548"/>
                    <a:pt x="7160" y="10274"/>
                    <a:pt x="7168" y="10008"/>
                  </a:cubicBezTo>
                  <a:close/>
                  <a:moveTo>
                    <a:pt x="7597" y="9981"/>
                  </a:moveTo>
                  <a:lnTo>
                    <a:pt x="7597" y="9981"/>
                  </a:lnTo>
                  <a:cubicBezTo>
                    <a:pt x="7615" y="10059"/>
                    <a:pt x="7640" y="10146"/>
                    <a:pt x="7667" y="10222"/>
                  </a:cubicBezTo>
                  <a:cubicBezTo>
                    <a:pt x="7751" y="10488"/>
                    <a:pt x="7846" y="10738"/>
                    <a:pt x="7898" y="11012"/>
                  </a:cubicBezTo>
                  <a:cubicBezTo>
                    <a:pt x="7925" y="11158"/>
                    <a:pt x="7941" y="11305"/>
                    <a:pt x="7958" y="11451"/>
                  </a:cubicBezTo>
                  <a:cubicBezTo>
                    <a:pt x="7925" y="11261"/>
                    <a:pt x="7865" y="11074"/>
                    <a:pt x="7795" y="10884"/>
                  </a:cubicBezTo>
                  <a:cubicBezTo>
                    <a:pt x="7692" y="10591"/>
                    <a:pt x="7659" y="10282"/>
                    <a:pt x="7597" y="9981"/>
                  </a:cubicBezTo>
                  <a:close/>
                  <a:moveTo>
                    <a:pt x="2856" y="11399"/>
                  </a:moveTo>
                  <a:lnTo>
                    <a:pt x="2856" y="11399"/>
                  </a:lnTo>
                  <a:cubicBezTo>
                    <a:pt x="2736" y="11443"/>
                    <a:pt x="2608" y="11494"/>
                    <a:pt x="2487" y="11546"/>
                  </a:cubicBezTo>
                  <a:cubicBezTo>
                    <a:pt x="2427" y="11570"/>
                    <a:pt x="2367" y="11597"/>
                    <a:pt x="2307" y="11622"/>
                  </a:cubicBezTo>
                  <a:cubicBezTo>
                    <a:pt x="2219" y="11662"/>
                    <a:pt x="2125" y="11702"/>
                    <a:pt x="2036" y="11749"/>
                  </a:cubicBezTo>
                  <a:lnTo>
                    <a:pt x="2036" y="11749"/>
                  </a:lnTo>
                  <a:cubicBezTo>
                    <a:pt x="2302" y="11577"/>
                    <a:pt x="2567" y="11475"/>
                    <a:pt x="2856" y="11399"/>
                  </a:cubicBezTo>
                  <a:close/>
                  <a:moveTo>
                    <a:pt x="2513" y="11692"/>
                  </a:moveTo>
                  <a:lnTo>
                    <a:pt x="2513" y="11692"/>
                  </a:lnTo>
                  <a:cubicBezTo>
                    <a:pt x="2470" y="11709"/>
                    <a:pt x="2427" y="11733"/>
                    <a:pt x="2383" y="11752"/>
                  </a:cubicBezTo>
                  <a:cubicBezTo>
                    <a:pt x="2359" y="11760"/>
                    <a:pt x="2340" y="11768"/>
                    <a:pt x="2324" y="11777"/>
                  </a:cubicBezTo>
                  <a:cubicBezTo>
                    <a:pt x="2324" y="11777"/>
                    <a:pt x="2315" y="11777"/>
                    <a:pt x="2315" y="11768"/>
                  </a:cubicBezTo>
                  <a:cubicBezTo>
                    <a:pt x="2359" y="11752"/>
                    <a:pt x="2402" y="11733"/>
                    <a:pt x="2454" y="11717"/>
                  </a:cubicBezTo>
                  <a:cubicBezTo>
                    <a:pt x="2470" y="11709"/>
                    <a:pt x="2487" y="11700"/>
                    <a:pt x="2513" y="11692"/>
                  </a:cubicBezTo>
                  <a:close/>
                  <a:moveTo>
                    <a:pt x="5820" y="11674"/>
                  </a:moveTo>
                  <a:lnTo>
                    <a:pt x="5820" y="11674"/>
                  </a:lnTo>
                  <a:cubicBezTo>
                    <a:pt x="5845" y="11733"/>
                    <a:pt x="5880" y="11795"/>
                    <a:pt x="5906" y="11863"/>
                  </a:cubicBezTo>
                  <a:cubicBezTo>
                    <a:pt x="5896" y="11855"/>
                    <a:pt x="5880" y="11855"/>
                    <a:pt x="5871" y="11855"/>
                  </a:cubicBezTo>
                  <a:cubicBezTo>
                    <a:pt x="5855" y="11795"/>
                    <a:pt x="5836" y="11733"/>
                    <a:pt x="5820" y="11674"/>
                  </a:cubicBezTo>
                  <a:close/>
                  <a:moveTo>
                    <a:pt x="2581" y="11898"/>
                  </a:moveTo>
                  <a:lnTo>
                    <a:pt x="2581" y="11898"/>
                  </a:lnTo>
                  <a:cubicBezTo>
                    <a:pt x="2557" y="11915"/>
                    <a:pt x="2538" y="11931"/>
                    <a:pt x="2513" y="11958"/>
                  </a:cubicBezTo>
                  <a:cubicBezTo>
                    <a:pt x="2478" y="11966"/>
                    <a:pt x="2435" y="11983"/>
                    <a:pt x="2392" y="11991"/>
                  </a:cubicBezTo>
                  <a:cubicBezTo>
                    <a:pt x="2375" y="12001"/>
                    <a:pt x="2359" y="12001"/>
                    <a:pt x="2332" y="12010"/>
                  </a:cubicBezTo>
                  <a:cubicBezTo>
                    <a:pt x="2418" y="11975"/>
                    <a:pt x="2495" y="11931"/>
                    <a:pt x="2581" y="11898"/>
                  </a:cubicBezTo>
                  <a:close/>
                  <a:moveTo>
                    <a:pt x="7984" y="11966"/>
                  </a:moveTo>
                  <a:cubicBezTo>
                    <a:pt x="7993" y="12018"/>
                    <a:pt x="7993" y="12069"/>
                    <a:pt x="7993" y="12121"/>
                  </a:cubicBezTo>
                  <a:lnTo>
                    <a:pt x="7993" y="12156"/>
                  </a:lnTo>
                  <a:cubicBezTo>
                    <a:pt x="7976" y="12121"/>
                    <a:pt x="7958" y="12086"/>
                    <a:pt x="7941" y="12061"/>
                  </a:cubicBezTo>
                  <a:cubicBezTo>
                    <a:pt x="7933" y="12043"/>
                    <a:pt x="7925" y="12026"/>
                    <a:pt x="7916" y="12010"/>
                  </a:cubicBezTo>
                  <a:cubicBezTo>
                    <a:pt x="7941" y="12010"/>
                    <a:pt x="7976" y="11991"/>
                    <a:pt x="7984" y="11966"/>
                  </a:cubicBezTo>
                  <a:close/>
                  <a:moveTo>
                    <a:pt x="3742" y="11614"/>
                  </a:moveTo>
                  <a:lnTo>
                    <a:pt x="3742" y="11614"/>
                  </a:lnTo>
                  <a:cubicBezTo>
                    <a:pt x="3620" y="11674"/>
                    <a:pt x="3509" y="11725"/>
                    <a:pt x="3422" y="11768"/>
                  </a:cubicBezTo>
                  <a:cubicBezTo>
                    <a:pt x="3260" y="11863"/>
                    <a:pt x="3097" y="11950"/>
                    <a:pt x="2926" y="12010"/>
                  </a:cubicBezTo>
                  <a:cubicBezTo>
                    <a:pt x="2668" y="12113"/>
                    <a:pt x="2392" y="12156"/>
                    <a:pt x="2126" y="12216"/>
                  </a:cubicBezTo>
                  <a:cubicBezTo>
                    <a:pt x="2212" y="12189"/>
                    <a:pt x="2299" y="12156"/>
                    <a:pt x="2383" y="12129"/>
                  </a:cubicBezTo>
                  <a:cubicBezTo>
                    <a:pt x="2427" y="12121"/>
                    <a:pt x="2462" y="12113"/>
                    <a:pt x="2505" y="12104"/>
                  </a:cubicBezTo>
                  <a:cubicBezTo>
                    <a:pt x="2513" y="12104"/>
                    <a:pt x="2522" y="12113"/>
                    <a:pt x="2538" y="12113"/>
                  </a:cubicBezTo>
                  <a:cubicBezTo>
                    <a:pt x="2668" y="12094"/>
                    <a:pt x="2796" y="12034"/>
                    <a:pt x="2934" y="11966"/>
                  </a:cubicBezTo>
                  <a:cubicBezTo>
                    <a:pt x="3080" y="11923"/>
                    <a:pt x="3208" y="11863"/>
                    <a:pt x="3330" y="11795"/>
                  </a:cubicBezTo>
                  <a:cubicBezTo>
                    <a:pt x="3441" y="11752"/>
                    <a:pt x="3544" y="11700"/>
                    <a:pt x="3647" y="11649"/>
                  </a:cubicBezTo>
                  <a:cubicBezTo>
                    <a:pt x="3672" y="11641"/>
                    <a:pt x="3707" y="11622"/>
                    <a:pt x="3742" y="11614"/>
                  </a:cubicBezTo>
                  <a:close/>
                  <a:moveTo>
                    <a:pt x="1380" y="12276"/>
                  </a:moveTo>
                  <a:cubicBezTo>
                    <a:pt x="1388" y="12284"/>
                    <a:pt x="1388" y="12284"/>
                    <a:pt x="1396" y="12292"/>
                  </a:cubicBezTo>
                  <a:cubicBezTo>
                    <a:pt x="1380" y="12300"/>
                    <a:pt x="1361" y="12311"/>
                    <a:pt x="1344" y="12319"/>
                  </a:cubicBezTo>
                  <a:cubicBezTo>
                    <a:pt x="1320" y="12335"/>
                    <a:pt x="1293" y="12352"/>
                    <a:pt x="1268" y="12370"/>
                  </a:cubicBezTo>
                  <a:cubicBezTo>
                    <a:pt x="1233" y="12387"/>
                    <a:pt x="1198" y="12395"/>
                    <a:pt x="1155" y="12414"/>
                  </a:cubicBezTo>
                  <a:cubicBezTo>
                    <a:pt x="1241" y="12362"/>
                    <a:pt x="1328" y="12311"/>
                    <a:pt x="1380" y="12276"/>
                  </a:cubicBezTo>
                  <a:close/>
                  <a:moveTo>
                    <a:pt x="6661" y="11348"/>
                  </a:moveTo>
                  <a:cubicBezTo>
                    <a:pt x="6739" y="11657"/>
                    <a:pt x="6834" y="11958"/>
                    <a:pt x="6875" y="12276"/>
                  </a:cubicBezTo>
                  <a:cubicBezTo>
                    <a:pt x="6893" y="12367"/>
                    <a:pt x="6909" y="12459"/>
                    <a:pt x="6918" y="12548"/>
                  </a:cubicBezTo>
                  <a:lnTo>
                    <a:pt x="6918" y="12548"/>
                  </a:lnTo>
                  <a:cubicBezTo>
                    <a:pt x="6915" y="12535"/>
                    <a:pt x="6909" y="12521"/>
                    <a:pt x="6902" y="12506"/>
                  </a:cubicBezTo>
                  <a:cubicBezTo>
                    <a:pt x="6902" y="12498"/>
                    <a:pt x="6902" y="12482"/>
                    <a:pt x="6894" y="12465"/>
                  </a:cubicBezTo>
                  <a:cubicBezTo>
                    <a:pt x="6886" y="12414"/>
                    <a:pt x="6867" y="12362"/>
                    <a:pt x="6859" y="12311"/>
                  </a:cubicBezTo>
                  <a:cubicBezTo>
                    <a:pt x="6783" y="11991"/>
                    <a:pt x="6712" y="11665"/>
                    <a:pt x="6661" y="11348"/>
                  </a:cubicBezTo>
                  <a:close/>
                  <a:moveTo>
                    <a:pt x="666" y="12859"/>
                  </a:moveTo>
                  <a:cubicBezTo>
                    <a:pt x="675" y="12867"/>
                    <a:pt x="691" y="12877"/>
                    <a:pt x="710" y="12886"/>
                  </a:cubicBezTo>
                  <a:cubicBezTo>
                    <a:pt x="658" y="12910"/>
                    <a:pt x="615" y="12929"/>
                    <a:pt x="563" y="12954"/>
                  </a:cubicBezTo>
                  <a:cubicBezTo>
                    <a:pt x="580" y="12945"/>
                    <a:pt x="598" y="12929"/>
                    <a:pt x="615" y="12910"/>
                  </a:cubicBezTo>
                  <a:lnTo>
                    <a:pt x="666" y="12859"/>
                  </a:lnTo>
                  <a:close/>
                  <a:moveTo>
                    <a:pt x="3509" y="12954"/>
                  </a:moveTo>
                  <a:lnTo>
                    <a:pt x="3509" y="12954"/>
                  </a:lnTo>
                  <a:cubicBezTo>
                    <a:pt x="3441" y="13013"/>
                    <a:pt x="3371" y="13065"/>
                    <a:pt x="3295" y="13108"/>
                  </a:cubicBezTo>
                  <a:lnTo>
                    <a:pt x="3140" y="13187"/>
                  </a:lnTo>
                  <a:cubicBezTo>
                    <a:pt x="3140" y="13187"/>
                    <a:pt x="3140" y="13176"/>
                    <a:pt x="3132" y="13168"/>
                  </a:cubicBezTo>
                  <a:cubicBezTo>
                    <a:pt x="3260" y="13100"/>
                    <a:pt x="3381" y="13022"/>
                    <a:pt x="3509" y="12954"/>
                  </a:cubicBezTo>
                  <a:close/>
                  <a:moveTo>
                    <a:pt x="1713" y="13743"/>
                  </a:moveTo>
                  <a:cubicBezTo>
                    <a:pt x="1722" y="13743"/>
                    <a:pt x="1732" y="13754"/>
                    <a:pt x="1740" y="13754"/>
                  </a:cubicBezTo>
                  <a:cubicBezTo>
                    <a:pt x="1670" y="13795"/>
                    <a:pt x="1610" y="13838"/>
                    <a:pt x="1551" y="13890"/>
                  </a:cubicBezTo>
                  <a:lnTo>
                    <a:pt x="1551" y="13890"/>
                  </a:lnTo>
                  <a:cubicBezTo>
                    <a:pt x="1600" y="13840"/>
                    <a:pt x="1657" y="13784"/>
                    <a:pt x="1713" y="13743"/>
                  </a:cubicBezTo>
                  <a:close/>
                  <a:moveTo>
                    <a:pt x="4393" y="13984"/>
                  </a:moveTo>
                  <a:cubicBezTo>
                    <a:pt x="4393" y="14052"/>
                    <a:pt x="4385" y="14123"/>
                    <a:pt x="4385" y="14191"/>
                  </a:cubicBezTo>
                  <a:cubicBezTo>
                    <a:pt x="4377" y="14131"/>
                    <a:pt x="4369" y="14071"/>
                    <a:pt x="4369" y="14011"/>
                  </a:cubicBezTo>
                  <a:cubicBezTo>
                    <a:pt x="4377" y="14011"/>
                    <a:pt x="4385" y="13993"/>
                    <a:pt x="4393" y="13984"/>
                  </a:cubicBezTo>
                  <a:close/>
                  <a:moveTo>
                    <a:pt x="1423" y="14191"/>
                  </a:moveTo>
                  <a:cubicBezTo>
                    <a:pt x="1439" y="14199"/>
                    <a:pt x="1448" y="14207"/>
                    <a:pt x="1474" y="14207"/>
                  </a:cubicBezTo>
                  <a:cubicBezTo>
                    <a:pt x="1491" y="14199"/>
                    <a:pt x="1507" y="14199"/>
                    <a:pt x="1526" y="14191"/>
                  </a:cubicBezTo>
                  <a:lnTo>
                    <a:pt x="1526" y="14191"/>
                  </a:lnTo>
                  <a:cubicBezTo>
                    <a:pt x="1413" y="14259"/>
                    <a:pt x="1309" y="14320"/>
                    <a:pt x="1198" y="14380"/>
                  </a:cubicBezTo>
                  <a:cubicBezTo>
                    <a:pt x="1233" y="14353"/>
                    <a:pt x="1258" y="14320"/>
                    <a:pt x="1293" y="14294"/>
                  </a:cubicBezTo>
                  <a:cubicBezTo>
                    <a:pt x="1336" y="14259"/>
                    <a:pt x="1380" y="14226"/>
                    <a:pt x="1423" y="14191"/>
                  </a:cubicBezTo>
                  <a:close/>
                  <a:moveTo>
                    <a:pt x="3071" y="14322"/>
                  </a:moveTo>
                  <a:cubicBezTo>
                    <a:pt x="3028" y="14373"/>
                    <a:pt x="2977" y="14424"/>
                    <a:pt x="2926" y="14475"/>
                  </a:cubicBezTo>
                  <a:lnTo>
                    <a:pt x="2907" y="14475"/>
                  </a:lnTo>
                  <a:cubicBezTo>
                    <a:pt x="2934" y="14448"/>
                    <a:pt x="2950" y="14424"/>
                    <a:pt x="2977" y="14405"/>
                  </a:cubicBezTo>
                  <a:cubicBezTo>
                    <a:pt x="3006" y="14377"/>
                    <a:pt x="3035" y="14347"/>
                    <a:pt x="3071" y="14322"/>
                  </a:cubicBezTo>
                  <a:close/>
                  <a:moveTo>
                    <a:pt x="1035" y="14310"/>
                  </a:moveTo>
                  <a:cubicBezTo>
                    <a:pt x="1044" y="14320"/>
                    <a:pt x="1044" y="14337"/>
                    <a:pt x="1062" y="14345"/>
                  </a:cubicBezTo>
                  <a:cubicBezTo>
                    <a:pt x="1011" y="14397"/>
                    <a:pt x="967" y="14440"/>
                    <a:pt x="932" y="14508"/>
                  </a:cubicBezTo>
                  <a:cubicBezTo>
                    <a:pt x="924" y="14527"/>
                    <a:pt x="924" y="14543"/>
                    <a:pt x="932" y="14551"/>
                  </a:cubicBezTo>
                  <a:cubicBezTo>
                    <a:pt x="924" y="14560"/>
                    <a:pt x="907" y="14568"/>
                    <a:pt x="897" y="14578"/>
                  </a:cubicBezTo>
                  <a:cubicBezTo>
                    <a:pt x="856" y="14611"/>
                    <a:pt x="813" y="14646"/>
                    <a:pt x="769" y="14681"/>
                  </a:cubicBezTo>
                  <a:cubicBezTo>
                    <a:pt x="856" y="14578"/>
                    <a:pt x="932" y="14456"/>
                    <a:pt x="1011" y="14353"/>
                  </a:cubicBezTo>
                  <a:cubicBezTo>
                    <a:pt x="1019" y="14337"/>
                    <a:pt x="1027" y="14320"/>
                    <a:pt x="1035" y="14310"/>
                  </a:cubicBezTo>
                  <a:close/>
                  <a:moveTo>
                    <a:pt x="3750" y="14353"/>
                  </a:moveTo>
                  <a:cubicBezTo>
                    <a:pt x="3758" y="14465"/>
                    <a:pt x="3758" y="14586"/>
                    <a:pt x="3750" y="14698"/>
                  </a:cubicBezTo>
                  <a:cubicBezTo>
                    <a:pt x="3742" y="14663"/>
                    <a:pt x="3742" y="14630"/>
                    <a:pt x="3732" y="14595"/>
                  </a:cubicBezTo>
                  <a:lnTo>
                    <a:pt x="3732" y="14492"/>
                  </a:lnTo>
                  <a:cubicBezTo>
                    <a:pt x="3742" y="14440"/>
                    <a:pt x="3750" y="14397"/>
                    <a:pt x="3750" y="14353"/>
                  </a:cubicBezTo>
                  <a:close/>
                  <a:moveTo>
                    <a:pt x="2985" y="14920"/>
                  </a:moveTo>
                  <a:cubicBezTo>
                    <a:pt x="2977" y="14939"/>
                    <a:pt x="2950" y="14990"/>
                    <a:pt x="2942" y="15007"/>
                  </a:cubicBezTo>
                  <a:cubicBezTo>
                    <a:pt x="2920" y="15055"/>
                    <a:pt x="2899" y="15100"/>
                    <a:pt x="2876" y="15144"/>
                  </a:cubicBezTo>
                  <a:lnTo>
                    <a:pt x="2876" y="15144"/>
                  </a:lnTo>
                  <a:cubicBezTo>
                    <a:pt x="2899" y="15084"/>
                    <a:pt x="2930" y="15023"/>
                    <a:pt x="2959" y="14964"/>
                  </a:cubicBezTo>
                  <a:cubicBezTo>
                    <a:pt x="2959" y="14955"/>
                    <a:pt x="2959" y="14955"/>
                    <a:pt x="2969" y="14947"/>
                  </a:cubicBezTo>
                  <a:cubicBezTo>
                    <a:pt x="2969" y="14939"/>
                    <a:pt x="2977" y="14929"/>
                    <a:pt x="2985" y="14920"/>
                  </a:cubicBezTo>
                  <a:close/>
                  <a:moveTo>
                    <a:pt x="2856" y="15180"/>
                  </a:moveTo>
                  <a:cubicBezTo>
                    <a:pt x="2848" y="15194"/>
                    <a:pt x="2839" y="15208"/>
                    <a:pt x="2831" y="15221"/>
                  </a:cubicBezTo>
                  <a:cubicBezTo>
                    <a:pt x="2837" y="15208"/>
                    <a:pt x="2844" y="15194"/>
                    <a:pt x="2856" y="15180"/>
                  </a:cubicBezTo>
                  <a:close/>
                  <a:moveTo>
                    <a:pt x="2530" y="14630"/>
                  </a:moveTo>
                  <a:cubicBezTo>
                    <a:pt x="2443" y="14706"/>
                    <a:pt x="2359" y="14774"/>
                    <a:pt x="2264" y="14852"/>
                  </a:cubicBezTo>
                  <a:cubicBezTo>
                    <a:pt x="2204" y="14896"/>
                    <a:pt x="2144" y="14939"/>
                    <a:pt x="2074" y="14972"/>
                  </a:cubicBezTo>
                  <a:lnTo>
                    <a:pt x="2066" y="14972"/>
                  </a:lnTo>
                  <a:cubicBezTo>
                    <a:pt x="2058" y="14972"/>
                    <a:pt x="2049" y="14972"/>
                    <a:pt x="2041" y="14980"/>
                  </a:cubicBezTo>
                  <a:cubicBezTo>
                    <a:pt x="2006" y="14999"/>
                    <a:pt x="1979" y="15023"/>
                    <a:pt x="1955" y="15042"/>
                  </a:cubicBezTo>
                  <a:cubicBezTo>
                    <a:pt x="1765" y="15145"/>
                    <a:pt x="1559" y="15248"/>
                    <a:pt x="1431" y="15403"/>
                  </a:cubicBezTo>
                  <a:cubicBezTo>
                    <a:pt x="1423" y="15411"/>
                    <a:pt x="1423" y="15427"/>
                    <a:pt x="1423" y="15436"/>
                  </a:cubicBezTo>
                  <a:cubicBezTo>
                    <a:pt x="1404" y="15454"/>
                    <a:pt x="1388" y="15462"/>
                    <a:pt x="1371" y="15479"/>
                  </a:cubicBezTo>
                  <a:cubicBezTo>
                    <a:pt x="1285" y="15539"/>
                    <a:pt x="1198" y="15599"/>
                    <a:pt x="1114" y="15669"/>
                  </a:cubicBezTo>
                  <a:cubicBezTo>
                    <a:pt x="1320" y="15454"/>
                    <a:pt x="1559" y="15265"/>
                    <a:pt x="1808" y="15102"/>
                  </a:cubicBezTo>
                  <a:cubicBezTo>
                    <a:pt x="2049" y="14939"/>
                    <a:pt x="2289" y="14793"/>
                    <a:pt x="2530" y="14630"/>
                  </a:cubicBezTo>
                  <a:close/>
                  <a:moveTo>
                    <a:pt x="1721" y="15516"/>
                  </a:moveTo>
                  <a:cubicBezTo>
                    <a:pt x="1715" y="15521"/>
                    <a:pt x="1710" y="15526"/>
                    <a:pt x="1705" y="15530"/>
                  </a:cubicBezTo>
                  <a:cubicBezTo>
                    <a:pt x="1594" y="15609"/>
                    <a:pt x="1483" y="15660"/>
                    <a:pt x="1371" y="15720"/>
                  </a:cubicBezTo>
                  <a:cubicBezTo>
                    <a:pt x="1485" y="15646"/>
                    <a:pt x="1605" y="15581"/>
                    <a:pt x="1721" y="15516"/>
                  </a:cubicBezTo>
                  <a:close/>
                  <a:moveTo>
                    <a:pt x="2444" y="15749"/>
                  </a:moveTo>
                  <a:cubicBezTo>
                    <a:pt x="2376" y="15848"/>
                    <a:pt x="2305" y="15952"/>
                    <a:pt x="2229" y="16054"/>
                  </a:cubicBezTo>
                  <a:lnTo>
                    <a:pt x="2221" y="16054"/>
                  </a:lnTo>
                  <a:lnTo>
                    <a:pt x="2066" y="16209"/>
                  </a:lnTo>
                  <a:cubicBezTo>
                    <a:pt x="2193" y="16058"/>
                    <a:pt x="2325" y="15907"/>
                    <a:pt x="2444" y="15749"/>
                  </a:cubicBezTo>
                  <a:close/>
                  <a:moveTo>
                    <a:pt x="2866" y="15728"/>
                  </a:moveTo>
                  <a:lnTo>
                    <a:pt x="2866" y="15728"/>
                  </a:lnTo>
                  <a:cubicBezTo>
                    <a:pt x="2779" y="15883"/>
                    <a:pt x="2693" y="16038"/>
                    <a:pt x="2598" y="16176"/>
                  </a:cubicBezTo>
                  <a:cubicBezTo>
                    <a:pt x="2573" y="16217"/>
                    <a:pt x="2546" y="16260"/>
                    <a:pt x="2522" y="16295"/>
                  </a:cubicBezTo>
                  <a:cubicBezTo>
                    <a:pt x="2522" y="16279"/>
                    <a:pt x="2513" y="16260"/>
                    <a:pt x="2495" y="16244"/>
                  </a:cubicBezTo>
                  <a:cubicBezTo>
                    <a:pt x="2505" y="16236"/>
                    <a:pt x="2505" y="16227"/>
                    <a:pt x="2513" y="16217"/>
                  </a:cubicBezTo>
                  <a:cubicBezTo>
                    <a:pt x="2641" y="16062"/>
                    <a:pt x="2752" y="15899"/>
                    <a:pt x="2866" y="15728"/>
                  </a:cubicBezTo>
                  <a:close/>
                  <a:moveTo>
                    <a:pt x="3680" y="15712"/>
                  </a:moveTo>
                  <a:cubicBezTo>
                    <a:pt x="3655" y="15823"/>
                    <a:pt x="3620" y="15935"/>
                    <a:pt x="3596" y="16046"/>
                  </a:cubicBezTo>
                  <a:cubicBezTo>
                    <a:pt x="3536" y="16279"/>
                    <a:pt x="3441" y="16493"/>
                    <a:pt x="3338" y="16708"/>
                  </a:cubicBezTo>
                  <a:cubicBezTo>
                    <a:pt x="3354" y="16673"/>
                    <a:pt x="3363" y="16648"/>
                    <a:pt x="3371" y="16613"/>
                  </a:cubicBezTo>
                  <a:cubicBezTo>
                    <a:pt x="3466" y="16312"/>
                    <a:pt x="3587" y="16011"/>
                    <a:pt x="3680" y="15712"/>
                  </a:cubicBezTo>
                  <a:close/>
                  <a:moveTo>
                    <a:pt x="2375" y="16501"/>
                  </a:moveTo>
                  <a:cubicBezTo>
                    <a:pt x="2212" y="16724"/>
                    <a:pt x="2031" y="16930"/>
                    <a:pt x="1817" y="17120"/>
                  </a:cubicBezTo>
                  <a:cubicBezTo>
                    <a:pt x="1955" y="16965"/>
                    <a:pt x="2093" y="16827"/>
                    <a:pt x="2221" y="16664"/>
                  </a:cubicBezTo>
                  <a:lnTo>
                    <a:pt x="2237" y="16648"/>
                  </a:lnTo>
                  <a:cubicBezTo>
                    <a:pt x="2280" y="16605"/>
                    <a:pt x="2332" y="16553"/>
                    <a:pt x="2375" y="16501"/>
                  </a:cubicBezTo>
                  <a:close/>
                  <a:moveTo>
                    <a:pt x="1722" y="17155"/>
                  </a:moveTo>
                  <a:cubicBezTo>
                    <a:pt x="1740" y="17163"/>
                    <a:pt x="1757" y="17163"/>
                    <a:pt x="1773" y="17163"/>
                  </a:cubicBezTo>
                  <a:cubicBezTo>
                    <a:pt x="1765" y="17163"/>
                    <a:pt x="1757" y="17171"/>
                    <a:pt x="1749" y="17180"/>
                  </a:cubicBezTo>
                  <a:cubicBezTo>
                    <a:pt x="1705" y="17215"/>
                    <a:pt x="1654" y="17258"/>
                    <a:pt x="1602" y="17299"/>
                  </a:cubicBezTo>
                  <a:cubicBezTo>
                    <a:pt x="1637" y="17258"/>
                    <a:pt x="1670" y="17223"/>
                    <a:pt x="1697" y="17188"/>
                  </a:cubicBezTo>
                  <a:cubicBezTo>
                    <a:pt x="1705" y="17180"/>
                    <a:pt x="1713" y="17171"/>
                    <a:pt x="1722" y="17155"/>
                  </a:cubicBezTo>
                  <a:close/>
                  <a:moveTo>
                    <a:pt x="3488" y="15033"/>
                  </a:moveTo>
                  <a:cubicBezTo>
                    <a:pt x="3484" y="15062"/>
                    <a:pt x="3484" y="15094"/>
                    <a:pt x="3484" y="15126"/>
                  </a:cubicBezTo>
                  <a:cubicBezTo>
                    <a:pt x="3433" y="15471"/>
                    <a:pt x="3346" y="15815"/>
                    <a:pt x="3278" y="16157"/>
                  </a:cubicBezTo>
                  <a:cubicBezTo>
                    <a:pt x="3216" y="16518"/>
                    <a:pt x="3132" y="16879"/>
                    <a:pt x="3029" y="17223"/>
                  </a:cubicBezTo>
                  <a:cubicBezTo>
                    <a:pt x="3002" y="17310"/>
                    <a:pt x="2969" y="17386"/>
                    <a:pt x="2934" y="17464"/>
                  </a:cubicBezTo>
                  <a:cubicBezTo>
                    <a:pt x="3062" y="17017"/>
                    <a:pt x="3183" y="16578"/>
                    <a:pt x="3286" y="16114"/>
                  </a:cubicBezTo>
                  <a:cubicBezTo>
                    <a:pt x="3354" y="15753"/>
                    <a:pt x="3433" y="15403"/>
                    <a:pt x="3484" y="15042"/>
                  </a:cubicBezTo>
                  <a:cubicBezTo>
                    <a:pt x="3486" y="15039"/>
                    <a:pt x="3487" y="15036"/>
                    <a:pt x="3488" y="15033"/>
                  </a:cubicBezTo>
                  <a:close/>
                  <a:moveTo>
                    <a:pt x="1198" y="17608"/>
                  </a:moveTo>
                  <a:cubicBezTo>
                    <a:pt x="1155" y="17635"/>
                    <a:pt x="1122" y="17670"/>
                    <a:pt x="1087" y="17695"/>
                  </a:cubicBezTo>
                  <a:cubicBezTo>
                    <a:pt x="1114" y="17670"/>
                    <a:pt x="1138" y="17635"/>
                    <a:pt x="1165" y="17608"/>
                  </a:cubicBezTo>
                  <a:close/>
                  <a:moveTo>
                    <a:pt x="769" y="17876"/>
                  </a:moveTo>
                  <a:cubicBezTo>
                    <a:pt x="778" y="17881"/>
                    <a:pt x="788" y="17883"/>
                    <a:pt x="800" y="17883"/>
                  </a:cubicBezTo>
                  <a:cubicBezTo>
                    <a:pt x="812" y="17883"/>
                    <a:pt x="825" y="17881"/>
                    <a:pt x="837" y="17876"/>
                  </a:cubicBezTo>
                  <a:lnTo>
                    <a:pt x="837" y="17876"/>
                  </a:lnTo>
                  <a:cubicBezTo>
                    <a:pt x="813" y="17893"/>
                    <a:pt x="778" y="17918"/>
                    <a:pt x="753" y="17936"/>
                  </a:cubicBezTo>
                  <a:cubicBezTo>
                    <a:pt x="734" y="17953"/>
                    <a:pt x="710" y="17969"/>
                    <a:pt x="683" y="17988"/>
                  </a:cubicBezTo>
                  <a:cubicBezTo>
                    <a:pt x="718" y="17944"/>
                    <a:pt x="743" y="17909"/>
                    <a:pt x="769" y="17876"/>
                  </a:cubicBezTo>
                  <a:close/>
                  <a:moveTo>
                    <a:pt x="8980" y="0"/>
                  </a:moveTo>
                  <a:cubicBezTo>
                    <a:pt x="8934" y="0"/>
                    <a:pt x="8888" y="52"/>
                    <a:pt x="8920" y="105"/>
                  </a:cubicBezTo>
                  <a:lnTo>
                    <a:pt x="8929" y="113"/>
                  </a:lnTo>
                  <a:cubicBezTo>
                    <a:pt x="9023" y="216"/>
                    <a:pt x="9023" y="466"/>
                    <a:pt x="9075" y="585"/>
                  </a:cubicBezTo>
                  <a:cubicBezTo>
                    <a:pt x="9170" y="800"/>
                    <a:pt x="9308" y="997"/>
                    <a:pt x="9436" y="1195"/>
                  </a:cubicBezTo>
                  <a:cubicBezTo>
                    <a:pt x="9693" y="1581"/>
                    <a:pt x="9986" y="1968"/>
                    <a:pt x="10184" y="2397"/>
                  </a:cubicBezTo>
                  <a:cubicBezTo>
                    <a:pt x="10372" y="2801"/>
                    <a:pt x="10442" y="3230"/>
                    <a:pt x="10578" y="3653"/>
                  </a:cubicBezTo>
                  <a:cubicBezTo>
                    <a:pt x="10681" y="4003"/>
                    <a:pt x="10844" y="4296"/>
                    <a:pt x="11077" y="4562"/>
                  </a:cubicBezTo>
                  <a:cubicBezTo>
                    <a:pt x="10957" y="4621"/>
                    <a:pt x="10844" y="4683"/>
                    <a:pt x="10724" y="4751"/>
                  </a:cubicBezTo>
                  <a:cubicBezTo>
                    <a:pt x="10732" y="4735"/>
                    <a:pt x="10724" y="4716"/>
                    <a:pt x="10716" y="4700"/>
                  </a:cubicBezTo>
                  <a:cubicBezTo>
                    <a:pt x="10114" y="3824"/>
                    <a:pt x="9495" y="2956"/>
                    <a:pt x="8586" y="2364"/>
                  </a:cubicBezTo>
                  <a:cubicBezTo>
                    <a:pt x="8071" y="2036"/>
                    <a:pt x="7564" y="1838"/>
                    <a:pt x="6978" y="1684"/>
                  </a:cubicBezTo>
                  <a:cubicBezTo>
                    <a:pt x="6653" y="1599"/>
                    <a:pt x="6327" y="1556"/>
                    <a:pt x="5999" y="1505"/>
                  </a:cubicBezTo>
                  <a:cubicBezTo>
                    <a:pt x="5682" y="1453"/>
                    <a:pt x="5356" y="1453"/>
                    <a:pt x="5039" y="1366"/>
                  </a:cubicBezTo>
                  <a:cubicBezTo>
                    <a:pt x="5034" y="1365"/>
                    <a:pt x="5029" y="1365"/>
                    <a:pt x="5025" y="1365"/>
                  </a:cubicBezTo>
                  <a:cubicBezTo>
                    <a:pt x="4966" y="1365"/>
                    <a:pt x="4948" y="1463"/>
                    <a:pt x="5004" y="1488"/>
                  </a:cubicBezTo>
                  <a:cubicBezTo>
                    <a:pt x="5201" y="1564"/>
                    <a:pt x="5364" y="1659"/>
                    <a:pt x="5562" y="1719"/>
                  </a:cubicBezTo>
                  <a:cubicBezTo>
                    <a:pt x="5576" y="1733"/>
                    <a:pt x="5591" y="1748"/>
                    <a:pt x="5615" y="1748"/>
                  </a:cubicBezTo>
                  <a:cubicBezTo>
                    <a:pt x="5619" y="1748"/>
                    <a:pt x="5625" y="1747"/>
                    <a:pt x="5630" y="1746"/>
                  </a:cubicBezTo>
                  <a:lnTo>
                    <a:pt x="5657" y="1746"/>
                  </a:lnTo>
                  <a:cubicBezTo>
                    <a:pt x="5966" y="1814"/>
                    <a:pt x="6275" y="1865"/>
                    <a:pt x="6566" y="2003"/>
                  </a:cubicBezTo>
                  <a:cubicBezTo>
                    <a:pt x="6807" y="2115"/>
                    <a:pt x="7073" y="2191"/>
                    <a:pt x="7306" y="2321"/>
                  </a:cubicBezTo>
                  <a:cubicBezTo>
                    <a:pt x="7545" y="2467"/>
                    <a:pt x="7786" y="2612"/>
                    <a:pt x="8009" y="2766"/>
                  </a:cubicBezTo>
                  <a:cubicBezTo>
                    <a:pt x="8302" y="2972"/>
                    <a:pt x="8603" y="3240"/>
                    <a:pt x="8792" y="3531"/>
                  </a:cubicBezTo>
                  <a:cubicBezTo>
                    <a:pt x="8912" y="3737"/>
                    <a:pt x="9050" y="3892"/>
                    <a:pt x="9229" y="4046"/>
                  </a:cubicBezTo>
                  <a:cubicBezTo>
                    <a:pt x="9565" y="4339"/>
                    <a:pt x="10029" y="4673"/>
                    <a:pt x="10475" y="4768"/>
                  </a:cubicBezTo>
                  <a:cubicBezTo>
                    <a:pt x="10477" y="4768"/>
                    <a:pt x="10480" y="4768"/>
                    <a:pt x="10482" y="4768"/>
                  </a:cubicBezTo>
                  <a:cubicBezTo>
                    <a:pt x="10536" y="4768"/>
                    <a:pt x="10550" y="4682"/>
                    <a:pt x="10493" y="4665"/>
                  </a:cubicBezTo>
                  <a:cubicBezTo>
                    <a:pt x="10483" y="4665"/>
                    <a:pt x="10475" y="4665"/>
                    <a:pt x="10466" y="4656"/>
                  </a:cubicBezTo>
                  <a:lnTo>
                    <a:pt x="10493" y="4632"/>
                  </a:lnTo>
                  <a:cubicBezTo>
                    <a:pt x="10534" y="4673"/>
                    <a:pt x="10578" y="4724"/>
                    <a:pt x="10621" y="4776"/>
                  </a:cubicBezTo>
                  <a:cubicBezTo>
                    <a:pt x="10629" y="4786"/>
                    <a:pt x="10637" y="4795"/>
                    <a:pt x="10648" y="4795"/>
                  </a:cubicBezTo>
                  <a:cubicBezTo>
                    <a:pt x="10407" y="4941"/>
                    <a:pt x="10184" y="5096"/>
                    <a:pt x="9943" y="5232"/>
                  </a:cubicBezTo>
                  <a:cubicBezTo>
                    <a:pt x="9934" y="5223"/>
                    <a:pt x="9926" y="5215"/>
                    <a:pt x="9908" y="5215"/>
                  </a:cubicBezTo>
                  <a:cubicBezTo>
                    <a:pt x="9745" y="5164"/>
                    <a:pt x="9582" y="5096"/>
                    <a:pt x="9419" y="5017"/>
                  </a:cubicBezTo>
                  <a:cubicBezTo>
                    <a:pt x="9392" y="5001"/>
                    <a:pt x="9359" y="4982"/>
                    <a:pt x="9324" y="4966"/>
                  </a:cubicBezTo>
                  <a:cubicBezTo>
                    <a:pt x="9316" y="4957"/>
                    <a:pt x="9308" y="4941"/>
                    <a:pt x="9289" y="4931"/>
                  </a:cubicBezTo>
                  <a:cubicBezTo>
                    <a:pt x="9273" y="4922"/>
                    <a:pt x="9246" y="4906"/>
                    <a:pt x="9229" y="4898"/>
                  </a:cubicBezTo>
                  <a:cubicBezTo>
                    <a:pt x="9161" y="4828"/>
                    <a:pt x="9102" y="4751"/>
                    <a:pt x="9023" y="4692"/>
                  </a:cubicBezTo>
                  <a:cubicBezTo>
                    <a:pt x="8920" y="4597"/>
                    <a:pt x="8809" y="4510"/>
                    <a:pt x="8689" y="4442"/>
                  </a:cubicBezTo>
                  <a:cubicBezTo>
                    <a:pt x="8646" y="4399"/>
                    <a:pt x="8595" y="4374"/>
                    <a:pt x="8543" y="4339"/>
                  </a:cubicBezTo>
                  <a:cubicBezTo>
                    <a:pt x="8191" y="4116"/>
                    <a:pt x="7813" y="3951"/>
                    <a:pt x="7409" y="3840"/>
                  </a:cubicBezTo>
                  <a:cubicBezTo>
                    <a:pt x="6962" y="3704"/>
                    <a:pt x="6533" y="3642"/>
                    <a:pt x="6069" y="3601"/>
                  </a:cubicBezTo>
                  <a:cubicBezTo>
                    <a:pt x="5570" y="3549"/>
                    <a:pt x="5098" y="3420"/>
                    <a:pt x="4626" y="3292"/>
                  </a:cubicBezTo>
                  <a:cubicBezTo>
                    <a:pt x="4515" y="3257"/>
                    <a:pt x="4393" y="3213"/>
                    <a:pt x="4290" y="3178"/>
                  </a:cubicBezTo>
                  <a:cubicBezTo>
                    <a:pt x="4283" y="3176"/>
                    <a:pt x="4275" y="3175"/>
                    <a:pt x="4269" y="3175"/>
                  </a:cubicBezTo>
                  <a:cubicBezTo>
                    <a:pt x="4230" y="3175"/>
                    <a:pt x="4206" y="3212"/>
                    <a:pt x="4206" y="3249"/>
                  </a:cubicBezTo>
                  <a:cubicBezTo>
                    <a:pt x="4154" y="3265"/>
                    <a:pt x="4127" y="3333"/>
                    <a:pt x="4187" y="3368"/>
                  </a:cubicBezTo>
                  <a:cubicBezTo>
                    <a:pt x="4247" y="3403"/>
                    <a:pt x="4309" y="3436"/>
                    <a:pt x="4377" y="3463"/>
                  </a:cubicBezTo>
                  <a:cubicBezTo>
                    <a:pt x="4591" y="3642"/>
                    <a:pt x="4857" y="3704"/>
                    <a:pt x="5166" y="3745"/>
                  </a:cubicBezTo>
                  <a:cubicBezTo>
                    <a:pt x="5432" y="3780"/>
                    <a:pt x="5690" y="3797"/>
                    <a:pt x="5958" y="3875"/>
                  </a:cubicBezTo>
                  <a:cubicBezTo>
                    <a:pt x="5974" y="3875"/>
                    <a:pt x="5991" y="3883"/>
                    <a:pt x="6010" y="3892"/>
                  </a:cubicBezTo>
                  <a:cubicBezTo>
                    <a:pt x="6473" y="4038"/>
                    <a:pt x="6875" y="4287"/>
                    <a:pt x="7314" y="4494"/>
                  </a:cubicBezTo>
                  <a:cubicBezTo>
                    <a:pt x="7512" y="4580"/>
                    <a:pt x="7710" y="4692"/>
                    <a:pt x="7906" y="4760"/>
                  </a:cubicBezTo>
                  <a:cubicBezTo>
                    <a:pt x="8104" y="4838"/>
                    <a:pt x="8318" y="4863"/>
                    <a:pt x="8524" y="4922"/>
                  </a:cubicBezTo>
                  <a:cubicBezTo>
                    <a:pt x="8792" y="5001"/>
                    <a:pt x="9032" y="5112"/>
                    <a:pt x="9281" y="5232"/>
                  </a:cubicBezTo>
                  <a:cubicBezTo>
                    <a:pt x="9385" y="5288"/>
                    <a:pt x="9465" y="5325"/>
                    <a:pt x="9564" y="5325"/>
                  </a:cubicBezTo>
                  <a:cubicBezTo>
                    <a:pt x="9589" y="5325"/>
                    <a:pt x="9614" y="5323"/>
                    <a:pt x="9642" y="5318"/>
                  </a:cubicBezTo>
                  <a:cubicBezTo>
                    <a:pt x="9672" y="5328"/>
                    <a:pt x="9696" y="5332"/>
                    <a:pt x="9720" y="5332"/>
                  </a:cubicBezTo>
                  <a:cubicBezTo>
                    <a:pt x="9737" y="5332"/>
                    <a:pt x="9754" y="5330"/>
                    <a:pt x="9772" y="5326"/>
                  </a:cubicBezTo>
                  <a:lnTo>
                    <a:pt x="9772" y="5326"/>
                  </a:lnTo>
                  <a:cubicBezTo>
                    <a:pt x="9436" y="5508"/>
                    <a:pt x="9135" y="5730"/>
                    <a:pt x="8834" y="5961"/>
                  </a:cubicBezTo>
                  <a:cubicBezTo>
                    <a:pt x="8722" y="5834"/>
                    <a:pt x="8568" y="5730"/>
                    <a:pt x="8432" y="5627"/>
                  </a:cubicBezTo>
                  <a:cubicBezTo>
                    <a:pt x="8242" y="5481"/>
                    <a:pt x="8028" y="5343"/>
                    <a:pt x="7813" y="5223"/>
                  </a:cubicBezTo>
                  <a:cubicBezTo>
                    <a:pt x="7314" y="4957"/>
                    <a:pt x="6799" y="4846"/>
                    <a:pt x="6240" y="4803"/>
                  </a:cubicBezTo>
                  <a:cubicBezTo>
                    <a:pt x="5597" y="4760"/>
                    <a:pt x="4936" y="4776"/>
                    <a:pt x="4309" y="4597"/>
                  </a:cubicBezTo>
                  <a:cubicBezTo>
                    <a:pt x="4041" y="4518"/>
                    <a:pt x="3783" y="4415"/>
                    <a:pt x="3509" y="4347"/>
                  </a:cubicBezTo>
                  <a:cubicBezTo>
                    <a:pt x="3383" y="4311"/>
                    <a:pt x="3264" y="4271"/>
                    <a:pt x="3142" y="4271"/>
                  </a:cubicBezTo>
                  <a:cubicBezTo>
                    <a:pt x="3091" y="4271"/>
                    <a:pt x="3039" y="4278"/>
                    <a:pt x="2985" y="4296"/>
                  </a:cubicBezTo>
                  <a:cubicBezTo>
                    <a:pt x="2942" y="4312"/>
                    <a:pt x="2917" y="4355"/>
                    <a:pt x="2942" y="4399"/>
                  </a:cubicBezTo>
                  <a:cubicBezTo>
                    <a:pt x="3010" y="4537"/>
                    <a:pt x="3268" y="4570"/>
                    <a:pt x="3406" y="4632"/>
                  </a:cubicBezTo>
                  <a:cubicBezTo>
                    <a:pt x="3707" y="4751"/>
                    <a:pt x="3921" y="4949"/>
                    <a:pt x="4187" y="5129"/>
                  </a:cubicBezTo>
                  <a:cubicBezTo>
                    <a:pt x="4635" y="5438"/>
                    <a:pt x="5123" y="5619"/>
                    <a:pt x="5614" y="5842"/>
                  </a:cubicBezTo>
                  <a:cubicBezTo>
                    <a:pt x="6107" y="6065"/>
                    <a:pt x="6639" y="6419"/>
                    <a:pt x="7195" y="6419"/>
                  </a:cubicBezTo>
                  <a:cubicBezTo>
                    <a:pt x="7220" y="6419"/>
                    <a:pt x="7246" y="6418"/>
                    <a:pt x="7271" y="6417"/>
                  </a:cubicBezTo>
                  <a:cubicBezTo>
                    <a:pt x="7434" y="6400"/>
                    <a:pt x="7589" y="6392"/>
                    <a:pt x="7751" y="6384"/>
                  </a:cubicBezTo>
                  <a:cubicBezTo>
                    <a:pt x="7769" y="6383"/>
                    <a:pt x="7787" y="6382"/>
                    <a:pt x="7805" y="6382"/>
                  </a:cubicBezTo>
                  <a:cubicBezTo>
                    <a:pt x="7938" y="6382"/>
                    <a:pt x="8075" y="6410"/>
                    <a:pt x="8207" y="6410"/>
                  </a:cubicBezTo>
                  <a:cubicBezTo>
                    <a:pt x="8222" y="6410"/>
                    <a:pt x="8236" y="6409"/>
                    <a:pt x="8250" y="6409"/>
                  </a:cubicBezTo>
                  <a:lnTo>
                    <a:pt x="8267" y="6409"/>
                  </a:lnTo>
                  <a:cubicBezTo>
                    <a:pt x="7968" y="6631"/>
                    <a:pt x="7648" y="6848"/>
                    <a:pt x="7339" y="7070"/>
                  </a:cubicBezTo>
                  <a:cubicBezTo>
                    <a:pt x="7073" y="7027"/>
                    <a:pt x="6816" y="7002"/>
                    <a:pt x="6550" y="6932"/>
                  </a:cubicBezTo>
                  <a:cubicBezTo>
                    <a:pt x="6275" y="6864"/>
                    <a:pt x="6026" y="6734"/>
                    <a:pt x="5785" y="6580"/>
                  </a:cubicBezTo>
                  <a:cubicBezTo>
                    <a:pt x="5364" y="6314"/>
                    <a:pt x="4944" y="6056"/>
                    <a:pt x="4488" y="5858"/>
                  </a:cubicBezTo>
                  <a:cubicBezTo>
                    <a:pt x="3989" y="5644"/>
                    <a:pt x="3509" y="5456"/>
                    <a:pt x="3029" y="5207"/>
                  </a:cubicBezTo>
                  <a:cubicBezTo>
                    <a:pt x="2872" y="5129"/>
                    <a:pt x="2691" y="5051"/>
                    <a:pt x="2511" y="5051"/>
                  </a:cubicBezTo>
                  <a:cubicBezTo>
                    <a:pt x="2454" y="5051"/>
                    <a:pt x="2397" y="5059"/>
                    <a:pt x="2340" y="5077"/>
                  </a:cubicBezTo>
                  <a:cubicBezTo>
                    <a:pt x="2247" y="5044"/>
                    <a:pt x="2144" y="5017"/>
                    <a:pt x="2041" y="5001"/>
                  </a:cubicBezTo>
                  <a:cubicBezTo>
                    <a:pt x="2006" y="5001"/>
                    <a:pt x="1990" y="5009"/>
                    <a:pt x="1979" y="5025"/>
                  </a:cubicBezTo>
                  <a:cubicBezTo>
                    <a:pt x="1955" y="5017"/>
                    <a:pt x="1938" y="5017"/>
                    <a:pt x="1920" y="5009"/>
                  </a:cubicBezTo>
                  <a:cubicBezTo>
                    <a:pt x="1912" y="5006"/>
                    <a:pt x="1904" y="5005"/>
                    <a:pt x="1897" y="5005"/>
                  </a:cubicBezTo>
                  <a:cubicBezTo>
                    <a:pt x="1830" y="5005"/>
                    <a:pt x="1808" y="5114"/>
                    <a:pt x="1887" y="5137"/>
                  </a:cubicBezTo>
                  <a:cubicBezTo>
                    <a:pt x="2082" y="5207"/>
                    <a:pt x="2299" y="5326"/>
                    <a:pt x="2513" y="5413"/>
                  </a:cubicBezTo>
                  <a:cubicBezTo>
                    <a:pt x="2581" y="5489"/>
                    <a:pt x="2649" y="5576"/>
                    <a:pt x="2719" y="5636"/>
                  </a:cubicBezTo>
                  <a:cubicBezTo>
                    <a:pt x="2899" y="5790"/>
                    <a:pt x="3062" y="5945"/>
                    <a:pt x="3243" y="6091"/>
                  </a:cubicBezTo>
                  <a:cubicBezTo>
                    <a:pt x="3629" y="6409"/>
                    <a:pt x="3981" y="6718"/>
                    <a:pt x="4453" y="6916"/>
                  </a:cubicBezTo>
                  <a:cubicBezTo>
                    <a:pt x="4892" y="7095"/>
                    <a:pt x="5356" y="7293"/>
                    <a:pt x="5836" y="7363"/>
                  </a:cubicBezTo>
                  <a:cubicBezTo>
                    <a:pt x="5883" y="7368"/>
                    <a:pt x="5929" y="7370"/>
                    <a:pt x="5974" y="7370"/>
                  </a:cubicBezTo>
                  <a:cubicBezTo>
                    <a:pt x="6170" y="7370"/>
                    <a:pt x="6354" y="7333"/>
                    <a:pt x="6550" y="7320"/>
                  </a:cubicBezTo>
                  <a:cubicBezTo>
                    <a:pt x="6582" y="7316"/>
                    <a:pt x="6614" y="7314"/>
                    <a:pt x="6646" y="7314"/>
                  </a:cubicBezTo>
                  <a:cubicBezTo>
                    <a:pt x="6751" y="7314"/>
                    <a:pt x="6856" y="7334"/>
                    <a:pt x="6962" y="7353"/>
                  </a:cubicBezTo>
                  <a:cubicBezTo>
                    <a:pt x="6962" y="7363"/>
                    <a:pt x="6954" y="7363"/>
                    <a:pt x="6945" y="7371"/>
                  </a:cubicBezTo>
                  <a:cubicBezTo>
                    <a:pt x="6748" y="7534"/>
                    <a:pt x="6550" y="7705"/>
                    <a:pt x="6370" y="7887"/>
                  </a:cubicBezTo>
                  <a:cubicBezTo>
                    <a:pt x="6172" y="7860"/>
                    <a:pt x="5966" y="7835"/>
                    <a:pt x="5768" y="7817"/>
                  </a:cubicBezTo>
                  <a:cubicBezTo>
                    <a:pt x="5760" y="7808"/>
                    <a:pt x="5742" y="7800"/>
                    <a:pt x="5725" y="7800"/>
                  </a:cubicBezTo>
                  <a:cubicBezTo>
                    <a:pt x="5717" y="7800"/>
                    <a:pt x="5717" y="7800"/>
                    <a:pt x="5709" y="7808"/>
                  </a:cubicBezTo>
                  <a:lnTo>
                    <a:pt x="5709" y="7800"/>
                  </a:lnTo>
                  <a:cubicBezTo>
                    <a:pt x="5709" y="7808"/>
                    <a:pt x="5700" y="7808"/>
                    <a:pt x="5700" y="7808"/>
                  </a:cubicBezTo>
                  <a:lnTo>
                    <a:pt x="5690" y="7808"/>
                  </a:lnTo>
                  <a:cubicBezTo>
                    <a:pt x="5605" y="7800"/>
                    <a:pt x="5511" y="7784"/>
                    <a:pt x="5416" y="7775"/>
                  </a:cubicBezTo>
                  <a:cubicBezTo>
                    <a:pt x="5342" y="7769"/>
                    <a:pt x="5268" y="7767"/>
                    <a:pt x="5195" y="7767"/>
                  </a:cubicBezTo>
                  <a:cubicBezTo>
                    <a:pt x="5049" y="7767"/>
                    <a:pt x="4904" y="7775"/>
                    <a:pt x="4754" y="7775"/>
                  </a:cubicBezTo>
                  <a:lnTo>
                    <a:pt x="4428" y="7775"/>
                  </a:lnTo>
                  <a:cubicBezTo>
                    <a:pt x="4428" y="7765"/>
                    <a:pt x="4420" y="7765"/>
                    <a:pt x="4412" y="7765"/>
                  </a:cubicBezTo>
                  <a:cubicBezTo>
                    <a:pt x="4369" y="7765"/>
                    <a:pt x="4334" y="7765"/>
                    <a:pt x="4299" y="7775"/>
                  </a:cubicBezTo>
                  <a:cubicBezTo>
                    <a:pt x="4187" y="7775"/>
                    <a:pt x="4076" y="7775"/>
                    <a:pt x="3973" y="7792"/>
                  </a:cubicBezTo>
                  <a:cubicBezTo>
                    <a:pt x="3544" y="7843"/>
                    <a:pt x="3088" y="7971"/>
                    <a:pt x="2684" y="8126"/>
                  </a:cubicBezTo>
                  <a:cubicBezTo>
                    <a:pt x="2505" y="8196"/>
                    <a:pt x="2315" y="8264"/>
                    <a:pt x="2144" y="8359"/>
                  </a:cubicBezTo>
                  <a:cubicBezTo>
                    <a:pt x="1979" y="8445"/>
                    <a:pt x="1895" y="8573"/>
                    <a:pt x="1757" y="8693"/>
                  </a:cubicBezTo>
                  <a:cubicBezTo>
                    <a:pt x="1707" y="8736"/>
                    <a:pt x="1752" y="8804"/>
                    <a:pt x="1810" y="8804"/>
                  </a:cubicBezTo>
                  <a:cubicBezTo>
                    <a:pt x="1821" y="8804"/>
                    <a:pt x="1832" y="8801"/>
                    <a:pt x="1843" y="8796"/>
                  </a:cubicBezTo>
                  <a:cubicBezTo>
                    <a:pt x="2188" y="8587"/>
                    <a:pt x="2569" y="8524"/>
                    <a:pt x="2956" y="8524"/>
                  </a:cubicBezTo>
                  <a:cubicBezTo>
                    <a:pt x="3108" y="8524"/>
                    <a:pt x="3262" y="8534"/>
                    <a:pt x="3414" y="8548"/>
                  </a:cubicBezTo>
                  <a:cubicBezTo>
                    <a:pt x="3802" y="8581"/>
                    <a:pt x="4171" y="8736"/>
                    <a:pt x="4567" y="8736"/>
                  </a:cubicBezTo>
                  <a:cubicBezTo>
                    <a:pt x="4746" y="8736"/>
                    <a:pt x="4944" y="8703"/>
                    <a:pt x="5123" y="8660"/>
                  </a:cubicBezTo>
                  <a:cubicBezTo>
                    <a:pt x="5348" y="8616"/>
                    <a:pt x="5579" y="8573"/>
                    <a:pt x="5777" y="8478"/>
                  </a:cubicBezTo>
                  <a:cubicBezTo>
                    <a:pt x="5828" y="8454"/>
                    <a:pt x="5871" y="8427"/>
                    <a:pt x="5923" y="8402"/>
                  </a:cubicBezTo>
                  <a:lnTo>
                    <a:pt x="5923" y="8402"/>
                  </a:lnTo>
                  <a:cubicBezTo>
                    <a:pt x="5888" y="8454"/>
                    <a:pt x="5845" y="8497"/>
                    <a:pt x="5812" y="8548"/>
                  </a:cubicBezTo>
                  <a:cubicBezTo>
                    <a:pt x="5614" y="8814"/>
                    <a:pt x="5424" y="9080"/>
                    <a:pt x="5245" y="9354"/>
                  </a:cubicBezTo>
                  <a:cubicBezTo>
                    <a:pt x="5082" y="9373"/>
                    <a:pt x="4909" y="9458"/>
                    <a:pt x="4762" y="9501"/>
                  </a:cubicBezTo>
                  <a:cubicBezTo>
                    <a:pt x="4583" y="9544"/>
                    <a:pt x="4393" y="9561"/>
                    <a:pt x="4214" y="9612"/>
                  </a:cubicBezTo>
                  <a:cubicBezTo>
                    <a:pt x="3810" y="9723"/>
                    <a:pt x="3381" y="9690"/>
                    <a:pt x="2977" y="9802"/>
                  </a:cubicBezTo>
                  <a:cubicBezTo>
                    <a:pt x="2109" y="10051"/>
                    <a:pt x="1361" y="10610"/>
                    <a:pt x="650" y="11133"/>
                  </a:cubicBezTo>
                  <a:cubicBezTo>
                    <a:pt x="595" y="11172"/>
                    <a:pt x="623" y="11257"/>
                    <a:pt x="679" y="11257"/>
                  </a:cubicBezTo>
                  <a:cubicBezTo>
                    <a:pt x="686" y="11257"/>
                    <a:pt x="693" y="11256"/>
                    <a:pt x="701" y="11253"/>
                  </a:cubicBezTo>
                  <a:cubicBezTo>
                    <a:pt x="846" y="11193"/>
                    <a:pt x="984" y="11098"/>
                    <a:pt x="1130" y="11039"/>
                  </a:cubicBezTo>
                  <a:cubicBezTo>
                    <a:pt x="1361" y="10952"/>
                    <a:pt x="1610" y="10884"/>
                    <a:pt x="1852" y="10841"/>
                  </a:cubicBezTo>
                  <a:cubicBezTo>
                    <a:pt x="2082" y="10797"/>
                    <a:pt x="2315" y="10729"/>
                    <a:pt x="2546" y="10721"/>
                  </a:cubicBezTo>
                  <a:cubicBezTo>
                    <a:pt x="2602" y="10717"/>
                    <a:pt x="2658" y="10715"/>
                    <a:pt x="2714" y="10715"/>
                  </a:cubicBezTo>
                  <a:cubicBezTo>
                    <a:pt x="2806" y="10715"/>
                    <a:pt x="2898" y="10719"/>
                    <a:pt x="2990" y="10719"/>
                  </a:cubicBezTo>
                  <a:cubicBezTo>
                    <a:pt x="3078" y="10719"/>
                    <a:pt x="3165" y="10716"/>
                    <a:pt x="3251" y="10703"/>
                  </a:cubicBezTo>
                  <a:cubicBezTo>
                    <a:pt x="3620" y="10643"/>
                    <a:pt x="3989" y="10464"/>
                    <a:pt x="4299" y="10257"/>
                  </a:cubicBezTo>
                  <a:cubicBezTo>
                    <a:pt x="4402" y="10179"/>
                    <a:pt x="4540" y="10119"/>
                    <a:pt x="4635" y="10043"/>
                  </a:cubicBezTo>
                  <a:cubicBezTo>
                    <a:pt x="4703" y="9991"/>
                    <a:pt x="4762" y="9921"/>
                    <a:pt x="4824" y="9862"/>
                  </a:cubicBezTo>
                  <a:cubicBezTo>
                    <a:pt x="4876" y="9818"/>
                    <a:pt x="4936" y="9775"/>
                    <a:pt x="4995" y="9742"/>
                  </a:cubicBezTo>
                  <a:lnTo>
                    <a:pt x="4995" y="9742"/>
                  </a:lnTo>
                  <a:cubicBezTo>
                    <a:pt x="4917" y="9862"/>
                    <a:pt x="4849" y="9981"/>
                    <a:pt x="4773" y="10111"/>
                  </a:cubicBezTo>
                  <a:cubicBezTo>
                    <a:pt x="4599" y="10393"/>
                    <a:pt x="4472" y="10694"/>
                    <a:pt x="4360" y="10995"/>
                  </a:cubicBezTo>
                  <a:cubicBezTo>
                    <a:pt x="4351" y="10984"/>
                    <a:pt x="4336" y="10978"/>
                    <a:pt x="4320" y="10978"/>
                  </a:cubicBezTo>
                  <a:cubicBezTo>
                    <a:pt x="4287" y="10978"/>
                    <a:pt x="4250" y="11001"/>
                    <a:pt x="4257" y="11047"/>
                  </a:cubicBezTo>
                  <a:cubicBezTo>
                    <a:pt x="4257" y="11055"/>
                    <a:pt x="4257" y="11063"/>
                    <a:pt x="4247" y="11074"/>
                  </a:cubicBezTo>
                  <a:cubicBezTo>
                    <a:pt x="4164" y="11056"/>
                    <a:pt x="4079" y="11048"/>
                    <a:pt x="3994" y="11048"/>
                  </a:cubicBezTo>
                  <a:cubicBezTo>
                    <a:pt x="3668" y="11048"/>
                    <a:pt x="3333" y="11160"/>
                    <a:pt x="3020" y="11228"/>
                  </a:cubicBezTo>
                  <a:cubicBezTo>
                    <a:pt x="2641" y="11305"/>
                    <a:pt x="2289" y="11424"/>
                    <a:pt x="1963" y="11641"/>
                  </a:cubicBezTo>
                  <a:cubicBezTo>
                    <a:pt x="1765" y="11768"/>
                    <a:pt x="1559" y="11871"/>
                    <a:pt x="1380" y="12018"/>
                  </a:cubicBezTo>
                  <a:cubicBezTo>
                    <a:pt x="1233" y="12129"/>
                    <a:pt x="1103" y="12249"/>
                    <a:pt x="975" y="12379"/>
                  </a:cubicBezTo>
                  <a:cubicBezTo>
                    <a:pt x="897" y="12422"/>
                    <a:pt x="829" y="12482"/>
                    <a:pt x="813" y="12541"/>
                  </a:cubicBezTo>
                  <a:cubicBezTo>
                    <a:pt x="650" y="12696"/>
                    <a:pt x="503" y="12859"/>
                    <a:pt x="341" y="13013"/>
                  </a:cubicBezTo>
                  <a:cubicBezTo>
                    <a:pt x="219" y="13143"/>
                    <a:pt x="91" y="13271"/>
                    <a:pt x="13" y="13434"/>
                  </a:cubicBezTo>
                  <a:cubicBezTo>
                    <a:pt x="0" y="13473"/>
                    <a:pt x="41" y="13507"/>
                    <a:pt x="77" y="13507"/>
                  </a:cubicBezTo>
                  <a:cubicBezTo>
                    <a:pt x="88" y="13507"/>
                    <a:pt x="99" y="13504"/>
                    <a:pt x="108" y="13496"/>
                  </a:cubicBezTo>
                  <a:cubicBezTo>
                    <a:pt x="237" y="13374"/>
                    <a:pt x="357" y="13246"/>
                    <a:pt x="503" y="13152"/>
                  </a:cubicBezTo>
                  <a:cubicBezTo>
                    <a:pt x="666" y="13057"/>
                    <a:pt x="846" y="12997"/>
                    <a:pt x="1011" y="12902"/>
                  </a:cubicBezTo>
                  <a:cubicBezTo>
                    <a:pt x="1431" y="12661"/>
                    <a:pt x="1825" y="12438"/>
                    <a:pt x="2307" y="12335"/>
                  </a:cubicBezTo>
                  <a:cubicBezTo>
                    <a:pt x="2522" y="12284"/>
                    <a:pt x="2736" y="12249"/>
                    <a:pt x="2942" y="12172"/>
                  </a:cubicBezTo>
                  <a:cubicBezTo>
                    <a:pt x="3165" y="12086"/>
                    <a:pt x="3363" y="11966"/>
                    <a:pt x="3569" y="11855"/>
                  </a:cubicBezTo>
                  <a:cubicBezTo>
                    <a:pt x="3767" y="11744"/>
                    <a:pt x="4051" y="11614"/>
                    <a:pt x="4222" y="11416"/>
                  </a:cubicBezTo>
                  <a:lnTo>
                    <a:pt x="4222" y="11416"/>
                  </a:lnTo>
                  <a:cubicBezTo>
                    <a:pt x="4206" y="11476"/>
                    <a:pt x="4187" y="11538"/>
                    <a:pt x="4171" y="11597"/>
                  </a:cubicBezTo>
                  <a:cubicBezTo>
                    <a:pt x="4068" y="11931"/>
                    <a:pt x="3973" y="12276"/>
                    <a:pt x="3878" y="12609"/>
                  </a:cubicBezTo>
                  <a:cubicBezTo>
                    <a:pt x="3865" y="12596"/>
                    <a:pt x="3844" y="12583"/>
                    <a:pt x="3828" y="12583"/>
                  </a:cubicBezTo>
                  <a:cubicBezTo>
                    <a:pt x="3825" y="12583"/>
                    <a:pt x="3821" y="12583"/>
                    <a:pt x="3818" y="12585"/>
                  </a:cubicBezTo>
                  <a:cubicBezTo>
                    <a:pt x="3620" y="12636"/>
                    <a:pt x="3422" y="12704"/>
                    <a:pt x="3227" y="12756"/>
                  </a:cubicBezTo>
                  <a:cubicBezTo>
                    <a:pt x="3053" y="12791"/>
                    <a:pt x="2891" y="12807"/>
                    <a:pt x="2728" y="12877"/>
                  </a:cubicBezTo>
                  <a:cubicBezTo>
                    <a:pt x="2367" y="13022"/>
                    <a:pt x="2041" y="13246"/>
                    <a:pt x="1732" y="13461"/>
                  </a:cubicBezTo>
                  <a:cubicBezTo>
                    <a:pt x="1336" y="13727"/>
                    <a:pt x="1079" y="14044"/>
                    <a:pt x="804" y="14432"/>
                  </a:cubicBezTo>
                  <a:cubicBezTo>
                    <a:pt x="675" y="14611"/>
                    <a:pt x="547" y="14774"/>
                    <a:pt x="400" y="14939"/>
                  </a:cubicBezTo>
                  <a:cubicBezTo>
                    <a:pt x="330" y="15007"/>
                    <a:pt x="246" y="15083"/>
                    <a:pt x="246" y="15178"/>
                  </a:cubicBezTo>
                  <a:cubicBezTo>
                    <a:pt x="239" y="15212"/>
                    <a:pt x="263" y="15235"/>
                    <a:pt x="290" y="15235"/>
                  </a:cubicBezTo>
                  <a:cubicBezTo>
                    <a:pt x="298" y="15235"/>
                    <a:pt x="306" y="15234"/>
                    <a:pt x="314" y="15230"/>
                  </a:cubicBezTo>
                  <a:cubicBezTo>
                    <a:pt x="571" y="15083"/>
                    <a:pt x="734" y="14817"/>
                    <a:pt x="984" y="14654"/>
                  </a:cubicBezTo>
                  <a:cubicBezTo>
                    <a:pt x="1336" y="14424"/>
                    <a:pt x="1732" y="14259"/>
                    <a:pt x="2082" y="14011"/>
                  </a:cubicBezTo>
                  <a:cubicBezTo>
                    <a:pt x="2427" y="13778"/>
                    <a:pt x="2771" y="13537"/>
                    <a:pt x="3140" y="13350"/>
                  </a:cubicBezTo>
                  <a:cubicBezTo>
                    <a:pt x="3414" y="13211"/>
                    <a:pt x="3612" y="13032"/>
                    <a:pt x="3818" y="12807"/>
                  </a:cubicBezTo>
                  <a:lnTo>
                    <a:pt x="3818" y="12807"/>
                  </a:lnTo>
                  <a:cubicBezTo>
                    <a:pt x="3783" y="12910"/>
                    <a:pt x="3750" y="13022"/>
                    <a:pt x="3715" y="13125"/>
                  </a:cubicBezTo>
                  <a:cubicBezTo>
                    <a:pt x="3655" y="13306"/>
                    <a:pt x="3596" y="13486"/>
                    <a:pt x="3525" y="13659"/>
                  </a:cubicBezTo>
                  <a:cubicBezTo>
                    <a:pt x="3513" y="13645"/>
                    <a:pt x="3497" y="13637"/>
                    <a:pt x="3478" y="13637"/>
                  </a:cubicBezTo>
                  <a:cubicBezTo>
                    <a:pt x="3471" y="13637"/>
                    <a:pt x="3465" y="13638"/>
                    <a:pt x="3457" y="13640"/>
                  </a:cubicBezTo>
                  <a:cubicBezTo>
                    <a:pt x="3156" y="13813"/>
                    <a:pt x="3002" y="14131"/>
                    <a:pt x="2736" y="14329"/>
                  </a:cubicBezTo>
                  <a:cubicBezTo>
                    <a:pt x="2392" y="14595"/>
                    <a:pt x="2006" y="14801"/>
                    <a:pt x="1654" y="15058"/>
                  </a:cubicBezTo>
                  <a:cubicBezTo>
                    <a:pt x="1396" y="15238"/>
                    <a:pt x="1147" y="15444"/>
                    <a:pt x="940" y="15685"/>
                  </a:cubicBezTo>
                  <a:cubicBezTo>
                    <a:pt x="778" y="15875"/>
                    <a:pt x="606" y="16046"/>
                    <a:pt x="452" y="16236"/>
                  </a:cubicBezTo>
                  <a:cubicBezTo>
                    <a:pt x="357" y="16347"/>
                    <a:pt x="227" y="16485"/>
                    <a:pt x="194" y="16621"/>
                  </a:cubicBezTo>
                  <a:cubicBezTo>
                    <a:pt x="180" y="16660"/>
                    <a:pt x="213" y="16705"/>
                    <a:pt x="248" y="16705"/>
                  </a:cubicBezTo>
                  <a:cubicBezTo>
                    <a:pt x="258" y="16705"/>
                    <a:pt x="269" y="16701"/>
                    <a:pt x="279" y="16691"/>
                  </a:cubicBezTo>
                  <a:cubicBezTo>
                    <a:pt x="536" y="16458"/>
                    <a:pt x="761" y="16176"/>
                    <a:pt x="1070" y="16003"/>
                  </a:cubicBezTo>
                  <a:cubicBezTo>
                    <a:pt x="1320" y="15875"/>
                    <a:pt x="1567" y="15780"/>
                    <a:pt x="1808" y="15609"/>
                  </a:cubicBezTo>
                  <a:cubicBezTo>
                    <a:pt x="2126" y="15392"/>
                    <a:pt x="2418" y="15186"/>
                    <a:pt x="2684" y="14904"/>
                  </a:cubicBezTo>
                  <a:cubicBezTo>
                    <a:pt x="2823" y="14757"/>
                    <a:pt x="2977" y="14603"/>
                    <a:pt x="3113" y="14448"/>
                  </a:cubicBezTo>
                  <a:cubicBezTo>
                    <a:pt x="3156" y="14405"/>
                    <a:pt x="3192" y="14362"/>
                    <a:pt x="3227" y="14310"/>
                  </a:cubicBezTo>
                  <a:lnTo>
                    <a:pt x="3227" y="14310"/>
                  </a:lnTo>
                  <a:cubicBezTo>
                    <a:pt x="3148" y="14475"/>
                    <a:pt x="3045" y="14619"/>
                    <a:pt x="2950" y="14766"/>
                  </a:cubicBezTo>
                  <a:cubicBezTo>
                    <a:pt x="2796" y="15007"/>
                    <a:pt x="2649" y="15248"/>
                    <a:pt x="2478" y="15487"/>
                  </a:cubicBezTo>
                  <a:cubicBezTo>
                    <a:pt x="2470" y="15506"/>
                    <a:pt x="2454" y="15530"/>
                    <a:pt x="2435" y="15547"/>
                  </a:cubicBezTo>
                  <a:cubicBezTo>
                    <a:pt x="2161" y="15908"/>
                    <a:pt x="1876" y="16252"/>
                    <a:pt x="1610" y="16613"/>
                  </a:cubicBezTo>
                  <a:cubicBezTo>
                    <a:pt x="1361" y="16949"/>
                    <a:pt x="1087" y="17258"/>
                    <a:pt x="837" y="17584"/>
                  </a:cubicBezTo>
                  <a:cubicBezTo>
                    <a:pt x="691" y="17773"/>
                    <a:pt x="528" y="17961"/>
                    <a:pt x="382" y="18159"/>
                  </a:cubicBezTo>
                  <a:cubicBezTo>
                    <a:pt x="289" y="18278"/>
                    <a:pt x="159" y="18416"/>
                    <a:pt x="124" y="18563"/>
                  </a:cubicBezTo>
                  <a:cubicBezTo>
                    <a:pt x="113" y="18616"/>
                    <a:pt x="148" y="18650"/>
                    <a:pt x="190" y="18650"/>
                  </a:cubicBezTo>
                  <a:cubicBezTo>
                    <a:pt x="209" y="18650"/>
                    <a:pt x="228" y="18644"/>
                    <a:pt x="246" y="18631"/>
                  </a:cubicBezTo>
                  <a:cubicBezTo>
                    <a:pt x="365" y="18546"/>
                    <a:pt x="460" y="18400"/>
                    <a:pt x="563" y="18297"/>
                  </a:cubicBezTo>
                  <a:cubicBezTo>
                    <a:pt x="718" y="18142"/>
                    <a:pt x="872" y="18039"/>
                    <a:pt x="1052" y="17918"/>
                  </a:cubicBezTo>
                  <a:cubicBezTo>
                    <a:pt x="1431" y="17635"/>
                    <a:pt x="1792" y="17342"/>
                    <a:pt x="2134" y="17017"/>
                  </a:cubicBezTo>
                  <a:cubicBezTo>
                    <a:pt x="2478" y="16691"/>
                    <a:pt x="2728" y="16279"/>
                    <a:pt x="2934" y="15848"/>
                  </a:cubicBezTo>
                  <a:cubicBezTo>
                    <a:pt x="3124" y="15454"/>
                    <a:pt x="3303" y="15083"/>
                    <a:pt x="3319" y="14638"/>
                  </a:cubicBezTo>
                  <a:cubicBezTo>
                    <a:pt x="3319" y="14619"/>
                    <a:pt x="3330" y="14611"/>
                    <a:pt x="3330" y="14603"/>
                  </a:cubicBezTo>
                  <a:cubicBezTo>
                    <a:pt x="3338" y="14586"/>
                    <a:pt x="3338" y="14578"/>
                    <a:pt x="3330" y="14568"/>
                  </a:cubicBezTo>
                  <a:cubicBezTo>
                    <a:pt x="3338" y="14551"/>
                    <a:pt x="3338" y="14543"/>
                    <a:pt x="3338" y="14535"/>
                  </a:cubicBezTo>
                  <a:cubicBezTo>
                    <a:pt x="3457" y="14302"/>
                    <a:pt x="3569" y="14063"/>
                    <a:pt x="3672" y="13822"/>
                  </a:cubicBezTo>
                  <a:lnTo>
                    <a:pt x="3672" y="13822"/>
                  </a:lnTo>
                  <a:cubicBezTo>
                    <a:pt x="3664" y="13865"/>
                    <a:pt x="3655" y="13908"/>
                    <a:pt x="3655" y="13949"/>
                  </a:cubicBezTo>
                  <a:cubicBezTo>
                    <a:pt x="3639" y="13960"/>
                    <a:pt x="3629" y="13976"/>
                    <a:pt x="3620" y="13993"/>
                  </a:cubicBezTo>
                  <a:cubicBezTo>
                    <a:pt x="3620" y="14019"/>
                    <a:pt x="3620" y="14036"/>
                    <a:pt x="3612" y="14052"/>
                  </a:cubicBezTo>
                  <a:cubicBezTo>
                    <a:pt x="3612" y="14063"/>
                    <a:pt x="3604" y="14071"/>
                    <a:pt x="3604" y="14071"/>
                  </a:cubicBezTo>
                  <a:cubicBezTo>
                    <a:pt x="3587" y="14123"/>
                    <a:pt x="3569" y="14174"/>
                    <a:pt x="3561" y="14217"/>
                  </a:cubicBezTo>
                  <a:cubicBezTo>
                    <a:pt x="3433" y="14388"/>
                    <a:pt x="3406" y="14733"/>
                    <a:pt x="3371" y="14939"/>
                  </a:cubicBezTo>
                  <a:cubicBezTo>
                    <a:pt x="3311" y="15281"/>
                    <a:pt x="3243" y="15625"/>
                    <a:pt x="3175" y="15970"/>
                  </a:cubicBezTo>
                  <a:cubicBezTo>
                    <a:pt x="3020" y="16699"/>
                    <a:pt x="2796" y="17402"/>
                    <a:pt x="2608" y="18116"/>
                  </a:cubicBezTo>
                  <a:cubicBezTo>
                    <a:pt x="2592" y="18169"/>
                    <a:pt x="2635" y="18206"/>
                    <a:pt x="2676" y="18206"/>
                  </a:cubicBezTo>
                  <a:cubicBezTo>
                    <a:pt x="2702" y="18206"/>
                    <a:pt x="2727" y="18192"/>
                    <a:pt x="2736" y="18159"/>
                  </a:cubicBezTo>
                  <a:cubicBezTo>
                    <a:pt x="2744" y="18124"/>
                    <a:pt x="2752" y="18099"/>
                    <a:pt x="2763" y="18072"/>
                  </a:cubicBezTo>
                  <a:cubicBezTo>
                    <a:pt x="2770" y="18077"/>
                    <a:pt x="2778" y="18079"/>
                    <a:pt x="2787" y="18079"/>
                  </a:cubicBezTo>
                  <a:cubicBezTo>
                    <a:pt x="2799" y="18079"/>
                    <a:pt x="2812" y="18075"/>
                    <a:pt x="2823" y="18064"/>
                  </a:cubicBezTo>
                  <a:cubicBezTo>
                    <a:pt x="2907" y="17961"/>
                    <a:pt x="2942" y="17833"/>
                    <a:pt x="3002" y="17711"/>
                  </a:cubicBezTo>
                  <a:cubicBezTo>
                    <a:pt x="3088" y="17524"/>
                    <a:pt x="3200" y="17351"/>
                    <a:pt x="3286" y="17171"/>
                  </a:cubicBezTo>
                  <a:cubicBezTo>
                    <a:pt x="3457" y="16759"/>
                    <a:pt x="3639" y="16398"/>
                    <a:pt x="3750" y="15970"/>
                  </a:cubicBezTo>
                  <a:cubicBezTo>
                    <a:pt x="3870" y="15495"/>
                    <a:pt x="3938" y="15075"/>
                    <a:pt x="3921" y="14595"/>
                  </a:cubicBezTo>
                  <a:cubicBezTo>
                    <a:pt x="3905" y="14269"/>
                    <a:pt x="3913" y="13857"/>
                    <a:pt x="3783" y="13537"/>
                  </a:cubicBezTo>
                  <a:cubicBezTo>
                    <a:pt x="3835" y="13393"/>
                    <a:pt x="3886" y="13255"/>
                    <a:pt x="3938" y="13108"/>
                  </a:cubicBezTo>
                  <a:lnTo>
                    <a:pt x="3938" y="13143"/>
                  </a:lnTo>
                  <a:cubicBezTo>
                    <a:pt x="3948" y="13279"/>
                    <a:pt x="3973" y="13418"/>
                    <a:pt x="4000" y="13556"/>
                  </a:cubicBezTo>
                  <a:cubicBezTo>
                    <a:pt x="4084" y="13960"/>
                    <a:pt x="4127" y="14372"/>
                    <a:pt x="4154" y="14784"/>
                  </a:cubicBezTo>
                  <a:cubicBezTo>
                    <a:pt x="4171" y="15023"/>
                    <a:pt x="4171" y="15265"/>
                    <a:pt x="4162" y="15514"/>
                  </a:cubicBezTo>
                  <a:cubicBezTo>
                    <a:pt x="4127" y="15702"/>
                    <a:pt x="4103" y="15891"/>
                    <a:pt x="4103" y="16081"/>
                  </a:cubicBezTo>
                  <a:cubicBezTo>
                    <a:pt x="4092" y="16355"/>
                    <a:pt x="4000" y="16732"/>
                    <a:pt x="4154" y="16982"/>
                  </a:cubicBezTo>
                  <a:cubicBezTo>
                    <a:pt x="4164" y="16999"/>
                    <a:pt x="4182" y="17007"/>
                    <a:pt x="4200" y="17007"/>
                  </a:cubicBezTo>
                  <a:cubicBezTo>
                    <a:pt x="4226" y="17007"/>
                    <a:pt x="4255" y="16991"/>
                    <a:pt x="4266" y="16965"/>
                  </a:cubicBezTo>
                  <a:cubicBezTo>
                    <a:pt x="4309" y="16862"/>
                    <a:pt x="4282" y="16724"/>
                    <a:pt x="4290" y="16605"/>
                  </a:cubicBezTo>
                  <a:cubicBezTo>
                    <a:pt x="4309" y="16398"/>
                    <a:pt x="4317" y="16192"/>
                    <a:pt x="4342" y="15986"/>
                  </a:cubicBezTo>
                  <a:cubicBezTo>
                    <a:pt x="4350" y="15935"/>
                    <a:pt x="4360" y="15875"/>
                    <a:pt x="4360" y="15823"/>
                  </a:cubicBezTo>
                  <a:cubicBezTo>
                    <a:pt x="4463" y="15376"/>
                    <a:pt x="4635" y="14955"/>
                    <a:pt x="4670" y="14500"/>
                  </a:cubicBezTo>
                  <a:cubicBezTo>
                    <a:pt x="4711" y="14036"/>
                    <a:pt x="4651" y="13607"/>
                    <a:pt x="4556" y="13160"/>
                  </a:cubicBezTo>
                  <a:cubicBezTo>
                    <a:pt x="4515" y="12970"/>
                    <a:pt x="4428" y="12799"/>
                    <a:pt x="4360" y="12628"/>
                  </a:cubicBezTo>
                  <a:cubicBezTo>
                    <a:pt x="4309" y="12498"/>
                    <a:pt x="4282" y="12362"/>
                    <a:pt x="4230" y="12232"/>
                  </a:cubicBezTo>
                  <a:cubicBezTo>
                    <a:pt x="4299" y="12010"/>
                    <a:pt x="4369" y="11777"/>
                    <a:pt x="4445" y="11554"/>
                  </a:cubicBezTo>
                  <a:cubicBezTo>
                    <a:pt x="4515" y="11341"/>
                    <a:pt x="4598" y="11128"/>
                    <a:pt x="4692" y="10923"/>
                  </a:cubicBezTo>
                  <a:lnTo>
                    <a:pt x="4692" y="10923"/>
                  </a:lnTo>
                  <a:cubicBezTo>
                    <a:pt x="4686" y="10938"/>
                    <a:pt x="4686" y="10954"/>
                    <a:pt x="4686" y="10971"/>
                  </a:cubicBezTo>
                  <a:cubicBezTo>
                    <a:pt x="4556" y="11237"/>
                    <a:pt x="4548" y="11570"/>
                    <a:pt x="4548" y="11855"/>
                  </a:cubicBezTo>
                  <a:cubicBezTo>
                    <a:pt x="4548" y="12164"/>
                    <a:pt x="4567" y="12482"/>
                    <a:pt x="4659" y="12774"/>
                  </a:cubicBezTo>
                  <a:lnTo>
                    <a:pt x="4670" y="12774"/>
                  </a:lnTo>
                  <a:cubicBezTo>
                    <a:pt x="4678" y="12826"/>
                    <a:pt x="4686" y="12867"/>
                    <a:pt x="4694" y="12910"/>
                  </a:cubicBezTo>
                  <a:cubicBezTo>
                    <a:pt x="4754" y="13220"/>
                    <a:pt x="4806" y="13564"/>
                    <a:pt x="4960" y="13846"/>
                  </a:cubicBezTo>
                  <a:cubicBezTo>
                    <a:pt x="5020" y="13960"/>
                    <a:pt x="5451" y="14877"/>
                    <a:pt x="5649" y="15265"/>
                  </a:cubicBezTo>
                  <a:cubicBezTo>
                    <a:pt x="5674" y="15351"/>
                    <a:pt x="5690" y="15427"/>
                    <a:pt x="5700" y="15514"/>
                  </a:cubicBezTo>
                  <a:cubicBezTo>
                    <a:pt x="5707" y="15562"/>
                    <a:pt x="5741" y="15587"/>
                    <a:pt x="5785" y="15587"/>
                  </a:cubicBezTo>
                  <a:cubicBezTo>
                    <a:pt x="5796" y="15587"/>
                    <a:pt x="5808" y="15585"/>
                    <a:pt x="5820" y="15582"/>
                  </a:cubicBezTo>
                  <a:cubicBezTo>
                    <a:pt x="5966" y="15514"/>
                    <a:pt x="5820" y="15248"/>
                    <a:pt x="5785" y="15162"/>
                  </a:cubicBezTo>
                  <a:cubicBezTo>
                    <a:pt x="5752" y="15093"/>
                    <a:pt x="5725" y="15032"/>
                    <a:pt x="5690" y="14964"/>
                  </a:cubicBezTo>
                  <a:cubicBezTo>
                    <a:pt x="5622" y="14801"/>
                    <a:pt x="5546" y="14630"/>
                    <a:pt x="5494" y="14448"/>
                  </a:cubicBezTo>
                  <a:cubicBezTo>
                    <a:pt x="5391" y="14019"/>
                    <a:pt x="5391" y="13572"/>
                    <a:pt x="5245" y="13160"/>
                  </a:cubicBezTo>
                  <a:cubicBezTo>
                    <a:pt x="4944" y="12259"/>
                    <a:pt x="4754" y="11321"/>
                    <a:pt x="4979" y="10393"/>
                  </a:cubicBezTo>
                  <a:lnTo>
                    <a:pt x="4979" y="10342"/>
                  </a:lnTo>
                  <a:cubicBezTo>
                    <a:pt x="5115" y="10095"/>
                    <a:pt x="5261" y="9845"/>
                    <a:pt x="5424" y="9604"/>
                  </a:cubicBezTo>
                  <a:lnTo>
                    <a:pt x="5424" y="9604"/>
                  </a:lnTo>
                  <a:cubicBezTo>
                    <a:pt x="5381" y="9897"/>
                    <a:pt x="5305" y="10187"/>
                    <a:pt x="5305" y="10496"/>
                  </a:cubicBezTo>
                  <a:cubicBezTo>
                    <a:pt x="5305" y="10626"/>
                    <a:pt x="5321" y="10754"/>
                    <a:pt x="5348" y="10884"/>
                  </a:cubicBezTo>
                  <a:cubicBezTo>
                    <a:pt x="5381" y="11210"/>
                    <a:pt x="5391" y="11476"/>
                    <a:pt x="5511" y="11803"/>
                  </a:cubicBezTo>
                  <a:cubicBezTo>
                    <a:pt x="5630" y="12129"/>
                    <a:pt x="5700" y="12482"/>
                    <a:pt x="5820" y="12816"/>
                  </a:cubicBezTo>
                  <a:cubicBezTo>
                    <a:pt x="5915" y="13092"/>
                    <a:pt x="5999" y="13374"/>
                    <a:pt x="6078" y="13659"/>
                  </a:cubicBezTo>
                  <a:cubicBezTo>
                    <a:pt x="6078" y="13743"/>
                    <a:pt x="6086" y="13838"/>
                    <a:pt x="6102" y="13925"/>
                  </a:cubicBezTo>
                  <a:cubicBezTo>
                    <a:pt x="6094" y="13984"/>
                    <a:pt x="6094" y="14036"/>
                    <a:pt x="6102" y="14096"/>
                  </a:cubicBezTo>
                  <a:cubicBezTo>
                    <a:pt x="6102" y="14123"/>
                    <a:pt x="6121" y="14147"/>
                    <a:pt x="6137" y="14156"/>
                  </a:cubicBezTo>
                  <a:cubicBezTo>
                    <a:pt x="6164" y="14285"/>
                    <a:pt x="6189" y="14405"/>
                    <a:pt x="6216" y="14527"/>
                  </a:cubicBezTo>
                  <a:cubicBezTo>
                    <a:pt x="6232" y="14646"/>
                    <a:pt x="6249" y="14766"/>
                    <a:pt x="6267" y="14877"/>
                  </a:cubicBezTo>
                  <a:cubicBezTo>
                    <a:pt x="6278" y="14926"/>
                    <a:pt x="6313" y="14947"/>
                    <a:pt x="6349" y="14947"/>
                  </a:cubicBezTo>
                  <a:cubicBezTo>
                    <a:pt x="6395" y="14947"/>
                    <a:pt x="6443" y="14911"/>
                    <a:pt x="6438" y="14852"/>
                  </a:cubicBezTo>
                  <a:cubicBezTo>
                    <a:pt x="6422" y="14619"/>
                    <a:pt x="6387" y="14405"/>
                    <a:pt x="6352" y="14182"/>
                  </a:cubicBezTo>
                  <a:cubicBezTo>
                    <a:pt x="6352" y="14174"/>
                    <a:pt x="6343" y="14166"/>
                    <a:pt x="6343" y="14166"/>
                  </a:cubicBezTo>
                  <a:cubicBezTo>
                    <a:pt x="6343" y="14123"/>
                    <a:pt x="6335" y="14079"/>
                    <a:pt x="6327" y="14036"/>
                  </a:cubicBezTo>
                  <a:cubicBezTo>
                    <a:pt x="6327" y="13993"/>
                    <a:pt x="6319" y="13941"/>
                    <a:pt x="6319" y="13890"/>
                  </a:cubicBezTo>
                  <a:cubicBezTo>
                    <a:pt x="6422" y="13504"/>
                    <a:pt x="6447" y="13040"/>
                    <a:pt x="6395" y="12671"/>
                  </a:cubicBezTo>
                  <a:cubicBezTo>
                    <a:pt x="6327" y="12172"/>
                    <a:pt x="5983" y="11744"/>
                    <a:pt x="5863" y="11253"/>
                  </a:cubicBezTo>
                  <a:cubicBezTo>
                    <a:pt x="5725" y="10703"/>
                    <a:pt x="5674" y="10127"/>
                    <a:pt x="5836" y="9579"/>
                  </a:cubicBezTo>
                  <a:cubicBezTo>
                    <a:pt x="5958" y="9183"/>
                    <a:pt x="6154" y="8744"/>
                    <a:pt x="6422" y="8419"/>
                  </a:cubicBezTo>
                  <a:cubicBezTo>
                    <a:pt x="6447" y="8384"/>
                    <a:pt x="6430" y="8342"/>
                    <a:pt x="6395" y="8324"/>
                  </a:cubicBezTo>
                  <a:cubicBezTo>
                    <a:pt x="6482" y="8229"/>
                    <a:pt x="6566" y="8136"/>
                    <a:pt x="6661" y="8050"/>
                  </a:cubicBezTo>
                  <a:lnTo>
                    <a:pt x="6661" y="8050"/>
                  </a:lnTo>
                  <a:cubicBezTo>
                    <a:pt x="6566" y="8367"/>
                    <a:pt x="6490" y="8703"/>
                    <a:pt x="6455" y="9029"/>
                  </a:cubicBezTo>
                  <a:cubicBezTo>
                    <a:pt x="6439" y="9024"/>
                    <a:pt x="6421" y="9022"/>
                    <a:pt x="6404" y="9022"/>
                  </a:cubicBezTo>
                  <a:cubicBezTo>
                    <a:pt x="6357" y="9022"/>
                    <a:pt x="6312" y="9041"/>
                    <a:pt x="6292" y="9097"/>
                  </a:cubicBezTo>
                  <a:cubicBezTo>
                    <a:pt x="6292" y="9105"/>
                    <a:pt x="6292" y="9115"/>
                    <a:pt x="6284" y="9124"/>
                  </a:cubicBezTo>
                  <a:cubicBezTo>
                    <a:pt x="6172" y="9517"/>
                    <a:pt x="6172" y="9948"/>
                    <a:pt x="6146" y="10352"/>
                  </a:cubicBezTo>
                  <a:cubicBezTo>
                    <a:pt x="6121" y="10764"/>
                    <a:pt x="6181" y="11158"/>
                    <a:pt x="6275" y="11562"/>
                  </a:cubicBezTo>
                  <a:cubicBezTo>
                    <a:pt x="6352" y="11898"/>
                    <a:pt x="6525" y="12172"/>
                    <a:pt x="6688" y="12465"/>
                  </a:cubicBezTo>
                  <a:cubicBezTo>
                    <a:pt x="6696" y="12490"/>
                    <a:pt x="6696" y="12506"/>
                    <a:pt x="6704" y="12525"/>
                  </a:cubicBezTo>
                  <a:cubicBezTo>
                    <a:pt x="6712" y="12550"/>
                    <a:pt x="6731" y="12568"/>
                    <a:pt x="6748" y="12576"/>
                  </a:cubicBezTo>
                  <a:cubicBezTo>
                    <a:pt x="6756" y="12609"/>
                    <a:pt x="6772" y="12636"/>
                    <a:pt x="6783" y="12661"/>
                  </a:cubicBezTo>
                  <a:cubicBezTo>
                    <a:pt x="6937" y="12970"/>
                    <a:pt x="7005" y="13298"/>
                    <a:pt x="6997" y="13624"/>
                  </a:cubicBezTo>
                  <a:cubicBezTo>
                    <a:pt x="6989" y="13754"/>
                    <a:pt x="6978" y="13881"/>
                    <a:pt x="6954" y="14011"/>
                  </a:cubicBezTo>
                  <a:cubicBezTo>
                    <a:pt x="6945" y="14058"/>
                    <a:pt x="6979" y="14084"/>
                    <a:pt x="7017" y="14084"/>
                  </a:cubicBezTo>
                  <a:cubicBezTo>
                    <a:pt x="7047" y="14084"/>
                    <a:pt x="7080" y="14067"/>
                    <a:pt x="7092" y="14028"/>
                  </a:cubicBezTo>
                  <a:cubicBezTo>
                    <a:pt x="7203" y="13496"/>
                    <a:pt x="7143" y="12867"/>
                    <a:pt x="7092" y="12327"/>
                  </a:cubicBezTo>
                  <a:cubicBezTo>
                    <a:pt x="7057" y="11871"/>
                    <a:pt x="6894" y="11451"/>
                    <a:pt x="6799" y="11004"/>
                  </a:cubicBezTo>
                  <a:cubicBezTo>
                    <a:pt x="6739" y="10678"/>
                    <a:pt x="6679" y="10334"/>
                    <a:pt x="6644" y="9991"/>
                  </a:cubicBezTo>
                  <a:cubicBezTo>
                    <a:pt x="6696" y="9604"/>
                    <a:pt x="6721" y="9218"/>
                    <a:pt x="6791" y="8839"/>
                  </a:cubicBezTo>
                  <a:cubicBezTo>
                    <a:pt x="6859" y="8497"/>
                    <a:pt x="6886" y="8118"/>
                    <a:pt x="6970" y="7775"/>
                  </a:cubicBezTo>
                  <a:cubicBezTo>
                    <a:pt x="7160" y="7621"/>
                    <a:pt x="7349" y="7474"/>
                    <a:pt x="7545" y="7328"/>
                  </a:cubicBezTo>
                  <a:lnTo>
                    <a:pt x="7545" y="7328"/>
                  </a:lnTo>
                  <a:cubicBezTo>
                    <a:pt x="7512" y="7380"/>
                    <a:pt x="7494" y="7431"/>
                    <a:pt x="7469" y="7491"/>
                  </a:cubicBezTo>
                  <a:cubicBezTo>
                    <a:pt x="7457" y="7487"/>
                    <a:pt x="7444" y="7485"/>
                    <a:pt x="7432" y="7485"/>
                  </a:cubicBezTo>
                  <a:cubicBezTo>
                    <a:pt x="7391" y="7485"/>
                    <a:pt x="7351" y="7507"/>
                    <a:pt x="7331" y="7559"/>
                  </a:cubicBezTo>
                  <a:cubicBezTo>
                    <a:pt x="7160" y="8033"/>
                    <a:pt x="7092" y="8513"/>
                    <a:pt x="7030" y="9012"/>
                  </a:cubicBezTo>
                  <a:cubicBezTo>
                    <a:pt x="6954" y="9569"/>
                    <a:pt x="6902" y="10163"/>
                    <a:pt x="7013" y="10721"/>
                  </a:cubicBezTo>
                  <a:cubicBezTo>
                    <a:pt x="7108" y="11253"/>
                    <a:pt x="7469" y="11622"/>
                    <a:pt x="7743" y="12061"/>
                  </a:cubicBezTo>
                  <a:cubicBezTo>
                    <a:pt x="7865" y="12259"/>
                    <a:pt x="7958" y="12465"/>
                    <a:pt x="8052" y="12671"/>
                  </a:cubicBezTo>
                  <a:cubicBezTo>
                    <a:pt x="8061" y="12731"/>
                    <a:pt x="8079" y="12791"/>
                    <a:pt x="8087" y="12842"/>
                  </a:cubicBezTo>
                  <a:cubicBezTo>
                    <a:pt x="8122" y="12962"/>
                    <a:pt x="8174" y="13084"/>
                    <a:pt x="8207" y="13211"/>
                  </a:cubicBezTo>
                  <a:cubicBezTo>
                    <a:pt x="8226" y="13306"/>
                    <a:pt x="8250" y="13409"/>
                    <a:pt x="8277" y="13504"/>
                  </a:cubicBezTo>
                  <a:cubicBezTo>
                    <a:pt x="8288" y="13539"/>
                    <a:pt x="8322" y="13556"/>
                    <a:pt x="8354" y="13556"/>
                  </a:cubicBezTo>
                  <a:cubicBezTo>
                    <a:pt x="8392" y="13556"/>
                    <a:pt x="8427" y="13532"/>
                    <a:pt x="8421" y="13486"/>
                  </a:cubicBezTo>
                  <a:cubicBezTo>
                    <a:pt x="8413" y="13358"/>
                    <a:pt x="8380" y="13220"/>
                    <a:pt x="8337" y="13092"/>
                  </a:cubicBezTo>
                  <a:cubicBezTo>
                    <a:pt x="8318" y="12981"/>
                    <a:pt x="8302" y="12867"/>
                    <a:pt x="8259" y="12764"/>
                  </a:cubicBezTo>
                  <a:cubicBezTo>
                    <a:pt x="8250" y="12739"/>
                    <a:pt x="8242" y="12723"/>
                    <a:pt x="8234" y="12704"/>
                  </a:cubicBezTo>
                  <a:cubicBezTo>
                    <a:pt x="8199" y="12517"/>
                    <a:pt x="8174" y="12327"/>
                    <a:pt x="8164" y="12129"/>
                  </a:cubicBezTo>
                  <a:cubicBezTo>
                    <a:pt x="8139" y="11630"/>
                    <a:pt x="8155" y="11090"/>
                    <a:pt x="7993" y="10610"/>
                  </a:cubicBezTo>
                  <a:cubicBezTo>
                    <a:pt x="7795" y="10043"/>
                    <a:pt x="7667" y="9517"/>
                    <a:pt x="7615" y="8926"/>
                  </a:cubicBezTo>
                  <a:cubicBezTo>
                    <a:pt x="7564" y="8427"/>
                    <a:pt x="7461" y="7689"/>
                    <a:pt x="7770" y="7260"/>
                  </a:cubicBezTo>
                  <a:cubicBezTo>
                    <a:pt x="7795" y="7225"/>
                    <a:pt x="7778" y="7190"/>
                    <a:pt x="7751" y="7173"/>
                  </a:cubicBezTo>
                  <a:cubicBezTo>
                    <a:pt x="8052" y="6951"/>
                    <a:pt x="8362" y="6734"/>
                    <a:pt x="8654" y="6504"/>
                  </a:cubicBezTo>
                  <a:cubicBezTo>
                    <a:pt x="8722" y="6452"/>
                    <a:pt x="8792" y="6392"/>
                    <a:pt x="8860" y="6341"/>
                  </a:cubicBezTo>
                  <a:lnTo>
                    <a:pt x="8860" y="6341"/>
                  </a:lnTo>
                  <a:cubicBezTo>
                    <a:pt x="8844" y="6425"/>
                    <a:pt x="8825" y="6504"/>
                    <a:pt x="8809" y="6572"/>
                  </a:cubicBezTo>
                  <a:cubicBezTo>
                    <a:pt x="8790" y="6530"/>
                    <a:pt x="8753" y="6512"/>
                    <a:pt x="8714" y="6512"/>
                  </a:cubicBezTo>
                  <a:cubicBezTo>
                    <a:pt x="8665" y="6512"/>
                    <a:pt x="8613" y="6541"/>
                    <a:pt x="8595" y="6590"/>
                  </a:cubicBezTo>
                  <a:cubicBezTo>
                    <a:pt x="8500" y="6804"/>
                    <a:pt x="8448" y="7079"/>
                    <a:pt x="8413" y="7312"/>
                  </a:cubicBezTo>
                  <a:cubicBezTo>
                    <a:pt x="8353" y="7629"/>
                    <a:pt x="8302" y="7947"/>
                    <a:pt x="8302" y="8264"/>
                  </a:cubicBezTo>
                  <a:cubicBezTo>
                    <a:pt x="8302" y="8763"/>
                    <a:pt x="8285" y="9243"/>
                    <a:pt x="8370" y="9742"/>
                  </a:cubicBezTo>
                  <a:cubicBezTo>
                    <a:pt x="8421" y="9981"/>
                    <a:pt x="8535" y="10239"/>
                    <a:pt x="8628" y="10472"/>
                  </a:cubicBezTo>
                  <a:cubicBezTo>
                    <a:pt x="8741" y="10721"/>
                    <a:pt x="8834" y="10979"/>
                    <a:pt x="8929" y="11228"/>
                  </a:cubicBezTo>
                  <a:cubicBezTo>
                    <a:pt x="9023" y="11486"/>
                    <a:pt x="9102" y="11744"/>
                    <a:pt x="9178" y="12010"/>
                  </a:cubicBezTo>
                  <a:cubicBezTo>
                    <a:pt x="9246" y="12232"/>
                    <a:pt x="9281" y="12455"/>
                    <a:pt x="9324" y="12688"/>
                  </a:cubicBezTo>
                  <a:cubicBezTo>
                    <a:pt x="9332" y="12730"/>
                    <a:pt x="9361" y="12748"/>
                    <a:pt x="9392" y="12748"/>
                  </a:cubicBezTo>
                  <a:cubicBezTo>
                    <a:pt x="9432" y="12748"/>
                    <a:pt x="9474" y="12719"/>
                    <a:pt x="9479" y="12671"/>
                  </a:cubicBezTo>
                  <a:cubicBezTo>
                    <a:pt x="9487" y="12430"/>
                    <a:pt x="9436" y="12197"/>
                    <a:pt x="9401" y="11958"/>
                  </a:cubicBezTo>
                  <a:cubicBezTo>
                    <a:pt x="9349" y="11630"/>
                    <a:pt x="9349" y="11280"/>
                    <a:pt x="9401" y="10952"/>
                  </a:cubicBezTo>
                  <a:cubicBezTo>
                    <a:pt x="9487" y="10385"/>
                    <a:pt x="9479" y="9862"/>
                    <a:pt x="9436" y="9286"/>
                  </a:cubicBezTo>
                  <a:cubicBezTo>
                    <a:pt x="9419" y="9045"/>
                    <a:pt x="9401" y="8831"/>
                    <a:pt x="9333" y="8600"/>
                  </a:cubicBezTo>
                  <a:cubicBezTo>
                    <a:pt x="9256" y="8342"/>
                    <a:pt x="9102" y="8118"/>
                    <a:pt x="9023" y="7860"/>
                  </a:cubicBezTo>
                  <a:cubicBezTo>
                    <a:pt x="8937" y="7569"/>
                    <a:pt x="8947" y="7285"/>
                    <a:pt x="8964" y="6976"/>
                  </a:cubicBezTo>
                  <a:cubicBezTo>
                    <a:pt x="8972" y="6804"/>
                    <a:pt x="8999" y="6631"/>
                    <a:pt x="9032" y="6460"/>
                  </a:cubicBezTo>
                  <a:cubicBezTo>
                    <a:pt x="9050" y="6374"/>
                    <a:pt x="9067" y="6262"/>
                    <a:pt x="9091" y="6167"/>
                  </a:cubicBezTo>
                  <a:cubicBezTo>
                    <a:pt x="9281" y="6013"/>
                    <a:pt x="9479" y="5869"/>
                    <a:pt x="9693" y="5739"/>
                  </a:cubicBezTo>
                  <a:lnTo>
                    <a:pt x="9693" y="5850"/>
                  </a:lnTo>
                  <a:cubicBezTo>
                    <a:pt x="9634" y="5850"/>
                    <a:pt x="9574" y="5885"/>
                    <a:pt x="9565" y="5953"/>
                  </a:cubicBezTo>
                  <a:lnTo>
                    <a:pt x="9565" y="6056"/>
                  </a:lnTo>
                  <a:cubicBezTo>
                    <a:pt x="9547" y="6126"/>
                    <a:pt x="9514" y="6203"/>
                    <a:pt x="9495" y="6262"/>
                  </a:cubicBezTo>
                  <a:cubicBezTo>
                    <a:pt x="9471" y="6384"/>
                    <a:pt x="9471" y="6504"/>
                    <a:pt x="9471" y="6623"/>
                  </a:cubicBezTo>
                  <a:cubicBezTo>
                    <a:pt x="9462" y="6881"/>
                    <a:pt x="9444" y="7147"/>
                    <a:pt x="9444" y="7415"/>
                  </a:cubicBezTo>
                  <a:cubicBezTo>
                    <a:pt x="9462" y="7930"/>
                    <a:pt x="9677" y="8410"/>
                    <a:pt x="9813" y="8909"/>
                  </a:cubicBezTo>
                  <a:cubicBezTo>
                    <a:pt x="9959" y="9433"/>
                    <a:pt x="9951" y="9973"/>
                    <a:pt x="10054" y="10507"/>
                  </a:cubicBezTo>
                  <a:cubicBezTo>
                    <a:pt x="10106" y="10764"/>
                    <a:pt x="10157" y="11022"/>
                    <a:pt x="10225" y="11280"/>
                  </a:cubicBezTo>
                  <a:cubicBezTo>
                    <a:pt x="10277" y="11546"/>
                    <a:pt x="10363" y="11803"/>
                    <a:pt x="10483" y="12018"/>
                  </a:cubicBezTo>
                  <a:cubicBezTo>
                    <a:pt x="10499" y="12048"/>
                    <a:pt x="10524" y="12061"/>
                    <a:pt x="10548" y="12061"/>
                  </a:cubicBezTo>
                  <a:cubicBezTo>
                    <a:pt x="10600" y="12061"/>
                    <a:pt x="10650" y="12004"/>
                    <a:pt x="10621" y="11939"/>
                  </a:cubicBezTo>
                  <a:cubicBezTo>
                    <a:pt x="10569" y="11820"/>
                    <a:pt x="10553" y="11649"/>
                    <a:pt x="10510" y="11519"/>
                  </a:cubicBezTo>
                  <a:cubicBezTo>
                    <a:pt x="10466" y="11399"/>
                    <a:pt x="10431" y="11280"/>
                    <a:pt x="10398" y="11158"/>
                  </a:cubicBezTo>
                  <a:cubicBezTo>
                    <a:pt x="10380" y="11090"/>
                    <a:pt x="10363" y="11012"/>
                    <a:pt x="10347" y="10936"/>
                  </a:cubicBezTo>
                  <a:cubicBezTo>
                    <a:pt x="10320" y="10678"/>
                    <a:pt x="10320" y="10412"/>
                    <a:pt x="10339" y="10187"/>
                  </a:cubicBezTo>
                  <a:cubicBezTo>
                    <a:pt x="10380" y="9655"/>
                    <a:pt x="10526" y="9132"/>
                    <a:pt x="10569" y="8608"/>
                  </a:cubicBezTo>
                  <a:cubicBezTo>
                    <a:pt x="10613" y="8050"/>
                    <a:pt x="10458" y="7594"/>
                    <a:pt x="10268" y="7079"/>
                  </a:cubicBezTo>
                  <a:cubicBezTo>
                    <a:pt x="10097" y="6623"/>
                    <a:pt x="9891" y="6143"/>
                    <a:pt x="9883" y="5644"/>
                  </a:cubicBezTo>
                  <a:cubicBezTo>
                    <a:pt x="9891" y="5636"/>
                    <a:pt x="9891" y="5627"/>
                    <a:pt x="9891" y="5611"/>
                  </a:cubicBezTo>
                  <a:cubicBezTo>
                    <a:pt x="9943" y="5584"/>
                    <a:pt x="9994" y="5559"/>
                    <a:pt x="10046" y="5524"/>
                  </a:cubicBezTo>
                  <a:cubicBezTo>
                    <a:pt x="10217" y="5438"/>
                    <a:pt x="10380" y="5335"/>
                    <a:pt x="10545" y="5232"/>
                  </a:cubicBezTo>
                  <a:lnTo>
                    <a:pt x="10545" y="5232"/>
                  </a:lnTo>
                  <a:cubicBezTo>
                    <a:pt x="10277" y="5584"/>
                    <a:pt x="10648" y="6400"/>
                    <a:pt x="10732" y="6701"/>
                  </a:cubicBezTo>
                  <a:cubicBezTo>
                    <a:pt x="10922" y="7388"/>
                    <a:pt x="11215" y="8161"/>
                    <a:pt x="11145" y="8882"/>
                  </a:cubicBezTo>
                  <a:cubicBezTo>
                    <a:pt x="11112" y="9227"/>
                    <a:pt x="11025" y="9569"/>
                    <a:pt x="11017" y="9921"/>
                  </a:cubicBezTo>
                  <a:cubicBezTo>
                    <a:pt x="11008" y="10301"/>
                    <a:pt x="11060" y="10670"/>
                    <a:pt x="11120" y="11039"/>
                  </a:cubicBezTo>
                  <a:cubicBezTo>
                    <a:pt x="11171" y="11373"/>
                    <a:pt x="11180" y="11700"/>
                    <a:pt x="11248" y="12034"/>
                  </a:cubicBezTo>
                  <a:cubicBezTo>
                    <a:pt x="11283" y="12181"/>
                    <a:pt x="11351" y="12335"/>
                    <a:pt x="11421" y="12473"/>
                  </a:cubicBezTo>
                  <a:cubicBezTo>
                    <a:pt x="11462" y="12568"/>
                    <a:pt x="11549" y="12671"/>
                    <a:pt x="11565" y="12774"/>
                  </a:cubicBezTo>
                  <a:cubicBezTo>
                    <a:pt x="11574" y="12817"/>
                    <a:pt x="11610" y="12837"/>
                    <a:pt x="11646" y="12837"/>
                  </a:cubicBezTo>
                  <a:cubicBezTo>
                    <a:pt x="11688" y="12837"/>
                    <a:pt x="11730" y="12811"/>
                    <a:pt x="11730" y="12764"/>
                  </a:cubicBezTo>
                  <a:cubicBezTo>
                    <a:pt x="11730" y="12482"/>
                    <a:pt x="11524" y="12207"/>
                    <a:pt x="11481" y="11923"/>
                  </a:cubicBezTo>
                  <a:cubicBezTo>
                    <a:pt x="11462" y="11785"/>
                    <a:pt x="11446" y="11641"/>
                    <a:pt x="11429" y="11494"/>
                  </a:cubicBezTo>
                  <a:cubicBezTo>
                    <a:pt x="11421" y="11364"/>
                    <a:pt x="11429" y="11237"/>
                    <a:pt x="11446" y="11098"/>
                  </a:cubicBezTo>
                  <a:cubicBezTo>
                    <a:pt x="11489" y="10816"/>
                    <a:pt x="11584" y="10548"/>
                    <a:pt x="11635" y="10266"/>
                  </a:cubicBezTo>
                  <a:cubicBezTo>
                    <a:pt x="11763" y="9639"/>
                    <a:pt x="11893" y="8977"/>
                    <a:pt x="11944" y="8342"/>
                  </a:cubicBezTo>
                  <a:cubicBezTo>
                    <a:pt x="11988" y="7765"/>
                    <a:pt x="11763" y="7217"/>
                    <a:pt x="11592" y="6675"/>
                  </a:cubicBezTo>
                  <a:cubicBezTo>
                    <a:pt x="11497" y="6384"/>
                    <a:pt x="11326" y="6143"/>
                    <a:pt x="11145" y="5902"/>
                  </a:cubicBezTo>
                  <a:cubicBezTo>
                    <a:pt x="11085" y="5817"/>
                    <a:pt x="11025" y="5730"/>
                    <a:pt x="10973" y="5652"/>
                  </a:cubicBezTo>
                  <a:cubicBezTo>
                    <a:pt x="10922" y="5516"/>
                    <a:pt x="10895" y="5370"/>
                    <a:pt x="10862" y="5223"/>
                  </a:cubicBezTo>
                  <a:cubicBezTo>
                    <a:pt x="10844" y="5164"/>
                    <a:pt x="10802" y="5112"/>
                    <a:pt x="10741" y="5112"/>
                  </a:cubicBezTo>
                  <a:cubicBezTo>
                    <a:pt x="10914" y="5001"/>
                    <a:pt x="11085" y="4898"/>
                    <a:pt x="11274" y="4819"/>
                  </a:cubicBezTo>
                  <a:cubicBezTo>
                    <a:pt x="11299" y="4846"/>
                    <a:pt x="11334" y="4871"/>
                    <a:pt x="11359" y="4898"/>
                  </a:cubicBezTo>
                  <a:cubicBezTo>
                    <a:pt x="11348" y="4890"/>
                    <a:pt x="11333" y="4887"/>
                    <a:pt x="11319" y="4887"/>
                  </a:cubicBezTo>
                  <a:cubicBezTo>
                    <a:pt x="11280" y="4887"/>
                    <a:pt x="11237" y="4910"/>
                    <a:pt x="11231" y="4941"/>
                  </a:cubicBezTo>
                  <a:cubicBezTo>
                    <a:pt x="11171" y="5120"/>
                    <a:pt x="11299" y="5291"/>
                    <a:pt x="11377" y="5446"/>
                  </a:cubicBezTo>
                  <a:cubicBezTo>
                    <a:pt x="11514" y="5704"/>
                    <a:pt x="11617" y="6005"/>
                    <a:pt x="11711" y="6281"/>
                  </a:cubicBezTo>
                  <a:cubicBezTo>
                    <a:pt x="11926" y="6864"/>
                    <a:pt x="12072" y="7491"/>
                    <a:pt x="12235" y="8085"/>
                  </a:cubicBezTo>
                  <a:cubicBezTo>
                    <a:pt x="12416" y="8744"/>
                    <a:pt x="12468" y="9466"/>
                    <a:pt x="12365" y="10136"/>
                  </a:cubicBezTo>
                  <a:cubicBezTo>
                    <a:pt x="12262" y="10806"/>
                    <a:pt x="12235" y="11494"/>
                    <a:pt x="12132" y="12164"/>
                  </a:cubicBezTo>
                  <a:cubicBezTo>
                    <a:pt x="12127" y="12213"/>
                    <a:pt x="12169" y="12246"/>
                    <a:pt x="12210" y="12246"/>
                  </a:cubicBezTo>
                  <a:cubicBezTo>
                    <a:pt x="12239" y="12246"/>
                    <a:pt x="12268" y="12229"/>
                    <a:pt x="12278" y="12189"/>
                  </a:cubicBezTo>
                  <a:cubicBezTo>
                    <a:pt x="12381" y="11828"/>
                    <a:pt x="12460" y="11443"/>
                    <a:pt x="12555" y="11082"/>
                  </a:cubicBezTo>
                  <a:cubicBezTo>
                    <a:pt x="12639" y="10746"/>
                    <a:pt x="12761" y="10428"/>
                    <a:pt x="12905" y="10111"/>
                  </a:cubicBezTo>
                  <a:cubicBezTo>
                    <a:pt x="13181" y="9493"/>
                    <a:pt x="13387" y="8847"/>
                    <a:pt x="13328" y="8161"/>
                  </a:cubicBezTo>
                  <a:cubicBezTo>
                    <a:pt x="13266" y="7483"/>
                    <a:pt x="13027" y="6829"/>
                    <a:pt x="12666" y="6254"/>
                  </a:cubicBezTo>
                  <a:cubicBezTo>
                    <a:pt x="12579" y="6108"/>
                    <a:pt x="12484" y="5961"/>
                    <a:pt x="12390" y="5817"/>
                  </a:cubicBezTo>
                  <a:lnTo>
                    <a:pt x="12390" y="5817"/>
                  </a:lnTo>
                  <a:cubicBezTo>
                    <a:pt x="12493" y="5928"/>
                    <a:pt x="12596" y="6048"/>
                    <a:pt x="12699" y="6159"/>
                  </a:cubicBezTo>
                  <a:cubicBezTo>
                    <a:pt x="12821" y="6349"/>
                    <a:pt x="12924" y="6539"/>
                    <a:pt x="13027" y="6718"/>
                  </a:cubicBezTo>
                  <a:cubicBezTo>
                    <a:pt x="13249" y="7147"/>
                    <a:pt x="13472" y="7586"/>
                    <a:pt x="13602" y="8058"/>
                  </a:cubicBezTo>
                  <a:cubicBezTo>
                    <a:pt x="13713" y="8462"/>
                    <a:pt x="13756" y="8882"/>
                    <a:pt x="13816" y="9295"/>
                  </a:cubicBezTo>
                  <a:cubicBezTo>
                    <a:pt x="13816" y="9569"/>
                    <a:pt x="13851" y="9853"/>
                    <a:pt x="13884" y="10127"/>
                  </a:cubicBezTo>
                  <a:cubicBezTo>
                    <a:pt x="13911" y="10393"/>
                    <a:pt x="13903" y="10670"/>
                    <a:pt x="13979" y="10927"/>
                  </a:cubicBezTo>
                  <a:cubicBezTo>
                    <a:pt x="13991" y="10973"/>
                    <a:pt x="14026" y="10992"/>
                    <a:pt x="14061" y="10992"/>
                  </a:cubicBezTo>
                  <a:cubicBezTo>
                    <a:pt x="14078" y="10992"/>
                    <a:pt x="14095" y="10987"/>
                    <a:pt x="14109" y="10979"/>
                  </a:cubicBezTo>
                  <a:cubicBezTo>
                    <a:pt x="14152" y="10979"/>
                    <a:pt x="14185" y="10952"/>
                    <a:pt x="14193" y="10901"/>
                  </a:cubicBezTo>
                  <a:cubicBezTo>
                    <a:pt x="14212" y="10591"/>
                    <a:pt x="14152" y="10282"/>
                    <a:pt x="14142" y="9973"/>
                  </a:cubicBezTo>
                  <a:cubicBezTo>
                    <a:pt x="14142" y="9647"/>
                    <a:pt x="14212" y="9303"/>
                    <a:pt x="14228" y="8977"/>
                  </a:cubicBezTo>
                  <a:cubicBezTo>
                    <a:pt x="14272" y="8435"/>
                    <a:pt x="14375" y="7878"/>
                    <a:pt x="14169" y="7363"/>
                  </a:cubicBezTo>
                  <a:cubicBezTo>
                    <a:pt x="14101" y="7209"/>
                    <a:pt x="14074" y="7054"/>
                    <a:pt x="13998" y="6908"/>
                  </a:cubicBezTo>
                  <a:cubicBezTo>
                    <a:pt x="13919" y="6769"/>
                    <a:pt x="13833" y="6642"/>
                    <a:pt x="13748" y="6504"/>
                  </a:cubicBezTo>
                  <a:cubicBezTo>
                    <a:pt x="13575" y="6254"/>
                    <a:pt x="13412" y="6005"/>
                    <a:pt x="13198" y="5790"/>
                  </a:cubicBezTo>
                  <a:cubicBezTo>
                    <a:pt x="13130" y="5722"/>
                    <a:pt x="13060" y="5662"/>
                    <a:pt x="12983" y="5601"/>
                  </a:cubicBezTo>
                  <a:cubicBezTo>
                    <a:pt x="12940" y="5549"/>
                    <a:pt x="12889" y="5498"/>
                    <a:pt x="12845" y="5456"/>
                  </a:cubicBezTo>
                  <a:cubicBezTo>
                    <a:pt x="12647" y="5267"/>
                    <a:pt x="12433" y="5120"/>
                    <a:pt x="12210" y="4974"/>
                  </a:cubicBezTo>
                  <a:cubicBezTo>
                    <a:pt x="12072" y="4889"/>
                    <a:pt x="11926" y="4803"/>
                    <a:pt x="11806" y="4700"/>
                  </a:cubicBezTo>
                  <a:cubicBezTo>
                    <a:pt x="11790" y="4692"/>
                    <a:pt x="11782" y="4673"/>
                    <a:pt x="11771" y="4665"/>
                  </a:cubicBezTo>
                  <a:cubicBezTo>
                    <a:pt x="12227" y="4545"/>
                    <a:pt x="12682" y="4485"/>
                    <a:pt x="13146" y="4407"/>
                  </a:cubicBezTo>
                  <a:cubicBezTo>
                    <a:pt x="13404" y="4374"/>
                    <a:pt x="13653" y="4323"/>
                    <a:pt x="13911" y="4323"/>
                  </a:cubicBezTo>
                  <a:cubicBezTo>
                    <a:pt x="14169" y="4323"/>
                    <a:pt x="14315" y="4434"/>
                    <a:pt x="14538" y="4537"/>
                  </a:cubicBezTo>
                  <a:cubicBezTo>
                    <a:pt x="14550" y="4541"/>
                    <a:pt x="14561" y="4543"/>
                    <a:pt x="14571" y="4543"/>
                  </a:cubicBezTo>
                  <a:cubicBezTo>
                    <a:pt x="14645" y="4543"/>
                    <a:pt x="14683" y="4451"/>
                    <a:pt x="14616" y="4399"/>
                  </a:cubicBezTo>
                  <a:cubicBezTo>
                    <a:pt x="14503" y="4312"/>
                    <a:pt x="14435" y="4201"/>
                    <a:pt x="14307" y="4141"/>
                  </a:cubicBezTo>
                  <a:cubicBezTo>
                    <a:pt x="14204" y="4098"/>
                    <a:pt x="14074" y="4081"/>
                    <a:pt x="13963" y="4073"/>
                  </a:cubicBezTo>
                  <a:cubicBezTo>
                    <a:pt x="13930" y="4072"/>
                    <a:pt x="13898" y="4072"/>
                    <a:pt x="13866" y="4072"/>
                  </a:cubicBezTo>
                  <a:cubicBezTo>
                    <a:pt x="13649" y="4072"/>
                    <a:pt x="13432" y="4095"/>
                    <a:pt x="13214" y="4133"/>
                  </a:cubicBezTo>
                  <a:cubicBezTo>
                    <a:pt x="12579" y="4219"/>
                    <a:pt x="11936" y="4271"/>
                    <a:pt x="11326" y="4477"/>
                  </a:cubicBezTo>
                  <a:cubicBezTo>
                    <a:pt x="11283" y="4391"/>
                    <a:pt x="11248" y="4312"/>
                    <a:pt x="11215" y="4236"/>
                  </a:cubicBezTo>
                  <a:cubicBezTo>
                    <a:pt x="11248" y="4236"/>
                    <a:pt x="11283" y="4201"/>
                    <a:pt x="11266" y="4158"/>
                  </a:cubicBezTo>
                  <a:cubicBezTo>
                    <a:pt x="11239" y="4090"/>
                    <a:pt x="11215" y="4022"/>
                    <a:pt x="11188" y="3951"/>
                  </a:cubicBezTo>
                  <a:cubicBezTo>
                    <a:pt x="11196" y="3824"/>
                    <a:pt x="11180" y="3686"/>
                    <a:pt x="11171" y="3574"/>
                  </a:cubicBezTo>
                  <a:lnTo>
                    <a:pt x="11171" y="3145"/>
                  </a:lnTo>
                  <a:cubicBezTo>
                    <a:pt x="11180" y="2733"/>
                    <a:pt x="11050" y="2337"/>
                    <a:pt x="10862" y="1968"/>
                  </a:cubicBezTo>
                  <a:cubicBezTo>
                    <a:pt x="10656" y="1573"/>
                    <a:pt x="10320" y="1282"/>
                    <a:pt x="9986" y="989"/>
                  </a:cubicBezTo>
                  <a:cubicBezTo>
                    <a:pt x="9796" y="826"/>
                    <a:pt x="9669" y="602"/>
                    <a:pt x="9487" y="422"/>
                  </a:cubicBezTo>
                  <a:cubicBezTo>
                    <a:pt x="9427" y="363"/>
                    <a:pt x="9349" y="311"/>
                    <a:pt x="9273" y="251"/>
                  </a:cubicBezTo>
                  <a:cubicBezTo>
                    <a:pt x="9273" y="241"/>
                    <a:pt x="9265" y="241"/>
                    <a:pt x="9265" y="233"/>
                  </a:cubicBezTo>
                  <a:cubicBezTo>
                    <a:pt x="9256" y="208"/>
                    <a:pt x="9229" y="200"/>
                    <a:pt x="9205" y="200"/>
                  </a:cubicBezTo>
                  <a:cubicBezTo>
                    <a:pt x="9186" y="181"/>
                    <a:pt x="9170" y="165"/>
                    <a:pt x="9153" y="156"/>
                  </a:cubicBezTo>
                  <a:cubicBezTo>
                    <a:pt x="9135" y="130"/>
                    <a:pt x="9118" y="113"/>
                    <a:pt x="9091" y="97"/>
                  </a:cubicBezTo>
                  <a:lnTo>
                    <a:pt x="9091" y="86"/>
                  </a:lnTo>
                  <a:cubicBezTo>
                    <a:pt x="9091" y="86"/>
                    <a:pt x="9091" y="78"/>
                    <a:pt x="9083" y="78"/>
                  </a:cubicBezTo>
                  <a:cubicBezTo>
                    <a:pt x="9075" y="70"/>
                    <a:pt x="9067" y="62"/>
                    <a:pt x="9058" y="62"/>
                  </a:cubicBezTo>
                  <a:cubicBezTo>
                    <a:pt x="9050" y="53"/>
                    <a:pt x="9040" y="45"/>
                    <a:pt x="9032" y="35"/>
                  </a:cubicBezTo>
                  <a:cubicBezTo>
                    <a:pt x="9032" y="26"/>
                    <a:pt x="9023" y="26"/>
                    <a:pt x="9023" y="18"/>
                  </a:cubicBezTo>
                  <a:cubicBezTo>
                    <a:pt x="9011" y="6"/>
                    <a:pt x="8995" y="0"/>
                    <a:pt x="8980" y="0"/>
                  </a:cubicBezTo>
                  <a:close/>
                </a:path>
              </a:pathLst>
            </a:custGeom>
            <a:solidFill>
              <a:srgbClr val="3B5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5" name="Google Shape;2275;p31"/>
          <p:cNvGrpSpPr/>
          <p:nvPr/>
        </p:nvGrpSpPr>
        <p:grpSpPr>
          <a:xfrm rot="-5400000">
            <a:off x="7127289" y="-783452"/>
            <a:ext cx="2821874" cy="2985258"/>
            <a:chOff x="3356250" y="4164275"/>
            <a:chExt cx="463225" cy="472000"/>
          </a:xfrm>
        </p:grpSpPr>
        <p:sp>
          <p:nvSpPr>
            <p:cNvPr id="2276" name="Google Shape;2276;p31"/>
            <p:cNvSpPr/>
            <p:nvPr/>
          </p:nvSpPr>
          <p:spPr>
            <a:xfrm>
              <a:off x="3507650" y="4239825"/>
              <a:ext cx="450" cy="2000"/>
            </a:xfrm>
            <a:custGeom>
              <a:avLst/>
              <a:gdLst/>
              <a:ahLst/>
              <a:cxnLst/>
              <a:rect l="l" t="t" r="r" b="b"/>
              <a:pathLst>
                <a:path w="18" h="80" extrusionOk="0">
                  <a:moveTo>
                    <a:pt x="17" y="1"/>
                  </a:moveTo>
                  <a:lnTo>
                    <a:pt x="17" y="1"/>
                  </a:lnTo>
                  <a:cubicBezTo>
                    <a:pt x="9" y="36"/>
                    <a:pt x="1" y="60"/>
                    <a:pt x="1" y="79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rgbClr val="FDE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1"/>
            <p:cNvSpPr/>
            <p:nvPr/>
          </p:nvSpPr>
          <p:spPr>
            <a:xfrm>
              <a:off x="3499925" y="4254275"/>
              <a:ext cx="200" cy="825"/>
            </a:xfrm>
            <a:custGeom>
              <a:avLst/>
              <a:gdLst/>
              <a:ahLst/>
              <a:cxnLst/>
              <a:rect l="l" t="t" r="r" b="b"/>
              <a:pathLst>
                <a:path w="8" h="33" extrusionOk="0">
                  <a:moveTo>
                    <a:pt x="5" y="1"/>
                  </a:moveTo>
                  <a:cubicBezTo>
                    <a:pt x="4" y="1"/>
                    <a:pt x="3" y="3"/>
                    <a:pt x="0" y="8"/>
                  </a:cubicBezTo>
                  <a:lnTo>
                    <a:pt x="0" y="33"/>
                  </a:lnTo>
                  <a:cubicBezTo>
                    <a:pt x="6" y="15"/>
                    <a:pt x="8" y="1"/>
                    <a:pt x="5" y="1"/>
                  </a:cubicBezTo>
                  <a:close/>
                </a:path>
              </a:pathLst>
            </a:custGeom>
            <a:solidFill>
              <a:srgbClr val="FDE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1"/>
            <p:cNvSpPr/>
            <p:nvPr/>
          </p:nvSpPr>
          <p:spPr>
            <a:xfrm>
              <a:off x="3551675" y="4164275"/>
              <a:ext cx="4300" cy="1050"/>
            </a:xfrm>
            <a:custGeom>
              <a:avLst/>
              <a:gdLst/>
              <a:ahLst/>
              <a:cxnLst/>
              <a:rect l="l" t="t" r="r" b="b"/>
              <a:pathLst>
                <a:path w="172" h="42" extrusionOk="0">
                  <a:moveTo>
                    <a:pt x="171" y="1"/>
                  </a:moveTo>
                  <a:lnTo>
                    <a:pt x="171" y="1"/>
                  </a:lnTo>
                  <a:cubicBezTo>
                    <a:pt x="0" y="9"/>
                    <a:pt x="76" y="25"/>
                    <a:pt x="60" y="42"/>
                  </a:cubicBezTo>
                  <a:lnTo>
                    <a:pt x="171" y="1"/>
                  </a:lnTo>
                  <a:close/>
                </a:path>
              </a:pathLst>
            </a:custGeom>
            <a:solidFill>
              <a:srgbClr val="FDE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1"/>
            <p:cNvSpPr/>
            <p:nvPr/>
          </p:nvSpPr>
          <p:spPr>
            <a:xfrm>
              <a:off x="3689100" y="4225450"/>
              <a:ext cx="1150" cy="1425"/>
            </a:xfrm>
            <a:custGeom>
              <a:avLst/>
              <a:gdLst/>
              <a:ahLst/>
              <a:cxnLst/>
              <a:rect l="l" t="t" r="r" b="b"/>
              <a:pathLst>
                <a:path w="46" h="57" extrusionOk="0">
                  <a:moveTo>
                    <a:pt x="1" y="1"/>
                  </a:moveTo>
                  <a:cubicBezTo>
                    <a:pt x="1" y="9"/>
                    <a:pt x="1" y="9"/>
                    <a:pt x="9" y="17"/>
                  </a:cubicBezTo>
                  <a:cubicBezTo>
                    <a:pt x="33" y="45"/>
                    <a:pt x="43" y="56"/>
                    <a:pt x="44" y="56"/>
                  </a:cubicBezTo>
                  <a:cubicBezTo>
                    <a:pt x="45" y="56"/>
                    <a:pt x="26" y="31"/>
                    <a:pt x="1" y="1"/>
                  </a:cubicBezTo>
                  <a:close/>
                </a:path>
              </a:pathLst>
            </a:custGeom>
            <a:solidFill>
              <a:srgbClr val="FDE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1"/>
            <p:cNvSpPr/>
            <p:nvPr/>
          </p:nvSpPr>
          <p:spPr>
            <a:xfrm>
              <a:off x="3504875" y="4247150"/>
              <a:ext cx="425" cy="650"/>
            </a:xfrm>
            <a:custGeom>
              <a:avLst/>
              <a:gdLst/>
              <a:ahLst/>
              <a:cxnLst/>
              <a:rect l="l" t="t" r="r" b="b"/>
              <a:pathLst>
                <a:path w="17" h="26" extrusionOk="0">
                  <a:moveTo>
                    <a:pt x="17" y="0"/>
                  </a:moveTo>
                  <a:lnTo>
                    <a:pt x="17" y="0"/>
                  </a:lnTo>
                  <a:cubicBezTo>
                    <a:pt x="9" y="9"/>
                    <a:pt x="0" y="17"/>
                    <a:pt x="0" y="25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FDE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1"/>
            <p:cNvSpPr/>
            <p:nvPr/>
          </p:nvSpPr>
          <p:spPr>
            <a:xfrm>
              <a:off x="3655625" y="4187200"/>
              <a:ext cx="1300" cy="925"/>
            </a:xfrm>
            <a:custGeom>
              <a:avLst/>
              <a:gdLst/>
              <a:ahLst/>
              <a:cxnLst/>
              <a:rect l="l" t="t" r="r" b="b"/>
              <a:pathLst>
                <a:path w="52" h="37" extrusionOk="0">
                  <a:moveTo>
                    <a:pt x="0" y="1"/>
                  </a:moveTo>
                  <a:cubicBezTo>
                    <a:pt x="16" y="11"/>
                    <a:pt x="33" y="28"/>
                    <a:pt x="52" y="36"/>
                  </a:cubicBezTo>
                  <a:cubicBezTo>
                    <a:pt x="33" y="20"/>
                    <a:pt x="16" y="11"/>
                    <a:pt x="0" y="1"/>
                  </a:cubicBezTo>
                  <a:close/>
                </a:path>
              </a:pathLst>
            </a:custGeom>
            <a:solidFill>
              <a:srgbClr val="FDE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1"/>
            <p:cNvSpPr/>
            <p:nvPr/>
          </p:nvSpPr>
          <p:spPr>
            <a:xfrm>
              <a:off x="3552750" y="4165300"/>
              <a:ext cx="425" cy="300"/>
            </a:xfrm>
            <a:custGeom>
              <a:avLst/>
              <a:gdLst/>
              <a:ahLst/>
              <a:cxnLst/>
              <a:rect l="l" t="t" r="r" b="b"/>
              <a:pathLst>
                <a:path w="17" h="12" extrusionOk="0">
                  <a:moveTo>
                    <a:pt x="17" y="1"/>
                  </a:moveTo>
                  <a:lnTo>
                    <a:pt x="0" y="11"/>
                  </a:lnTo>
                  <a:lnTo>
                    <a:pt x="9" y="11"/>
                  </a:lnTo>
                  <a:cubicBezTo>
                    <a:pt x="17" y="11"/>
                    <a:pt x="17" y="11"/>
                    <a:pt x="17" y="1"/>
                  </a:cubicBezTo>
                  <a:close/>
                </a:path>
              </a:pathLst>
            </a:custGeom>
            <a:solidFill>
              <a:srgbClr val="FDE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31"/>
            <p:cNvSpPr/>
            <p:nvPr/>
          </p:nvSpPr>
          <p:spPr>
            <a:xfrm>
              <a:off x="3507650" y="4236425"/>
              <a:ext cx="1925" cy="1050"/>
            </a:xfrm>
            <a:custGeom>
              <a:avLst/>
              <a:gdLst/>
              <a:ahLst/>
              <a:cxnLst/>
              <a:rect l="l" t="t" r="r" b="b"/>
              <a:pathLst>
                <a:path w="77" h="42" extrusionOk="0">
                  <a:moveTo>
                    <a:pt x="77" y="1"/>
                  </a:moveTo>
                  <a:lnTo>
                    <a:pt x="17" y="9"/>
                  </a:lnTo>
                  <a:lnTo>
                    <a:pt x="1" y="42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FDE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1"/>
            <p:cNvSpPr/>
            <p:nvPr/>
          </p:nvSpPr>
          <p:spPr>
            <a:xfrm>
              <a:off x="3516475" y="4188300"/>
              <a:ext cx="3850" cy="6925"/>
            </a:xfrm>
            <a:custGeom>
              <a:avLst/>
              <a:gdLst/>
              <a:ahLst/>
              <a:cxnLst/>
              <a:rect l="l" t="t" r="r" b="b"/>
              <a:pathLst>
                <a:path w="154" h="277" extrusionOk="0">
                  <a:moveTo>
                    <a:pt x="93" y="0"/>
                  </a:moveTo>
                  <a:cubicBezTo>
                    <a:pt x="63" y="64"/>
                    <a:pt x="44" y="137"/>
                    <a:pt x="24" y="205"/>
                  </a:cubicBezTo>
                  <a:lnTo>
                    <a:pt x="24" y="205"/>
                  </a:lnTo>
                  <a:cubicBezTo>
                    <a:pt x="79" y="67"/>
                    <a:pt x="153" y="7"/>
                    <a:pt x="93" y="0"/>
                  </a:cubicBezTo>
                  <a:close/>
                  <a:moveTo>
                    <a:pt x="24" y="205"/>
                  </a:moveTo>
                  <a:cubicBezTo>
                    <a:pt x="15" y="227"/>
                    <a:pt x="7" y="251"/>
                    <a:pt x="0" y="277"/>
                  </a:cubicBezTo>
                  <a:cubicBezTo>
                    <a:pt x="9" y="254"/>
                    <a:pt x="17" y="230"/>
                    <a:pt x="24" y="205"/>
                  </a:cubicBezTo>
                  <a:close/>
                </a:path>
              </a:pathLst>
            </a:custGeom>
            <a:solidFill>
              <a:srgbClr val="FDE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85" name="Google Shape;2285;p31"/>
            <p:cNvGrpSpPr/>
            <p:nvPr/>
          </p:nvGrpSpPr>
          <p:grpSpPr>
            <a:xfrm>
              <a:off x="3356250" y="4267800"/>
              <a:ext cx="463225" cy="368475"/>
              <a:chOff x="3356250" y="4267800"/>
              <a:chExt cx="463225" cy="368475"/>
            </a:xfrm>
          </p:grpSpPr>
          <p:sp>
            <p:nvSpPr>
              <p:cNvPr id="2286" name="Google Shape;2286;p31"/>
              <p:cNvSpPr/>
              <p:nvPr/>
            </p:nvSpPr>
            <p:spPr>
              <a:xfrm>
                <a:off x="3356250" y="4267800"/>
                <a:ext cx="463225" cy="368475"/>
              </a:xfrm>
              <a:custGeom>
                <a:avLst/>
                <a:gdLst/>
                <a:ahLst/>
                <a:cxnLst/>
                <a:rect l="l" t="t" r="r" b="b"/>
                <a:pathLst>
                  <a:path w="18529" h="14739" extrusionOk="0">
                    <a:moveTo>
                      <a:pt x="7529" y="4217"/>
                    </a:moveTo>
                    <a:lnTo>
                      <a:pt x="7529" y="4217"/>
                    </a:lnTo>
                    <a:cubicBezTo>
                      <a:pt x="7521" y="4226"/>
                      <a:pt x="7514" y="4233"/>
                      <a:pt x="7509" y="4240"/>
                    </a:cubicBezTo>
                    <a:lnTo>
                      <a:pt x="7509" y="4240"/>
                    </a:lnTo>
                    <a:cubicBezTo>
                      <a:pt x="7517" y="4232"/>
                      <a:pt x="7523" y="4224"/>
                      <a:pt x="7529" y="4217"/>
                    </a:cubicBezTo>
                    <a:close/>
                    <a:moveTo>
                      <a:pt x="3667" y="6449"/>
                    </a:moveTo>
                    <a:lnTo>
                      <a:pt x="3667" y="6449"/>
                    </a:lnTo>
                    <a:cubicBezTo>
                      <a:pt x="3659" y="6457"/>
                      <a:pt x="3651" y="6476"/>
                      <a:pt x="3634" y="6492"/>
                    </a:cubicBezTo>
                    <a:cubicBezTo>
                      <a:pt x="3591" y="6517"/>
                      <a:pt x="3540" y="6544"/>
                      <a:pt x="3488" y="6569"/>
                    </a:cubicBezTo>
                    <a:cubicBezTo>
                      <a:pt x="3480" y="6552"/>
                      <a:pt x="3505" y="6517"/>
                      <a:pt x="3540" y="6466"/>
                    </a:cubicBezTo>
                    <a:cubicBezTo>
                      <a:pt x="3583" y="6457"/>
                      <a:pt x="3626" y="6457"/>
                      <a:pt x="3667" y="6449"/>
                    </a:cubicBezTo>
                    <a:close/>
                    <a:moveTo>
                      <a:pt x="3428" y="6501"/>
                    </a:moveTo>
                    <a:lnTo>
                      <a:pt x="3428" y="6501"/>
                    </a:lnTo>
                    <a:cubicBezTo>
                      <a:pt x="3385" y="6536"/>
                      <a:pt x="3325" y="6561"/>
                      <a:pt x="3247" y="6587"/>
                    </a:cubicBezTo>
                    <a:cubicBezTo>
                      <a:pt x="3282" y="6552"/>
                      <a:pt x="3350" y="6528"/>
                      <a:pt x="3428" y="6501"/>
                    </a:cubicBezTo>
                    <a:close/>
                    <a:moveTo>
                      <a:pt x="1367" y="8133"/>
                    </a:moveTo>
                    <a:cubicBezTo>
                      <a:pt x="1359" y="8141"/>
                      <a:pt x="1351" y="8149"/>
                      <a:pt x="1343" y="8157"/>
                    </a:cubicBezTo>
                    <a:lnTo>
                      <a:pt x="1343" y="8157"/>
                    </a:lnTo>
                    <a:lnTo>
                      <a:pt x="1367" y="8133"/>
                    </a:lnTo>
                    <a:close/>
                    <a:moveTo>
                      <a:pt x="1343" y="8157"/>
                    </a:moveTo>
                    <a:lnTo>
                      <a:pt x="1324" y="8177"/>
                    </a:lnTo>
                    <a:cubicBezTo>
                      <a:pt x="1323" y="8177"/>
                      <a:pt x="1323" y="8177"/>
                      <a:pt x="1323" y="8177"/>
                    </a:cubicBezTo>
                    <a:lnTo>
                      <a:pt x="1323" y="8177"/>
                    </a:lnTo>
                    <a:cubicBezTo>
                      <a:pt x="1330" y="8170"/>
                      <a:pt x="1337" y="8164"/>
                      <a:pt x="1343" y="8157"/>
                    </a:cubicBezTo>
                    <a:close/>
                    <a:moveTo>
                      <a:pt x="17145" y="8692"/>
                    </a:moveTo>
                    <a:lnTo>
                      <a:pt x="17145" y="8692"/>
                    </a:lnTo>
                    <a:cubicBezTo>
                      <a:pt x="17144" y="8699"/>
                      <a:pt x="17144" y="8710"/>
                      <a:pt x="17145" y="8724"/>
                    </a:cubicBezTo>
                    <a:lnTo>
                      <a:pt x="17145" y="8724"/>
                    </a:lnTo>
                    <a:lnTo>
                      <a:pt x="17145" y="8692"/>
                    </a:lnTo>
                    <a:close/>
                    <a:moveTo>
                      <a:pt x="55" y="10255"/>
                    </a:moveTo>
                    <a:cubicBezTo>
                      <a:pt x="54" y="10258"/>
                      <a:pt x="53" y="10260"/>
                      <a:pt x="52" y="10263"/>
                    </a:cubicBezTo>
                    <a:cubicBezTo>
                      <a:pt x="53" y="10260"/>
                      <a:pt x="54" y="10258"/>
                      <a:pt x="55" y="10255"/>
                    </a:cubicBezTo>
                    <a:close/>
                    <a:moveTo>
                      <a:pt x="11064" y="1"/>
                    </a:moveTo>
                    <a:cubicBezTo>
                      <a:pt x="10970" y="1"/>
                      <a:pt x="10867" y="15"/>
                      <a:pt x="10755" y="34"/>
                    </a:cubicBezTo>
                    <a:cubicBezTo>
                      <a:pt x="10629" y="41"/>
                      <a:pt x="10491" y="60"/>
                      <a:pt x="10356" y="60"/>
                    </a:cubicBezTo>
                    <a:cubicBezTo>
                      <a:pt x="10334" y="60"/>
                      <a:pt x="10312" y="60"/>
                      <a:pt x="10291" y="59"/>
                    </a:cubicBezTo>
                    <a:cubicBezTo>
                      <a:pt x="10274" y="67"/>
                      <a:pt x="10247" y="75"/>
                      <a:pt x="10179" y="86"/>
                    </a:cubicBezTo>
                    <a:cubicBezTo>
                      <a:pt x="10017" y="94"/>
                      <a:pt x="9843" y="119"/>
                      <a:pt x="9681" y="197"/>
                    </a:cubicBezTo>
                    <a:cubicBezTo>
                      <a:pt x="9518" y="273"/>
                      <a:pt x="9363" y="403"/>
                      <a:pt x="9268" y="582"/>
                    </a:cubicBezTo>
                    <a:cubicBezTo>
                      <a:pt x="9209" y="626"/>
                      <a:pt x="9149" y="677"/>
                      <a:pt x="9089" y="729"/>
                    </a:cubicBezTo>
                    <a:cubicBezTo>
                      <a:pt x="9059" y="800"/>
                      <a:pt x="9056" y="823"/>
                      <a:pt x="9065" y="823"/>
                    </a:cubicBezTo>
                    <a:cubicBezTo>
                      <a:pt x="9076" y="823"/>
                      <a:pt x="9100" y="798"/>
                      <a:pt x="9122" y="780"/>
                    </a:cubicBezTo>
                    <a:cubicBezTo>
                      <a:pt x="9134" y="773"/>
                      <a:pt x="9145" y="768"/>
                      <a:pt x="9152" y="768"/>
                    </a:cubicBezTo>
                    <a:cubicBezTo>
                      <a:pt x="9171" y="768"/>
                      <a:pt x="9165" y="806"/>
                      <a:pt x="9097" y="962"/>
                    </a:cubicBezTo>
                    <a:cubicBezTo>
                      <a:pt x="9049" y="1111"/>
                      <a:pt x="9025" y="1140"/>
                      <a:pt x="9007" y="1140"/>
                    </a:cubicBezTo>
                    <a:cubicBezTo>
                      <a:pt x="8995" y="1140"/>
                      <a:pt x="8986" y="1128"/>
                      <a:pt x="8975" y="1128"/>
                    </a:cubicBezTo>
                    <a:cubicBezTo>
                      <a:pt x="8966" y="1128"/>
                      <a:pt x="8956" y="1134"/>
                      <a:pt x="8943" y="1158"/>
                    </a:cubicBezTo>
                    <a:cubicBezTo>
                      <a:pt x="8916" y="1331"/>
                      <a:pt x="8908" y="1613"/>
                      <a:pt x="8796" y="1879"/>
                    </a:cubicBezTo>
                    <a:cubicBezTo>
                      <a:pt x="8804" y="1786"/>
                      <a:pt x="8831" y="1716"/>
                      <a:pt x="8848" y="1621"/>
                    </a:cubicBezTo>
                    <a:lnTo>
                      <a:pt x="8848" y="1621"/>
                    </a:lnTo>
                    <a:lnTo>
                      <a:pt x="8761" y="1827"/>
                    </a:lnTo>
                    <a:cubicBezTo>
                      <a:pt x="8761" y="1636"/>
                      <a:pt x="8797" y="1486"/>
                      <a:pt x="8780" y="1486"/>
                    </a:cubicBezTo>
                    <a:cubicBezTo>
                      <a:pt x="8773" y="1486"/>
                      <a:pt x="8757" y="1509"/>
                      <a:pt x="8728" y="1562"/>
                    </a:cubicBezTo>
                    <a:cubicBezTo>
                      <a:pt x="8788" y="1597"/>
                      <a:pt x="8745" y="1811"/>
                      <a:pt x="8701" y="2017"/>
                    </a:cubicBezTo>
                    <a:cubicBezTo>
                      <a:pt x="8658" y="2223"/>
                      <a:pt x="8625" y="2421"/>
                      <a:pt x="8685" y="2446"/>
                    </a:cubicBezTo>
                    <a:lnTo>
                      <a:pt x="8625" y="2576"/>
                    </a:lnTo>
                    <a:cubicBezTo>
                      <a:pt x="8633" y="2541"/>
                      <a:pt x="8633" y="2532"/>
                      <a:pt x="8642" y="2489"/>
                    </a:cubicBezTo>
                    <a:lnTo>
                      <a:pt x="8642" y="2489"/>
                    </a:lnTo>
                    <a:cubicBezTo>
                      <a:pt x="8582" y="2619"/>
                      <a:pt x="8590" y="2671"/>
                      <a:pt x="8598" y="2730"/>
                    </a:cubicBezTo>
                    <a:cubicBezTo>
                      <a:pt x="8615" y="2790"/>
                      <a:pt x="8633" y="2868"/>
                      <a:pt x="8563" y="3023"/>
                    </a:cubicBezTo>
                    <a:cubicBezTo>
                      <a:pt x="8528" y="3093"/>
                      <a:pt x="8493" y="3144"/>
                      <a:pt x="8480" y="3144"/>
                    </a:cubicBezTo>
                    <a:cubicBezTo>
                      <a:pt x="8474" y="3144"/>
                      <a:pt x="8473" y="3133"/>
                      <a:pt x="8479" y="3108"/>
                    </a:cubicBezTo>
                    <a:lnTo>
                      <a:pt x="8479" y="3108"/>
                    </a:lnTo>
                    <a:cubicBezTo>
                      <a:pt x="8452" y="3194"/>
                      <a:pt x="8419" y="3270"/>
                      <a:pt x="8392" y="3349"/>
                    </a:cubicBezTo>
                    <a:cubicBezTo>
                      <a:pt x="8375" y="3373"/>
                      <a:pt x="8363" y="3384"/>
                      <a:pt x="8357" y="3384"/>
                    </a:cubicBezTo>
                    <a:cubicBezTo>
                      <a:pt x="8351" y="3384"/>
                      <a:pt x="8353" y="3371"/>
                      <a:pt x="8367" y="3349"/>
                    </a:cubicBezTo>
                    <a:lnTo>
                      <a:pt x="8367" y="3349"/>
                    </a:lnTo>
                    <a:lnTo>
                      <a:pt x="8281" y="3487"/>
                    </a:lnTo>
                    <a:lnTo>
                      <a:pt x="8170" y="3650"/>
                    </a:lnTo>
                    <a:lnTo>
                      <a:pt x="8170" y="3642"/>
                    </a:lnTo>
                    <a:cubicBezTo>
                      <a:pt x="8151" y="3701"/>
                      <a:pt x="8091" y="3821"/>
                      <a:pt x="8058" y="3872"/>
                    </a:cubicBezTo>
                    <a:cubicBezTo>
                      <a:pt x="8041" y="3883"/>
                      <a:pt x="8031" y="3887"/>
                      <a:pt x="8027" y="3887"/>
                    </a:cubicBezTo>
                    <a:cubicBezTo>
                      <a:pt x="8011" y="3887"/>
                      <a:pt x="8070" y="3829"/>
                      <a:pt x="8051" y="3829"/>
                    </a:cubicBezTo>
                    <a:cubicBezTo>
                      <a:pt x="8050" y="3829"/>
                      <a:pt x="8049" y="3829"/>
                      <a:pt x="8048" y="3829"/>
                    </a:cubicBezTo>
                    <a:cubicBezTo>
                      <a:pt x="8007" y="3889"/>
                      <a:pt x="7963" y="3951"/>
                      <a:pt x="7912" y="4011"/>
                    </a:cubicBezTo>
                    <a:cubicBezTo>
                      <a:pt x="7905" y="4013"/>
                      <a:pt x="7899" y="4013"/>
                      <a:pt x="7895" y="4013"/>
                    </a:cubicBezTo>
                    <a:cubicBezTo>
                      <a:pt x="7845" y="4013"/>
                      <a:pt x="7953" y="3891"/>
                      <a:pt x="8048" y="3796"/>
                    </a:cubicBezTo>
                    <a:lnTo>
                      <a:pt x="8048" y="3796"/>
                    </a:lnTo>
                    <a:cubicBezTo>
                      <a:pt x="7928" y="3821"/>
                      <a:pt x="7912" y="3856"/>
                      <a:pt x="7860" y="3916"/>
                    </a:cubicBezTo>
                    <a:cubicBezTo>
                      <a:pt x="7817" y="3975"/>
                      <a:pt x="7757" y="4062"/>
                      <a:pt x="7551" y="4165"/>
                    </a:cubicBezTo>
                    <a:cubicBezTo>
                      <a:pt x="7603" y="4122"/>
                      <a:pt x="7654" y="4070"/>
                      <a:pt x="7706" y="4027"/>
                    </a:cubicBezTo>
                    <a:lnTo>
                      <a:pt x="7706" y="4027"/>
                    </a:lnTo>
                    <a:cubicBezTo>
                      <a:pt x="7559" y="4054"/>
                      <a:pt x="7448" y="4165"/>
                      <a:pt x="7223" y="4250"/>
                    </a:cubicBezTo>
                    <a:cubicBezTo>
                      <a:pt x="7250" y="4250"/>
                      <a:pt x="7361" y="4208"/>
                      <a:pt x="7448" y="4190"/>
                    </a:cubicBezTo>
                    <a:cubicBezTo>
                      <a:pt x="7478" y="4181"/>
                      <a:pt x="7503" y="4176"/>
                      <a:pt x="7520" y="4176"/>
                    </a:cubicBezTo>
                    <a:cubicBezTo>
                      <a:pt x="7545" y="4176"/>
                      <a:pt x="7552" y="4187"/>
                      <a:pt x="7529" y="4217"/>
                    </a:cubicBezTo>
                    <a:lnTo>
                      <a:pt x="7529" y="4217"/>
                    </a:lnTo>
                    <a:cubicBezTo>
                      <a:pt x="7569" y="4173"/>
                      <a:pt x="7634" y="4112"/>
                      <a:pt x="7671" y="4105"/>
                    </a:cubicBezTo>
                    <a:lnTo>
                      <a:pt x="7671" y="4105"/>
                    </a:lnTo>
                    <a:cubicBezTo>
                      <a:pt x="7654" y="4190"/>
                      <a:pt x="7594" y="4198"/>
                      <a:pt x="7508" y="4241"/>
                    </a:cubicBezTo>
                    <a:cubicBezTo>
                      <a:pt x="7508" y="4241"/>
                      <a:pt x="7509" y="4241"/>
                      <a:pt x="7509" y="4240"/>
                    </a:cubicBezTo>
                    <a:lnTo>
                      <a:pt x="7509" y="4240"/>
                    </a:lnTo>
                    <a:cubicBezTo>
                      <a:pt x="7506" y="4243"/>
                      <a:pt x="7503" y="4246"/>
                      <a:pt x="7500" y="4250"/>
                    </a:cubicBezTo>
                    <a:cubicBezTo>
                      <a:pt x="7440" y="4276"/>
                      <a:pt x="7361" y="4328"/>
                      <a:pt x="7258" y="4415"/>
                    </a:cubicBezTo>
                    <a:cubicBezTo>
                      <a:pt x="7254" y="4409"/>
                      <a:pt x="7248" y="4406"/>
                      <a:pt x="7239" y="4406"/>
                    </a:cubicBezTo>
                    <a:cubicBezTo>
                      <a:pt x="7197" y="4406"/>
                      <a:pt x="7107" y="4471"/>
                      <a:pt x="6992" y="4542"/>
                    </a:cubicBezTo>
                    <a:lnTo>
                      <a:pt x="6966" y="4483"/>
                    </a:lnTo>
                    <a:cubicBezTo>
                      <a:pt x="6830" y="4586"/>
                      <a:pt x="6854" y="4602"/>
                      <a:pt x="6778" y="4680"/>
                    </a:cubicBezTo>
                    <a:cubicBezTo>
                      <a:pt x="6671" y="4737"/>
                      <a:pt x="6606" y="4750"/>
                      <a:pt x="6559" y="4750"/>
                    </a:cubicBezTo>
                    <a:cubicBezTo>
                      <a:pt x="6526" y="4750"/>
                      <a:pt x="6502" y="4744"/>
                      <a:pt x="6477" y="4740"/>
                    </a:cubicBezTo>
                    <a:cubicBezTo>
                      <a:pt x="6378" y="4791"/>
                      <a:pt x="6376" y="4801"/>
                      <a:pt x="6402" y="4801"/>
                    </a:cubicBezTo>
                    <a:cubicBezTo>
                      <a:pt x="6419" y="4801"/>
                      <a:pt x="6448" y="4797"/>
                      <a:pt x="6469" y="4797"/>
                    </a:cubicBezTo>
                    <a:cubicBezTo>
                      <a:pt x="6508" y="4797"/>
                      <a:pt x="6519" y="4812"/>
                      <a:pt x="6382" y="4895"/>
                    </a:cubicBezTo>
                    <a:cubicBezTo>
                      <a:pt x="6133" y="5006"/>
                      <a:pt x="5997" y="5118"/>
                      <a:pt x="5729" y="5299"/>
                    </a:cubicBezTo>
                    <a:cubicBezTo>
                      <a:pt x="5690" y="5312"/>
                      <a:pt x="5669" y="5317"/>
                      <a:pt x="5658" y="5317"/>
                    </a:cubicBezTo>
                    <a:cubicBezTo>
                      <a:pt x="5623" y="5317"/>
                      <a:pt x="5706" y="5262"/>
                      <a:pt x="5680" y="5262"/>
                    </a:cubicBezTo>
                    <a:cubicBezTo>
                      <a:pt x="5678" y="5262"/>
                      <a:pt x="5674" y="5263"/>
                      <a:pt x="5669" y="5264"/>
                    </a:cubicBezTo>
                    <a:lnTo>
                      <a:pt x="5549" y="5375"/>
                    </a:lnTo>
                    <a:cubicBezTo>
                      <a:pt x="5539" y="5381"/>
                      <a:pt x="5531" y="5383"/>
                      <a:pt x="5526" y="5383"/>
                    </a:cubicBezTo>
                    <a:cubicBezTo>
                      <a:pt x="5515" y="5383"/>
                      <a:pt x="5517" y="5373"/>
                      <a:pt x="5523" y="5367"/>
                    </a:cubicBezTo>
                    <a:lnTo>
                      <a:pt x="5523" y="5367"/>
                    </a:lnTo>
                    <a:cubicBezTo>
                      <a:pt x="5403" y="5445"/>
                      <a:pt x="5533" y="5427"/>
                      <a:pt x="5343" y="5530"/>
                    </a:cubicBezTo>
                    <a:cubicBezTo>
                      <a:pt x="5327" y="5616"/>
                      <a:pt x="4896" y="5633"/>
                      <a:pt x="4682" y="5814"/>
                    </a:cubicBezTo>
                    <a:cubicBezTo>
                      <a:pt x="4677" y="5815"/>
                      <a:pt x="4674" y="5815"/>
                      <a:pt x="4670" y="5815"/>
                    </a:cubicBezTo>
                    <a:cubicBezTo>
                      <a:pt x="4624" y="5815"/>
                      <a:pt x="4696" y="5762"/>
                      <a:pt x="4665" y="5754"/>
                    </a:cubicBezTo>
                    <a:lnTo>
                      <a:pt x="4665" y="5754"/>
                    </a:lnTo>
                    <a:cubicBezTo>
                      <a:pt x="4348" y="5950"/>
                      <a:pt x="4389" y="5917"/>
                      <a:pt x="4142" y="6105"/>
                    </a:cubicBezTo>
                    <a:cubicBezTo>
                      <a:pt x="4055" y="6132"/>
                      <a:pt x="3968" y="6156"/>
                      <a:pt x="3884" y="6183"/>
                    </a:cubicBezTo>
                    <a:cubicBezTo>
                      <a:pt x="3906" y="6178"/>
                      <a:pt x="3923" y="6176"/>
                      <a:pt x="3935" y="6176"/>
                    </a:cubicBezTo>
                    <a:cubicBezTo>
                      <a:pt x="4036" y="6176"/>
                      <a:pt x="3864" y="6318"/>
                      <a:pt x="3711" y="6441"/>
                    </a:cubicBezTo>
                    <a:cubicBezTo>
                      <a:pt x="3719" y="6441"/>
                      <a:pt x="3729" y="6433"/>
                      <a:pt x="3737" y="6433"/>
                    </a:cubicBezTo>
                    <a:cubicBezTo>
                      <a:pt x="3719" y="6449"/>
                      <a:pt x="3694" y="6457"/>
                      <a:pt x="3678" y="6466"/>
                    </a:cubicBezTo>
                    <a:cubicBezTo>
                      <a:pt x="3686" y="6457"/>
                      <a:pt x="3694" y="6449"/>
                      <a:pt x="3711" y="6441"/>
                    </a:cubicBezTo>
                    <a:cubicBezTo>
                      <a:pt x="3694" y="6441"/>
                      <a:pt x="3686" y="6441"/>
                      <a:pt x="3667" y="6449"/>
                    </a:cubicBezTo>
                    <a:cubicBezTo>
                      <a:pt x="3729" y="6373"/>
                      <a:pt x="3781" y="6303"/>
                      <a:pt x="3746" y="6278"/>
                    </a:cubicBezTo>
                    <a:lnTo>
                      <a:pt x="3746" y="6278"/>
                    </a:lnTo>
                    <a:cubicBezTo>
                      <a:pt x="3729" y="6295"/>
                      <a:pt x="3694" y="6321"/>
                      <a:pt x="3651" y="6346"/>
                    </a:cubicBezTo>
                    <a:cubicBezTo>
                      <a:pt x="3667" y="6321"/>
                      <a:pt x="3678" y="6311"/>
                      <a:pt x="3667" y="6311"/>
                    </a:cubicBezTo>
                    <a:cubicBezTo>
                      <a:pt x="3651" y="6311"/>
                      <a:pt x="3626" y="6338"/>
                      <a:pt x="3583" y="6381"/>
                    </a:cubicBezTo>
                    <a:lnTo>
                      <a:pt x="3480" y="6354"/>
                    </a:lnTo>
                    <a:lnTo>
                      <a:pt x="3480" y="6389"/>
                    </a:lnTo>
                    <a:cubicBezTo>
                      <a:pt x="3342" y="6449"/>
                      <a:pt x="3195" y="6509"/>
                      <a:pt x="3059" y="6579"/>
                    </a:cubicBezTo>
                    <a:cubicBezTo>
                      <a:pt x="2818" y="6818"/>
                      <a:pt x="2637" y="7059"/>
                      <a:pt x="2294" y="7428"/>
                    </a:cubicBezTo>
                    <a:cubicBezTo>
                      <a:pt x="2346" y="7309"/>
                      <a:pt x="2251" y="7352"/>
                      <a:pt x="2216" y="7301"/>
                    </a:cubicBezTo>
                    <a:cubicBezTo>
                      <a:pt x="2294" y="7274"/>
                      <a:pt x="2354" y="7206"/>
                      <a:pt x="2441" y="7119"/>
                    </a:cubicBezTo>
                    <a:cubicBezTo>
                      <a:pt x="2482" y="7076"/>
                      <a:pt x="2525" y="7024"/>
                      <a:pt x="2569" y="6981"/>
                    </a:cubicBezTo>
                    <a:cubicBezTo>
                      <a:pt x="2620" y="6940"/>
                      <a:pt x="2672" y="6897"/>
                      <a:pt x="2731" y="6853"/>
                    </a:cubicBezTo>
                    <a:lnTo>
                      <a:pt x="2731" y="6853"/>
                    </a:lnTo>
                    <a:cubicBezTo>
                      <a:pt x="2680" y="6891"/>
                      <a:pt x="2652" y="6904"/>
                      <a:pt x="2638" y="6904"/>
                    </a:cubicBezTo>
                    <a:cubicBezTo>
                      <a:pt x="2621" y="6904"/>
                      <a:pt x="2627" y="6881"/>
                      <a:pt x="2637" y="6861"/>
                    </a:cubicBezTo>
                    <a:lnTo>
                      <a:pt x="2637" y="6861"/>
                    </a:lnTo>
                    <a:cubicBezTo>
                      <a:pt x="2525" y="6973"/>
                      <a:pt x="2406" y="7103"/>
                      <a:pt x="2303" y="7222"/>
                    </a:cubicBezTo>
                    <a:cubicBezTo>
                      <a:pt x="2297" y="7214"/>
                      <a:pt x="2291" y="7210"/>
                      <a:pt x="2282" y="7210"/>
                    </a:cubicBezTo>
                    <a:cubicBezTo>
                      <a:pt x="2247" y="7210"/>
                      <a:pt x="2186" y="7272"/>
                      <a:pt x="2097" y="7334"/>
                    </a:cubicBezTo>
                    <a:cubicBezTo>
                      <a:pt x="2235" y="7334"/>
                      <a:pt x="1882" y="7618"/>
                      <a:pt x="1771" y="7773"/>
                    </a:cubicBezTo>
                    <a:cubicBezTo>
                      <a:pt x="1736" y="7764"/>
                      <a:pt x="1744" y="7703"/>
                      <a:pt x="1925" y="7548"/>
                    </a:cubicBezTo>
                    <a:lnTo>
                      <a:pt x="1925" y="7548"/>
                    </a:lnTo>
                    <a:cubicBezTo>
                      <a:pt x="1684" y="7678"/>
                      <a:pt x="1761" y="7857"/>
                      <a:pt x="1538" y="8004"/>
                    </a:cubicBezTo>
                    <a:cubicBezTo>
                      <a:pt x="1581" y="7960"/>
                      <a:pt x="1606" y="7935"/>
                      <a:pt x="1606" y="7909"/>
                    </a:cubicBezTo>
                    <a:lnTo>
                      <a:pt x="1606" y="7909"/>
                    </a:lnTo>
                    <a:cubicBezTo>
                      <a:pt x="1548" y="8013"/>
                      <a:pt x="1361" y="8192"/>
                      <a:pt x="1327" y="8192"/>
                    </a:cubicBezTo>
                    <a:cubicBezTo>
                      <a:pt x="1321" y="8192"/>
                      <a:pt x="1320" y="8188"/>
                      <a:pt x="1323" y="8177"/>
                    </a:cubicBezTo>
                    <a:lnTo>
                      <a:pt x="1323" y="8177"/>
                    </a:lnTo>
                    <a:cubicBezTo>
                      <a:pt x="1191" y="8315"/>
                      <a:pt x="1024" y="8515"/>
                      <a:pt x="895" y="8700"/>
                    </a:cubicBezTo>
                    <a:cubicBezTo>
                      <a:pt x="748" y="8906"/>
                      <a:pt x="645" y="9094"/>
                      <a:pt x="670" y="9146"/>
                    </a:cubicBezTo>
                    <a:cubicBezTo>
                      <a:pt x="654" y="9137"/>
                      <a:pt x="610" y="9053"/>
                      <a:pt x="610" y="9018"/>
                    </a:cubicBezTo>
                    <a:cubicBezTo>
                      <a:pt x="575" y="9189"/>
                      <a:pt x="551" y="9352"/>
                      <a:pt x="534" y="9517"/>
                    </a:cubicBezTo>
                    <a:cubicBezTo>
                      <a:pt x="499" y="9585"/>
                      <a:pt x="464" y="9644"/>
                      <a:pt x="439" y="9712"/>
                    </a:cubicBezTo>
                    <a:cubicBezTo>
                      <a:pt x="353" y="9704"/>
                      <a:pt x="250" y="9712"/>
                      <a:pt x="328" y="9490"/>
                    </a:cubicBezTo>
                    <a:lnTo>
                      <a:pt x="328" y="9490"/>
                    </a:lnTo>
                    <a:cubicBezTo>
                      <a:pt x="276" y="9576"/>
                      <a:pt x="214" y="9671"/>
                      <a:pt x="163" y="9877"/>
                    </a:cubicBezTo>
                    <a:cubicBezTo>
                      <a:pt x="185" y="9838"/>
                      <a:pt x="243" y="9799"/>
                      <a:pt x="274" y="9799"/>
                    </a:cubicBezTo>
                    <a:cubicBezTo>
                      <a:pt x="292" y="9799"/>
                      <a:pt x="302" y="9811"/>
                      <a:pt x="293" y="9842"/>
                    </a:cubicBezTo>
                    <a:cubicBezTo>
                      <a:pt x="214" y="9937"/>
                      <a:pt x="190" y="9980"/>
                      <a:pt x="163" y="10022"/>
                    </a:cubicBezTo>
                    <a:cubicBezTo>
                      <a:pt x="139" y="10064"/>
                      <a:pt x="112" y="10115"/>
                      <a:pt x="55" y="10255"/>
                    </a:cubicBezTo>
                    <a:lnTo>
                      <a:pt x="55" y="10255"/>
                    </a:lnTo>
                    <a:cubicBezTo>
                      <a:pt x="63" y="10238"/>
                      <a:pt x="72" y="10231"/>
                      <a:pt x="82" y="10231"/>
                    </a:cubicBezTo>
                    <a:cubicBezTo>
                      <a:pt x="118" y="10231"/>
                      <a:pt x="159" y="10333"/>
                      <a:pt x="146" y="10444"/>
                    </a:cubicBezTo>
                    <a:cubicBezTo>
                      <a:pt x="130" y="10417"/>
                      <a:pt x="35" y="10444"/>
                      <a:pt x="35" y="10382"/>
                    </a:cubicBezTo>
                    <a:lnTo>
                      <a:pt x="35" y="10382"/>
                    </a:lnTo>
                    <a:cubicBezTo>
                      <a:pt x="35" y="10453"/>
                      <a:pt x="52" y="10521"/>
                      <a:pt x="60" y="10580"/>
                    </a:cubicBezTo>
                    <a:cubicBezTo>
                      <a:pt x="77" y="10644"/>
                      <a:pt x="92" y="10699"/>
                      <a:pt x="107" y="10760"/>
                    </a:cubicBezTo>
                    <a:lnTo>
                      <a:pt x="107" y="10760"/>
                    </a:lnTo>
                    <a:cubicBezTo>
                      <a:pt x="101" y="10743"/>
                      <a:pt x="93" y="10735"/>
                      <a:pt x="83" y="10735"/>
                    </a:cubicBezTo>
                    <a:cubicBezTo>
                      <a:pt x="56" y="10735"/>
                      <a:pt x="18" y="10792"/>
                      <a:pt x="0" y="10857"/>
                    </a:cubicBezTo>
                    <a:cubicBezTo>
                      <a:pt x="1" y="10853"/>
                      <a:pt x="2" y="10852"/>
                      <a:pt x="3" y="10852"/>
                    </a:cubicBezTo>
                    <a:cubicBezTo>
                      <a:pt x="11" y="10852"/>
                      <a:pt x="20" y="10929"/>
                      <a:pt x="27" y="11019"/>
                    </a:cubicBezTo>
                    <a:cubicBezTo>
                      <a:pt x="35" y="11079"/>
                      <a:pt x="52" y="11131"/>
                      <a:pt x="60" y="11182"/>
                    </a:cubicBezTo>
                    <a:cubicBezTo>
                      <a:pt x="70" y="11234"/>
                      <a:pt x="87" y="11277"/>
                      <a:pt x="103" y="11302"/>
                    </a:cubicBezTo>
                    <a:cubicBezTo>
                      <a:pt x="87" y="11242"/>
                      <a:pt x="78" y="11182"/>
                      <a:pt x="78" y="11131"/>
                    </a:cubicBezTo>
                    <a:lnTo>
                      <a:pt x="78" y="11131"/>
                    </a:lnTo>
                    <a:cubicBezTo>
                      <a:pt x="95" y="11242"/>
                      <a:pt x="138" y="11320"/>
                      <a:pt x="173" y="11380"/>
                    </a:cubicBezTo>
                    <a:cubicBezTo>
                      <a:pt x="214" y="11432"/>
                      <a:pt x="250" y="11475"/>
                      <a:pt x="293" y="11516"/>
                    </a:cubicBezTo>
                    <a:cubicBezTo>
                      <a:pt x="336" y="11551"/>
                      <a:pt x="379" y="11586"/>
                      <a:pt x="421" y="11638"/>
                    </a:cubicBezTo>
                    <a:cubicBezTo>
                      <a:pt x="472" y="11681"/>
                      <a:pt x="524" y="11741"/>
                      <a:pt x="586" y="11817"/>
                    </a:cubicBezTo>
                    <a:cubicBezTo>
                      <a:pt x="572" y="11813"/>
                      <a:pt x="555" y="11809"/>
                      <a:pt x="537" y="11809"/>
                    </a:cubicBezTo>
                    <a:cubicBezTo>
                      <a:pt x="520" y="11809"/>
                      <a:pt x="503" y="11813"/>
                      <a:pt x="491" y="11825"/>
                    </a:cubicBezTo>
                    <a:cubicBezTo>
                      <a:pt x="464" y="11844"/>
                      <a:pt x="464" y="11895"/>
                      <a:pt x="534" y="11980"/>
                    </a:cubicBezTo>
                    <a:cubicBezTo>
                      <a:pt x="586" y="12007"/>
                      <a:pt x="713" y="12042"/>
                      <a:pt x="851" y="12083"/>
                    </a:cubicBezTo>
                    <a:cubicBezTo>
                      <a:pt x="868" y="12083"/>
                      <a:pt x="876" y="12093"/>
                      <a:pt x="884" y="12093"/>
                    </a:cubicBezTo>
                    <a:cubicBezTo>
                      <a:pt x="998" y="12196"/>
                      <a:pt x="1117" y="12281"/>
                      <a:pt x="1245" y="12359"/>
                    </a:cubicBezTo>
                    <a:cubicBezTo>
                      <a:pt x="1220" y="12359"/>
                      <a:pt x="1194" y="12351"/>
                      <a:pt x="1169" y="12341"/>
                    </a:cubicBezTo>
                    <a:lnTo>
                      <a:pt x="1031" y="12308"/>
                    </a:lnTo>
                    <a:cubicBezTo>
                      <a:pt x="988" y="12289"/>
                      <a:pt x="946" y="12273"/>
                      <a:pt x="903" y="12256"/>
                    </a:cubicBezTo>
                    <a:cubicBezTo>
                      <a:pt x="860" y="12238"/>
                      <a:pt x="816" y="12221"/>
                      <a:pt x="781" y="12205"/>
                    </a:cubicBezTo>
                    <a:cubicBezTo>
                      <a:pt x="740" y="12186"/>
                      <a:pt x="705" y="12170"/>
                      <a:pt x="670" y="12153"/>
                    </a:cubicBezTo>
                    <a:lnTo>
                      <a:pt x="670" y="12153"/>
                    </a:lnTo>
                    <a:cubicBezTo>
                      <a:pt x="773" y="12281"/>
                      <a:pt x="678" y="12213"/>
                      <a:pt x="876" y="12368"/>
                    </a:cubicBezTo>
                    <a:cubicBezTo>
                      <a:pt x="888" y="12384"/>
                      <a:pt x="887" y="12391"/>
                      <a:pt x="879" y="12391"/>
                    </a:cubicBezTo>
                    <a:cubicBezTo>
                      <a:pt x="851" y="12391"/>
                      <a:pt x="726" y="12306"/>
                      <a:pt x="678" y="12273"/>
                    </a:cubicBezTo>
                    <a:lnTo>
                      <a:pt x="678" y="12273"/>
                    </a:lnTo>
                    <a:cubicBezTo>
                      <a:pt x="757" y="12333"/>
                      <a:pt x="825" y="12403"/>
                      <a:pt x="903" y="12462"/>
                    </a:cubicBezTo>
                    <a:lnTo>
                      <a:pt x="1142" y="12633"/>
                    </a:lnTo>
                    <a:cubicBezTo>
                      <a:pt x="1142" y="12624"/>
                      <a:pt x="1149" y="12621"/>
                      <a:pt x="1161" y="12621"/>
                    </a:cubicBezTo>
                    <a:cubicBezTo>
                      <a:pt x="1196" y="12621"/>
                      <a:pt x="1272" y="12651"/>
                      <a:pt x="1348" y="12677"/>
                    </a:cubicBezTo>
                    <a:cubicBezTo>
                      <a:pt x="1422" y="12708"/>
                      <a:pt x="1496" y="12733"/>
                      <a:pt x="1532" y="12733"/>
                    </a:cubicBezTo>
                    <a:cubicBezTo>
                      <a:pt x="1546" y="12733"/>
                      <a:pt x="1554" y="12729"/>
                      <a:pt x="1554" y="12720"/>
                    </a:cubicBezTo>
                    <a:lnTo>
                      <a:pt x="1418" y="12669"/>
                    </a:lnTo>
                    <a:lnTo>
                      <a:pt x="1272" y="12609"/>
                    </a:lnTo>
                    <a:cubicBezTo>
                      <a:pt x="1177" y="12574"/>
                      <a:pt x="1082" y="12522"/>
                      <a:pt x="998" y="12471"/>
                    </a:cubicBezTo>
                    <a:cubicBezTo>
                      <a:pt x="1001" y="12458"/>
                      <a:pt x="1015" y="12452"/>
                      <a:pt x="1039" y="12452"/>
                    </a:cubicBezTo>
                    <a:cubicBezTo>
                      <a:pt x="1081" y="12452"/>
                      <a:pt x="1151" y="12469"/>
                      <a:pt x="1237" y="12495"/>
                    </a:cubicBezTo>
                    <a:cubicBezTo>
                      <a:pt x="1307" y="12514"/>
                      <a:pt x="1383" y="12539"/>
                      <a:pt x="1470" y="12574"/>
                    </a:cubicBezTo>
                    <a:cubicBezTo>
                      <a:pt x="1554" y="12609"/>
                      <a:pt x="1641" y="12642"/>
                      <a:pt x="1728" y="12685"/>
                    </a:cubicBezTo>
                    <a:cubicBezTo>
                      <a:pt x="1804" y="12745"/>
                      <a:pt x="1616" y="12763"/>
                      <a:pt x="1606" y="12780"/>
                    </a:cubicBezTo>
                    <a:cubicBezTo>
                      <a:pt x="1668" y="12788"/>
                      <a:pt x="1967" y="12891"/>
                      <a:pt x="2002" y="12908"/>
                    </a:cubicBezTo>
                    <a:cubicBezTo>
                      <a:pt x="1942" y="12908"/>
                      <a:pt x="1890" y="12899"/>
                      <a:pt x="1831" y="12883"/>
                    </a:cubicBezTo>
                    <a:lnTo>
                      <a:pt x="1831" y="12883"/>
                    </a:lnTo>
                    <a:cubicBezTo>
                      <a:pt x="2029" y="12986"/>
                      <a:pt x="2191" y="12926"/>
                      <a:pt x="2422" y="13062"/>
                    </a:cubicBezTo>
                    <a:cubicBezTo>
                      <a:pt x="2493" y="13087"/>
                      <a:pt x="2627" y="13187"/>
                      <a:pt x="2670" y="13187"/>
                    </a:cubicBezTo>
                    <a:cubicBezTo>
                      <a:pt x="2674" y="13187"/>
                      <a:pt x="2678" y="13186"/>
                      <a:pt x="2680" y="13184"/>
                    </a:cubicBezTo>
                    <a:cubicBezTo>
                      <a:pt x="2604" y="13114"/>
                      <a:pt x="2595" y="13002"/>
                      <a:pt x="2612" y="12926"/>
                    </a:cubicBezTo>
                    <a:lnTo>
                      <a:pt x="2612" y="12926"/>
                    </a:lnTo>
                    <a:cubicBezTo>
                      <a:pt x="2707" y="12951"/>
                      <a:pt x="2802" y="12978"/>
                      <a:pt x="2905" y="13002"/>
                    </a:cubicBezTo>
                    <a:lnTo>
                      <a:pt x="2878" y="13021"/>
                    </a:lnTo>
                    <a:lnTo>
                      <a:pt x="2938" y="13038"/>
                    </a:lnTo>
                    <a:lnTo>
                      <a:pt x="2938" y="13011"/>
                    </a:lnTo>
                    <a:cubicBezTo>
                      <a:pt x="3041" y="13029"/>
                      <a:pt x="3136" y="13054"/>
                      <a:pt x="3239" y="13081"/>
                    </a:cubicBezTo>
                    <a:cubicBezTo>
                      <a:pt x="3255" y="13141"/>
                      <a:pt x="2981" y="13149"/>
                      <a:pt x="3084" y="13209"/>
                    </a:cubicBezTo>
                    <a:cubicBezTo>
                      <a:pt x="3092" y="13192"/>
                      <a:pt x="3171" y="13192"/>
                      <a:pt x="3204" y="13192"/>
                    </a:cubicBezTo>
                    <a:cubicBezTo>
                      <a:pt x="3290" y="13227"/>
                      <a:pt x="3162" y="13235"/>
                      <a:pt x="3358" y="13268"/>
                    </a:cubicBezTo>
                    <a:cubicBezTo>
                      <a:pt x="3366" y="13257"/>
                      <a:pt x="3384" y="13253"/>
                      <a:pt x="3407" y="13253"/>
                    </a:cubicBezTo>
                    <a:cubicBezTo>
                      <a:pt x="3470" y="13253"/>
                      <a:pt x="3568" y="13284"/>
                      <a:pt x="3576" y="13284"/>
                    </a:cubicBezTo>
                    <a:cubicBezTo>
                      <a:pt x="3581" y="13284"/>
                      <a:pt x="3552" y="13273"/>
                      <a:pt x="3461" y="13235"/>
                    </a:cubicBezTo>
                    <a:lnTo>
                      <a:pt x="3461" y="13235"/>
                    </a:lnTo>
                    <a:cubicBezTo>
                      <a:pt x="3651" y="13252"/>
                      <a:pt x="3659" y="13287"/>
                      <a:pt x="3884" y="13330"/>
                    </a:cubicBezTo>
                    <a:cubicBezTo>
                      <a:pt x="3849" y="13295"/>
                      <a:pt x="3960" y="13260"/>
                      <a:pt x="4098" y="13244"/>
                    </a:cubicBezTo>
                    <a:cubicBezTo>
                      <a:pt x="4183" y="13260"/>
                      <a:pt x="4261" y="13279"/>
                      <a:pt x="4348" y="13295"/>
                    </a:cubicBezTo>
                    <a:cubicBezTo>
                      <a:pt x="4348" y="13295"/>
                      <a:pt x="4356" y="13295"/>
                      <a:pt x="4356" y="13303"/>
                    </a:cubicBezTo>
                    <a:cubicBezTo>
                      <a:pt x="4750" y="13382"/>
                      <a:pt x="4948" y="13458"/>
                      <a:pt x="5308" y="13545"/>
                    </a:cubicBezTo>
                    <a:cubicBezTo>
                      <a:pt x="5343" y="13561"/>
                      <a:pt x="5514" y="13621"/>
                      <a:pt x="5430" y="13629"/>
                    </a:cubicBezTo>
                    <a:cubicBezTo>
                      <a:pt x="5453" y="13629"/>
                      <a:pt x="5474" y="13628"/>
                      <a:pt x="5498" y="13628"/>
                    </a:cubicBezTo>
                    <a:cubicBezTo>
                      <a:pt x="5538" y="13628"/>
                      <a:pt x="5584" y="13631"/>
                      <a:pt x="5653" y="13648"/>
                    </a:cubicBezTo>
                    <a:cubicBezTo>
                      <a:pt x="5710" y="13676"/>
                      <a:pt x="5716" y="13685"/>
                      <a:pt x="5699" y="13685"/>
                    </a:cubicBezTo>
                    <a:cubicBezTo>
                      <a:pt x="5670" y="13685"/>
                      <a:pt x="5580" y="13662"/>
                      <a:pt x="5539" y="13662"/>
                    </a:cubicBezTo>
                    <a:cubicBezTo>
                      <a:pt x="5515" y="13662"/>
                      <a:pt x="5509" y="13671"/>
                      <a:pt x="5549" y="13699"/>
                    </a:cubicBezTo>
                    <a:cubicBezTo>
                      <a:pt x="5556" y="13691"/>
                      <a:pt x="5577" y="13687"/>
                      <a:pt x="5609" y="13687"/>
                    </a:cubicBezTo>
                    <a:cubicBezTo>
                      <a:pt x="5705" y="13687"/>
                      <a:pt x="5893" y="13718"/>
                      <a:pt x="6022" y="13724"/>
                    </a:cubicBezTo>
                    <a:cubicBezTo>
                      <a:pt x="5978" y="13656"/>
                      <a:pt x="5653" y="13629"/>
                      <a:pt x="5490" y="13621"/>
                    </a:cubicBezTo>
                    <a:cubicBezTo>
                      <a:pt x="5490" y="13596"/>
                      <a:pt x="5533" y="13569"/>
                      <a:pt x="5601" y="13561"/>
                    </a:cubicBezTo>
                    <a:cubicBezTo>
                      <a:pt x="5987" y="13648"/>
                      <a:pt x="6374" y="13724"/>
                      <a:pt x="6760" y="13802"/>
                    </a:cubicBezTo>
                    <a:cubicBezTo>
                      <a:pt x="7017" y="13879"/>
                      <a:pt x="7697" y="13982"/>
                      <a:pt x="8083" y="14076"/>
                    </a:cubicBezTo>
                    <a:cubicBezTo>
                      <a:pt x="8143" y="14068"/>
                      <a:pt x="8229" y="14068"/>
                      <a:pt x="8246" y="14060"/>
                    </a:cubicBezTo>
                    <a:cubicBezTo>
                      <a:pt x="8753" y="14128"/>
                      <a:pt x="9260" y="14180"/>
                      <a:pt x="9775" y="14206"/>
                    </a:cubicBezTo>
                    <a:cubicBezTo>
                      <a:pt x="9767" y="14215"/>
                      <a:pt x="9767" y="14223"/>
                      <a:pt x="9775" y="14231"/>
                    </a:cubicBezTo>
                    <a:lnTo>
                      <a:pt x="9973" y="14215"/>
                    </a:lnTo>
                    <a:lnTo>
                      <a:pt x="9990" y="14215"/>
                    </a:lnTo>
                    <a:cubicBezTo>
                      <a:pt x="9990" y="14223"/>
                      <a:pt x="9922" y="14239"/>
                      <a:pt x="9982" y="14248"/>
                    </a:cubicBezTo>
                    <a:cubicBezTo>
                      <a:pt x="9982" y="14239"/>
                      <a:pt x="10017" y="14223"/>
                      <a:pt x="10058" y="14223"/>
                    </a:cubicBezTo>
                    <a:lnTo>
                      <a:pt x="10386" y="14223"/>
                    </a:lnTo>
                    <a:cubicBezTo>
                      <a:pt x="10386" y="14231"/>
                      <a:pt x="10394" y="14231"/>
                      <a:pt x="10402" y="14231"/>
                    </a:cubicBezTo>
                    <a:lnTo>
                      <a:pt x="10676" y="14231"/>
                    </a:lnTo>
                    <a:cubicBezTo>
                      <a:pt x="10687" y="14231"/>
                      <a:pt x="10703" y="14239"/>
                      <a:pt x="10720" y="14239"/>
                    </a:cubicBezTo>
                    <a:cubicBezTo>
                      <a:pt x="10738" y="14231"/>
                      <a:pt x="10755" y="14231"/>
                      <a:pt x="10771" y="14231"/>
                    </a:cubicBezTo>
                    <a:cubicBezTo>
                      <a:pt x="13074" y="14274"/>
                      <a:pt x="15135" y="14223"/>
                      <a:pt x="17489" y="14738"/>
                    </a:cubicBezTo>
                    <a:lnTo>
                      <a:pt x="18013" y="13751"/>
                    </a:lnTo>
                    <a:cubicBezTo>
                      <a:pt x="18073" y="13588"/>
                      <a:pt x="18124" y="13442"/>
                      <a:pt x="18168" y="13295"/>
                    </a:cubicBezTo>
                    <a:cubicBezTo>
                      <a:pt x="18221" y="13235"/>
                      <a:pt x="18280" y="13173"/>
                      <a:pt x="18318" y="13173"/>
                    </a:cubicBezTo>
                    <a:cubicBezTo>
                      <a:pt x="18322" y="13173"/>
                      <a:pt x="18326" y="13174"/>
                      <a:pt x="18330" y="13176"/>
                    </a:cubicBezTo>
                    <a:cubicBezTo>
                      <a:pt x="18322" y="13054"/>
                      <a:pt x="18390" y="12918"/>
                      <a:pt x="18442" y="12753"/>
                    </a:cubicBezTo>
                    <a:cubicBezTo>
                      <a:pt x="18477" y="12669"/>
                      <a:pt x="18493" y="12574"/>
                      <a:pt x="18501" y="12479"/>
                    </a:cubicBezTo>
                    <a:cubicBezTo>
                      <a:pt x="18510" y="12384"/>
                      <a:pt x="18501" y="12281"/>
                      <a:pt x="18468" y="12186"/>
                    </a:cubicBezTo>
                    <a:cubicBezTo>
                      <a:pt x="18472" y="12168"/>
                      <a:pt x="18476" y="12161"/>
                      <a:pt x="18479" y="12161"/>
                    </a:cubicBezTo>
                    <a:cubicBezTo>
                      <a:pt x="18490" y="12161"/>
                      <a:pt x="18502" y="12223"/>
                      <a:pt x="18517" y="12223"/>
                    </a:cubicBezTo>
                    <a:cubicBezTo>
                      <a:pt x="18521" y="12223"/>
                      <a:pt x="18524" y="12220"/>
                      <a:pt x="18528" y="12213"/>
                    </a:cubicBezTo>
                    <a:cubicBezTo>
                      <a:pt x="18477" y="12110"/>
                      <a:pt x="18468" y="11999"/>
                      <a:pt x="18433" y="11774"/>
                    </a:cubicBezTo>
                    <a:lnTo>
                      <a:pt x="18433" y="11774"/>
                    </a:lnTo>
                    <a:lnTo>
                      <a:pt x="18450" y="11792"/>
                    </a:lnTo>
                    <a:cubicBezTo>
                      <a:pt x="18374" y="11491"/>
                      <a:pt x="18279" y="11285"/>
                      <a:pt x="18176" y="11071"/>
                    </a:cubicBezTo>
                    <a:cubicBezTo>
                      <a:pt x="18073" y="10873"/>
                      <a:pt x="17953" y="10659"/>
                      <a:pt x="17755" y="10382"/>
                    </a:cubicBezTo>
                    <a:lnTo>
                      <a:pt x="17747" y="10452"/>
                    </a:lnTo>
                    <a:cubicBezTo>
                      <a:pt x="17660" y="10341"/>
                      <a:pt x="17652" y="10306"/>
                      <a:pt x="17617" y="10246"/>
                    </a:cubicBezTo>
                    <a:cubicBezTo>
                      <a:pt x="17601" y="10238"/>
                      <a:pt x="17591" y="10234"/>
                      <a:pt x="17585" y="10234"/>
                    </a:cubicBezTo>
                    <a:cubicBezTo>
                      <a:pt x="17535" y="10234"/>
                      <a:pt x="17805" y="10504"/>
                      <a:pt x="17740" y="10504"/>
                    </a:cubicBezTo>
                    <a:cubicBezTo>
                      <a:pt x="17734" y="10504"/>
                      <a:pt x="17725" y="10501"/>
                      <a:pt x="17712" y="10496"/>
                    </a:cubicBezTo>
                    <a:cubicBezTo>
                      <a:pt x="17695" y="10393"/>
                      <a:pt x="17531" y="10195"/>
                      <a:pt x="17368" y="10005"/>
                    </a:cubicBezTo>
                    <a:cubicBezTo>
                      <a:pt x="17324" y="9962"/>
                      <a:pt x="17283" y="9910"/>
                      <a:pt x="17273" y="9886"/>
                    </a:cubicBezTo>
                    <a:cubicBezTo>
                      <a:pt x="17265" y="9867"/>
                      <a:pt x="17256" y="9851"/>
                      <a:pt x="17248" y="9834"/>
                    </a:cubicBezTo>
                    <a:cubicBezTo>
                      <a:pt x="17240" y="9816"/>
                      <a:pt x="17232" y="9799"/>
                      <a:pt x="17221" y="9774"/>
                    </a:cubicBezTo>
                    <a:cubicBezTo>
                      <a:pt x="17205" y="9696"/>
                      <a:pt x="17205" y="9628"/>
                      <a:pt x="17221" y="9593"/>
                    </a:cubicBezTo>
                    <a:cubicBezTo>
                      <a:pt x="17211" y="9532"/>
                      <a:pt x="17203" y="9515"/>
                      <a:pt x="17196" y="9515"/>
                    </a:cubicBezTo>
                    <a:cubicBezTo>
                      <a:pt x="17188" y="9515"/>
                      <a:pt x="17180" y="9542"/>
                      <a:pt x="17171" y="9542"/>
                    </a:cubicBezTo>
                    <a:cubicBezTo>
                      <a:pt x="17164" y="9542"/>
                      <a:pt x="17156" y="9525"/>
                      <a:pt x="17145" y="9465"/>
                    </a:cubicBezTo>
                    <a:lnTo>
                      <a:pt x="17170" y="9403"/>
                    </a:lnTo>
                    <a:lnTo>
                      <a:pt x="17129" y="9352"/>
                    </a:lnTo>
                    <a:cubicBezTo>
                      <a:pt x="17110" y="9216"/>
                      <a:pt x="17145" y="9137"/>
                      <a:pt x="17170" y="9137"/>
                    </a:cubicBezTo>
                    <a:cubicBezTo>
                      <a:pt x="17170" y="9172"/>
                      <a:pt x="17188" y="9232"/>
                      <a:pt x="17188" y="9267"/>
                    </a:cubicBezTo>
                    <a:cubicBezTo>
                      <a:pt x="17203" y="9107"/>
                      <a:pt x="17152" y="8828"/>
                      <a:pt x="17145" y="8724"/>
                    </a:cubicBezTo>
                    <a:lnTo>
                      <a:pt x="17145" y="8724"/>
                    </a:lnTo>
                    <a:lnTo>
                      <a:pt x="17145" y="8898"/>
                    </a:lnTo>
                    <a:cubicBezTo>
                      <a:pt x="17077" y="8313"/>
                      <a:pt x="17102" y="7575"/>
                      <a:pt x="17007" y="7000"/>
                    </a:cubicBezTo>
                    <a:lnTo>
                      <a:pt x="16982" y="7043"/>
                    </a:lnTo>
                    <a:cubicBezTo>
                      <a:pt x="16912" y="6604"/>
                      <a:pt x="16990" y="6690"/>
                      <a:pt x="16922" y="6200"/>
                    </a:cubicBezTo>
                    <a:lnTo>
                      <a:pt x="16922" y="6200"/>
                    </a:lnTo>
                    <a:lnTo>
                      <a:pt x="16931" y="6218"/>
                    </a:lnTo>
                    <a:cubicBezTo>
                      <a:pt x="16896" y="6123"/>
                      <a:pt x="16871" y="5994"/>
                      <a:pt x="16852" y="5866"/>
                    </a:cubicBezTo>
                    <a:lnTo>
                      <a:pt x="16852" y="5866"/>
                    </a:lnTo>
                    <a:cubicBezTo>
                      <a:pt x="16859" y="5883"/>
                      <a:pt x="16864" y="5891"/>
                      <a:pt x="16868" y="5891"/>
                    </a:cubicBezTo>
                    <a:cubicBezTo>
                      <a:pt x="16887" y="5891"/>
                      <a:pt x="16887" y="5740"/>
                      <a:pt x="16904" y="5740"/>
                    </a:cubicBezTo>
                    <a:cubicBezTo>
                      <a:pt x="16909" y="5740"/>
                      <a:pt x="16915" y="5751"/>
                      <a:pt x="16922" y="5779"/>
                    </a:cubicBezTo>
                    <a:cubicBezTo>
                      <a:pt x="16809" y="5307"/>
                      <a:pt x="16861" y="5548"/>
                      <a:pt x="16725" y="5247"/>
                    </a:cubicBezTo>
                    <a:lnTo>
                      <a:pt x="16749" y="5169"/>
                    </a:lnTo>
                    <a:cubicBezTo>
                      <a:pt x="16698" y="5066"/>
                      <a:pt x="16681" y="5066"/>
                      <a:pt x="16621" y="4827"/>
                    </a:cubicBezTo>
                    <a:lnTo>
                      <a:pt x="16621" y="4827"/>
                    </a:lnTo>
                    <a:cubicBezTo>
                      <a:pt x="16637" y="4869"/>
                      <a:pt x="16646" y="4884"/>
                      <a:pt x="16652" y="4884"/>
                    </a:cubicBezTo>
                    <a:cubicBezTo>
                      <a:pt x="16666" y="4884"/>
                      <a:pt x="16664" y="4805"/>
                      <a:pt x="16681" y="4805"/>
                    </a:cubicBezTo>
                    <a:cubicBezTo>
                      <a:pt x="16690" y="4805"/>
                      <a:pt x="16703" y="4824"/>
                      <a:pt x="16725" y="4878"/>
                    </a:cubicBezTo>
                    <a:cubicBezTo>
                      <a:pt x="16689" y="4344"/>
                      <a:pt x="16467" y="4157"/>
                      <a:pt x="16500" y="3889"/>
                    </a:cubicBezTo>
                    <a:cubicBezTo>
                      <a:pt x="16479" y="3864"/>
                      <a:pt x="16464" y="3854"/>
                      <a:pt x="16456" y="3854"/>
                    </a:cubicBezTo>
                    <a:cubicBezTo>
                      <a:pt x="16403" y="3854"/>
                      <a:pt x="16544" y="4232"/>
                      <a:pt x="16529" y="4232"/>
                    </a:cubicBezTo>
                    <a:cubicBezTo>
                      <a:pt x="16528" y="4232"/>
                      <a:pt x="16524" y="4227"/>
                      <a:pt x="16518" y="4217"/>
                    </a:cubicBezTo>
                    <a:cubicBezTo>
                      <a:pt x="16518" y="4235"/>
                      <a:pt x="16515" y="4243"/>
                      <a:pt x="16510" y="4243"/>
                    </a:cubicBezTo>
                    <a:cubicBezTo>
                      <a:pt x="16481" y="4243"/>
                      <a:pt x="16390" y="4029"/>
                      <a:pt x="16356" y="3899"/>
                    </a:cubicBezTo>
                    <a:cubicBezTo>
                      <a:pt x="16304" y="3745"/>
                      <a:pt x="16389" y="3590"/>
                      <a:pt x="16217" y="3202"/>
                    </a:cubicBezTo>
                    <a:lnTo>
                      <a:pt x="16217" y="3202"/>
                    </a:lnTo>
                    <a:cubicBezTo>
                      <a:pt x="16234" y="3237"/>
                      <a:pt x="16234" y="3237"/>
                      <a:pt x="16252" y="3281"/>
                    </a:cubicBezTo>
                    <a:cubicBezTo>
                      <a:pt x="16217" y="3126"/>
                      <a:pt x="16098" y="3013"/>
                      <a:pt x="16036" y="2825"/>
                    </a:cubicBezTo>
                    <a:cubicBezTo>
                      <a:pt x="15939" y="2759"/>
                      <a:pt x="15919" y="2618"/>
                      <a:pt x="15852" y="2618"/>
                    </a:cubicBezTo>
                    <a:cubicBezTo>
                      <a:pt x="15849" y="2618"/>
                      <a:pt x="15844" y="2618"/>
                      <a:pt x="15840" y="2619"/>
                    </a:cubicBezTo>
                    <a:cubicBezTo>
                      <a:pt x="15908" y="2722"/>
                      <a:pt x="15976" y="2833"/>
                      <a:pt x="16036" y="2945"/>
                    </a:cubicBezTo>
                    <a:cubicBezTo>
                      <a:pt x="15916" y="2755"/>
                      <a:pt x="15745" y="2627"/>
                      <a:pt x="15582" y="2310"/>
                    </a:cubicBezTo>
                    <a:lnTo>
                      <a:pt x="15582" y="2310"/>
                    </a:lnTo>
                    <a:cubicBezTo>
                      <a:pt x="15607" y="2326"/>
                      <a:pt x="15686" y="2405"/>
                      <a:pt x="15737" y="2456"/>
                    </a:cubicBezTo>
                    <a:cubicBezTo>
                      <a:pt x="15694" y="2361"/>
                      <a:pt x="15607" y="2302"/>
                      <a:pt x="15564" y="2199"/>
                    </a:cubicBezTo>
                    <a:cubicBezTo>
                      <a:pt x="15566" y="2198"/>
                      <a:pt x="15568" y="2198"/>
                      <a:pt x="15571" y="2198"/>
                    </a:cubicBezTo>
                    <a:cubicBezTo>
                      <a:pt x="15614" y="2198"/>
                      <a:pt x="15680" y="2289"/>
                      <a:pt x="15762" y="2394"/>
                    </a:cubicBezTo>
                    <a:cubicBezTo>
                      <a:pt x="15840" y="2516"/>
                      <a:pt x="15925" y="2662"/>
                      <a:pt x="16011" y="2747"/>
                    </a:cubicBezTo>
                    <a:cubicBezTo>
                      <a:pt x="15988" y="2641"/>
                      <a:pt x="15782" y="2446"/>
                      <a:pt x="15832" y="2446"/>
                    </a:cubicBezTo>
                    <a:cubicBezTo>
                      <a:pt x="15839" y="2446"/>
                      <a:pt x="15849" y="2449"/>
                      <a:pt x="15865" y="2456"/>
                    </a:cubicBezTo>
                    <a:cubicBezTo>
                      <a:pt x="15686" y="2370"/>
                      <a:pt x="15642" y="2095"/>
                      <a:pt x="15393" y="1922"/>
                    </a:cubicBezTo>
                    <a:lnTo>
                      <a:pt x="15436" y="1914"/>
                    </a:lnTo>
                    <a:cubicBezTo>
                      <a:pt x="15401" y="1879"/>
                      <a:pt x="15325" y="1819"/>
                      <a:pt x="15263" y="1759"/>
                    </a:cubicBezTo>
                    <a:lnTo>
                      <a:pt x="15263" y="1759"/>
                    </a:lnTo>
                    <a:lnTo>
                      <a:pt x="15418" y="1838"/>
                    </a:lnTo>
                    <a:cubicBezTo>
                      <a:pt x="15222" y="1691"/>
                      <a:pt x="15135" y="1467"/>
                      <a:pt x="14946" y="1347"/>
                    </a:cubicBezTo>
                    <a:lnTo>
                      <a:pt x="14946" y="1347"/>
                    </a:lnTo>
                    <a:cubicBezTo>
                      <a:pt x="15127" y="1494"/>
                      <a:pt x="15127" y="1537"/>
                      <a:pt x="15108" y="1537"/>
                    </a:cubicBezTo>
                    <a:cubicBezTo>
                      <a:pt x="15092" y="1545"/>
                      <a:pt x="15049" y="1537"/>
                      <a:pt x="15108" y="1613"/>
                    </a:cubicBezTo>
                    <a:cubicBezTo>
                      <a:pt x="14997" y="1529"/>
                      <a:pt x="14921" y="1467"/>
                      <a:pt x="14877" y="1415"/>
                    </a:cubicBezTo>
                    <a:cubicBezTo>
                      <a:pt x="14834" y="1364"/>
                      <a:pt x="14809" y="1322"/>
                      <a:pt x="14783" y="1279"/>
                    </a:cubicBezTo>
                    <a:cubicBezTo>
                      <a:pt x="14739" y="1201"/>
                      <a:pt x="14688" y="1116"/>
                      <a:pt x="14449" y="962"/>
                    </a:cubicBezTo>
                    <a:lnTo>
                      <a:pt x="14449" y="962"/>
                    </a:lnTo>
                    <a:cubicBezTo>
                      <a:pt x="14517" y="1010"/>
                      <a:pt x="14592" y="1087"/>
                      <a:pt x="14568" y="1087"/>
                    </a:cubicBezTo>
                    <a:cubicBezTo>
                      <a:pt x="14562" y="1087"/>
                      <a:pt x="14551" y="1083"/>
                      <a:pt x="14533" y="1073"/>
                    </a:cubicBezTo>
                    <a:cubicBezTo>
                      <a:pt x="14438" y="995"/>
                      <a:pt x="14302" y="900"/>
                      <a:pt x="14251" y="832"/>
                    </a:cubicBezTo>
                    <a:cubicBezTo>
                      <a:pt x="14145" y="778"/>
                      <a:pt x="14099" y="759"/>
                      <a:pt x="14086" y="759"/>
                    </a:cubicBezTo>
                    <a:cubicBezTo>
                      <a:pt x="14055" y="759"/>
                      <a:pt x="14182" y="852"/>
                      <a:pt x="14151" y="852"/>
                    </a:cubicBezTo>
                    <a:cubicBezTo>
                      <a:pt x="14145" y="852"/>
                      <a:pt x="14133" y="848"/>
                      <a:pt x="14113" y="840"/>
                    </a:cubicBezTo>
                    <a:cubicBezTo>
                      <a:pt x="14010" y="720"/>
                      <a:pt x="13915" y="764"/>
                      <a:pt x="13744" y="704"/>
                    </a:cubicBezTo>
                    <a:lnTo>
                      <a:pt x="13760" y="661"/>
                    </a:lnTo>
                    <a:cubicBezTo>
                      <a:pt x="13606" y="585"/>
                      <a:pt x="13541" y="567"/>
                      <a:pt x="13505" y="567"/>
                    </a:cubicBezTo>
                    <a:cubicBezTo>
                      <a:pt x="13472" y="567"/>
                      <a:pt x="13462" y="582"/>
                      <a:pt x="13429" y="582"/>
                    </a:cubicBezTo>
                    <a:cubicBezTo>
                      <a:pt x="13396" y="582"/>
                      <a:pt x="13339" y="567"/>
                      <a:pt x="13212" y="506"/>
                    </a:cubicBezTo>
                    <a:lnTo>
                      <a:pt x="13212" y="506"/>
                    </a:lnTo>
                    <a:lnTo>
                      <a:pt x="13408" y="514"/>
                    </a:lnTo>
                    <a:lnTo>
                      <a:pt x="13185" y="455"/>
                    </a:lnTo>
                    <a:lnTo>
                      <a:pt x="13245" y="411"/>
                    </a:lnTo>
                    <a:cubicBezTo>
                      <a:pt x="12995" y="376"/>
                      <a:pt x="12927" y="343"/>
                      <a:pt x="12696" y="273"/>
                    </a:cubicBezTo>
                    <a:lnTo>
                      <a:pt x="12696" y="273"/>
                    </a:lnTo>
                    <a:cubicBezTo>
                      <a:pt x="12724" y="303"/>
                      <a:pt x="12691" y="324"/>
                      <a:pt x="12602" y="324"/>
                    </a:cubicBezTo>
                    <a:cubicBezTo>
                      <a:pt x="12560" y="324"/>
                      <a:pt x="12505" y="319"/>
                      <a:pt x="12439" y="308"/>
                    </a:cubicBezTo>
                    <a:cubicBezTo>
                      <a:pt x="12301" y="257"/>
                      <a:pt x="12523" y="273"/>
                      <a:pt x="12222" y="230"/>
                    </a:cubicBezTo>
                    <a:cubicBezTo>
                      <a:pt x="12261" y="222"/>
                      <a:pt x="12299" y="212"/>
                      <a:pt x="12343" y="212"/>
                    </a:cubicBezTo>
                    <a:cubicBezTo>
                      <a:pt x="12387" y="212"/>
                      <a:pt x="12437" y="222"/>
                      <a:pt x="12499" y="257"/>
                    </a:cubicBezTo>
                    <a:cubicBezTo>
                      <a:pt x="12515" y="248"/>
                      <a:pt x="12575" y="240"/>
                      <a:pt x="12593" y="230"/>
                    </a:cubicBezTo>
                    <a:cubicBezTo>
                      <a:pt x="12515" y="205"/>
                      <a:pt x="12420" y="178"/>
                      <a:pt x="12325" y="162"/>
                    </a:cubicBezTo>
                    <a:cubicBezTo>
                      <a:pt x="12233" y="154"/>
                      <a:pt x="12146" y="145"/>
                      <a:pt x="12095" y="137"/>
                    </a:cubicBezTo>
                    <a:lnTo>
                      <a:pt x="12095" y="137"/>
                    </a:lnTo>
                    <a:cubicBezTo>
                      <a:pt x="12130" y="145"/>
                      <a:pt x="12181" y="154"/>
                      <a:pt x="12206" y="162"/>
                    </a:cubicBezTo>
                    <a:cubicBezTo>
                      <a:pt x="12059" y="162"/>
                      <a:pt x="11913" y="162"/>
                      <a:pt x="11769" y="170"/>
                    </a:cubicBezTo>
                    <a:cubicBezTo>
                      <a:pt x="11699" y="145"/>
                      <a:pt x="11750" y="137"/>
                      <a:pt x="11810" y="137"/>
                    </a:cubicBezTo>
                    <a:cubicBezTo>
                      <a:pt x="11789" y="135"/>
                      <a:pt x="11769" y="134"/>
                      <a:pt x="11750" y="134"/>
                    </a:cubicBezTo>
                    <a:cubicBezTo>
                      <a:pt x="11702" y="134"/>
                      <a:pt x="11656" y="139"/>
                      <a:pt x="11595" y="139"/>
                    </a:cubicBezTo>
                    <a:cubicBezTo>
                      <a:pt x="11574" y="139"/>
                      <a:pt x="11552" y="139"/>
                      <a:pt x="11528" y="137"/>
                    </a:cubicBezTo>
                    <a:cubicBezTo>
                      <a:pt x="11563" y="102"/>
                      <a:pt x="11563" y="59"/>
                      <a:pt x="11742" y="59"/>
                    </a:cubicBezTo>
                    <a:cubicBezTo>
                      <a:pt x="11604" y="59"/>
                      <a:pt x="11468" y="67"/>
                      <a:pt x="11322" y="75"/>
                    </a:cubicBezTo>
                    <a:cubicBezTo>
                      <a:pt x="11295" y="51"/>
                      <a:pt x="11115" y="24"/>
                      <a:pt x="11167" y="7"/>
                    </a:cubicBezTo>
                    <a:cubicBezTo>
                      <a:pt x="11134" y="3"/>
                      <a:pt x="11099" y="1"/>
                      <a:pt x="11064" y="1"/>
                    </a:cubicBezTo>
                    <a:close/>
                  </a:path>
                </a:pathLst>
              </a:custGeom>
              <a:solidFill>
                <a:srgbClr val="FDE3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31"/>
              <p:cNvSpPr/>
              <p:nvPr/>
            </p:nvSpPr>
            <p:spPr>
              <a:xfrm>
                <a:off x="3388450" y="4318625"/>
                <a:ext cx="4350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174" h="63" extrusionOk="0">
                    <a:moveTo>
                      <a:pt x="174" y="1"/>
                    </a:moveTo>
                    <a:lnTo>
                      <a:pt x="174" y="1"/>
                    </a:lnTo>
                    <a:cubicBezTo>
                      <a:pt x="139" y="11"/>
                      <a:pt x="79" y="27"/>
                      <a:pt x="0" y="62"/>
                    </a:cubicBezTo>
                    <a:lnTo>
                      <a:pt x="174" y="1"/>
                    </a:lnTo>
                    <a:close/>
                  </a:path>
                </a:pathLst>
              </a:custGeom>
              <a:solidFill>
                <a:srgbClr val="FDE3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31"/>
              <p:cNvSpPr/>
              <p:nvPr/>
            </p:nvSpPr>
            <p:spPr>
              <a:xfrm>
                <a:off x="3725400" y="4395725"/>
                <a:ext cx="225" cy="700"/>
              </a:xfrm>
              <a:custGeom>
                <a:avLst/>
                <a:gdLst/>
                <a:ahLst/>
                <a:cxnLst/>
                <a:rect l="l" t="t" r="r" b="b"/>
                <a:pathLst>
                  <a:path w="9" h="28" extrusionOk="0">
                    <a:moveTo>
                      <a:pt x="0" y="1"/>
                    </a:moveTo>
                    <a:lnTo>
                      <a:pt x="0" y="27"/>
                    </a:lnTo>
                    <a:cubicBezTo>
                      <a:pt x="8" y="27"/>
                      <a:pt x="0" y="19"/>
                      <a:pt x="0" y="1"/>
                    </a:cubicBezTo>
                    <a:close/>
                  </a:path>
                </a:pathLst>
              </a:custGeom>
              <a:solidFill>
                <a:srgbClr val="FDE3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31"/>
              <p:cNvSpPr/>
              <p:nvPr/>
            </p:nvSpPr>
            <p:spPr>
              <a:xfrm>
                <a:off x="3404375" y="4496425"/>
                <a:ext cx="475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19" h="12" extrusionOk="0">
                    <a:moveTo>
                      <a:pt x="0" y="1"/>
                    </a:moveTo>
                    <a:cubicBezTo>
                      <a:pt x="11" y="9"/>
                      <a:pt x="16" y="12"/>
                      <a:pt x="17" y="12"/>
                    </a:cubicBezTo>
                    <a:cubicBezTo>
                      <a:pt x="18" y="12"/>
                      <a:pt x="13" y="6"/>
                      <a:pt x="9" y="1"/>
                    </a:cubicBezTo>
                    <a:close/>
                  </a:path>
                </a:pathLst>
              </a:custGeom>
              <a:solidFill>
                <a:srgbClr val="FDE3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31"/>
              <p:cNvSpPr/>
              <p:nvPr/>
            </p:nvSpPr>
            <p:spPr>
              <a:xfrm>
                <a:off x="3388450" y="4320375"/>
                <a:ext cx="1250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26" extrusionOk="0">
                    <a:moveTo>
                      <a:pt x="37" y="0"/>
                    </a:moveTo>
                    <a:cubicBezTo>
                      <a:pt x="31" y="0"/>
                      <a:pt x="19" y="3"/>
                      <a:pt x="0" y="9"/>
                    </a:cubicBezTo>
                    <a:cubicBezTo>
                      <a:pt x="19" y="9"/>
                      <a:pt x="27" y="17"/>
                      <a:pt x="36" y="25"/>
                    </a:cubicBezTo>
                    <a:cubicBezTo>
                      <a:pt x="46" y="9"/>
                      <a:pt x="50" y="0"/>
                      <a:pt x="37" y="0"/>
                    </a:cubicBezTo>
                    <a:close/>
                  </a:path>
                </a:pathLst>
              </a:custGeom>
              <a:solidFill>
                <a:srgbClr val="FDE3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31"/>
              <p:cNvSpPr/>
              <p:nvPr/>
            </p:nvSpPr>
            <p:spPr>
              <a:xfrm>
                <a:off x="3372575" y="4494325"/>
                <a:ext cx="2800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52" extrusionOk="0">
                    <a:moveTo>
                      <a:pt x="9" y="0"/>
                    </a:moveTo>
                    <a:lnTo>
                      <a:pt x="9" y="0"/>
                    </a:lnTo>
                    <a:cubicBezTo>
                      <a:pt x="1" y="8"/>
                      <a:pt x="25" y="25"/>
                      <a:pt x="112" y="52"/>
                    </a:cubicBezTo>
                    <a:cubicBezTo>
                      <a:pt x="52" y="25"/>
                      <a:pt x="25" y="17"/>
                      <a:pt x="9" y="0"/>
                    </a:cubicBezTo>
                    <a:close/>
                  </a:path>
                </a:pathLst>
              </a:custGeom>
              <a:solidFill>
                <a:srgbClr val="FDE3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31"/>
              <p:cNvSpPr/>
              <p:nvPr/>
            </p:nvSpPr>
            <p:spPr>
              <a:xfrm>
                <a:off x="3518375" y="4517500"/>
                <a:ext cx="4975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199" h="34" extrusionOk="0">
                    <a:moveTo>
                      <a:pt x="0" y="1"/>
                    </a:moveTo>
                    <a:lnTo>
                      <a:pt x="198" y="34"/>
                    </a:lnTo>
                    <a:lnTo>
                      <a:pt x="198" y="34"/>
                    </a:lnTo>
                    <a:lnTo>
                      <a:pt x="138" y="1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DE3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31"/>
              <p:cNvSpPr/>
              <p:nvPr/>
            </p:nvSpPr>
            <p:spPr>
              <a:xfrm>
                <a:off x="3464050" y="4510400"/>
                <a:ext cx="2600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52" extrusionOk="0">
                    <a:moveTo>
                      <a:pt x="17" y="0"/>
                    </a:moveTo>
                    <a:lnTo>
                      <a:pt x="1" y="52"/>
                    </a:lnTo>
                    <a:lnTo>
                      <a:pt x="104" y="52"/>
                    </a:lnTo>
                    <a:cubicBezTo>
                      <a:pt x="52" y="35"/>
                      <a:pt x="44" y="19"/>
                      <a:pt x="17" y="0"/>
                    </a:cubicBezTo>
                    <a:close/>
                  </a:path>
                </a:pathLst>
              </a:custGeom>
              <a:solidFill>
                <a:srgbClr val="FDE3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31"/>
              <p:cNvSpPr/>
              <p:nvPr/>
            </p:nvSpPr>
            <p:spPr>
              <a:xfrm>
                <a:off x="3445600" y="4508850"/>
                <a:ext cx="7400" cy="95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38" extrusionOk="0">
                    <a:moveTo>
                      <a:pt x="58" y="1"/>
                    </a:moveTo>
                    <a:cubicBezTo>
                      <a:pt x="11" y="1"/>
                      <a:pt x="1" y="7"/>
                      <a:pt x="145" y="37"/>
                    </a:cubicBezTo>
                    <a:cubicBezTo>
                      <a:pt x="152" y="33"/>
                      <a:pt x="173" y="31"/>
                      <a:pt x="196" y="31"/>
                    </a:cubicBezTo>
                    <a:cubicBezTo>
                      <a:pt x="216" y="31"/>
                      <a:pt x="239" y="32"/>
                      <a:pt x="255" y="32"/>
                    </a:cubicBezTo>
                    <a:cubicBezTo>
                      <a:pt x="289" y="32"/>
                      <a:pt x="295" y="28"/>
                      <a:pt x="196" y="2"/>
                    </a:cubicBezTo>
                    <a:cubicBezTo>
                      <a:pt x="193" y="3"/>
                      <a:pt x="186" y="4"/>
                      <a:pt x="175" y="4"/>
                    </a:cubicBezTo>
                    <a:cubicBezTo>
                      <a:pt x="145" y="4"/>
                      <a:pt x="92" y="1"/>
                      <a:pt x="58" y="1"/>
                    </a:cubicBezTo>
                    <a:close/>
                  </a:path>
                </a:pathLst>
              </a:custGeom>
              <a:solidFill>
                <a:srgbClr val="FDE3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31"/>
              <p:cNvSpPr/>
              <p:nvPr/>
            </p:nvSpPr>
            <p:spPr>
              <a:xfrm>
                <a:off x="3471775" y="4272700"/>
                <a:ext cx="347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1" extrusionOk="0">
                    <a:moveTo>
                      <a:pt x="139" y="1"/>
                    </a:moveTo>
                    <a:lnTo>
                      <a:pt x="1" y="44"/>
                    </a:lnTo>
                    <a:lnTo>
                      <a:pt x="1" y="61"/>
                    </a:lnTo>
                    <a:cubicBezTo>
                      <a:pt x="36" y="61"/>
                      <a:pt x="69" y="44"/>
                      <a:pt x="139" y="1"/>
                    </a:cubicBezTo>
                    <a:close/>
                  </a:path>
                </a:pathLst>
              </a:custGeom>
              <a:solidFill>
                <a:srgbClr val="FDE3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31"/>
              <p:cNvSpPr/>
              <p:nvPr/>
            </p:nvSpPr>
            <p:spPr>
              <a:xfrm>
                <a:off x="3497975" y="4366025"/>
                <a:ext cx="26450" cy="29875"/>
              </a:xfrm>
              <a:custGeom>
                <a:avLst/>
                <a:gdLst/>
                <a:ahLst/>
                <a:cxnLst/>
                <a:rect l="l" t="t" r="r" b="b"/>
                <a:pathLst>
                  <a:path w="1058" h="1195" extrusionOk="0">
                    <a:moveTo>
                      <a:pt x="367" y="1"/>
                    </a:moveTo>
                    <a:cubicBezTo>
                      <a:pt x="310" y="1"/>
                      <a:pt x="254" y="15"/>
                      <a:pt x="206" y="46"/>
                    </a:cubicBezTo>
                    <a:cubicBezTo>
                      <a:pt x="52" y="150"/>
                      <a:pt x="0" y="347"/>
                      <a:pt x="87" y="502"/>
                    </a:cubicBezTo>
                    <a:cubicBezTo>
                      <a:pt x="190" y="681"/>
                      <a:pt x="293" y="855"/>
                      <a:pt x="396" y="1034"/>
                    </a:cubicBezTo>
                    <a:cubicBezTo>
                      <a:pt x="454" y="1132"/>
                      <a:pt x="573" y="1195"/>
                      <a:pt x="689" y="1195"/>
                    </a:cubicBezTo>
                    <a:cubicBezTo>
                      <a:pt x="746" y="1195"/>
                      <a:pt x="803" y="1179"/>
                      <a:pt x="851" y="1145"/>
                    </a:cubicBezTo>
                    <a:cubicBezTo>
                      <a:pt x="1006" y="1052"/>
                      <a:pt x="1058" y="855"/>
                      <a:pt x="971" y="692"/>
                    </a:cubicBezTo>
                    <a:cubicBezTo>
                      <a:pt x="868" y="519"/>
                      <a:pt x="765" y="339"/>
                      <a:pt x="662" y="166"/>
                    </a:cubicBezTo>
                    <a:cubicBezTo>
                      <a:pt x="604" y="62"/>
                      <a:pt x="484" y="1"/>
                      <a:pt x="367" y="1"/>
                    </a:cubicBezTo>
                    <a:close/>
                  </a:path>
                </a:pathLst>
              </a:custGeom>
              <a:solidFill>
                <a:srgbClr val="3B52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31"/>
              <p:cNvSpPr/>
              <p:nvPr/>
            </p:nvSpPr>
            <p:spPr>
              <a:xfrm>
                <a:off x="3516675" y="4407550"/>
                <a:ext cx="24300" cy="26650"/>
              </a:xfrm>
              <a:custGeom>
                <a:avLst/>
                <a:gdLst/>
                <a:ahLst/>
                <a:cxnLst/>
                <a:rect l="l" t="t" r="r" b="b"/>
                <a:pathLst>
                  <a:path w="972" h="1066" extrusionOk="0">
                    <a:moveTo>
                      <a:pt x="378" y="0"/>
                    </a:moveTo>
                    <a:cubicBezTo>
                      <a:pt x="319" y="0"/>
                      <a:pt x="259" y="16"/>
                      <a:pt x="206" y="51"/>
                    </a:cubicBezTo>
                    <a:cubicBezTo>
                      <a:pt x="52" y="154"/>
                      <a:pt x="0" y="344"/>
                      <a:pt x="95" y="507"/>
                    </a:cubicBezTo>
                    <a:cubicBezTo>
                      <a:pt x="163" y="637"/>
                      <a:pt x="239" y="773"/>
                      <a:pt x="310" y="902"/>
                    </a:cubicBezTo>
                    <a:cubicBezTo>
                      <a:pt x="365" y="1004"/>
                      <a:pt x="482" y="1065"/>
                      <a:pt x="597" y="1065"/>
                    </a:cubicBezTo>
                    <a:cubicBezTo>
                      <a:pt x="656" y="1065"/>
                      <a:pt x="715" y="1049"/>
                      <a:pt x="765" y="1014"/>
                    </a:cubicBezTo>
                    <a:cubicBezTo>
                      <a:pt x="920" y="919"/>
                      <a:pt x="971" y="721"/>
                      <a:pt x="885" y="558"/>
                    </a:cubicBezTo>
                    <a:cubicBezTo>
                      <a:pt x="817" y="430"/>
                      <a:pt x="738" y="301"/>
                      <a:pt x="670" y="164"/>
                    </a:cubicBezTo>
                    <a:cubicBezTo>
                      <a:pt x="613" y="62"/>
                      <a:pt x="496" y="0"/>
                      <a:pt x="378" y="0"/>
                    </a:cubicBezTo>
                    <a:close/>
                  </a:path>
                </a:pathLst>
              </a:custGeom>
              <a:solidFill>
                <a:srgbClr val="3B52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31"/>
              <p:cNvSpPr/>
              <p:nvPr/>
            </p:nvSpPr>
            <p:spPr>
              <a:xfrm>
                <a:off x="3543050" y="4450275"/>
                <a:ext cx="22150" cy="23425"/>
              </a:xfrm>
              <a:custGeom>
                <a:avLst/>
                <a:gdLst/>
                <a:ahLst/>
                <a:cxnLst/>
                <a:rect l="l" t="t" r="r" b="b"/>
                <a:pathLst>
                  <a:path w="886" h="937" extrusionOk="0">
                    <a:moveTo>
                      <a:pt x="340" y="1"/>
                    </a:moveTo>
                    <a:cubicBezTo>
                      <a:pt x="278" y="1"/>
                      <a:pt x="211" y="15"/>
                      <a:pt x="164" y="43"/>
                    </a:cubicBezTo>
                    <a:cubicBezTo>
                      <a:pt x="96" y="94"/>
                      <a:pt x="36" y="164"/>
                      <a:pt x="19" y="249"/>
                    </a:cubicBezTo>
                    <a:cubicBezTo>
                      <a:pt x="1" y="327"/>
                      <a:pt x="1" y="430"/>
                      <a:pt x="52" y="498"/>
                    </a:cubicBezTo>
                    <a:cubicBezTo>
                      <a:pt x="122" y="593"/>
                      <a:pt x="190" y="680"/>
                      <a:pt x="258" y="775"/>
                    </a:cubicBezTo>
                    <a:cubicBezTo>
                      <a:pt x="318" y="843"/>
                      <a:pt x="370" y="902"/>
                      <a:pt x="465" y="929"/>
                    </a:cubicBezTo>
                    <a:cubicBezTo>
                      <a:pt x="488" y="934"/>
                      <a:pt x="514" y="937"/>
                      <a:pt x="540" y="937"/>
                    </a:cubicBezTo>
                    <a:cubicBezTo>
                      <a:pt x="602" y="937"/>
                      <a:pt x="666" y="922"/>
                      <a:pt x="714" y="886"/>
                    </a:cubicBezTo>
                    <a:cubicBezTo>
                      <a:pt x="792" y="843"/>
                      <a:pt x="852" y="775"/>
                      <a:pt x="869" y="688"/>
                    </a:cubicBezTo>
                    <a:cubicBezTo>
                      <a:pt x="885" y="601"/>
                      <a:pt x="885" y="498"/>
                      <a:pt x="834" y="430"/>
                    </a:cubicBezTo>
                    <a:cubicBezTo>
                      <a:pt x="766" y="344"/>
                      <a:pt x="698" y="249"/>
                      <a:pt x="627" y="164"/>
                    </a:cubicBezTo>
                    <a:cubicBezTo>
                      <a:pt x="568" y="86"/>
                      <a:pt x="516" y="35"/>
                      <a:pt x="421" y="10"/>
                    </a:cubicBezTo>
                    <a:cubicBezTo>
                      <a:pt x="397" y="4"/>
                      <a:pt x="369" y="1"/>
                      <a:pt x="340" y="1"/>
                    </a:cubicBezTo>
                    <a:close/>
                  </a:path>
                </a:pathLst>
              </a:custGeom>
              <a:solidFill>
                <a:srgbClr val="3B52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31"/>
              <p:cNvSpPr/>
              <p:nvPr/>
            </p:nvSpPr>
            <p:spPr>
              <a:xfrm>
                <a:off x="3568000" y="4487675"/>
                <a:ext cx="21250" cy="2212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885" extrusionOk="0">
                    <a:moveTo>
                      <a:pt x="334" y="0"/>
                    </a:moveTo>
                    <a:cubicBezTo>
                      <a:pt x="258" y="0"/>
                      <a:pt x="155" y="33"/>
                      <a:pt x="104" y="103"/>
                    </a:cubicBezTo>
                    <a:cubicBezTo>
                      <a:pt x="42" y="163"/>
                      <a:pt x="1" y="247"/>
                      <a:pt x="9" y="334"/>
                    </a:cubicBezTo>
                    <a:cubicBezTo>
                      <a:pt x="9" y="429"/>
                      <a:pt x="52" y="497"/>
                      <a:pt x="112" y="575"/>
                    </a:cubicBezTo>
                    <a:cubicBezTo>
                      <a:pt x="172" y="643"/>
                      <a:pt x="223" y="722"/>
                      <a:pt x="283" y="790"/>
                    </a:cubicBezTo>
                    <a:cubicBezTo>
                      <a:pt x="334" y="849"/>
                      <a:pt x="446" y="884"/>
                      <a:pt x="516" y="884"/>
                    </a:cubicBezTo>
                    <a:cubicBezTo>
                      <a:pt x="600" y="884"/>
                      <a:pt x="695" y="849"/>
                      <a:pt x="755" y="781"/>
                    </a:cubicBezTo>
                    <a:cubicBezTo>
                      <a:pt x="807" y="722"/>
                      <a:pt x="850" y="635"/>
                      <a:pt x="850" y="548"/>
                    </a:cubicBezTo>
                    <a:cubicBezTo>
                      <a:pt x="842" y="454"/>
                      <a:pt x="807" y="386"/>
                      <a:pt x="747" y="309"/>
                    </a:cubicBezTo>
                    <a:cubicBezTo>
                      <a:pt x="687" y="239"/>
                      <a:pt x="627" y="163"/>
                      <a:pt x="576" y="93"/>
                    </a:cubicBezTo>
                    <a:cubicBezTo>
                      <a:pt x="524" y="33"/>
                      <a:pt x="413" y="0"/>
                      <a:pt x="334" y="0"/>
                    </a:cubicBezTo>
                    <a:close/>
                  </a:path>
                </a:pathLst>
              </a:custGeom>
              <a:solidFill>
                <a:srgbClr val="3B52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31"/>
              <p:cNvSpPr/>
              <p:nvPr/>
            </p:nvSpPr>
            <p:spPr>
              <a:xfrm>
                <a:off x="3548425" y="4377900"/>
                <a:ext cx="26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1028" extrusionOk="0">
                    <a:moveTo>
                      <a:pt x="388" y="1"/>
                    </a:moveTo>
                    <a:cubicBezTo>
                      <a:pt x="267" y="1"/>
                      <a:pt x="141" y="67"/>
                      <a:pt x="87" y="173"/>
                    </a:cubicBezTo>
                    <a:cubicBezTo>
                      <a:pt x="0" y="345"/>
                      <a:pt x="62" y="526"/>
                      <a:pt x="217" y="629"/>
                    </a:cubicBezTo>
                    <a:lnTo>
                      <a:pt x="225" y="629"/>
                    </a:lnTo>
                    <a:cubicBezTo>
                      <a:pt x="233" y="637"/>
                      <a:pt x="241" y="637"/>
                      <a:pt x="250" y="645"/>
                    </a:cubicBezTo>
                    <a:cubicBezTo>
                      <a:pt x="268" y="662"/>
                      <a:pt x="293" y="705"/>
                      <a:pt x="320" y="714"/>
                    </a:cubicBezTo>
                    <a:cubicBezTo>
                      <a:pt x="320" y="722"/>
                      <a:pt x="328" y="732"/>
                      <a:pt x="336" y="740"/>
                    </a:cubicBezTo>
                    <a:cubicBezTo>
                      <a:pt x="342" y="758"/>
                      <a:pt x="370" y="816"/>
                      <a:pt x="373" y="816"/>
                    </a:cubicBezTo>
                    <a:cubicBezTo>
                      <a:pt x="374" y="816"/>
                      <a:pt x="371" y="807"/>
                      <a:pt x="361" y="784"/>
                    </a:cubicBezTo>
                    <a:lnTo>
                      <a:pt x="361" y="784"/>
                    </a:lnTo>
                    <a:cubicBezTo>
                      <a:pt x="396" y="868"/>
                      <a:pt x="431" y="938"/>
                      <a:pt x="516" y="990"/>
                    </a:cubicBezTo>
                    <a:cubicBezTo>
                      <a:pt x="562" y="1012"/>
                      <a:pt x="624" y="1027"/>
                      <a:pt x="682" y="1027"/>
                    </a:cubicBezTo>
                    <a:cubicBezTo>
                      <a:pt x="711" y="1027"/>
                      <a:pt x="740" y="1023"/>
                      <a:pt x="765" y="1014"/>
                    </a:cubicBezTo>
                    <a:cubicBezTo>
                      <a:pt x="920" y="963"/>
                      <a:pt x="1074" y="773"/>
                      <a:pt x="1006" y="602"/>
                    </a:cubicBezTo>
                    <a:cubicBezTo>
                      <a:pt x="903" y="371"/>
                      <a:pt x="757" y="182"/>
                      <a:pt x="542" y="44"/>
                    </a:cubicBezTo>
                    <a:cubicBezTo>
                      <a:pt x="497" y="14"/>
                      <a:pt x="443" y="1"/>
                      <a:pt x="388" y="1"/>
                    </a:cubicBezTo>
                    <a:close/>
                  </a:path>
                </a:pathLst>
              </a:custGeom>
              <a:solidFill>
                <a:srgbClr val="3B52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31"/>
              <p:cNvSpPr/>
              <p:nvPr/>
            </p:nvSpPr>
            <p:spPr>
              <a:xfrm>
                <a:off x="3575725" y="4417400"/>
                <a:ext cx="29200" cy="3102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241" extrusionOk="0">
                    <a:moveTo>
                      <a:pt x="376" y="1"/>
                    </a:moveTo>
                    <a:cubicBezTo>
                      <a:pt x="322" y="1"/>
                      <a:pt x="267" y="15"/>
                      <a:pt x="215" y="45"/>
                    </a:cubicBezTo>
                    <a:cubicBezTo>
                      <a:pt x="69" y="139"/>
                      <a:pt x="1" y="354"/>
                      <a:pt x="104" y="508"/>
                    </a:cubicBezTo>
                    <a:cubicBezTo>
                      <a:pt x="232" y="698"/>
                      <a:pt x="362" y="886"/>
                      <a:pt x="489" y="1075"/>
                    </a:cubicBezTo>
                    <a:cubicBezTo>
                      <a:pt x="559" y="1179"/>
                      <a:pt x="667" y="1240"/>
                      <a:pt x="780" y="1240"/>
                    </a:cubicBezTo>
                    <a:cubicBezTo>
                      <a:pt x="835" y="1240"/>
                      <a:pt x="892" y="1226"/>
                      <a:pt x="945" y="1195"/>
                    </a:cubicBezTo>
                    <a:cubicBezTo>
                      <a:pt x="1091" y="1110"/>
                      <a:pt x="1168" y="886"/>
                      <a:pt x="1064" y="739"/>
                    </a:cubicBezTo>
                    <a:cubicBezTo>
                      <a:pt x="937" y="544"/>
                      <a:pt x="807" y="354"/>
                      <a:pt x="671" y="164"/>
                    </a:cubicBezTo>
                    <a:cubicBezTo>
                      <a:pt x="606" y="64"/>
                      <a:pt x="493" y="1"/>
                      <a:pt x="376" y="1"/>
                    </a:cubicBezTo>
                    <a:close/>
                  </a:path>
                </a:pathLst>
              </a:custGeom>
              <a:solidFill>
                <a:srgbClr val="3B52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31"/>
              <p:cNvSpPr/>
              <p:nvPr/>
            </p:nvSpPr>
            <p:spPr>
              <a:xfrm>
                <a:off x="3604700" y="4455750"/>
                <a:ext cx="23875" cy="2665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1066" extrusionOk="0">
                    <a:moveTo>
                      <a:pt x="368" y="1"/>
                    </a:moveTo>
                    <a:cubicBezTo>
                      <a:pt x="308" y="1"/>
                      <a:pt x="248" y="16"/>
                      <a:pt x="198" y="48"/>
                    </a:cubicBezTo>
                    <a:cubicBezTo>
                      <a:pt x="44" y="152"/>
                      <a:pt x="0" y="339"/>
                      <a:pt x="87" y="504"/>
                    </a:cubicBezTo>
                    <a:cubicBezTo>
                      <a:pt x="155" y="640"/>
                      <a:pt x="223" y="770"/>
                      <a:pt x="293" y="906"/>
                    </a:cubicBezTo>
                    <a:cubicBezTo>
                      <a:pt x="349" y="1008"/>
                      <a:pt x="466" y="1066"/>
                      <a:pt x="582" y="1066"/>
                    </a:cubicBezTo>
                    <a:cubicBezTo>
                      <a:pt x="641" y="1066"/>
                      <a:pt x="699" y="1051"/>
                      <a:pt x="749" y="1019"/>
                    </a:cubicBezTo>
                    <a:cubicBezTo>
                      <a:pt x="911" y="916"/>
                      <a:pt x="955" y="727"/>
                      <a:pt x="868" y="564"/>
                    </a:cubicBezTo>
                    <a:cubicBezTo>
                      <a:pt x="800" y="426"/>
                      <a:pt x="730" y="298"/>
                      <a:pt x="654" y="160"/>
                    </a:cubicBezTo>
                    <a:cubicBezTo>
                      <a:pt x="602" y="58"/>
                      <a:pt x="484" y="1"/>
                      <a:pt x="368" y="1"/>
                    </a:cubicBezTo>
                    <a:close/>
                  </a:path>
                </a:pathLst>
              </a:custGeom>
              <a:solidFill>
                <a:srgbClr val="3B52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31"/>
              <p:cNvSpPr/>
              <p:nvPr/>
            </p:nvSpPr>
            <p:spPr>
              <a:xfrm>
                <a:off x="3628750" y="4488850"/>
                <a:ext cx="22550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902" h="838" extrusionOk="0">
                    <a:moveTo>
                      <a:pt x="361" y="0"/>
                    </a:moveTo>
                    <a:cubicBezTo>
                      <a:pt x="271" y="0"/>
                      <a:pt x="181" y="32"/>
                      <a:pt x="121" y="97"/>
                    </a:cubicBezTo>
                    <a:cubicBezTo>
                      <a:pt x="1" y="236"/>
                      <a:pt x="1" y="442"/>
                      <a:pt x="129" y="572"/>
                    </a:cubicBezTo>
                    <a:cubicBezTo>
                      <a:pt x="189" y="631"/>
                      <a:pt x="250" y="691"/>
                      <a:pt x="310" y="743"/>
                    </a:cubicBezTo>
                    <a:cubicBezTo>
                      <a:pt x="369" y="806"/>
                      <a:pt x="455" y="837"/>
                      <a:pt x="542" y="837"/>
                    </a:cubicBezTo>
                    <a:cubicBezTo>
                      <a:pt x="632" y="837"/>
                      <a:pt x="722" y="803"/>
                      <a:pt x="782" y="734"/>
                    </a:cubicBezTo>
                    <a:cubicBezTo>
                      <a:pt x="902" y="596"/>
                      <a:pt x="902" y="398"/>
                      <a:pt x="766" y="262"/>
                    </a:cubicBezTo>
                    <a:lnTo>
                      <a:pt x="593" y="89"/>
                    </a:lnTo>
                    <a:cubicBezTo>
                      <a:pt x="534" y="30"/>
                      <a:pt x="448" y="0"/>
                      <a:pt x="361" y="0"/>
                    </a:cubicBezTo>
                    <a:close/>
                  </a:path>
                </a:pathLst>
              </a:custGeom>
              <a:solidFill>
                <a:srgbClr val="3B52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31"/>
              <p:cNvSpPr/>
              <p:nvPr/>
            </p:nvSpPr>
            <p:spPr>
              <a:xfrm>
                <a:off x="3600425" y="4369325"/>
                <a:ext cx="30475" cy="35325"/>
              </a:xfrm>
              <a:custGeom>
                <a:avLst/>
                <a:gdLst/>
                <a:ahLst/>
                <a:cxnLst/>
                <a:rect l="l" t="t" r="r" b="b"/>
                <a:pathLst>
                  <a:path w="1219" h="1413" extrusionOk="0">
                    <a:moveTo>
                      <a:pt x="357" y="1"/>
                    </a:moveTo>
                    <a:cubicBezTo>
                      <a:pt x="297" y="1"/>
                      <a:pt x="237" y="15"/>
                      <a:pt x="188" y="44"/>
                    </a:cubicBezTo>
                    <a:cubicBezTo>
                      <a:pt x="25" y="137"/>
                      <a:pt x="0" y="335"/>
                      <a:pt x="76" y="498"/>
                    </a:cubicBezTo>
                    <a:cubicBezTo>
                      <a:pt x="223" y="799"/>
                      <a:pt x="404" y="1065"/>
                      <a:pt x="610" y="1322"/>
                    </a:cubicBezTo>
                    <a:cubicBezTo>
                      <a:pt x="661" y="1386"/>
                      <a:pt x="739" y="1413"/>
                      <a:pt x="820" y="1413"/>
                    </a:cubicBezTo>
                    <a:cubicBezTo>
                      <a:pt x="916" y="1413"/>
                      <a:pt x="1016" y="1375"/>
                      <a:pt x="1082" y="1314"/>
                    </a:cubicBezTo>
                    <a:cubicBezTo>
                      <a:pt x="1218" y="1168"/>
                      <a:pt x="1186" y="980"/>
                      <a:pt x="1064" y="842"/>
                    </a:cubicBezTo>
                    <a:cubicBezTo>
                      <a:pt x="901" y="628"/>
                      <a:pt x="765" y="395"/>
                      <a:pt x="652" y="164"/>
                    </a:cubicBezTo>
                    <a:cubicBezTo>
                      <a:pt x="596" y="56"/>
                      <a:pt x="475" y="1"/>
                      <a:pt x="357" y="1"/>
                    </a:cubicBezTo>
                    <a:close/>
                  </a:path>
                </a:pathLst>
              </a:custGeom>
              <a:solidFill>
                <a:srgbClr val="3B52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31"/>
              <p:cNvSpPr/>
              <p:nvPr/>
            </p:nvSpPr>
            <p:spPr>
              <a:xfrm>
                <a:off x="3626175" y="4409850"/>
                <a:ext cx="23425" cy="244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976" extrusionOk="0">
                    <a:moveTo>
                      <a:pt x="376" y="0"/>
                    </a:moveTo>
                    <a:cubicBezTo>
                      <a:pt x="319" y="0"/>
                      <a:pt x="263" y="15"/>
                      <a:pt x="215" y="46"/>
                    </a:cubicBezTo>
                    <a:cubicBezTo>
                      <a:pt x="61" y="149"/>
                      <a:pt x="1" y="338"/>
                      <a:pt x="96" y="501"/>
                    </a:cubicBezTo>
                    <a:cubicBezTo>
                      <a:pt x="156" y="604"/>
                      <a:pt x="215" y="707"/>
                      <a:pt x="267" y="810"/>
                    </a:cubicBezTo>
                    <a:cubicBezTo>
                      <a:pt x="325" y="914"/>
                      <a:pt x="445" y="976"/>
                      <a:pt x="562" y="976"/>
                    </a:cubicBezTo>
                    <a:cubicBezTo>
                      <a:pt x="618" y="976"/>
                      <a:pt x="674" y="961"/>
                      <a:pt x="722" y="930"/>
                    </a:cubicBezTo>
                    <a:cubicBezTo>
                      <a:pt x="877" y="827"/>
                      <a:pt x="937" y="629"/>
                      <a:pt x="842" y="466"/>
                    </a:cubicBezTo>
                    <a:cubicBezTo>
                      <a:pt x="782" y="363"/>
                      <a:pt x="731" y="260"/>
                      <a:pt x="671" y="165"/>
                    </a:cubicBezTo>
                    <a:cubicBezTo>
                      <a:pt x="613" y="61"/>
                      <a:pt x="493" y="0"/>
                      <a:pt x="376" y="0"/>
                    </a:cubicBezTo>
                    <a:close/>
                  </a:path>
                </a:pathLst>
              </a:custGeom>
              <a:solidFill>
                <a:srgbClr val="3B52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31"/>
              <p:cNvSpPr/>
              <p:nvPr/>
            </p:nvSpPr>
            <p:spPr>
              <a:xfrm>
                <a:off x="3652150" y="4447175"/>
                <a:ext cx="23850" cy="2325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930" extrusionOk="0">
                    <a:moveTo>
                      <a:pt x="372" y="0"/>
                    </a:moveTo>
                    <a:cubicBezTo>
                      <a:pt x="318" y="0"/>
                      <a:pt x="264" y="15"/>
                      <a:pt x="215" y="47"/>
                    </a:cubicBezTo>
                    <a:cubicBezTo>
                      <a:pt x="69" y="142"/>
                      <a:pt x="1" y="348"/>
                      <a:pt x="104" y="503"/>
                    </a:cubicBezTo>
                    <a:lnTo>
                      <a:pt x="275" y="769"/>
                    </a:lnTo>
                    <a:cubicBezTo>
                      <a:pt x="338" y="867"/>
                      <a:pt x="452" y="930"/>
                      <a:pt x="566" y="930"/>
                    </a:cubicBezTo>
                    <a:cubicBezTo>
                      <a:pt x="623" y="930"/>
                      <a:pt x="679" y="914"/>
                      <a:pt x="731" y="880"/>
                    </a:cubicBezTo>
                    <a:cubicBezTo>
                      <a:pt x="877" y="785"/>
                      <a:pt x="953" y="579"/>
                      <a:pt x="850" y="424"/>
                    </a:cubicBezTo>
                    <a:lnTo>
                      <a:pt x="671" y="167"/>
                    </a:lnTo>
                    <a:cubicBezTo>
                      <a:pt x="606" y="68"/>
                      <a:pt x="489" y="0"/>
                      <a:pt x="372" y="0"/>
                    </a:cubicBezTo>
                    <a:close/>
                  </a:path>
                </a:pathLst>
              </a:custGeom>
              <a:solidFill>
                <a:srgbClr val="3B52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31"/>
              <p:cNvSpPr/>
              <p:nvPr/>
            </p:nvSpPr>
            <p:spPr>
              <a:xfrm>
                <a:off x="3677050" y="4483350"/>
                <a:ext cx="26475" cy="25500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1020" extrusionOk="0">
                    <a:moveTo>
                      <a:pt x="404" y="0"/>
                    </a:moveTo>
                    <a:cubicBezTo>
                      <a:pt x="343" y="0"/>
                      <a:pt x="280" y="13"/>
                      <a:pt x="233" y="43"/>
                    </a:cubicBezTo>
                    <a:cubicBezTo>
                      <a:pt x="87" y="138"/>
                      <a:pt x="1" y="352"/>
                      <a:pt x="112" y="507"/>
                    </a:cubicBezTo>
                    <a:cubicBezTo>
                      <a:pt x="198" y="618"/>
                      <a:pt x="285" y="740"/>
                      <a:pt x="370" y="860"/>
                    </a:cubicBezTo>
                    <a:cubicBezTo>
                      <a:pt x="431" y="928"/>
                      <a:pt x="483" y="987"/>
                      <a:pt x="576" y="1006"/>
                    </a:cubicBezTo>
                    <a:cubicBezTo>
                      <a:pt x="604" y="1015"/>
                      <a:pt x="634" y="1019"/>
                      <a:pt x="666" y="1019"/>
                    </a:cubicBezTo>
                    <a:cubicBezTo>
                      <a:pt x="723" y="1019"/>
                      <a:pt x="781" y="1004"/>
                      <a:pt x="825" y="971"/>
                    </a:cubicBezTo>
                    <a:cubicBezTo>
                      <a:pt x="971" y="884"/>
                      <a:pt x="1058" y="670"/>
                      <a:pt x="947" y="515"/>
                    </a:cubicBezTo>
                    <a:cubicBezTo>
                      <a:pt x="860" y="396"/>
                      <a:pt x="774" y="284"/>
                      <a:pt x="689" y="163"/>
                    </a:cubicBezTo>
                    <a:cubicBezTo>
                      <a:pt x="627" y="87"/>
                      <a:pt x="576" y="35"/>
                      <a:pt x="483" y="8"/>
                    </a:cubicBezTo>
                    <a:cubicBezTo>
                      <a:pt x="458" y="3"/>
                      <a:pt x="431" y="0"/>
                      <a:pt x="404" y="0"/>
                    </a:cubicBezTo>
                    <a:close/>
                  </a:path>
                </a:pathLst>
              </a:custGeom>
              <a:solidFill>
                <a:srgbClr val="3B52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31"/>
              <p:cNvSpPr/>
              <p:nvPr/>
            </p:nvSpPr>
            <p:spPr>
              <a:xfrm>
                <a:off x="3486150" y="4437300"/>
                <a:ext cx="26000" cy="255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20" extrusionOk="0">
                    <a:moveTo>
                      <a:pt x="376" y="1"/>
                    </a:moveTo>
                    <a:cubicBezTo>
                      <a:pt x="283" y="1"/>
                      <a:pt x="189" y="35"/>
                      <a:pt x="131" y="98"/>
                    </a:cubicBezTo>
                    <a:cubicBezTo>
                      <a:pt x="1" y="244"/>
                      <a:pt x="17" y="434"/>
                      <a:pt x="139" y="572"/>
                    </a:cubicBezTo>
                    <a:cubicBezTo>
                      <a:pt x="242" y="692"/>
                      <a:pt x="337" y="811"/>
                      <a:pt x="440" y="923"/>
                    </a:cubicBezTo>
                    <a:cubicBezTo>
                      <a:pt x="493" y="988"/>
                      <a:pt x="578" y="1019"/>
                      <a:pt x="664" y="1019"/>
                    </a:cubicBezTo>
                    <a:cubicBezTo>
                      <a:pt x="758" y="1019"/>
                      <a:pt x="854" y="982"/>
                      <a:pt x="912" y="914"/>
                    </a:cubicBezTo>
                    <a:cubicBezTo>
                      <a:pt x="1040" y="768"/>
                      <a:pt x="1023" y="589"/>
                      <a:pt x="904" y="442"/>
                    </a:cubicBezTo>
                    <a:cubicBezTo>
                      <a:pt x="801" y="331"/>
                      <a:pt x="698" y="211"/>
                      <a:pt x="603" y="90"/>
                    </a:cubicBezTo>
                    <a:cubicBezTo>
                      <a:pt x="545" y="29"/>
                      <a:pt x="461" y="1"/>
                      <a:pt x="376" y="1"/>
                    </a:cubicBezTo>
                    <a:close/>
                  </a:path>
                </a:pathLst>
              </a:custGeom>
              <a:solidFill>
                <a:srgbClr val="3B52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31"/>
              <p:cNvSpPr/>
              <p:nvPr/>
            </p:nvSpPr>
            <p:spPr>
              <a:xfrm>
                <a:off x="3514925" y="4473400"/>
                <a:ext cx="22600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904" h="838" extrusionOk="0">
                    <a:moveTo>
                      <a:pt x="362" y="0"/>
                    </a:moveTo>
                    <a:cubicBezTo>
                      <a:pt x="273" y="0"/>
                      <a:pt x="183" y="32"/>
                      <a:pt x="122" y="97"/>
                    </a:cubicBezTo>
                    <a:cubicBezTo>
                      <a:pt x="0" y="235"/>
                      <a:pt x="0" y="433"/>
                      <a:pt x="130" y="571"/>
                    </a:cubicBezTo>
                    <a:cubicBezTo>
                      <a:pt x="190" y="631"/>
                      <a:pt x="250" y="691"/>
                      <a:pt x="301" y="742"/>
                    </a:cubicBezTo>
                    <a:cubicBezTo>
                      <a:pt x="365" y="805"/>
                      <a:pt x="454" y="837"/>
                      <a:pt x="540" y="837"/>
                    </a:cubicBezTo>
                    <a:cubicBezTo>
                      <a:pt x="629" y="837"/>
                      <a:pt x="717" y="803"/>
                      <a:pt x="773" y="734"/>
                    </a:cubicBezTo>
                    <a:cubicBezTo>
                      <a:pt x="903" y="596"/>
                      <a:pt x="903" y="398"/>
                      <a:pt x="765" y="270"/>
                    </a:cubicBezTo>
                    <a:lnTo>
                      <a:pt x="594" y="89"/>
                    </a:lnTo>
                    <a:cubicBezTo>
                      <a:pt x="535" y="30"/>
                      <a:pt x="449" y="0"/>
                      <a:pt x="362" y="0"/>
                    </a:cubicBezTo>
                    <a:close/>
                  </a:path>
                </a:pathLst>
              </a:custGeom>
              <a:solidFill>
                <a:srgbClr val="3B52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31"/>
              <p:cNvSpPr/>
              <p:nvPr/>
            </p:nvSpPr>
            <p:spPr>
              <a:xfrm>
                <a:off x="3483575" y="4480075"/>
                <a:ext cx="23425" cy="243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972" extrusionOk="0">
                    <a:moveTo>
                      <a:pt x="372" y="1"/>
                    </a:moveTo>
                    <a:cubicBezTo>
                      <a:pt x="315" y="1"/>
                      <a:pt x="258" y="15"/>
                      <a:pt x="207" y="46"/>
                    </a:cubicBezTo>
                    <a:cubicBezTo>
                      <a:pt x="52" y="149"/>
                      <a:pt x="1" y="345"/>
                      <a:pt x="96" y="500"/>
                    </a:cubicBezTo>
                    <a:cubicBezTo>
                      <a:pt x="156" y="603"/>
                      <a:pt x="207" y="706"/>
                      <a:pt x="267" y="809"/>
                    </a:cubicBezTo>
                    <a:cubicBezTo>
                      <a:pt x="331" y="908"/>
                      <a:pt x="448" y="971"/>
                      <a:pt x="566" y="971"/>
                    </a:cubicBezTo>
                    <a:cubicBezTo>
                      <a:pt x="623" y="971"/>
                      <a:pt x="680" y="956"/>
                      <a:pt x="731" y="923"/>
                    </a:cubicBezTo>
                    <a:cubicBezTo>
                      <a:pt x="877" y="828"/>
                      <a:pt x="937" y="630"/>
                      <a:pt x="842" y="467"/>
                    </a:cubicBezTo>
                    <a:cubicBezTo>
                      <a:pt x="782" y="364"/>
                      <a:pt x="722" y="269"/>
                      <a:pt x="663" y="166"/>
                    </a:cubicBezTo>
                    <a:cubicBezTo>
                      <a:pt x="604" y="62"/>
                      <a:pt x="488" y="1"/>
                      <a:pt x="372" y="1"/>
                    </a:cubicBezTo>
                    <a:close/>
                  </a:path>
                </a:pathLst>
              </a:custGeom>
              <a:solidFill>
                <a:srgbClr val="3B52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_1_1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p33"/>
          <p:cNvSpPr/>
          <p:nvPr/>
        </p:nvSpPr>
        <p:spPr>
          <a:xfrm>
            <a:off x="8282592" y="1438203"/>
            <a:ext cx="79028" cy="90385"/>
          </a:xfrm>
          <a:custGeom>
            <a:avLst/>
            <a:gdLst/>
            <a:ahLst/>
            <a:cxnLst/>
            <a:rect l="l" t="t" r="r" b="b"/>
            <a:pathLst>
              <a:path w="508" h="581" extrusionOk="0">
                <a:moveTo>
                  <a:pt x="331" y="0"/>
                </a:moveTo>
                <a:cubicBezTo>
                  <a:pt x="327" y="0"/>
                  <a:pt x="322" y="1"/>
                  <a:pt x="318" y="3"/>
                </a:cubicBezTo>
                <a:cubicBezTo>
                  <a:pt x="301" y="3"/>
                  <a:pt x="283" y="14"/>
                  <a:pt x="266" y="22"/>
                </a:cubicBezTo>
                <a:cubicBezTo>
                  <a:pt x="256" y="10"/>
                  <a:pt x="244" y="5"/>
                  <a:pt x="232" y="5"/>
                </a:cubicBezTo>
                <a:cubicBezTo>
                  <a:pt x="215" y="5"/>
                  <a:pt x="200" y="15"/>
                  <a:pt x="190" y="30"/>
                </a:cubicBezTo>
                <a:cubicBezTo>
                  <a:pt x="180" y="38"/>
                  <a:pt x="163" y="47"/>
                  <a:pt x="147" y="55"/>
                </a:cubicBezTo>
                <a:cubicBezTo>
                  <a:pt x="128" y="65"/>
                  <a:pt x="120" y="73"/>
                  <a:pt x="112" y="90"/>
                </a:cubicBezTo>
                <a:cubicBezTo>
                  <a:pt x="112" y="98"/>
                  <a:pt x="104" y="98"/>
                  <a:pt x="104" y="98"/>
                </a:cubicBezTo>
                <a:cubicBezTo>
                  <a:pt x="77" y="125"/>
                  <a:pt x="52" y="150"/>
                  <a:pt x="25" y="168"/>
                </a:cubicBezTo>
                <a:cubicBezTo>
                  <a:pt x="9" y="185"/>
                  <a:pt x="9" y="193"/>
                  <a:pt x="9" y="209"/>
                </a:cubicBezTo>
                <a:cubicBezTo>
                  <a:pt x="0" y="261"/>
                  <a:pt x="17" y="296"/>
                  <a:pt x="52" y="331"/>
                </a:cubicBezTo>
                <a:cubicBezTo>
                  <a:pt x="60" y="347"/>
                  <a:pt x="77" y="364"/>
                  <a:pt x="87" y="374"/>
                </a:cubicBezTo>
                <a:cubicBezTo>
                  <a:pt x="104" y="399"/>
                  <a:pt x="120" y="426"/>
                  <a:pt x="139" y="442"/>
                </a:cubicBezTo>
                <a:cubicBezTo>
                  <a:pt x="172" y="459"/>
                  <a:pt x="198" y="486"/>
                  <a:pt x="231" y="502"/>
                </a:cubicBezTo>
                <a:cubicBezTo>
                  <a:pt x="250" y="519"/>
                  <a:pt x="275" y="529"/>
                  <a:pt x="301" y="545"/>
                </a:cubicBezTo>
                <a:cubicBezTo>
                  <a:pt x="318" y="554"/>
                  <a:pt x="334" y="570"/>
                  <a:pt x="361" y="570"/>
                </a:cubicBezTo>
                <a:cubicBezTo>
                  <a:pt x="386" y="570"/>
                  <a:pt x="413" y="570"/>
                  <a:pt x="438" y="580"/>
                </a:cubicBezTo>
                <a:lnTo>
                  <a:pt x="473" y="580"/>
                </a:lnTo>
                <a:cubicBezTo>
                  <a:pt x="489" y="562"/>
                  <a:pt x="499" y="545"/>
                  <a:pt x="508" y="529"/>
                </a:cubicBezTo>
                <a:lnTo>
                  <a:pt x="508" y="459"/>
                </a:lnTo>
                <a:cubicBezTo>
                  <a:pt x="508" y="442"/>
                  <a:pt x="499" y="426"/>
                  <a:pt x="499" y="407"/>
                </a:cubicBezTo>
                <a:cubicBezTo>
                  <a:pt x="508" y="383"/>
                  <a:pt x="499" y="356"/>
                  <a:pt x="489" y="331"/>
                </a:cubicBezTo>
                <a:lnTo>
                  <a:pt x="481" y="331"/>
                </a:lnTo>
                <a:cubicBezTo>
                  <a:pt x="489" y="312"/>
                  <a:pt x="489" y="304"/>
                  <a:pt x="489" y="288"/>
                </a:cubicBezTo>
                <a:cubicBezTo>
                  <a:pt x="481" y="261"/>
                  <a:pt x="481" y="236"/>
                  <a:pt x="473" y="220"/>
                </a:cubicBezTo>
                <a:cubicBezTo>
                  <a:pt x="456" y="185"/>
                  <a:pt x="438" y="158"/>
                  <a:pt x="429" y="125"/>
                </a:cubicBezTo>
                <a:cubicBezTo>
                  <a:pt x="421" y="106"/>
                  <a:pt x="413" y="98"/>
                  <a:pt x="405" y="82"/>
                </a:cubicBezTo>
                <a:cubicBezTo>
                  <a:pt x="396" y="55"/>
                  <a:pt x="386" y="38"/>
                  <a:pt x="369" y="22"/>
                </a:cubicBezTo>
                <a:cubicBezTo>
                  <a:pt x="357" y="8"/>
                  <a:pt x="344" y="0"/>
                  <a:pt x="331" y="0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5" name="Google Shape;2365;p33"/>
          <p:cNvSpPr/>
          <p:nvPr/>
        </p:nvSpPr>
        <p:spPr>
          <a:xfrm>
            <a:off x="8378732" y="1632039"/>
            <a:ext cx="65649" cy="75450"/>
          </a:xfrm>
          <a:custGeom>
            <a:avLst/>
            <a:gdLst/>
            <a:ahLst/>
            <a:cxnLst/>
            <a:rect l="l" t="t" r="r" b="b"/>
            <a:pathLst>
              <a:path w="422" h="485" extrusionOk="0">
                <a:moveTo>
                  <a:pt x="279" y="0"/>
                </a:moveTo>
                <a:cubicBezTo>
                  <a:pt x="270" y="0"/>
                  <a:pt x="261" y="5"/>
                  <a:pt x="250" y="13"/>
                </a:cubicBezTo>
                <a:lnTo>
                  <a:pt x="207" y="13"/>
                </a:lnTo>
                <a:cubicBezTo>
                  <a:pt x="200" y="9"/>
                  <a:pt x="192" y="7"/>
                  <a:pt x="183" y="7"/>
                </a:cubicBezTo>
                <a:cubicBezTo>
                  <a:pt x="172" y="7"/>
                  <a:pt x="160" y="11"/>
                  <a:pt x="156" y="21"/>
                </a:cubicBezTo>
                <a:cubicBezTo>
                  <a:pt x="147" y="37"/>
                  <a:pt x="129" y="46"/>
                  <a:pt x="112" y="56"/>
                </a:cubicBezTo>
                <a:cubicBezTo>
                  <a:pt x="104" y="56"/>
                  <a:pt x="96" y="64"/>
                  <a:pt x="96" y="64"/>
                </a:cubicBezTo>
                <a:cubicBezTo>
                  <a:pt x="87" y="81"/>
                  <a:pt x="69" y="89"/>
                  <a:pt x="61" y="107"/>
                </a:cubicBezTo>
                <a:cubicBezTo>
                  <a:pt x="44" y="116"/>
                  <a:pt x="26" y="132"/>
                  <a:pt x="17" y="140"/>
                </a:cubicBezTo>
                <a:cubicBezTo>
                  <a:pt x="9" y="149"/>
                  <a:pt x="1" y="159"/>
                  <a:pt x="1" y="167"/>
                </a:cubicBezTo>
                <a:cubicBezTo>
                  <a:pt x="1" y="192"/>
                  <a:pt x="1" y="219"/>
                  <a:pt x="17" y="235"/>
                </a:cubicBezTo>
                <a:cubicBezTo>
                  <a:pt x="26" y="252"/>
                  <a:pt x="36" y="270"/>
                  <a:pt x="44" y="287"/>
                </a:cubicBezTo>
                <a:cubicBezTo>
                  <a:pt x="69" y="330"/>
                  <a:pt x="104" y="365"/>
                  <a:pt x="147" y="390"/>
                </a:cubicBezTo>
                <a:cubicBezTo>
                  <a:pt x="180" y="417"/>
                  <a:pt x="215" y="433"/>
                  <a:pt x="250" y="458"/>
                </a:cubicBezTo>
                <a:cubicBezTo>
                  <a:pt x="259" y="468"/>
                  <a:pt x="275" y="476"/>
                  <a:pt x="294" y="476"/>
                </a:cubicBezTo>
                <a:cubicBezTo>
                  <a:pt x="318" y="476"/>
                  <a:pt x="345" y="485"/>
                  <a:pt x="378" y="485"/>
                </a:cubicBezTo>
                <a:cubicBezTo>
                  <a:pt x="405" y="476"/>
                  <a:pt x="421" y="458"/>
                  <a:pt x="421" y="425"/>
                </a:cubicBezTo>
                <a:lnTo>
                  <a:pt x="421" y="373"/>
                </a:lnTo>
                <a:lnTo>
                  <a:pt x="421" y="322"/>
                </a:lnTo>
                <a:cubicBezTo>
                  <a:pt x="421" y="314"/>
                  <a:pt x="413" y="295"/>
                  <a:pt x="413" y="287"/>
                </a:cubicBezTo>
                <a:cubicBezTo>
                  <a:pt x="413" y="287"/>
                  <a:pt x="405" y="279"/>
                  <a:pt x="405" y="270"/>
                </a:cubicBezTo>
                <a:cubicBezTo>
                  <a:pt x="413" y="252"/>
                  <a:pt x="413" y="235"/>
                  <a:pt x="405" y="219"/>
                </a:cubicBezTo>
                <a:cubicBezTo>
                  <a:pt x="397" y="219"/>
                  <a:pt x="397" y="211"/>
                  <a:pt x="397" y="200"/>
                </a:cubicBezTo>
                <a:cubicBezTo>
                  <a:pt x="386" y="167"/>
                  <a:pt x="370" y="132"/>
                  <a:pt x="353" y="107"/>
                </a:cubicBezTo>
                <a:cubicBezTo>
                  <a:pt x="345" y="72"/>
                  <a:pt x="327" y="56"/>
                  <a:pt x="310" y="29"/>
                </a:cubicBezTo>
                <a:cubicBezTo>
                  <a:pt x="301" y="9"/>
                  <a:pt x="290" y="0"/>
                  <a:pt x="279" y="0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6" name="Google Shape;2366;p33"/>
          <p:cNvSpPr/>
          <p:nvPr/>
        </p:nvSpPr>
        <p:spPr>
          <a:xfrm>
            <a:off x="8215854" y="1618816"/>
            <a:ext cx="54760" cy="67205"/>
          </a:xfrm>
          <a:custGeom>
            <a:avLst/>
            <a:gdLst/>
            <a:ahLst/>
            <a:cxnLst/>
            <a:rect l="l" t="t" r="r" b="b"/>
            <a:pathLst>
              <a:path w="352" h="432" extrusionOk="0">
                <a:moveTo>
                  <a:pt x="76" y="1"/>
                </a:moveTo>
                <a:cubicBezTo>
                  <a:pt x="53" y="1"/>
                  <a:pt x="39" y="13"/>
                  <a:pt x="25" y="19"/>
                </a:cubicBezTo>
                <a:cubicBezTo>
                  <a:pt x="17" y="38"/>
                  <a:pt x="9" y="46"/>
                  <a:pt x="17" y="54"/>
                </a:cubicBezTo>
                <a:cubicBezTo>
                  <a:pt x="25" y="79"/>
                  <a:pt x="34" y="106"/>
                  <a:pt x="42" y="131"/>
                </a:cubicBezTo>
                <a:cubicBezTo>
                  <a:pt x="34" y="141"/>
                  <a:pt x="17" y="149"/>
                  <a:pt x="17" y="157"/>
                </a:cubicBezTo>
                <a:cubicBezTo>
                  <a:pt x="9" y="166"/>
                  <a:pt x="9" y="166"/>
                  <a:pt x="9" y="174"/>
                </a:cubicBezTo>
                <a:cubicBezTo>
                  <a:pt x="1" y="192"/>
                  <a:pt x="1" y="209"/>
                  <a:pt x="17" y="234"/>
                </a:cubicBezTo>
                <a:cubicBezTo>
                  <a:pt x="34" y="269"/>
                  <a:pt x="69" y="312"/>
                  <a:pt x="112" y="337"/>
                </a:cubicBezTo>
                <a:cubicBezTo>
                  <a:pt x="145" y="355"/>
                  <a:pt x="180" y="380"/>
                  <a:pt x="215" y="407"/>
                </a:cubicBezTo>
                <a:cubicBezTo>
                  <a:pt x="240" y="423"/>
                  <a:pt x="267" y="432"/>
                  <a:pt x="291" y="432"/>
                </a:cubicBezTo>
                <a:lnTo>
                  <a:pt x="335" y="432"/>
                </a:lnTo>
                <a:cubicBezTo>
                  <a:pt x="343" y="415"/>
                  <a:pt x="351" y="399"/>
                  <a:pt x="351" y="380"/>
                </a:cubicBezTo>
                <a:lnTo>
                  <a:pt x="351" y="312"/>
                </a:lnTo>
                <a:cubicBezTo>
                  <a:pt x="351" y="269"/>
                  <a:pt x="343" y="234"/>
                  <a:pt x="335" y="201"/>
                </a:cubicBezTo>
                <a:cubicBezTo>
                  <a:pt x="335" y="166"/>
                  <a:pt x="326" y="131"/>
                  <a:pt x="300" y="98"/>
                </a:cubicBezTo>
                <a:lnTo>
                  <a:pt x="300" y="79"/>
                </a:lnTo>
                <a:cubicBezTo>
                  <a:pt x="291" y="63"/>
                  <a:pt x="283" y="54"/>
                  <a:pt x="267" y="38"/>
                </a:cubicBezTo>
                <a:cubicBezTo>
                  <a:pt x="263" y="30"/>
                  <a:pt x="258" y="27"/>
                  <a:pt x="251" y="27"/>
                </a:cubicBezTo>
                <a:cubicBezTo>
                  <a:pt x="243" y="27"/>
                  <a:pt x="233" y="32"/>
                  <a:pt x="223" y="38"/>
                </a:cubicBezTo>
                <a:cubicBezTo>
                  <a:pt x="218" y="38"/>
                  <a:pt x="212" y="42"/>
                  <a:pt x="206" y="42"/>
                </a:cubicBezTo>
                <a:cubicBezTo>
                  <a:pt x="203" y="42"/>
                  <a:pt x="200" y="41"/>
                  <a:pt x="197" y="38"/>
                </a:cubicBezTo>
                <a:cubicBezTo>
                  <a:pt x="180" y="38"/>
                  <a:pt x="172" y="28"/>
                  <a:pt x="164" y="28"/>
                </a:cubicBezTo>
                <a:cubicBezTo>
                  <a:pt x="155" y="38"/>
                  <a:pt x="145" y="46"/>
                  <a:pt x="137" y="46"/>
                </a:cubicBezTo>
                <a:lnTo>
                  <a:pt x="93" y="3"/>
                </a:lnTo>
                <a:cubicBezTo>
                  <a:pt x="87" y="1"/>
                  <a:pt x="81" y="1"/>
                  <a:pt x="76" y="1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7" name="Google Shape;2367;p33"/>
          <p:cNvSpPr/>
          <p:nvPr/>
        </p:nvSpPr>
        <p:spPr>
          <a:xfrm>
            <a:off x="8198275" y="1407557"/>
            <a:ext cx="37647" cy="46048"/>
          </a:xfrm>
          <a:custGeom>
            <a:avLst/>
            <a:gdLst/>
            <a:ahLst/>
            <a:cxnLst/>
            <a:rect l="l" t="t" r="r" b="b"/>
            <a:pathLst>
              <a:path w="242" h="296" extrusionOk="0">
                <a:moveTo>
                  <a:pt x="138" y="0"/>
                </a:moveTo>
                <a:cubicBezTo>
                  <a:pt x="135" y="0"/>
                  <a:pt x="133" y="1"/>
                  <a:pt x="130" y="4"/>
                </a:cubicBezTo>
                <a:lnTo>
                  <a:pt x="95" y="4"/>
                </a:lnTo>
                <a:cubicBezTo>
                  <a:pt x="79" y="13"/>
                  <a:pt x="70" y="21"/>
                  <a:pt x="52" y="29"/>
                </a:cubicBezTo>
                <a:cubicBezTo>
                  <a:pt x="44" y="37"/>
                  <a:pt x="35" y="56"/>
                  <a:pt x="19" y="64"/>
                </a:cubicBezTo>
                <a:cubicBezTo>
                  <a:pt x="11" y="72"/>
                  <a:pt x="0" y="89"/>
                  <a:pt x="11" y="107"/>
                </a:cubicBezTo>
                <a:cubicBezTo>
                  <a:pt x="19" y="116"/>
                  <a:pt x="19" y="132"/>
                  <a:pt x="27" y="140"/>
                </a:cubicBezTo>
                <a:cubicBezTo>
                  <a:pt x="35" y="167"/>
                  <a:pt x="52" y="192"/>
                  <a:pt x="62" y="211"/>
                </a:cubicBezTo>
                <a:cubicBezTo>
                  <a:pt x="70" y="227"/>
                  <a:pt x="79" y="235"/>
                  <a:pt x="95" y="244"/>
                </a:cubicBezTo>
                <a:cubicBezTo>
                  <a:pt x="114" y="252"/>
                  <a:pt x="130" y="262"/>
                  <a:pt x="147" y="279"/>
                </a:cubicBezTo>
                <a:cubicBezTo>
                  <a:pt x="155" y="287"/>
                  <a:pt x="165" y="287"/>
                  <a:pt x="182" y="287"/>
                </a:cubicBezTo>
                <a:cubicBezTo>
                  <a:pt x="190" y="287"/>
                  <a:pt x="190" y="295"/>
                  <a:pt x="198" y="295"/>
                </a:cubicBezTo>
                <a:cubicBezTo>
                  <a:pt x="217" y="295"/>
                  <a:pt x="233" y="287"/>
                  <a:pt x="242" y="270"/>
                </a:cubicBezTo>
                <a:cubicBezTo>
                  <a:pt x="242" y="244"/>
                  <a:pt x="242" y="219"/>
                  <a:pt x="233" y="192"/>
                </a:cubicBezTo>
                <a:cubicBezTo>
                  <a:pt x="233" y="167"/>
                  <a:pt x="225" y="149"/>
                  <a:pt x="217" y="132"/>
                </a:cubicBezTo>
                <a:cubicBezTo>
                  <a:pt x="217" y="116"/>
                  <a:pt x="206" y="97"/>
                  <a:pt x="198" y="81"/>
                </a:cubicBezTo>
                <a:cubicBezTo>
                  <a:pt x="190" y="56"/>
                  <a:pt x="182" y="29"/>
                  <a:pt x="165" y="13"/>
                </a:cubicBezTo>
                <a:cubicBezTo>
                  <a:pt x="152" y="7"/>
                  <a:pt x="144" y="0"/>
                  <a:pt x="138" y="0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8" name="Google Shape;2368;p33"/>
          <p:cNvSpPr/>
          <p:nvPr/>
        </p:nvSpPr>
        <p:spPr>
          <a:xfrm>
            <a:off x="8178363" y="1313283"/>
            <a:ext cx="32202" cy="44648"/>
          </a:xfrm>
          <a:custGeom>
            <a:avLst/>
            <a:gdLst/>
            <a:ahLst/>
            <a:cxnLst/>
            <a:rect l="l" t="t" r="r" b="b"/>
            <a:pathLst>
              <a:path w="207" h="287" extrusionOk="0">
                <a:moveTo>
                  <a:pt x="69" y="0"/>
                </a:moveTo>
                <a:cubicBezTo>
                  <a:pt x="52" y="17"/>
                  <a:pt x="25" y="33"/>
                  <a:pt x="9" y="52"/>
                </a:cubicBezTo>
                <a:cubicBezTo>
                  <a:pt x="1" y="60"/>
                  <a:pt x="1" y="68"/>
                  <a:pt x="1" y="76"/>
                </a:cubicBezTo>
                <a:cubicBezTo>
                  <a:pt x="9" y="95"/>
                  <a:pt x="9" y="103"/>
                  <a:pt x="9" y="120"/>
                </a:cubicBezTo>
                <a:cubicBezTo>
                  <a:pt x="17" y="147"/>
                  <a:pt x="36" y="171"/>
                  <a:pt x="69" y="188"/>
                </a:cubicBezTo>
                <a:cubicBezTo>
                  <a:pt x="69" y="198"/>
                  <a:pt x="77" y="206"/>
                  <a:pt x="77" y="215"/>
                </a:cubicBezTo>
                <a:cubicBezTo>
                  <a:pt x="95" y="239"/>
                  <a:pt x="112" y="266"/>
                  <a:pt x="147" y="283"/>
                </a:cubicBezTo>
                <a:lnTo>
                  <a:pt x="180" y="283"/>
                </a:lnTo>
                <a:cubicBezTo>
                  <a:pt x="180" y="285"/>
                  <a:pt x="181" y="286"/>
                  <a:pt x="183" y="286"/>
                </a:cubicBezTo>
                <a:cubicBezTo>
                  <a:pt x="186" y="286"/>
                  <a:pt x="190" y="283"/>
                  <a:pt x="190" y="283"/>
                </a:cubicBezTo>
                <a:lnTo>
                  <a:pt x="190" y="231"/>
                </a:lnTo>
                <a:cubicBezTo>
                  <a:pt x="207" y="206"/>
                  <a:pt x="198" y="171"/>
                  <a:pt x="198" y="147"/>
                </a:cubicBezTo>
                <a:cubicBezTo>
                  <a:pt x="190" y="76"/>
                  <a:pt x="155" y="33"/>
                  <a:pt x="120" y="0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9" name="Google Shape;2369;p33"/>
          <p:cNvSpPr/>
          <p:nvPr/>
        </p:nvSpPr>
        <p:spPr>
          <a:xfrm>
            <a:off x="-294560" y="3572888"/>
            <a:ext cx="3919368" cy="2577442"/>
          </a:xfrm>
          <a:custGeom>
            <a:avLst/>
            <a:gdLst/>
            <a:ahLst/>
            <a:cxnLst/>
            <a:rect l="l" t="t" r="r" b="b"/>
            <a:pathLst>
              <a:path w="25194" h="16568" extrusionOk="0">
                <a:moveTo>
                  <a:pt x="1247" y="1"/>
                </a:moveTo>
                <a:cubicBezTo>
                  <a:pt x="972" y="1"/>
                  <a:pt x="708" y="46"/>
                  <a:pt x="499" y="206"/>
                </a:cubicBezTo>
                <a:cubicBezTo>
                  <a:pt x="0" y="567"/>
                  <a:pt x="147" y="1210"/>
                  <a:pt x="215" y="1734"/>
                </a:cubicBezTo>
                <a:cubicBezTo>
                  <a:pt x="388" y="3074"/>
                  <a:pt x="646" y="4397"/>
                  <a:pt x="808" y="5737"/>
                </a:cubicBezTo>
                <a:cubicBezTo>
                  <a:pt x="1142" y="8555"/>
                  <a:pt x="1254" y="11406"/>
                  <a:pt x="1134" y="14249"/>
                </a:cubicBezTo>
                <a:cubicBezTo>
                  <a:pt x="1118" y="14688"/>
                  <a:pt x="1039" y="15203"/>
                  <a:pt x="1400" y="15529"/>
                </a:cubicBezTo>
                <a:cubicBezTo>
                  <a:pt x="1658" y="15758"/>
                  <a:pt x="2052" y="15792"/>
                  <a:pt x="2423" y="15792"/>
                </a:cubicBezTo>
                <a:cubicBezTo>
                  <a:pt x="2584" y="15792"/>
                  <a:pt x="2742" y="15786"/>
                  <a:pt x="2882" y="15786"/>
                </a:cubicBezTo>
                <a:cubicBezTo>
                  <a:pt x="2904" y="15786"/>
                  <a:pt x="2925" y="15786"/>
                  <a:pt x="2946" y="15786"/>
                </a:cubicBezTo>
                <a:cubicBezTo>
                  <a:pt x="3423" y="15799"/>
                  <a:pt x="3899" y="15805"/>
                  <a:pt x="4375" y="15805"/>
                </a:cubicBezTo>
                <a:cubicBezTo>
                  <a:pt x="5213" y="15805"/>
                  <a:pt x="6051" y="15787"/>
                  <a:pt x="6890" y="15760"/>
                </a:cubicBezTo>
                <a:cubicBezTo>
                  <a:pt x="9498" y="15680"/>
                  <a:pt x="12136" y="15514"/>
                  <a:pt x="14762" y="15514"/>
                </a:cubicBezTo>
                <a:cubicBezTo>
                  <a:pt x="17790" y="15514"/>
                  <a:pt x="20802" y="15735"/>
                  <a:pt x="23734" y="16568"/>
                </a:cubicBezTo>
                <a:cubicBezTo>
                  <a:pt x="25047" y="16421"/>
                  <a:pt x="24979" y="13570"/>
                  <a:pt x="25012" y="12402"/>
                </a:cubicBezTo>
                <a:cubicBezTo>
                  <a:pt x="25063" y="11165"/>
                  <a:pt x="25193" y="9792"/>
                  <a:pt x="24919" y="8571"/>
                </a:cubicBezTo>
                <a:cubicBezTo>
                  <a:pt x="24393" y="6269"/>
                  <a:pt x="21765" y="6252"/>
                  <a:pt x="19877" y="6244"/>
                </a:cubicBezTo>
                <a:cubicBezTo>
                  <a:pt x="19676" y="6243"/>
                  <a:pt x="19476" y="6242"/>
                  <a:pt x="19276" y="6242"/>
                </a:cubicBezTo>
                <a:cubicBezTo>
                  <a:pt x="16651" y="6242"/>
                  <a:pt x="14033" y="6354"/>
                  <a:pt x="11417" y="6553"/>
                </a:cubicBezTo>
                <a:cubicBezTo>
                  <a:pt x="10763" y="6605"/>
                  <a:pt x="10118" y="6665"/>
                  <a:pt x="9466" y="6733"/>
                </a:cubicBezTo>
                <a:cubicBezTo>
                  <a:pt x="9208" y="6756"/>
                  <a:pt x="8843" y="6829"/>
                  <a:pt x="8499" y="6829"/>
                </a:cubicBezTo>
                <a:cubicBezTo>
                  <a:pt x="8217" y="6829"/>
                  <a:pt x="7948" y="6780"/>
                  <a:pt x="7766" y="6613"/>
                </a:cubicBezTo>
                <a:cubicBezTo>
                  <a:pt x="7386" y="6261"/>
                  <a:pt x="7473" y="5290"/>
                  <a:pt x="7421" y="4809"/>
                </a:cubicBezTo>
                <a:cubicBezTo>
                  <a:pt x="7353" y="4131"/>
                  <a:pt x="7302" y="3453"/>
                  <a:pt x="7199" y="2773"/>
                </a:cubicBezTo>
                <a:cubicBezTo>
                  <a:pt x="7069" y="1855"/>
                  <a:pt x="6760" y="841"/>
                  <a:pt x="5824" y="437"/>
                </a:cubicBezTo>
                <a:cubicBezTo>
                  <a:pt x="5360" y="231"/>
                  <a:pt x="4845" y="231"/>
                  <a:pt x="4338" y="196"/>
                </a:cubicBezTo>
                <a:cubicBezTo>
                  <a:pt x="3608" y="155"/>
                  <a:pt x="2870" y="111"/>
                  <a:pt x="2130" y="68"/>
                </a:cubicBezTo>
                <a:cubicBezTo>
                  <a:pt x="1861" y="54"/>
                  <a:pt x="1548" y="1"/>
                  <a:pt x="1247" y="1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0" name="Google Shape;2370;p33"/>
          <p:cNvSpPr/>
          <p:nvPr/>
        </p:nvSpPr>
        <p:spPr>
          <a:xfrm>
            <a:off x="8379510" y="-525358"/>
            <a:ext cx="149189" cy="1640148"/>
          </a:xfrm>
          <a:custGeom>
            <a:avLst/>
            <a:gdLst/>
            <a:ahLst/>
            <a:cxnLst/>
            <a:rect l="l" t="t" r="r" b="b"/>
            <a:pathLst>
              <a:path w="959" h="10543" extrusionOk="0">
                <a:moveTo>
                  <a:pt x="264" y="0"/>
                </a:moveTo>
                <a:cubicBezTo>
                  <a:pt x="129" y="0"/>
                  <a:pt x="0" y="86"/>
                  <a:pt x="12" y="257"/>
                </a:cubicBezTo>
                <a:cubicBezTo>
                  <a:pt x="322" y="3590"/>
                  <a:pt x="416" y="6940"/>
                  <a:pt x="297" y="10281"/>
                </a:cubicBezTo>
                <a:cubicBezTo>
                  <a:pt x="288" y="10457"/>
                  <a:pt x="417" y="10543"/>
                  <a:pt x="550" y="10543"/>
                </a:cubicBezTo>
                <a:cubicBezTo>
                  <a:pt x="685" y="10543"/>
                  <a:pt x="825" y="10455"/>
                  <a:pt x="829" y="10281"/>
                </a:cubicBezTo>
                <a:cubicBezTo>
                  <a:pt x="959" y="6932"/>
                  <a:pt x="864" y="3590"/>
                  <a:pt x="555" y="257"/>
                </a:cubicBezTo>
                <a:cubicBezTo>
                  <a:pt x="541" y="86"/>
                  <a:pt x="399" y="0"/>
                  <a:pt x="264" y="0"/>
                </a:cubicBezTo>
                <a:close/>
              </a:path>
            </a:pathLst>
          </a:custGeom>
          <a:solidFill>
            <a:srgbClr val="F9B0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1" name="Google Shape;2371;p33"/>
          <p:cNvSpPr/>
          <p:nvPr/>
        </p:nvSpPr>
        <p:spPr>
          <a:xfrm>
            <a:off x="8112247" y="-492533"/>
            <a:ext cx="113720" cy="1599389"/>
          </a:xfrm>
          <a:custGeom>
            <a:avLst/>
            <a:gdLst/>
            <a:ahLst/>
            <a:cxnLst/>
            <a:rect l="l" t="t" r="r" b="b"/>
            <a:pathLst>
              <a:path w="731" h="10281" extrusionOk="0">
                <a:moveTo>
                  <a:pt x="464" y="1"/>
                </a:moveTo>
                <a:cubicBezTo>
                  <a:pt x="328" y="1"/>
                  <a:pt x="188" y="89"/>
                  <a:pt x="184" y="262"/>
                </a:cubicBezTo>
                <a:cubicBezTo>
                  <a:pt x="125" y="3517"/>
                  <a:pt x="65" y="6764"/>
                  <a:pt x="5" y="10019"/>
                </a:cubicBezTo>
                <a:cubicBezTo>
                  <a:pt x="1" y="10194"/>
                  <a:pt x="132" y="10280"/>
                  <a:pt x="266" y="10280"/>
                </a:cubicBezTo>
                <a:cubicBezTo>
                  <a:pt x="402" y="10280"/>
                  <a:pt x="541" y="10192"/>
                  <a:pt x="545" y="10019"/>
                </a:cubicBezTo>
                <a:cubicBezTo>
                  <a:pt x="605" y="6764"/>
                  <a:pt x="667" y="3517"/>
                  <a:pt x="726" y="262"/>
                </a:cubicBezTo>
                <a:cubicBezTo>
                  <a:pt x="731" y="87"/>
                  <a:pt x="599" y="1"/>
                  <a:pt x="464" y="1"/>
                </a:cubicBezTo>
                <a:close/>
              </a:path>
            </a:pathLst>
          </a:custGeom>
          <a:solidFill>
            <a:srgbClr val="F9B0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2" name="Google Shape;2372;p33"/>
          <p:cNvSpPr/>
          <p:nvPr/>
        </p:nvSpPr>
        <p:spPr>
          <a:xfrm>
            <a:off x="7834250" y="-483822"/>
            <a:ext cx="88985" cy="1573876"/>
          </a:xfrm>
          <a:custGeom>
            <a:avLst/>
            <a:gdLst/>
            <a:ahLst/>
            <a:cxnLst/>
            <a:rect l="l" t="t" r="r" b="b"/>
            <a:pathLst>
              <a:path w="572" h="10117" extrusionOk="0">
                <a:moveTo>
                  <a:pt x="270" y="0"/>
                </a:moveTo>
                <a:cubicBezTo>
                  <a:pt x="135" y="0"/>
                  <a:pt x="1" y="89"/>
                  <a:pt x="5" y="266"/>
                </a:cubicBezTo>
                <a:cubicBezTo>
                  <a:pt x="13" y="3461"/>
                  <a:pt x="21" y="6656"/>
                  <a:pt x="32" y="9860"/>
                </a:cubicBezTo>
                <a:cubicBezTo>
                  <a:pt x="36" y="10031"/>
                  <a:pt x="169" y="10117"/>
                  <a:pt x="302" y="10117"/>
                </a:cubicBezTo>
                <a:cubicBezTo>
                  <a:pt x="437" y="10117"/>
                  <a:pt x="572" y="10029"/>
                  <a:pt x="572" y="9852"/>
                </a:cubicBezTo>
                <a:cubicBezTo>
                  <a:pt x="563" y="6656"/>
                  <a:pt x="555" y="3461"/>
                  <a:pt x="537" y="258"/>
                </a:cubicBezTo>
                <a:cubicBezTo>
                  <a:pt x="537" y="87"/>
                  <a:pt x="403" y="0"/>
                  <a:pt x="270" y="0"/>
                </a:cubicBezTo>
                <a:close/>
              </a:path>
            </a:pathLst>
          </a:custGeom>
          <a:solidFill>
            <a:srgbClr val="F9B0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3" name="Google Shape;2373;p33"/>
          <p:cNvSpPr/>
          <p:nvPr/>
        </p:nvSpPr>
        <p:spPr>
          <a:xfrm>
            <a:off x="7535096" y="-549937"/>
            <a:ext cx="99563" cy="1631903"/>
          </a:xfrm>
          <a:custGeom>
            <a:avLst/>
            <a:gdLst/>
            <a:ahLst/>
            <a:cxnLst/>
            <a:rect l="l" t="t" r="r" b="b"/>
            <a:pathLst>
              <a:path w="640" h="10490" extrusionOk="0">
                <a:moveTo>
                  <a:pt x="372" y="0"/>
                </a:moveTo>
                <a:cubicBezTo>
                  <a:pt x="236" y="0"/>
                  <a:pt x="99" y="88"/>
                  <a:pt x="99" y="260"/>
                </a:cubicBezTo>
                <a:cubicBezTo>
                  <a:pt x="64" y="3585"/>
                  <a:pt x="29" y="6908"/>
                  <a:pt x="4" y="10225"/>
                </a:cubicBezTo>
                <a:cubicBezTo>
                  <a:pt x="0" y="10401"/>
                  <a:pt x="133" y="10489"/>
                  <a:pt x="268" y="10489"/>
                </a:cubicBezTo>
                <a:cubicBezTo>
                  <a:pt x="403" y="10489"/>
                  <a:pt x="540" y="10401"/>
                  <a:pt x="545" y="10225"/>
                </a:cubicBezTo>
                <a:cubicBezTo>
                  <a:pt x="571" y="6900"/>
                  <a:pt x="604" y="3577"/>
                  <a:pt x="639" y="260"/>
                </a:cubicBezTo>
                <a:cubicBezTo>
                  <a:pt x="639" y="86"/>
                  <a:pt x="506" y="0"/>
                  <a:pt x="372" y="0"/>
                </a:cubicBezTo>
                <a:close/>
              </a:path>
            </a:pathLst>
          </a:custGeom>
          <a:solidFill>
            <a:srgbClr val="F9B0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4" name="Google Shape;2374;p33"/>
          <p:cNvGrpSpPr/>
          <p:nvPr/>
        </p:nvGrpSpPr>
        <p:grpSpPr>
          <a:xfrm>
            <a:off x="7195022" y="2923551"/>
            <a:ext cx="2882510" cy="2937114"/>
            <a:chOff x="3356250" y="4164275"/>
            <a:chExt cx="463225" cy="472000"/>
          </a:xfrm>
        </p:grpSpPr>
        <p:sp>
          <p:nvSpPr>
            <p:cNvPr id="2375" name="Google Shape;2375;p33"/>
            <p:cNvSpPr/>
            <p:nvPr/>
          </p:nvSpPr>
          <p:spPr>
            <a:xfrm>
              <a:off x="3507650" y="4239825"/>
              <a:ext cx="450" cy="2000"/>
            </a:xfrm>
            <a:custGeom>
              <a:avLst/>
              <a:gdLst/>
              <a:ahLst/>
              <a:cxnLst/>
              <a:rect l="l" t="t" r="r" b="b"/>
              <a:pathLst>
                <a:path w="18" h="80" extrusionOk="0">
                  <a:moveTo>
                    <a:pt x="17" y="1"/>
                  </a:moveTo>
                  <a:lnTo>
                    <a:pt x="17" y="1"/>
                  </a:lnTo>
                  <a:cubicBezTo>
                    <a:pt x="9" y="36"/>
                    <a:pt x="1" y="60"/>
                    <a:pt x="1" y="79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rgbClr val="FDE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3"/>
            <p:cNvSpPr/>
            <p:nvPr/>
          </p:nvSpPr>
          <p:spPr>
            <a:xfrm>
              <a:off x="3499925" y="4254275"/>
              <a:ext cx="200" cy="825"/>
            </a:xfrm>
            <a:custGeom>
              <a:avLst/>
              <a:gdLst/>
              <a:ahLst/>
              <a:cxnLst/>
              <a:rect l="l" t="t" r="r" b="b"/>
              <a:pathLst>
                <a:path w="8" h="33" extrusionOk="0">
                  <a:moveTo>
                    <a:pt x="5" y="1"/>
                  </a:moveTo>
                  <a:cubicBezTo>
                    <a:pt x="4" y="1"/>
                    <a:pt x="3" y="3"/>
                    <a:pt x="0" y="8"/>
                  </a:cubicBezTo>
                  <a:lnTo>
                    <a:pt x="0" y="33"/>
                  </a:lnTo>
                  <a:cubicBezTo>
                    <a:pt x="6" y="15"/>
                    <a:pt x="8" y="1"/>
                    <a:pt x="5" y="1"/>
                  </a:cubicBezTo>
                  <a:close/>
                </a:path>
              </a:pathLst>
            </a:custGeom>
            <a:solidFill>
              <a:srgbClr val="FDE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3"/>
            <p:cNvSpPr/>
            <p:nvPr/>
          </p:nvSpPr>
          <p:spPr>
            <a:xfrm>
              <a:off x="3551675" y="4164275"/>
              <a:ext cx="4300" cy="1050"/>
            </a:xfrm>
            <a:custGeom>
              <a:avLst/>
              <a:gdLst/>
              <a:ahLst/>
              <a:cxnLst/>
              <a:rect l="l" t="t" r="r" b="b"/>
              <a:pathLst>
                <a:path w="172" h="42" extrusionOk="0">
                  <a:moveTo>
                    <a:pt x="171" y="1"/>
                  </a:moveTo>
                  <a:lnTo>
                    <a:pt x="171" y="1"/>
                  </a:lnTo>
                  <a:cubicBezTo>
                    <a:pt x="0" y="9"/>
                    <a:pt x="76" y="25"/>
                    <a:pt x="60" y="42"/>
                  </a:cubicBezTo>
                  <a:lnTo>
                    <a:pt x="171" y="1"/>
                  </a:lnTo>
                  <a:close/>
                </a:path>
              </a:pathLst>
            </a:custGeom>
            <a:solidFill>
              <a:srgbClr val="FDE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3"/>
            <p:cNvSpPr/>
            <p:nvPr/>
          </p:nvSpPr>
          <p:spPr>
            <a:xfrm>
              <a:off x="3689100" y="4225450"/>
              <a:ext cx="1150" cy="1425"/>
            </a:xfrm>
            <a:custGeom>
              <a:avLst/>
              <a:gdLst/>
              <a:ahLst/>
              <a:cxnLst/>
              <a:rect l="l" t="t" r="r" b="b"/>
              <a:pathLst>
                <a:path w="46" h="57" extrusionOk="0">
                  <a:moveTo>
                    <a:pt x="1" y="1"/>
                  </a:moveTo>
                  <a:cubicBezTo>
                    <a:pt x="1" y="9"/>
                    <a:pt x="1" y="9"/>
                    <a:pt x="9" y="17"/>
                  </a:cubicBezTo>
                  <a:cubicBezTo>
                    <a:pt x="33" y="45"/>
                    <a:pt x="43" y="56"/>
                    <a:pt x="44" y="56"/>
                  </a:cubicBezTo>
                  <a:cubicBezTo>
                    <a:pt x="45" y="56"/>
                    <a:pt x="26" y="31"/>
                    <a:pt x="1" y="1"/>
                  </a:cubicBezTo>
                  <a:close/>
                </a:path>
              </a:pathLst>
            </a:custGeom>
            <a:solidFill>
              <a:srgbClr val="FDE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3"/>
            <p:cNvSpPr/>
            <p:nvPr/>
          </p:nvSpPr>
          <p:spPr>
            <a:xfrm>
              <a:off x="3504875" y="4247150"/>
              <a:ext cx="425" cy="650"/>
            </a:xfrm>
            <a:custGeom>
              <a:avLst/>
              <a:gdLst/>
              <a:ahLst/>
              <a:cxnLst/>
              <a:rect l="l" t="t" r="r" b="b"/>
              <a:pathLst>
                <a:path w="17" h="26" extrusionOk="0">
                  <a:moveTo>
                    <a:pt x="17" y="0"/>
                  </a:moveTo>
                  <a:lnTo>
                    <a:pt x="17" y="0"/>
                  </a:lnTo>
                  <a:cubicBezTo>
                    <a:pt x="9" y="9"/>
                    <a:pt x="0" y="17"/>
                    <a:pt x="0" y="25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FDE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3"/>
            <p:cNvSpPr/>
            <p:nvPr/>
          </p:nvSpPr>
          <p:spPr>
            <a:xfrm>
              <a:off x="3655625" y="4187200"/>
              <a:ext cx="1300" cy="925"/>
            </a:xfrm>
            <a:custGeom>
              <a:avLst/>
              <a:gdLst/>
              <a:ahLst/>
              <a:cxnLst/>
              <a:rect l="l" t="t" r="r" b="b"/>
              <a:pathLst>
                <a:path w="52" h="37" extrusionOk="0">
                  <a:moveTo>
                    <a:pt x="0" y="1"/>
                  </a:moveTo>
                  <a:cubicBezTo>
                    <a:pt x="16" y="11"/>
                    <a:pt x="33" y="28"/>
                    <a:pt x="52" y="36"/>
                  </a:cubicBezTo>
                  <a:cubicBezTo>
                    <a:pt x="33" y="20"/>
                    <a:pt x="16" y="11"/>
                    <a:pt x="0" y="1"/>
                  </a:cubicBezTo>
                  <a:close/>
                </a:path>
              </a:pathLst>
            </a:custGeom>
            <a:solidFill>
              <a:srgbClr val="FDE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3"/>
            <p:cNvSpPr/>
            <p:nvPr/>
          </p:nvSpPr>
          <p:spPr>
            <a:xfrm>
              <a:off x="3552750" y="4165300"/>
              <a:ext cx="425" cy="300"/>
            </a:xfrm>
            <a:custGeom>
              <a:avLst/>
              <a:gdLst/>
              <a:ahLst/>
              <a:cxnLst/>
              <a:rect l="l" t="t" r="r" b="b"/>
              <a:pathLst>
                <a:path w="17" h="12" extrusionOk="0">
                  <a:moveTo>
                    <a:pt x="17" y="1"/>
                  </a:moveTo>
                  <a:lnTo>
                    <a:pt x="0" y="11"/>
                  </a:lnTo>
                  <a:lnTo>
                    <a:pt x="9" y="11"/>
                  </a:lnTo>
                  <a:cubicBezTo>
                    <a:pt x="17" y="11"/>
                    <a:pt x="17" y="11"/>
                    <a:pt x="17" y="1"/>
                  </a:cubicBezTo>
                  <a:close/>
                </a:path>
              </a:pathLst>
            </a:custGeom>
            <a:solidFill>
              <a:srgbClr val="FDE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3"/>
            <p:cNvSpPr/>
            <p:nvPr/>
          </p:nvSpPr>
          <p:spPr>
            <a:xfrm>
              <a:off x="3507650" y="4236425"/>
              <a:ext cx="1925" cy="1050"/>
            </a:xfrm>
            <a:custGeom>
              <a:avLst/>
              <a:gdLst/>
              <a:ahLst/>
              <a:cxnLst/>
              <a:rect l="l" t="t" r="r" b="b"/>
              <a:pathLst>
                <a:path w="77" h="42" extrusionOk="0">
                  <a:moveTo>
                    <a:pt x="77" y="1"/>
                  </a:moveTo>
                  <a:lnTo>
                    <a:pt x="17" y="9"/>
                  </a:lnTo>
                  <a:lnTo>
                    <a:pt x="1" y="42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FDE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3"/>
            <p:cNvSpPr/>
            <p:nvPr/>
          </p:nvSpPr>
          <p:spPr>
            <a:xfrm>
              <a:off x="3516475" y="4188300"/>
              <a:ext cx="3850" cy="6925"/>
            </a:xfrm>
            <a:custGeom>
              <a:avLst/>
              <a:gdLst/>
              <a:ahLst/>
              <a:cxnLst/>
              <a:rect l="l" t="t" r="r" b="b"/>
              <a:pathLst>
                <a:path w="154" h="277" extrusionOk="0">
                  <a:moveTo>
                    <a:pt x="93" y="0"/>
                  </a:moveTo>
                  <a:cubicBezTo>
                    <a:pt x="63" y="64"/>
                    <a:pt x="44" y="137"/>
                    <a:pt x="24" y="205"/>
                  </a:cubicBezTo>
                  <a:lnTo>
                    <a:pt x="24" y="205"/>
                  </a:lnTo>
                  <a:cubicBezTo>
                    <a:pt x="79" y="67"/>
                    <a:pt x="153" y="7"/>
                    <a:pt x="93" y="0"/>
                  </a:cubicBezTo>
                  <a:close/>
                  <a:moveTo>
                    <a:pt x="24" y="205"/>
                  </a:moveTo>
                  <a:cubicBezTo>
                    <a:pt x="15" y="227"/>
                    <a:pt x="7" y="251"/>
                    <a:pt x="0" y="277"/>
                  </a:cubicBezTo>
                  <a:cubicBezTo>
                    <a:pt x="9" y="254"/>
                    <a:pt x="17" y="230"/>
                    <a:pt x="24" y="205"/>
                  </a:cubicBezTo>
                  <a:close/>
                </a:path>
              </a:pathLst>
            </a:custGeom>
            <a:solidFill>
              <a:srgbClr val="FDE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84" name="Google Shape;2384;p33"/>
            <p:cNvGrpSpPr/>
            <p:nvPr/>
          </p:nvGrpSpPr>
          <p:grpSpPr>
            <a:xfrm>
              <a:off x="3356250" y="4267800"/>
              <a:ext cx="463225" cy="368475"/>
              <a:chOff x="3356250" y="4267800"/>
              <a:chExt cx="463225" cy="368475"/>
            </a:xfrm>
          </p:grpSpPr>
          <p:sp>
            <p:nvSpPr>
              <p:cNvPr id="2385" name="Google Shape;2385;p33"/>
              <p:cNvSpPr/>
              <p:nvPr/>
            </p:nvSpPr>
            <p:spPr>
              <a:xfrm>
                <a:off x="3356250" y="4267800"/>
                <a:ext cx="463225" cy="368475"/>
              </a:xfrm>
              <a:custGeom>
                <a:avLst/>
                <a:gdLst/>
                <a:ahLst/>
                <a:cxnLst/>
                <a:rect l="l" t="t" r="r" b="b"/>
                <a:pathLst>
                  <a:path w="18529" h="14739" extrusionOk="0">
                    <a:moveTo>
                      <a:pt x="7529" y="4217"/>
                    </a:moveTo>
                    <a:lnTo>
                      <a:pt x="7529" y="4217"/>
                    </a:lnTo>
                    <a:cubicBezTo>
                      <a:pt x="7521" y="4226"/>
                      <a:pt x="7514" y="4233"/>
                      <a:pt x="7509" y="4240"/>
                    </a:cubicBezTo>
                    <a:lnTo>
                      <a:pt x="7509" y="4240"/>
                    </a:lnTo>
                    <a:cubicBezTo>
                      <a:pt x="7517" y="4232"/>
                      <a:pt x="7523" y="4224"/>
                      <a:pt x="7529" y="4217"/>
                    </a:cubicBezTo>
                    <a:close/>
                    <a:moveTo>
                      <a:pt x="3667" y="6449"/>
                    </a:moveTo>
                    <a:lnTo>
                      <a:pt x="3667" y="6449"/>
                    </a:lnTo>
                    <a:cubicBezTo>
                      <a:pt x="3659" y="6457"/>
                      <a:pt x="3651" y="6476"/>
                      <a:pt x="3634" y="6492"/>
                    </a:cubicBezTo>
                    <a:cubicBezTo>
                      <a:pt x="3591" y="6517"/>
                      <a:pt x="3540" y="6544"/>
                      <a:pt x="3488" y="6569"/>
                    </a:cubicBezTo>
                    <a:cubicBezTo>
                      <a:pt x="3480" y="6552"/>
                      <a:pt x="3505" y="6517"/>
                      <a:pt x="3540" y="6466"/>
                    </a:cubicBezTo>
                    <a:cubicBezTo>
                      <a:pt x="3583" y="6457"/>
                      <a:pt x="3626" y="6457"/>
                      <a:pt x="3667" y="6449"/>
                    </a:cubicBezTo>
                    <a:close/>
                    <a:moveTo>
                      <a:pt x="3428" y="6501"/>
                    </a:moveTo>
                    <a:lnTo>
                      <a:pt x="3428" y="6501"/>
                    </a:lnTo>
                    <a:cubicBezTo>
                      <a:pt x="3385" y="6536"/>
                      <a:pt x="3325" y="6561"/>
                      <a:pt x="3247" y="6587"/>
                    </a:cubicBezTo>
                    <a:cubicBezTo>
                      <a:pt x="3282" y="6552"/>
                      <a:pt x="3350" y="6528"/>
                      <a:pt x="3428" y="6501"/>
                    </a:cubicBezTo>
                    <a:close/>
                    <a:moveTo>
                      <a:pt x="1367" y="8133"/>
                    </a:moveTo>
                    <a:cubicBezTo>
                      <a:pt x="1359" y="8141"/>
                      <a:pt x="1351" y="8149"/>
                      <a:pt x="1343" y="8157"/>
                    </a:cubicBezTo>
                    <a:lnTo>
                      <a:pt x="1343" y="8157"/>
                    </a:lnTo>
                    <a:lnTo>
                      <a:pt x="1367" y="8133"/>
                    </a:lnTo>
                    <a:close/>
                    <a:moveTo>
                      <a:pt x="1343" y="8157"/>
                    </a:moveTo>
                    <a:lnTo>
                      <a:pt x="1324" y="8177"/>
                    </a:lnTo>
                    <a:cubicBezTo>
                      <a:pt x="1323" y="8177"/>
                      <a:pt x="1323" y="8177"/>
                      <a:pt x="1323" y="8177"/>
                    </a:cubicBezTo>
                    <a:lnTo>
                      <a:pt x="1323" y="8177"/>
                    </a:lnTo>
                    <a:cubicBezTo>
                      <a:pt x="1330" y="8170"/>
                      <a:pt x="1337" y="8164"/>
                      <a:pt x="1343" y="8157"/>
                    </a:cubicBezTo>
                    <a:close/>
                    <a:moveTo>
                      <a:pt x="17145" y="8692"/>
                    </a:moveTo>
                    <a:lnTo>
                      <a:pt x="17145" y="8692"/>
                    </a:lnTo>
                    <a:cubicBezTo>
                      <a:pt x="17144" y="8699"/>
                      <a:pt x="17144" y="8710"/>
                      <a:pt x="17145" y="8724"/>
                    </a:cubicBezTo>
                    <a:lnTo>
                      <a:pt x="17145" y="8724"/>
                    </a:lnTo>
                    <a:lnTo>
                      <a:pt x="17145" y="8692"/>
                    </a:lnTo>
                    <a:close/>
                    <a:moveTo>
                      <a:pt x="55" y="10255"/>
                    </a:moveTo>
                    <a:cubicBezTo>
                      <a:pt x="54" y="10258"/>
                      <a:pt x="53" y="10260"/>
                      <a:pt x="52" y="10263"/>
                    </a:cubicBezTo>
                    <a:cubicBezTo>
                      <a:pt x="53" y="10260"/>
                      <a:pt x="54" y="10258"/>
                      <a:pt x="55" y="10255"/>
                    </a:cubicBezTo>
                    <a:close/>
                    <a:moveTo>
                      <a:pt x="11064" y="1"/>
                    </a:moveTo>
                    <a:cubicBezTo>
                      <a:pt x="10970" y="1"/>
                      <a:pt x="10867" y="15"/>
                      <a:pt x="10755" y="34"/>
                    </a:cubicBezTo>
                    <a:cubicBezTo>
                      <a:pt x="10629" y="41"/>
                      <a:pt x="10491" y="60"/>
                      <a:pt x="10356" y="60"/>
                    </a:cubicBezTo>
                    <a:cubicBezTo>
                      <a:pt x="10334" y="60"/>
                      <a:pt x="10312" y="60"/>
                      <a:pt x="10291" y="59"/>
                    </a:cubicBezTo>
                    <a:cubicBezTo>
                      <a:pt x="10274" y="67"/>
                      <a:pt x="10247" y="75"/>
                      <a:pt x="10179" y="86"/>
                    </a:cubicBezTo>
                    <a:cubicBezTo>
                      <a:pt x="10017" y="94"/>
                      <a:pt x="9843" y="119"/>
                      <a:pt x="9681" y="197"/>
                    </a:cubicBezTo>
                    <a:cubicBezTo>
                      <a:pt x="9518" y="273"/>
                      <a:pt x="9363" y="403"/>
                      <a:pt x="9268" y="582"/>
                    </a:cubicBezTo>
                    <a:cubicBezTo>
                      <a:pt x="9209" y="626"/>
                      <a:pt x="9149" y="677"/>
                      <a:pt x="9089" y="729"/>
                    </a:cubicBezTo>
                    <a:cubicBezTo>
                      <a:pt x="9059" y="800"/>
                      <a:pt x="9056" y="823"/>
                      <a:pt x="9065" y="823"/>
                    </a:cubicBezTo>
                    <a:cubicBezTo>
                      <a:pt x="9076" y="823"/>
                      <a:pt x="9100" y="798"/>
                      <a:pt x="9122" y="780"/>
                    </a:cubicBezTo>
                    <a:cubicBezTo>
                      <a:pt x="9134" y="773"/>
                      <a:pt x="9145" y="768"/>
                      <a:pt x="9152" y="768"/>
                    </a:cubicBezTo>
                    <a:cubicBezTo>
                      <a:pt x="9171" y="768"/>
                      <a:pt x="9165" y="806"/>
                      <a:pt x="9097" y="962"/>
                    </a:cubicBezTo>
                    <a:cubicBezTo>
                      <a:pt x="9049" y="1111"/>
                      <a:pt x="9025" y="1140"/>
                      <a:pt x="9007" y="1140"/>
                    </a:cubicBezTo>
                    <a:cubicBezTo>
                      <a:pt x="8995" y="1140"/>
                      <a:pt x="8986" y="1128"/>
                      <a:pt x="8975" y="1128"/>
                    </a:cubicBezTo>
                    <a:cubicBezTo>
                      <a:pt x="8966" y="1128"/>
                      <a:pt x="8956" y="1134"/>
                      <a:pt x="8943" y="1158"/>
                    </a:cubicBezTo>
                    <a:cubicBezTo>
                      <a:pt x="8916" y="1331"/>
                      <a:pt x="8908" y="1613"/>
                      <a:pt x="8796" y="1879"/>
                    </a:cubicBezTo>
                    <a:cubicBezTo>
                      <a:pt x="8804" y="1786"/>
                      <a:pt x="8831" y="1716"/>
                      <a:pt x="8848" y="1621"/>
                    </a:cubicBezTo>
                    <a:lnTo>
                      <a:pt x="8848" y="1621"/>
                    </a:lnTo>
                    <a:lnTo>
                      <a:pt x="8761" y="1827"/>
                    </a:lnTo>
                    <a:cubicBezTo>
                      <a:pt x="8761" y="1636"/>
                      <a:pt x="8797" y="1486"/>
                      <a:pt x="8780" y="1486"/>
                    </a:cubicBezTo>
                    <a:cubicBezTo>
                      <a:pt x="8773" y="1486"/>
                      <a:pt x="8757" y="1509"/>
                      <a:pt x="8728" y="1562"/>
                    </a:cubicBezTo>
                    <a:cubicBezTo>
                      <a:pt x="8788" y="1597"/>
                      <a:pt x="8745" y="1811"/>
                      <a:pt x="8701" y="2017"/>
                    </a:cubicBezTo>
                    <a:cubicBezTo>
                      <a:pt x="8658" y="2223"/>
                      <a:pt x="8625" y="2421"/>
                      <a:pt x="8685" y="2446"/>
                    </a:cubicBezTo>
                    <a:lnTo>
                      <a:pt x="8625" y="2576"/>
                    </a:lnTo>
                    <a:cubicBezTo>
                      <a:pt x="8633" y="2541"/>
                      <a:pt x="8633" y="2532"/>
                      <a:pt x="8642" y="2489"/>
                    </a:cubicBezTo>
                    <a:lnTo>
                      <a:pt x="8642" y="2489"/>
                    </a:lnTo>
                    <a:cubicBezTo>
                      <a:pt x="8582" y="2619"/>
                      <a:pt x="8590" y="2671"/>
                      <a:pt x="8598" y="2730"/>
                    </a:cubicBezTo>
                    <a:cubicBezTo>
                      <a:pt x="8615" y="2790"/>
                      <a:pt x="8633" y="2868"/>
                      <a:pt x="8563" y="3023"/>
                    </a:cubicBezTo>
                    <a:cubicBezTo>
                      <a:pt x="8528" y="3093"/>
                      <a:pt x="8493" y="3144"/>
                      <a:pt x="8480" y="3144"/>
                    </a:cubicBezTo>
                    <a:cubicBezTo>
                      <a:pt x="8474" y="3144"/>
                      <a:pt x="8473" y="3133"/>
                      <a:pt x="8479" y="3108"/>
                    </a:cubicBezTo>
                    <a:lnTo>
                      <a:pt x="8479" y="3108"/>
                    </a:lnTo>
                    <a:cubicBezTo>
                      <a:pt x="8452" y="3194"/>
                      <a:pt x="8419" y="3270"/>
                      <a:pt x="8392" y="3349"/>
                    </a:cubicBezTo>
                    <a:cubicBezTo>
                      <a:pt x="8375" y="3373"/>
                      <a:pt x="8363" y="3384"/>
                      <a:pt x="8357" y="3384"/>
                    </a:cubicBezTo>
                    <a:cubicBezTo>
                      <a:pt x="8351" y="3384"/>
                      <a:pt x="8353" y="3371"/>
                      <a:pt x="8367" y="3349"/>
                    </a:cubicBezTo>
                    <a:lnTo>
                      <a:pt x="8367" y="3349"/>
                    </a:lnTo>
                    <a:lnTo>
                      <a:pt x="8281" y="3487"/>
                    </a:lnTo>
                    <a:lnTo>
                      <a:pt x="8170" y="3650"/>
                    </a:lnTo>
                    <a:lnTo>
                      <a:pt x="8170" y="3642"/>
                    </a:lnTo>
                    <a:cubicBezTo>
                      <a:pt x="8151" y="3701"/>
                      <a:pt x="8091" y="3821"/>
                      <a:pt x="8058" y="3872"/>
                    </a:cubicBezTo>
                    <a:cubicBezTo>
                      <a:pt x="8041" y="3883"/>
                      <a:pt x="8031" y="3887"/>
                      <a:pt x="8027" y="3887"/>
                    </a:cubicBezTo>
                    <a:cubicBezTo>
                      <a:pt x="8011" y="3887"/>
                      <a:pt x="8070" y="3829"/>
                      <a:pt x="8051" y="3829"/>
                    </a:cubicBezTo>
                    <a:cubicBezTo>
                      <a:pt x="8050" y="3829"/>
                      <a:pt x="8049" y="3829"/>
                      <a:pt x="8048" y="3829"/>
                    </a:cubicBezTo>
                    <a:cubicBezTo>
                      <a:pt x="8007" y="3889"/>
                      <a:pt x="7963" y="3951"/>
                      <a:pt x="7912" y="4011"/>
                    </a:cubicBezTo>
                    <a:cubicBezTo>
                      <a:pt x="7905" y="4013"/>
                      <a:pt x="7899" y="4013"/>
                      <a:pt x="7895" y="4013"/>
                    </a:cubicBezTo>
                    <a:cubicBezTo>
                      <a:pt x="7845" y="4013"/>
                      <a:pt x="7953" y="3891"/>
                      <a:pt x="8048" y="3796"/>
                    </a:cubicBezTo>
                    <a:lnTo>
                      <a:pt x="8048" y="3796"/>
                    </a:lnTo>
                    <a:cubicBezTo>
                      <a:pt x="7928" y="3821"/>
                      <a:pt x="7912" y="3856"/>
                      <a:pt x="7860" y="3916"/>
                    </a:cubicBezTo>
                    <a:cubicBezTo>
                      <a:pt x="7817" y="3975"/>
                      <a:pt x="7757" y="4062"/>
                      <a:pt x="7551" y="4165"/>
                    </a:cubicBezTo>
                    <a:cubicBezTo>
                      <a:pt x="7603" y="4122"/>
                      <a:pt x="7654" y="4070"/>
                      <a:pt x="7706" y="4027"/>
                    </a:cubicBezTo>
                    <a:lnTo>
                      <a:pt x="7706" y="4027"/>
                    </a:lnTo>
                    <a:cubicBezTo>
                      <a:pt x="7559" y="4054"/>
                      <a:pt x="7448" y="4165"/>
                      <a:pt x="7223" y="4250"/>
                    </a:cubicBezTo>
                    <a:cubicBezTo>
                      <a:pt x="7250" y="4250"/>
                      <a:pt x="7361" y="4208"/>
                      <a:pt x="7448" y="4190"/>
                    </a:cubicBezTo>
                    <a:cubicBezTo>
                      <a:pt x="7478" y="4181"/>
                      <a:pt x="7503" y="4176"/>
                      <a:pt x="7520" y="4176"/>
                    </a:cubicBezTo>
                    <a:cubicBezTo>
                      <a:pt x="7545" y="4176"/>
                      <a:pt x="7552" y="4187"/>
                      <a:pt x="7529" y="4217"/>
                    </a:cubicBezTo>
                    <a:lnTo>
                      <a:pt x="7529" y="4217"/>
                    </a:lnTo>
                    <a:cubicBezTo>
                      <a:pt x="7569" y="4173"/>
                      <a:pt x="7634" y="4112"/>
                      <a:pt x="7671" y="4105"/>
                    </a:cubicBezTo>
                    <a:lnTo>
                      <a:pt x="7671" y="4105"/>
                    </a:lnTo>
                    <a:cubicBezTo>
                      <a:pt x="7654" y="4190"/>
                      <a:pt x="7594" y="4198"/>
                      <a:pt x="7508" y="4241"/>
                    </a:cubicBezTo>
                    <a:cubicBezTo>
                      <a:pt x="7508" y="4241"/>
                      <a:pt x="7509" y="4241"/>
                      <a:pt x="7509" y="4240"/>
                    </a:cubicBezTo>
                    <a:lnTo>
                      <a:pt x="7509" y="4240"/>
                    </a:lnTo>
                    <a:cubicBezTo>
                      <a:pt x="7506" y="4243"/>
                      <a:pt x="7503" y="4246"/>
                      <a:pt x="7500" y="4250"/>
                    </a:cubicBezTo>
                    <a:cubicBezTo>
                      <a:pt x="7440" y="4276"/>
                      <a:pt x="7361" y="4328"/>
                      <a:pt x="7258" y="4415"/>
                    </a:cubicBezTo>
                    <a:cubicBezTo>
                      <a:pt x="7254" y="4409"/>
                      <a:pt x="7248" y="4406"/>
                      <a:pt x="7239" y="4406"/>
                    </a:cubicBezTo>
                    <a:cubicBezTo>
                      <a:pt x="7197" y="4406"/>
                      <a:pt x="7107" y="4471"/>
                      <a:pt x="6992" y="4542"/>
                    </a:cubicBezTo>
                    <a:lnTo>
                      <a:pt x="6966" y="4483"/>
                    </a:lnTo>
                    <a:cubicBezTo>
                      <a:pt x="6830" y="4586"/>
                      <a:pt x="6854" y="4602"/>
                      <a:pt x="6778" y="4680"/>
                    </a:cubicBezTo>
                    <a:cubicBezTo>
                      <a:pt x="6671" y="4737"/>
                      <a:pt x="6606" y="4750"/>
                      <a:pt x="6559" y="4750"/>
                    </a:cubicBezTo>
                    <a:cubicBezTo>
                      <a:pt x="6526" y="4750"/>
                      <a:pt x="6502" y="4744"/>
                      <a:pt x="6477" y="4740"/>
                    </a:cubicBezTo>
                    <a:cubicBezTo>
                      <a:pt x="6378" y="4791"/>
                      <a:pt x="6376" y="4801"/>
                      <a:pt x="6402" y="4801"/>
                    </a:cubicBezTo>
                    <a:cubicBezTo>
                      <a:pt x="6419" y="4801"/>
                      <a:pt x="6448" y="4797"/>
                      <a:pt x="6469" y="4797"/>
                    </a:cubicBezTo>
                    <a:cubicBezTo>
                      <a:pt x="6508" y="4797"/>
                      <a:pt x="6519" y="4812"/>
                      <a:pt x="6382" y="4895"/>
                    </a:cubicBezTo>
                    <a:cubicBezTo>
                      <a:pt x="6133" y="5006"/>
                      <a:pt x="5997" y="5118"/>
                      <a:pt x="5729" y="5299"/>
                    </a:cubicBezTo>
                    <a:cubicBezTo>
                      <a:pt x="5690" y="5312"/>
                      <a:pt x="5669" y="5317"/>
                      <a:pt x="5658" y="5317"/>
                    </a:cubicBezTo>
                    <a:cubicBezTo>
                      <a:pt x="5623" y="5317"/>
                      <a:pt x="5706" y="5262"/>
                      <a:pt x="5680" y="5262"/>
                    </a:cubicBezTo>
                    <a:cubicBezTo>
                      <a:pt x="5678" y="5262"/>
                      <a:pt x="5674" y="5263"/>
                      <a:pt x="5669" y="5264"/>
                    </a:cubicBezTo>
                    <a:lnTo>
                      <a:pt x="5549" y="5375"/>
                    </a:lnTo>
                    <a:cubicBezTo>
                      <a:pt x="5539" y="5381"/>
                      <a:pt x="5531" y="5383"/>
                      <a:pt x="5526" y="5383"/>
                    </a:cubicBezTo>
                    <a:cubicBezTo>
                      <a:pt x="5515" y="5383"/>
                      <a:pt x="5517" y="5373"/>
                      <a:pt x="5523" y="5367"/>
                    </a:cubicBezTo>
                    <a:lnTo>
                      <a:pt x="5523" y="5367"/>
                    </a:lnTo>
                    <a:cubicBezTo>
                      <a:pt x="5403" y="5445"/>
                      <a:pt x="5533" y="5427"/>
                      <a:pt x="5343" y="5530"/>
                    </a:cubicBezTo>
                    <a:cubicBezTo>
                      <a:pt x="5327" y="5616"/>
                      <a:pt x="4896" y="5633"/>
                      <a:pt x="4682" y="5814"/>
                    </a:cubicBezTo>
                    <a:cubicBezTo>
                      <a:pt x="4677" y="5815"/>
                      <a:pt x="4674" y="5815"/>
                      <a:pt x="4670" y="5815"/>
                    </a:cubicBezTo>
                    <a:cubicBezTo>
                      <a:pt x="4624" y="5815"/>
                      <a:pt x="4696" y="5762"/>
                      <a:pt x="4665" y="5754"/>
                    </a:cubicBezTo>
                    <a:lnTo>
                      <a:pt x="4665" y="5754"/>
                    </a:lnTo>
                    <a:cubicBezTo>
                      <a:pt x="4348" y="5950"/>
                      <a:pt x="4389" y="5917"/>
                      <a:pt x="4142" y="6105"/>
                    </a:cubicBezTo>
                    <a:cubicBezTo>
                      <a:pt x="4055" y="6132"/>
                      <a:pt x="3968" y="6156"/>
                      <a:pt x="3884" y="6183"/>
                    </a:cubicBezTo>
                    <a:cubicBezTo>
                      <a:pt x="3906" y="6178"/>
                      <a:pt x="3923" y="6176"/>
                      <a:pt x="3935" y="6176"/>
                    </a:cubicBezTo>
                    <a:cubicBezTo>
                      <a:pt x="4036" y="6176"/>
                      <a:pt x="3864" y="6318"/>
                      <a:pt x="3711" y="6441"/>
                    </a:cubicBezTo>
                    <a:cubicBezTo>
                      <a:pt x="3719" y="6441"/>
                      <a:pt x="3729" y="6433"/>
                      <a:pt x="3737" y="6433"/>
                    </a:cubicBezTo>
                    <a:cubicBezTo>
                      <a:pt x="3719" y="6449"/>
                      <a:pt x="3694" y="6457"/>
                      <a:pt x="3678" y="6466"/>
                    </a:cubicBezTo>
                    <a:cubicBezTo>
                      <a:pt x="3686" y="6457"/>
                      <a:pt x="3694" y="6449"/>
                      <a:pt x="3711" y="6441"/>
                    </a:cubicBezTo>
                    <a:cubicBezTo>
                      <a:pt x="3694" y="6441"/>
                      <a:pt x="3686" y="6441"/>
                      <a:pt x="3667" y="6449"/>
                    </a:cubicBezTo>
                    <a:cubicBezTo>
                      <a:pt x="3729" y="6373"/>
                      <a:pt x="3781" y="6303"/>
                      <a:pt x="3746" y="6278"/>
                    </a:cubicBezTo>
                    <a:lnTo>
                      <a:pt x="3746" y="6278"/>
                    </a:lnTo>
                    <a:cubicBezTo>
                      <a:pt x="3729" y="6295"/>
                      <a:pt x="3694" y="6321"/>
                      <a:pt x="3651" y="6346"/>
                    </a:cubicBezTo>
                    <a:cubicBezTo>
                      <a:pt x="3667" y="6321"/>
                      <a:pt x="3678" y="6311"/>
                      <a:pt x="3667" y="6311"/>
                    </a:cubicBezTo>
                    <a:cubicBezTo>
                      <a:pt x="3651" y="6311"/>
                      <a:pt x="3626" y="6338"/>
                      <a:pt x="3583" y="6381"/>
                    </a:cubicBezTo>
                    <a:lnTo>
                      <a:pt x="3480" y="6354"/>
                    </a:lnTo>
                    <a:lnTo>
                      <a:pt x="3480" y="6389"/>
                    </a:lnTo>
                    <a:cubicBezTo>
                      <a:pt x="3342" y="6449"/>
                      <a:pt x="3195" y="6509"/>
                      <a:pt x="3059" y="6579"/>
                    </a:cubicBezTo>
                    <a:cubicBezTo>
                      <a:pt x="2818" y="6818"/>
                      <a:pt x="2637" y="7059"/>
                      <a:pt x="2294" y="7428"/>
                    </a:cubicBezTo>
                    <a:cubicBezTo>
                      <a:pt x="2346" y="7309"/>
                      <a:pt x="2251" y="7352"/>
                      <a:pt x="2216" y="7301"/>
                    </a:cubicBezTo>
                    <a:cubicBezTo>
                      <a:pt x="2294" y="7274"/>
                      <a:pt x="2354" y="7206"/>
                      <a:pt x="2441" y="7119"/>
                    </a:cubicBezTo>
                    <a:cubicBezTo>
                      <a:pt x="2482" y="7076"/>
                      <a:pt x="2525" y="7024"/>
                      <a:pt x="2569" y="6981"/>
                    </a:cubicBezTo>
                    <a:cubicBezTo>
                      <a:pt x="2620" y="6940"/>
                      <a:pt x="2672" y="6897"/>
                      <a:pt x="2731" y="6853"/>
                    </a:cubicBezTo>
                    <a:lnTo>
                      <a:pt x="2731" y="6853"/>
                    </a:lnTo>
                    <a:cubicBezTo>
                      <a:pt x="2680" y="6891"/>
                      <a:pt x="2652" y="6904"/>
                      <a:pt x="2638" y="6904"/>
                    </a:cubicBezTo>
                    <a:cubicBezTo>
                      <a:pt x="2621" y="6904"/>
                      <a:pt x="2627" y="6881"/>
                      <a:pt x="2637" y="6861"/>
                    </a:cubicBezTo>
                    <a:lnTo>
                      <a:pt x="2637" y="6861"/>
                    </a:lnTo>
                    <a:cubicBezTo>
                      <a:pt x="2525" y="6973"/>
                      <a:pt x="2406" y="7103"/>
                      <a:pt x="2303" y="7222"/>
                    </a:cubicBezTo>
                    <a:cubicBezTo>
                      <a:pt x="2297" y="7214"/>
                      <a:pt x="2291" y="7210"/>
                      <a:pt x="2282" y="7210"/>
                    </a:cubicBezTo>
                    <a:cubicBezTo>
                      <a:pt x="2247" y="7210"/>
                      <a:pt x="2186" y="7272"/>
                      <a:pt x="2097" y="7334"/>
                    </a:cubicBezTo>
                    <a:cubicBezTo>
                      <a:pt x="2235" y="7334"/>
                      <a:pt x="1882" y="7618"/>
                      <a:pt x="1771" y="7773"/>
                    </a:cubicBezTo>
                    <a:cubicBezTo>
                      <a:pt x="1736" y="7764"/>
                      <a:pt x="1744" y="7703"/>
                      <a:pt x="1925" y="7548"/>
                    </a:cubicBezTo>
                    <a:lnTo>
                      <a:pt x="1925" y="7548"/>
                    </a:lnTo>
                    <a:cubicBezTo>
                      <a:pt x="1684" y="7678"/>
                      <a:pt x="1761" y="7857"/>
                      <a:pt x="1538" y="8004"/>
                    </a:cubicBezTo>
                    <a:cubicBezTo>
                      <a:pt x="1581" y="7960"/>
                      <a:pt x="1606" y="7935"/>
                      <a:pt x="1606" y="7909"/>
                    </a:cubicBezTo>
                    <a:lnTo>
                      <a:pt x="1606" y="7909"/>
                    </a:lnTo>
                    <a:cubicBezTo>
                      <a:pt x="1548" y="8013"/>
                      <a:pt x="1361" y="8192"/>
                      <a:pt x="1327" y="8192"/>
                    </a:cubicBezTo>
                    <a:cubicBezTo>
                      <a:pt x="1321" y="8192"/>
                      <a:pt x="1320" y="8188"/>
                      <a:pt x="1323" y="8177"/>
                    </a:cubicBezTo>
                    <a:lnTo>
                      <a:pt x="1323" y="8177"/>
                    </a:lnTo>
                    <a:cubicBezTo>
                      <a:pt x="1191" y="8315"/>
                      <a:pt x="1024" y="8515"/>
                      <a:pt x="895" y="8700"/>
                    </a:cubicBezTo>
                    <a:cubicBezTo>
                      <a:pt x="748" y="8906"/>
                      <a:pt x="645" y="9094"/>
                      <a:pt x="670" y="9146"/>
                    </a:cubicBezTo>
                    <a:cubicBezTo>
                      <a:pt x="654" y="9137"/>
                      <a:pt x="610" y="9053"/>
                      <a:pt x="610" y="9018"/>
                    </a:cubicBezTo>
                    <a:cubicBezTo>
                      <a:pt x="575" y="9189"/>
                      <a:pt x="551" y="9352"/>
                      <a:pt x="534" y="9517"/>
                    </a:cubicBezTo>
                    <a:cubicBezTo>
                      <a:pt x="499" y="9585"/>
                      <a:pt x="464" y="9644"/>
                      <a:pt x="439" y="9712"/>
                    </a:cubicBezTo>
                    <a:cubicBezTo>
                      <a:pt x="353" y="9704"/>
                      <a:pt x="250" y="9712"/>
                      <a:pt x="328" y="9490"/>
                    </a:cubicBezTo>
                    <a:lnTo>
                      <a:pt x="328" y="9490"/>
                    </a:lnTo>
                    <a:cubicBezTo>
                      <a:pt x="276" y="9576"/>
                      <a:pt x="214" y="9671"/>
                      <a:pt x="163" y="9877"/>
                    </a:cubicBezTo>
                    <a:cubicBezTo>
                      <a:pt x="185" y="9838"/>
                      <a:pt x="243" y="9799"/>
                      <a:pt x="274" y="9799"/>
                    </a:cubicBezTo>
                    <a:cubicBezTo>
                      <a:pt x="292" y="9799"/>
                      <a:pt x="302" y="9811"/>
                      <a:pt x="293" y="9842"/>
                    </a:cubicBezTo>
                    <a:cubicBezTo>
                      <a:pt x="214" y="9937"/>
                      <a:pt x="190" y="9980"/>
                      <a:pt x="163" y="10022"/>
                    </a:cubicBezTo>
                    <a:cubicBezTo>
                      <a:pt x="139" y="10064"/>
                      <a:pt x="112" y="10115"/>
                      <a:pt x="55" y="10255"/>
                    </a:cubicBezTo>
                    <a:lnTo>
                      <a:pt x="55" y="10255"/>
                    </a:lnTo>
                    <a:cubicBezTo>
                      <a:pt x="63" y="10238"/>
                      <a:pt x="72" y="10231"/>
                      <a:pt x="82" y="10231"/>
                    </a:cubicBezTo>
                    <a:cubicBezTo>
                      <a:pt x="118" y="10231"/>
                      <a:pt x="159" y="10333"/>
                      <a:pt x="146" y="10444"/>
                    </a:cubicBezTo>
                    <a:cubicBezTo>
                      <a:pt x="130" y="10417"/>
                      <a:pt x="35" y="10444"/>
                      <a:pt x="35" y="10382"/>
                    </a:cubicBezTo>
                    <a:lnTo>
                      <a:pt x="35" y="10382"/>
                    </a:lnTo>
                    <a:cubicBezTo>
                      <a:pt x="35" y="10453"/>
                      <a:pt x="52" y="10521"/>
                      <a:pt x="60" y="10580"/>
                    </a:cubicBezTo>
                    <a:cubicBezTo>
                      <a:pt x="77" y="10644"/>
                      <a:pt x="92" y="10699"/>
                      <a:pt x="107" y="10760"/>
                    </a:cubicBezTo>
                    <a:lnTo>
                      <a:pt x="107" y="10760"/>
                    </a:lnTo>
                    <a:cubicBezTo>
                      <a:pt x="101" y="10743"/>
                      <a:pt x="93" y="10735"/>
                      <a:pt x="83" y="10735"/>
                    </a:cubicBezTo>
                    <a:cubicBezTo>
                      <a:pt x="56" y="10735"/>
                      <a:pt x="18" y="10792"/>
                      <a:pt x="0" y="10857"/>
                    </a:cubicBezTo>
                    <a:cubicBezTo>
                      <a:pt x="1" y="10853"/>
                      <a:pt x="2" y="10852"/>
                      <a:pt x="3" y="10852"/>
                    </a:cubicBezTo>
                    <a:cubicBezTo>
                      <a:pt x="11" y="10852"/>
                      <a:pt x="20" y="10929"/>
                      <a:pt x="27" y="11019"/>
                    </a:cubicBezTo>
                    <a:cubicBezTo>
                      <a:pt x="35" y="11079"/>
                      <a:pt x="52" y="11131"/>
                      <a:pt x="60" y="11182"/>
                    </a:cubicBezTo>
                    <a:cubicBezTo>
                      <a:pt x="70" y="11234"/>
                      <a:pt x="87" y="11277"/>
                      <a:pt x="103" y="11302"/>
                    </a:cubicBezTo>
                    <a:cubicBezTo>
                      <a:pt x="87" y="11242"/>
                      <a:pt x="78" y="11182"/>
                      <a:pt x="78" y="11131"/>
                    </a:cubicBezTo>
                    <a:lnTo>
                      <a:pt x="78" y="11131"/>
                    </a:lnTo>
                    <a:cubicBezTo>
                      <a:pt x="95" y="11242"/>
                      <a:pt x="138" y="11320"/>
                      <a:pt x="173" y="11380"/>
                    </a:cubicBezTo>
                    <a:cubicBezTo>
                      <a:pt x="214" y="11432"/>
                      <a:pt x="250" y="11475"/>
                      <a:pt x="293" y="11516"/>
                    </a:cubicBezTo>
                    <a:cubicBezTo>
                      <a:pt x="336" y="11551"/>
                      <a:pt x="379" y="11586"/>
                      <a:pt x="421" y="11638"/>
                    </a:cubicBezTo>
                    <a:cubicBezTo>
                      <a:pt x="472" y="11681"/>
                      <a:pt x="524" y="11741"/>
                      <a:pt x="586" y="11817"/>
                    </a:cubicBezTo>
                    <a:cubicBezTo>
                      <a:pt x="572" y="11813"/>
                      <a:pt x="555" y="11809"/>
                      <a:pt x="537" y="11809"/>
                    </a:cubicBezTo>
                    <a:cubicBezTo>
                      <a:pt x="520" y="11809"/>
                      <a:pt x="503" y="11813"/>
                      <a:pt x="491" y="11825"/>
                    </a:cubicBezTo>
                    <a:cubicBezTo>
                      <a:pt x="464" y="11844"/>
                      <a:pt x="464" y="11895"/>
                      <a:pt x="534" y="11980"/>
                    </a:cubicBezTo>
                    <a:cubicBezTo>
                      <a:pt x="586" y="12007"/>
                      <a:pt x="713" y="12042"/>
                      <a:pt x="851" y="12083"/>
                    </a:cubicBezTo>
                    <a:cubicBezTo>
                      <a:pt x="868" y="12083"/>
                      <a:pt x="876" y="12093"/>
                      <a:pt x="884" y="12093"/>
                    </a:cubicBezTo>
                    <a:cubicBezTo>
                      <a:pt x="998" y="12196"/>
                      <a:pt x="1117" y="12281"/>
                      <a:pt x="1245" y="12359"/>
                    </a:cubicBezTo>
                    <a:cubicBezTo>
                      <a:pt x="1220" y="12359"/>
                      <a:pt x="1194" y="12351"/>
                      <a:pt x="1169" y="12341"/>
                    </a:cubicBezTo>
                    <a:lnTo>
                      <a:pt x="1031" y="12308"/>
                    </a:lnTo>
                    <a:cubicBezTo>
                      <a:pt x="988" y="12289"/>
                      <a:pt x="946" y="12273"/>
                      <a:pt x="903" y="12256"/>
                    </a:cubicBezTo>
                    <a:cubicBezTo>
                      <a:pt x="860" y="12238"/>
                      <a:pt x="816" y="12221"/>
                      <a:pt x="781" y="12205"/>
                    </a:cubicBezTo>
                    <a:cubicBezTo>
                      <a:pt x="740" y="12186"/>
                      <a:pt x="705" y="12170"/>
                      <a:pt x="670" y="12153"/>
                    </a:cubicBezTo>
                    <a:lnTo>
                      <a:pt x="670" y="12153"/>
                    </a:lnTo>
                    <a:cubicBezTo>
                      <a:pt x="773" y="12281"/>
                      <a:pt x="678" y="12213"/>
                      <a:pt x="876" y="12368"/>
                    </a:cubicBezTo>
                    <a:cubicBezTo>
                      <a:pt x="888" y="12384"/>
                      <a:pt x="887" y="12391"/>
                      <a:pt x="879" y="12391"/>
                    </a:cubicBezTo>
                    <a:cubicBezTo>
                      <a:pt x="851" y="12391"/>
                      <a:pt x="726" y="12306"/>
                      <a:pt x="678" y="12273"/>
                    </a:cubicBezTo>
                    <a:lnTo>
                      <a:pt x="678" y="12273"/>
                    </a:lnTo>
                    <a:cubicBezTo>
                      <a:pt x="757" y="12333"/>
                      <a:pt x="825" y="12403"/>
                      <a:pt x="903" y="12462"/>
                    </a:cubicBezTo>
                    <a:lnTo>
                      <a:pt x="1142" y="12633"/>
                    </a:lnTo>
                    <a:cubicBezTo>
                      <a:pt x="1142" y="12624"/>
                      <a:pt x="1149" y="12621"/>
                      <a:pt x="1161" y="12621"/>
                    </a:cubicBezTo>
                    <a:cubicBezTo>
                      <a:pt x="1196" y="12621"/>
                      <a:pt x="1272" y="12651"/>
                      <a:pt x="1348" y="12677"/>
                    </a:cubicBezTo>
                    <a:cubicBezTo>
                      <a:pt x="1422" y="12708"/>
                      <a:pt x="1496" y="12733"/>
                      <a:pt x="1532" y="12733"/>
                    </a:cubicBezTo>
                    <a:cubicBezTo>
                      <a:pt x="1546" y="12733"/>
                      <a:pt x="1554" y="12729"/>
                      <a:pt x="1554" y="12720"/>
                    </a:cubicBezTo>
                    <a:lnTo>
                      <a:pt x="1418" y="12669"/>
                    </a:lnTo>
                    <a:lnTo>
                      <a:pt x="1272" y="12609"/>
                    </a:lnTo>
                    <a:cubicBezTo>
                      <a:pt x="1177" y="12574"/>
                      <a:pt x="1082" y="12522"/>
                      <a:pt x="998" y="12471"/>
                    </a:cubicBezTo>
                    <a:cubicBezTo>
                      <a:pt x="1001" y="12458"/>
                      <a:pt x="1015" y="12452"/>
                      <a:pt x="1039" y="12452"/>
                    </a:cubicBezTo>
                    <a:cubicBezTo>
                      <a:pt x="1081" y="12452"/>
                      <a:pt x="1151" y="12469"/>
                      <a:pt x="1237" y="12495"/>
                    </a:cubicBezTo>
                    <a:cubicBezTo>
                      <a:pt x="1307" y="12514"/>
                      <a:pt x="1383" y="12539"/>
                      <a:pt x="1470" y="12574"/>
                    </a:cubicBezTo>
                    <a:cubicBezTo>
                      <a:pt x="1554" y="12609"/>
                      <a:pt x="1641" y="12642"/>
                      <a:pt x="1728" y="12685"/>
                    </a:cubicBezTo>
                    <a:cubicBezTo>
                      <a:pt x="1804" y="12745"/>
                      <a:pt x="1616" y="12763"/>
                      <a:pt x="1606" y="12780"/>
                    </a:cubicBezTo>
                    <a:cubicBezTo>
                      <a:pt x="1668" y="12788"/>
                      <a:pt x="1967" y="12891"/>
                      <a:pt x="2002" y="12908"/>
                    </a:cubicBezTo>
                    <a:cubicBezTo>
                      <a:pt x="1942" y="12908"/>
                      <a:pt x="1890" y="12899"/>
                      <a:pt x="1831" y="12883"/>
                    </a:cubicBezTo>
                    <a:lnTo>
                      <a:pt x="1831" y="12883"/>
                    </a:lnTo>
                    <a:cubicBezTo>
                      <a:pt x="2029" y="12986"/>
                      <a:pt x="2191" y="12926"/>
                      <a:pt x="2422" y="13062"/>
                    </a:cubicBezTo>
                    <a:cubicBezTo>
                      <a:pt x="2493" y="13087"/>
                      <a:pt x="2627" y="13187"/>
                      <a:pt x="2670" y="13187"/>
                    </a:cubicBezTo>
                    <a:cubicBezTo>
                      <a:pt x="2674" y="13187"/>
                      <a:pt x="2678" y="13186"/>
                      <a:pt x="2680" y="13184"/>
                    </a:cubicBezTo>
                    <a:cubicBezTo>
                      <a:pt x="2604" y="13114"/>
                      <a:pt x="2595" y="13002"/>
                      <a:pt x="2612" y="12926"/>
                    </a:cubicBezTo>
                    <a:lnTo>
                      <a:pt x="2612" y="12926"/>
                    </a:lnTo>
                    <a:cubicBezTo>
                      <a:pt x="2707" y="12951"/>
                      <a:pt x="2802" y="12978"/>
                      <a:pt x="2905" y="13002"/>
                    </a:cubicBezTo>
                    <a:lnTo>
                      <a:pt x="2878" y="13021"/>
                    </a:lnTo>
                    <a:lnTo>
                      <a:pt x="2938" y="13038"/>
                    </a:lnTo>
                    <a:lnTo>
                      <a:pt x="2938" y="13011"/>
                    </a:lnTo>
                    <a:cubicBezTo>
                      <a:pt x="3041" y="13029"/>
                      <a:pt x="3136" y="13054"/>
                      <a:pt x="3239" y="13081"/>
                    </a:cubicBezTo>
                    <a:cubicBezTo>
                      <a:pt x="3255" y="13141"/>
                      <a:pt x="2981" y="13149"/>
                      <a:pt x="3084" y="13209"/>
                    </a:cubicBezTo>
                    <a:cubicBezTo>
                      <a:pt x="3092" y="13192"/>
                      <a:pt x="3171" y="13192"/>
                      <a:pt x="3204" y="13192"/>
                    </a:cubicBezTo>
                    <a:cubicBezTo>
                      <a:pt x="3290" y="13227"/>
                      <a:pt x="3162" y="13235"/>
                      <a:pt x="3358" y="13268"/>
                    </a:cubicBezTo>
                    <a:cubicBezTo>
                      <a:pt x="3366" y="13257"/>
                      <a:pt x="3384" y="13253"/>
                      <a:pt x="3407" y="13253"/>
                    </a:cubicBezTo>
                    <a:cubicBezTo>
                      <a:pt x="3470" y="13253"/>
                      <a:pt x="3568" y="13284"/>
                      <a:pt x="3576" y="13284"/>
                    </a:cubicBezTo>
                    <a:cubicBezTo>
                      <a:pt x="3581" y="13284"/>
                      <a:pt x="3552" y="13273"/>
                      <a:pt x="3461" y="13235"/>
                    </a:cubicBezTo>
                    <a:lnTo>
                      <a:pt x="3461" y="13235"/>
                    </a:lnTo>
                    <a:cubicBezTo>
                      <a:pt x="3651" y="13252"/>
                      <a:pt x="3659" y="13287"/>
                      <a:pt x="3884" y="13330"/>
                    </a:cubicBezTo>
                    <a:cubicBezTo>
                      <a:pt x="3849" y="13295"/>
                      <a:pt x="3960" y="13260"/>
                      <a:pt x="4098" y="13244"/>
                    </a:cubicBezTo>
                    <a:cubicBezTo>
                      <a:pt x="4183" y="13260"/>
                      <a:pt x="4261" y="13279"/>
                      <a:pt x="4348" y="13295"/>
                    </a:cubicBezTo>
                    <a:cubicBezTo>
                      <a:pt x="4348" y="13295"/>
                      <a:pt x="4356" y="13295"/>
                      <a:pt x="4356" y="13303"/>
                    </a:cubicBezTo>
                    <a:cubicBezTo>
                      <a:pt x="4750" y="13382"/>
                      <a:pt x="4948" y="13458"/>
                      <a:pt x="5308" y="13545"/>
                    </a:cubicBezTo>
                    <a:cubicBezTo>
                      <a:pt x="5343" y="13561"/>
                      <a:pt x="5514" y="13621"/>
                      <a:pt x="5430" y="13629"/>
                    </a:cubicBezTo>
                    <a:cubicBezTo>
                      <a:pt x="5453" y="13629"/>
                      <a:pt x="5474" y="13628"/>
                      <a:pt x="5498" y="13628"/>
                    </a:cubicBezTo>
                    <a:cubicBezTo>
                      <a:pt x="5538" y="13628"/>
                      <a:pt x="5584" y="13631"/>
                      <a:pt x="5653" y="13648"/>
                    </a:cubicBezTo>
                    <a:cubicBezTo>
                      <a:pt x="5710" y="13676"/>
                      <a:pt x="5716" y="13685"/>
                      <a:pt x="5699" y="13685"/>
                    </a:cubicBezTo>
                    <a:cubicBezTo>
                      <a:pt x="5670" y="13685"/>
                      <a:pt x="5580" y="13662"/>
                      <a:pt x="5539" y="13662"/>
                    </a:cubicBezTo>
                    <a:cubicBezTo>
                      <a:pt x="5515" y="13662"/>
                      <a:pt x="5509" y="13671"/>
                      <a:pt x="5549" y="13699"/>
                    </a:cubicBezTo>
                    <a:cubicBezTo>
                      <a:pt x="5556" y="13691"/>
                      <a:pt x="5577" y="13687"/>
                      <a:pt x="5609" y="13687"/>
                    </a:cubicBezTo>
                    <a:cubicBezTo>
                      <a:pt x="5705" y="13687"/>
                      <a:pt x="5893" y="13718"/>
                      <a:pt x="6022" y="13724"/>
                    </a:cubicBezTo>
                    <a:cubicBezTo>
                      <a:pt x="5978" y="13656"/>
                      <a:pt x="5653" y="13629"/>
                      <a:pt x="5490" y="13621"/>
                    </a:cubicBezTo>
                    <a:cubicBezTo>
                      <a:pt x="5490" y="13596"/>
                      <a:pt x="5533" y="13569"/>
                      <a:pt x="5601" y="13561"/>
                    </a:cubicBezTo>
                    <a:cubicBezTo>
                      <a:pt x="5987" y="13648"/>
                      <a:pt x="6374" y="13724"/>
                      <a:pt x="6760" y="13802"/>
                    </a:cubicBezTo>
                    <a:cubicBezTo>
                      <a:pt x="7017" y="13879"/>
                      <a:pt x="7697" y="13982"/>
                      <a:pt x="8083" y="14076"/>
                    </a:cubicBezTo>
                    <a:cubicBezTo>
                      <a:pt x="8143" y="14068"/>
                      <a:pt x="8229" y="14068"/>
                      <a:pt x="8246" y="14060"/>
                    </a:cubicBezTo>
                    <a:cubicBezTo>
                      <a:pt x="8753" y="14128"/>
                      <a:pt x="9260" y="14180"/>
                      <a:pt x="9775" y="14206"/>
                    </a:cubicBezTo>
                    <a:cubicBezTo>
                      <a:pt x="9767" y="14215"/>
                      <a:pt x="9767" y="14223"/>
                      <a:pt x="9775" y="14231"/>
                    </a:cubicBezTo>
                    <a:lnTo>
                      <a:pt x="9973" y="14215"/>
                    </a:lnTo>
                    <a:lnTo>
                      <a:pt x="9990" y="14215"/>
                    </a:lnTo>
                    <a:cubicBezTo>
                      <a:pt x="9990" y="14223"/>
                      <a:pt x="9922" y="14239"/>
                      <a:pt x="9982" y="14248"/>
                    </a:cubicBezTo>
                    <a:cubicBezTo>
                      <a:pt x="9982" y="14239"/>
                      <a:pt x="10017" y="14223"/>
                      <a:pt x="10058" y="14223"/>
                    </a:cubicBezTo>
                    <a:lnTo>
                      <a:pt x="10386" y="14223"/>
                    </a:lnTo>
                    <a:cubicBezTo>
                      <a:pt x="10386" y="14231"/>
                      <a:pt x="10394" y="14231"/>
                      <a:pt x="10402" y="14231"/>
                    </a:cubicBezTo>
                    <a:lnTo>
                      <a:pt x="10676" y="14231"/>
                    </a:lnTo>
                    <a:cubicBezTo>
                      <a:pt x="10687" y="14231"/>
                      <a:pt x="10703" y="14239"/>
                      <a:pt x="10720" y="14239"/>
                    </a:cubicBezTo>
                    <a:cubicBezTo>
                      <a:pt x="10738" y="14231"/>
                      <a:pt x="10755" y="14231"/>
                      <a:pt x="10771" y="14231"/>
                    </a:cubicBezTo>
                    <a:cubicBezTo>
                      <a:pt x="13074" y="14274"/>
                      <a:pt x="15135" y="14223"/>
                      <a:pt x="17489" y="14738"/>
                    </a:cubicBezTo>
                    <a:lnTo>
                      <a:pt x="18013" y="13751"/>
                    </a:lnTo>
                    <a:cubicBezTo>
                      <a:pt x="18073" y="13588"/>
                      <a:pt x="18124" y="13442"/>
                      <a:pt x="18168" y="13295"/>
                    </a:cubicBezTo>
                    <a:cubicBezTo>
                      <a:pt x="18221" y="13235"/>
                      <a:pt x="18280" y="13173"/>
                      <a:pt x="18318" y="13173"/>
                    </a:cubicBezTo>
                    <a:cubicBezTo>
                      <a:pt x="18322" y="13173"/>
                      <a:pt x="18326" y="13174"/>
                      <a:pt x="18330" y="13176"/>
                    </a:cubicBezTo>
                    <a:cubicBezTo>
                      <a:pt x="18322" y="13054"/>
                      <a:pt x="18390" y="12918"/>
                      <a:pt x="18442" y="12753"/>
                    </a:cubicBezTo>
                    <a:cubicBezTo>
                      <a:pt x="18477" y="12669"/>
                      <a:pt x="18493" y="12574"/>
                      <a:pt x="18501" y="12479"/>
                    </a:cubicBezTo>
                    <a:cubicBezTo>
                      <a:pt x="18510" y="12384"/>
                      <a:pt x="18501" y="12281"/>
                      <a:pt x="18468" y="12186"/>
                    </a:cubicBezTo>
                    <a:cubicBezTo>
                      <a:pt x="18472" y="12168"/>
                      <a:pt x="18476" y="12161"/>
                      <a:pt x="18479" y="12161"/>
                    </a:cubicBezTo>
                    <a:cubicBezTo>
                      <a:pt x="18490" y="12161"/>
                      <a:pt x="18502" y="12223"/>
                      <a:pt x="18517" y="12223"/>
                    </a:cubicBezTo>
                    <a:cubicBezTo>
                      <a:pt x="18521" y="12223"/>
                      <a:pt x="18524" y="12220"/>
                      <a:pt x="18528" y="12213"/>
                    </a:cubicBezTo>
                    <a:cubicBezTo>
                      <a:pt x="18477" y="12110"/>
                      <a:pt x="18468" y="11999"/>
                      <a:pt x="18433" y="11774"/>
                    </a:cubicBezTo>
                    <a:lnTo>
                      <a:pt x="18433" y="11774"/>
                    </a:lnTo>
                    <a:lnTo>
                      <a:pt x="18450" y="11792"/>
                    </a:lnTo>
                    <a:cubicBezTo>
                      <a:pt x="18374" y="11491"/>
                      <a:pt x="18279" y="11285"/>
                      <a:pt x="18176" y="11071"/>
                    </a:cubicBezTo>
                    <a:cubicBezTo>
                      <a:pt x="18073" y="10873"/>
                      <a:pt x="17953" y="10659"/>
                      <a:pt x="17755" y="10382"/>
                    </a:cubicBezTo>
                    <a:lnTo>
                      <a:pt x="17747" y="10452"/>
                    </a:lnTo>
                    <a:cubicBezTo>
                      <a:pt x="17660" y="10341"/>
                      <a:pt x="17652" y="10306"/>
                      <a:pt x="17617" y="10246"/>
                    </a:cubicBezTo>
                    <a:cubicBezTo>
                      <a:pt x="17601" y="10238"/>
                      <a:pt x="17591" y="10234"/>
                      <a:pt x="17585" y="10234"/>
                    </a:cubicBezTo>
                    <a:cubicBezTo>
                      <a:pt x="17535" y="10234"/>
                      <a:pt x="17805" y="10504"/>
                      <a:pt x="17740" y="10504"/>
                    </a:cubicBezTo>
                    <a:cubicBezTo>
                      <a:pt x="17734" y="10504"/>
                      <a:pt x="17725" y="10501"/>
                      <a:pt x="17712" y="10496"/>
                    </a:cubicBezTo>
                    <a:cubicBezTo>
                      <a:pt x="17695" y="10393"/>
                      <a:pt x="17531" y="10195"/>
                      <a:pt x="17368" y="10005"/>
                    </a:cubicBezTo>
                    <a:cubicBezTo>
                      <a:pt x="17324" y="9962"/>
                      <a:pt x="17283" y="9910"/>
                      <a:pt x="17273" y="9886"/>
                    </a:cubicBezTo>
                    <a:cubicBezTo>
                      <a:pt x="17265" y="9867"/>
                      <a:pt x="17256" y="9851"/>
                      <a:pt x="17248" y="9834"/>
                    </a:cubicBezTo>
                    <a:cubicBezTo>
                      <a:pt x="17240" y="9816"/>
                      <a:pt x="17232" y="9799"/>
                      <a:pt x="17221" y="9774"/>
                    </a:cubicBezTo>
                    <a:cubicBezTo>
                      <a:pt x="17205" y="9696"/>
                      <a:pt x="17205" y="9628"/>
                      <a:pt x="17221" y="9593"/>
                    </a:cubicBezTo>
                    <a:cubicBezTo>
                      <a:pt x="17211" y="9532"/>
                      <a:pt x="17203" y="9515"/>
                      <a:pt x="17196" y="9515"/>
                    </a:cubicBezTo>
                    <a:cubicBezTo>
                      <a:pt x="17188" y="9515"/>
                      <a:pt x="17180" y="9542"/>
                      <a:pt x="17171" y="9542"/>
                    </a:cubicBezTo>
                    <a:cubicBezTo>
                      <a:pt x="17164" y="9542"/>
                      <a:pt x="17156" y="9525"/>
                      <a:pt x="17145" y="9465"/>
                    </a:cubicBezTo>
                    <a:lnTo>
                      <a:pt x="17170" y="9403"/>
                    </a:lnTo>
                    <a:lnTo>
                      <a:pt x="17129" y="9352"/>
                    </a:lnTo>
                    <a:cubicBezTo>
                      <a:pt x="17110" y="9216"/>
                      <a:pt x="17145" y="9137"/>
                      <a:pt x="17170" y="9137"/>
                    </a:cubicBezTo>
                    <a:cubicBezTo>
                      <a:pt x="17170" y="9172"/>
                      <a:pt x="17188" y="9232"/>
                      <a:pt x="17188" y="9267"/>
                    </a:cubicBezTo>
                    <a:cubicBezTo>
                      <a:pt x="17203" y="9107"/>
                      <a:pt x="17152" y="8828"/>
                      <a:pt x="17145" y="8724"/>
                    </a:cubicBezTo>
                    <a:lnTo>
                      <a:pt x="17145" y="8724"/>
                    </a:lnTo>
                    <a:lnTo>
                      <a:pt x="17145" y="8898"/>
                    </a:lnTo>
                    <a:cubicBezTo>
                      <a:pt x="17077" y="8313"/>
                      <a:pt x="17102" y="7575"/>
                      <a:pt x="17007" y="7000"/>
                    </a:cubicBezTo>
                    <a:lnTo>
                      <a:pt x="16982" y="7043"/>
                    </a:lnTo>
                    <a:cubicBezTo>
                      <a:pt x="16912" y="6604"/>
                      <a:pt x="16990" y="6690"/>
                      <a:pt x="16922" y="6200"/>
                    </a:cubicBezTo>
                    <a:lnTo>
                      <a:pt x="16922" y="6200"/>
                    </a:lnTo>
                    <a:lnTo>
                      <a:pt x="16931" y="6218"/>
                    </a:lnTo>
                    <a:cubicBezTo>
                      <a:pt x="16896" y="6123"/>
                      <a:pt x="16871" y="5994"/>
                      <a:pt x="16852" y="5866"/>
                    </a:cubicBezTo>
                    <a:lnTo>
                      <a:pt x="16852" y="5866"/>
                    </a:lnTo>
                    <a:cubicBezTo>
                      <a:pt x="16859" y="5883"/>
                      <a:pt x="16864" y="5891"/>
                      <a:pt x="16868" y="5891"/>
                    </a:cubicBezTo>
                    <a:cubicBezTo>
                      <a:pt x="16887" y="5891"/>
                      <a:pt x="16887" y="5740"/>
                      <a:pt x="16904" y="5740"/>
                    </a:cubicBezTo>
                    <a:cubicBezTo>
                      <a:pt x="16909" y="5740"/>
                      <a:pt x="16915" y="5751"/>
                      <a:pt x="16922" y="5779"/>
                    </a:cubicBezTo>
                    <a:cubicBezTo>
                      <a:pt x="16809" y="5307"/>
                      <a:pt x="16861" y="5548"/>
                      <a:pt x="16725" y="5247"/>
                    </a:cubicBezTo>
                    <a:lnTo>
                      <a:pt x="16749" y="5169"/>
                    </a:lnTo>
                    <a:cubicBezTo>
                      <a:pt x="16698" y="5066"/>
                      <a:pt x="16681" y="5066"/>
                      <a:pt x="16621" y="4827"/>
                    </a:cubicBezTo>
                    <a:lnTo>
                      <a:pt x="16621" y="4827"/>
                    </a:lnTo>
                    <a:cubicBezTo>
                      <a:pt x="16637" y="4869"/>
                      <a:pt x="16646" y="4884"/>
                      <a:pt x="16652" y="4884"/>
                    </a:cubicBezTo>
                    <a:cubicBezTo>
                      <a:pt x="16666" y="4884"/>
                      <a:pt x="16664" y="4805"/>
                      <a:pt x="16681" y="4805"/>
                    </a:cubicBezTo>
                    <a:cubicBezTo>
                      <a:pt x="16690" y="4805"/>
                      <a:pt x="16703" y="4824"/>
                      <a:pt x="16725" y="4878"/>
                    </a:cubicBezTo>
                    <a:cubicBezTo>
                      <a:pt x="16689" y="4344"/>
                      <a:pt x="16467" y="4157"/>
                      <a:pt x="16500" y="3889"/>
                    </a:cubicBezTo>
                    <a:cubicBezTo>
                      <a:pt x="16479" y="3864"/>
                      <a:pt x="16464" y="3854"/>
                      <a:pt x="16456" y="3854"/>
                    </a:cubicBezTo>
                    <a:cubicBezTo>
                      <a:pt x="16403" y="3854"/>
                      <a:pt x="16544" y="4232"/>
                      <a:pt x="16529" y="4232"/>
                    </a:cubicBezTo>
                    <a:cubicBezTo>
                      <a:pt x="16528" y="4232"/>
                      <a:pt x="16524" y="4227"/>
                      <a:pt x="16518" y="4217"/>
                    </a:cubicBezTo>
                    <a:cubicBezTo>
                      <a:pt x="16518" y="4235"/>
                      <a:pt x="16515" y="4243"/>
                      <a:pt x="16510" y="4243"/>
                    </a:cubicBezTo>
                    <a:cubicBezTo>
                      <a:pt x="16481" y="4243"/>
                      <a:pt x="16390" y="4029"/>
                      <a:pt x="16356" y="3899"/>
                    </a:cubicBezTo>
                    <a:cubicBezTo>
                      <a:pt x="16304" y="3745"/>
                      <a:pt x="16389" y="3590"/>
                      <a:pt x="16217" y="3202"/>
                    </a:cubicBezTo>
                    <a:lnTo>
                      <a:pt x="16217" y="3202"/>
                    </a:lnTo>
                    <a:cubicBezTo>
                      <a:pt x="16234" y="3237"/>
                      <a:pt x="16234" y="3237"/>
                      <a:pt x="16252" y="3281"/>
                    </a:cubicBezTo>
                    <a:cubicBezTo>
                      <a:pt x="16217" y="3126"/>
                      <a:pt x="16098" y="3013"/>
                      <a:pt x="16036" y="2825"/>
                    </a:cubicBezTo>
                    <a:cubicBezTo>
                      <a:pt x="15939" y="2759"/>
                      <a:pt x="15919" y="2618"/>
                      <a:pt x="15852" y="2618"/>
                    </a:cubicBezTo>
                    <a:cubicBezTo>
                      <a:pt x="15849" y="2618"/>
                      <a:pt x="15844" y="2618"/>
                      <a:pt x="15840" y="2619"/>
                    </a:cubicBezTo>
                    <a:cubicBezTo>
                      <a:pt x="15908" y="2722"/>
                      <a:pt x="15976" y="2833"/>
                      <a:pt x="16036" y="2945"/>
                    </a:cubicBezTo>
                    <a:cubicBezTo>
                      <a:pt x="15916" y="2755"/>
                      <a:pt x="15745" y="2627"/>
                      <a:pt x="15582" y="2310"/>
                    </a:cubicBezTo>
                    <a:lnTo>
                      <a:pt x="15582" y="2310"/>
                    </a:lnTo>
                    <a:cubicBezTo>
                      <a:pt x="15607" y="2326"/>
                      <a:pt x="15686" y="2405"/>
                      <a:pt x="15737" y="2456"/>
                    </a:cubicBezTo>
                    <a:cubicBezTo>
                      <a:pt x="15694" y="2361"/>
                      <a:pt x="15607" y="2302"/>
                      <a:pt x="15564" y="2199"/>
                    </a:cubicBezTo>
                    <a:cubicBezTo>
                      <a:pt x="15566" y="2198"/>
                      <a:pt x="15568" y="2198"/>
                      <a:pt x="15571" y="2198"/>
                    </a:cubicBezTo>
                    <a:cubicBezTo>
                      <a:pt x="15614" y="2198"/>
                      <a:pt x="15680" y="2289"/>
                      <a:pt x="15762" y="2394"/>
                    </a:cubicBezTo>
                    <a:cubicBezTo>
                      <a:pt x="15840" y="2516"/>
                      <a:pt x="15925" y="2662"/>
                      <a:pt x="16011" y="2747"/>
                    </a:cubicBezTo>
                    <a:cubicBezTo>
                      <a:pt x="15988" y="2641"/>
                      <a:pt x="15782" y="2446"/>
                      <a:pt x="15832" y="2446"/>
                    </a:cubicBezTo>
                    <a:cubicBezTo>
                      <a:pt x="15839" y="2446"/>
                      <a:pt x="15849" y="2449"/>
                      <a:pt x="15865" y="2456"/>
                    </a:cubicBezTo>
                    <a:cubicBezTo>
                      <a:pt x="15686" y="2370"/>
                      <a:pt x="15642" y="2095"/>
                      <a:pt x="15393" y="1922"/>
                    </a:cubicBezTo>
                    <a:lnTo>
                      <a:pt x="15436" y="1914"/>
                    </a:lnTo>
                    <a:cubicBezTo>
                      <a:pt x="15401" y="1879"/>
                      <a:pt x="15325" y="1819"/>
                      <a:pt x="15263" y="1759"/>
                    </a:cubicBezTo>
                    <a:lnTo>
                      <a:pt x="15263" y="1759"/>
                    </a:lnTo>
                    <a:lnTo>
                      <a:pt x="15418" y="1838"/>
                    </a:lnTo>
                    <a:cubicBezTo>
                      <a:pt x="15222" y="1691"/>
                      <a:pt x="15135" y="1467"/>
                      <a:pt x="14946" y="1347"/>
                    </a:cubicBezTo>
                    <a:lnTo>
                      <a:pt x="14946" y="1347"/>
                    </a:lnTo>
                    <a:cubicBezTo>
                      <a:pt x="15127" y="1494"/>
                      <a:pt x="15127" y="1537"/>
                      <a:pt x="15108" y="1537"/>
                    </a:cubicBezTo>
                    <a:cubicBezTo>
                      <a:pt x="15092" y="1545"/>
                      <a:pt x="15049" y="1537"/>
                      <a:pt x="15108" y="1613"/>
                    </a:cubicBezTo>
                    <a:cubicBezTo>
                      <a:pt x="14997" y="1529"/>
                      <a:pt x="14921" y="1467"/>
                      <a:pt x="14877" y="1415"/>
                    </a:cubicBezTo>
                    <a:cubicBezTo>
                      <a:pt x="14834" y="1364"/>
                      <a:pt x="14809" y="1322"/>
                      <a:pt x="14783" y="1279"/>
                    </a:cubicBezTo>
                    <a:cubicBezTo>
                      <a:pt x="14739" y="1201"/>
                      <a:pt x="14688" y="1116"/>
                      <a:pt x="14449" y="962"/>
                    </a:cubicBezTo>
                    <a:lnTo>
                      <a:pt x="14449" y="962"/>
                    </a:lnTo>
                    <a:cubicBezTo>
                      <a:pt x="14517" y="1010"/>
                      <a:pt x="14592" y="1087"/>
                      <a:pt x="14568" y="1087"/>
                    </a:cubicBezTo>
                    <a:cubicBezTo>
                      <a:pt x="14562" y="1087"/>
                      <a:pt x="14551" y="1083"/>
                      <a:pt x="14533" y="1073"/>
                    </a:cubicBezTo>
                    <a:cubicBezTo>
                      <a:pt x="14438" y="995"/>
                      <a:pt x="14302" y="900"/>
                      <a:pt x="14251" y="832"/>
                    </a:cubicBezTo>
                    <a:cubicBezTo>
                      <a:pt x="14145" y="778"/>
                      <a:pt x="14099" y="759"/>
                      <a:pt x="14086" y="759"/>
                    </a:cubicBezTo>
                    <a:cubicBezTo>
                      <a:pt x="14055" y="759"/>
                      <a:pt x="14182" y="852"/>
                      <a:pt x="14151" y="852"/>
                    </a:cubicBezTo>
                    <a:cubicBezTo>
                      <a:pt x="14145" y="852"/>
                      <a:pt x="14133" y="848"/>
                      <a:pt x="14113" y="840"/>
                    </a:cubicBezTo>
                    <a:cubicBezTo>
                      <a:pt x="14010" y="720"/>
                      <a:pt x="13915" y="764"/>
                      <a:pt x="13744" y="704"/>
                    </a:cubicBezTo>
                    <a:lnTo>
                      <a:pt x="13760" y="661"/>
                    </a:lnTo>
                    <a:cubicBezTo>
                      <a:pt x="13606" y="585"/>
                      <a:pt x="13541" y="567"/>
                      <a:pt x="13505" y="567"/>
                    </a:cubicBezTo>
                    <a:cubicBezTo>
                      <a:pt x="13472" y="567"/>
                      <a:pt x="13462" y="582"/>
                      <a:pt x="13429" y="582"/>
                    </a:cubicBezTo>
                    <a:cubicBezTo>
                      <a:pt x="13396" y="582"/>
                      <a:pt x="13339" y="567"/>
                      <a:pt x="13212" y="506"/>
                    </a:cubicBezTo>
                    <a:lnTo>
                      <a:pt x="13212" y="506"/>
                    </a:lnTo>
                    <a:lnTo>
                      <a:pt x="13408" y="514"/>
                    </a:lnTo>
                    <a:lnTo>
                      <a:pt x="13185" y="455"/>
                    </a:lnTo>
                    <a:lnTo>
                      <a:pt x="13245" y="411"/>
                    </a:lnTo>
                    <a:cubicBezTo>
                      <a:pt x="12995" y="376"/>
                      <a:pt x="12927" y="343"/>
                      <a:pt x="12696" y="273"/>
                    </a:cubicBezTo>
                    <a:lnTo>
                      <a:pt x="12696" y="273"/>
                    </a:lnTo>
                    <a:cubicBezTo>
                      <a:pt x="12724" y="303"/>
                      <a:pt x="12691" y="324"/>
                      <a:pt x="12602" y="324"/>
                    </a:cubicBezTo>
                    <a:cubicBezTo>
                      <a:pt x="12560" y="324"/>
                      <a:pt x="12505" y="319"/>
                      <a:pt x="12439" y="308"/>
                    </a:cubicBezTo>
                    <a:cubicBezTo>
                      <a:pt x="12301" y="257"/>
                      <a:pt x="12523" y="273"/>
                      <a:pt x="12222" y="230"/>
                    </a:cubicBezTo>
                    <a:cubicBezTo>
                      <a:pt x="12261" y="222"/>
                      <a:pt x="12299" y="212"/>
                      <a:pt x="12343" y="212"/>
                    </a:cubicBezTo>
                    <a:cubicBezTo>
                      <a:pt x="12387" y="212"/>
                      <a:pt x="12437" y="222"/>
                      <a:pt x="12499" y="257"/>
                    </a:cubicBezTo>
                    <a:cubicBezTo>
                      <a:pt x="12515" y="248"/>
                      <a:pt x="12575" y="240"/>
                      <a:pt x="12593" y="230"/>
                    </a:cubicBezTo>
                    <a:cubicBezTo>
                      <a:pt x="12515" y="205"/>
                      <a:pt x="12420" y="178"/>
                      <a:pt x="12325" y="162"/>
                    </a:cubicBezTo>
                    <a:cubicBezTo>
                      <a:pt x="12233" y="154"/>
                      <a:pt x="12146" y="145"/>
                      <a:pt x="12095" y="137"/>
                    </a:cubicBezTo>
                    <a:lnTo>
                      <a:pt x="12095" y="137"/>
                    </a:lnTo>
                    <a:cubicBezTo>
                      <a:pt x="12130" y="145"/>
                      <a:pt x="12181" y="154"/>
                      <a:pt x="12206" y="162"/>
                    </a:cubicBezTo>
                    <a:cubicBezTo>
                      <a:pt x="12059" y="162"/>
                      <a:pt x="11913" y="162"/>
                      <a:pt x="11769" y="170"/>
                    </a:cubicBezTo>
                    <a:cubicBezTo>
                      <a:pt x="11699" y="145"/>
                      <a:pt x="11750" y="137"/>
                      <a:pt x="11810" y="137"/>
                    </a:cubicBezTo>
                    <a:cubicBezTo>
                      <a:pt x="11789" y="135"/>
                      <a:pt x="11769" y="134"/>
                      <a:pt x="11750" y="134"/>
                    </a:cubicBezTo>
                    <a:cubicBezTo>
                      <a:pt x="11702" y="134"/>
                      <a:pt x="11656" y="139"/>
                      <a:pt x="11595" y="139"/>
                    </a:cubicBezTo>
                    <a:cubicBezTo>
                      <a:pt x="11574" y="139"/>
                      <a:pt x="11552" y="139"/>
                      <a:pt x="11528" y="137"/>
                    </a:cubicBezTo>
                    <a:cubicBezTo>
                      <a:pt x="11563" y="102"/>
                      <a:pt x="11563" y="59"/>
                      <a:pt x="11742" y="59"/>
                    </a:cubicBezTo>
                    <a:cubicBezTo>
                      <a:pt x="11604" y="59"/>
                      <a:pt x="11468" y="67"/>
                      <a:pt x="11322" y="75"/>
                    </a:cubicBezTo>
                    <a:cubicBezTo>
                      <a:pt x="11295" y="51"/>
                      <a:pt x="11115" y="24"/>
                      <a:pt x="11167" y="7"/>
                    </a:cubicBezTo>
                    <a:cubicBezTo>
                      <a:pt x="11134" y="3"/>
                      <a:pt x="11099" y="1"/>
                      <a:pt x="11064" y="1"/>
                    </a:cubicBezTo>
                    <a:close/>
                  </a:path>
                </a:pathLst>
              </a:custGeom>
              <a:solidFill>
                <a:srgbClr val="FDE3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33"/>
              <p:cNvSpPr/>
              <p:nvPr/>
            </p:nvSpPr>
            <p:spPr>
              <a:xfrm>
                <a:off x="3388450" y="4318625"/>
                <a:ext cx="4350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174" h="63" extrusionOk="0">
                    <a:moveTo>
                      <a:pt x="174" y="1"/>
                    </a:moveTo>
                    <a:lnTo>
                      <a:pt x="174" y="1"/>
                    </a:lnTo>
                    <a:cubicBezTo>
                      <a:pt x="139" y="11"/>
                      <a:pt x="79" y="27"/>
                      <a:pt x="0" y="62"/>
                    </a:cubicBezTo>
                    <a:lnTo>
                      <a:pt x="174" y="1"/>
                    </a:lnTo>
                    <a:close/>
                  </a:path>
                </a:pathLst>
              </a:custGeom>
              <a:solidFill>
                <a:srgbClr val="FDE3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33"/>
              <p:cNvSpPr/>
              <p:nvPr/>
            </p:nvSpPr>
            <p:spPr>
              <a:xfrm>
                <a:off x="3725400" y="4395725"/>
                <a:ext cx="225" cy="700"/>
              </a:xfrm>
              <a:custGeom>
                <a:avLst/>
                <a:gdLst/>
                <a:ahLst/>
                <a:cxnLst/>
                <a:rect l="l" t="t" r="r" b="b"/>
                <a:pathLst>
                  <a:path w="9" h="28" extrusionOk="0">
                    <a:moveTo>
                      <a:pt x="0" y="1"/>
                    </a:moveTo>
                    <a:lnTo>
                      <a:pt x="0" y="27"/>
                    </a:lnTo>
                    <a:cubicBezTo>
                      <a:pt x="8" y="27"/>
                      <a:pt x="0" y="19"/>
                      <a:pt x="0" y="1"/>
                    </a:cubicBezTo>
                    <a:close/>
                  </a:path>
                </a:pathLst>
              </a:custGeom>
              <a:solidFill>
                <a:srgbClr val="FDE3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33"/>
              <p:cNvSpPr/>
              <p:nvPr/>
            </p:nvSpPr>
            <p:spPr>
              <a:xfrm>
                <a:off x="3404375" y="4496425"/>
                <a:ext cx="475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19" h="12" extrusionOk="0">
                    <a:moveTo>
                      <a:pt x="0" y="1"/>
                    </a:moveTo>
                    <a:cubicBezTo>
                      <a:pt x="11" y="9"/>
                      <a:pt x="16" y="12"/>
                      <a:pt x="17" y="12"/>
                    </a:cubicBezTo>
                    <a:cubicBezTo>
                      <a:pt x="18" y="12"/>
                      <a:pt x="13" y="6"/>
                      <a:pt x="9" y="1"/>
                    </a:cubicBezTo>
                    <a:close/>
                  </a:path>
                </a:pathLst>
              </a:custGeom>
              <a:solidFill>
                <a:srgbClr val="FDE3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33"/>
              <p:cNvSpPr/>
              <p:nvPr/>
            </p:nvSpPr>
            <p:spPr>
              <a:xfrm>
                <a:off x="3388450" y="4320375"/>
                <a:ext cx="1250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26" extrusionOk="0">
                    <a:moveTo>
                      <a:pt x="37" y="0"/>
                    </a:moveTo>
                    <a:cubicBezTo>
                      <a:pt x="31" y="0"/>
                      <a:pt x="19" y="3"/>
                      <a:pt x="0" y="9"/>
                    </a:cubicBezTo>
                    <a:cubicBezTo>
                      <a:pt x="19" y="9"/>
                      <a:pt x="27" y="17"/>
                      <a:pt x="36" y="25"/>
                    </a:cubicBezTo>
                    <a:cubicBezTo>
                      <a:pt x="46" y="9"/>
                      <a:pt x="50" y="0"/>
                      <a:pt x="37" y="0"/>
                    </a:cubicBezTo>
                    <a:close/>
                  </a:path>
                </a:pathLst>
              </a:custGeom>
              <a:solidFill>
                <a:srgbClr val="FDE3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33"/>
              <p:cNvSpPr/>
              <p:nvPr/>
            </p:nvSpPr>
            <p:spPr>
              <a:xfrm>
                <a:off x="3372575" y="4494325"/>
                <a:ext cx="2800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52" extrusionOk="0">
                    <a:moveTo>
                      <a:pt x="9" y="0"/>
                    </a:moveTo>
                    <a:lnTo>
                      <a:pt x="9" y="0"/>
                    </a:lnTo>
                    <a:cubicBezTo>
                      <a:pt x="1" y="8"/>
                      <a:pt x="25" y="25"/>
                      <a:pt x="112" y="52"/>
                    </a:cubicBezTo>
                    <a:cubicBezTo>
                      <a:pt x="52" y="25"/>
                      <a:pt x="25" y="17"/>
                      <a:pt x="9" y="0"/>
                    </a:cubicBezTo>
                    <a:close/>
                  </a:path>
                </a:pathLst>
              </a:custGeom>
              <a:solidFill>
                <a:srgbClr val="FDE3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33"/>
              <p:cNvSpPr/>
              <p:nvPr/>
            </p:nvSpPr>
            <p:spPr>
              <a:xfrm>
                <a:off x="3518375" y="4517500"/>
                <a:ext cx="4975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199" h="34" extrusionOk="0">
                    <a:moveTo>
                      <a:pt x="0" y="1"/>
                    </a:moveTo>
                    <a:lnTo>
                      <a:pt x="198" y="34"/>
                    </a:lnTo>
                    <a:lnTo>
                      <a:pt x="198" y="34"/>
                    </a:lnTo>
                    <a:lnTo>
                      <a:pt x="138" y="1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DE3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33"/>
              <p:cNvSpPr/>
              <p:nvPr/>
            </p:nvSpPr>
            <p:spPr>
              <a:xfrm>
                <a:off x="3464050" y="4510400"/>
                <a:ext cx="2600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52" extrusionOk="0">
                    <a:moveTo>
                      <a:pt x="17" y="0"/>
                    </a:moveTo>
                    <a:lnTo>
                      <a:pt x="1" y="52"/>
                    </a:lnTo>
                    <a:lnTo>
                      <a:pt x="104" y="52"/>
                    </a:lnTo>
                    <a:cubicBezTo>
                      <a:pt x="52" y="35"/>
                      <a:pt x="44" y="19"/>
                      <a:pt x="17" y="0"/>
                    </a:cubicBezTo>
                    <a:close/>
                  </a:path>
                </a:pathLst>
              </a:custGeom>
              <a:solidFill>
                <a:srgbClr val="FDE3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33"/>
              <p:cNvSpPr/>
              <p:nvPr/>
            </p:nvSpPr>
            <p:spPr>
              <a:xfrm>
                <a:off x="3445600" y="4508850"/>
                <a:ext cx="7400" cy="95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38" extrusionOk="0">
                    <a:moveTo>
                      <a:pt x="58" y="1"/>
                    </a:moveTo>
                    <a:cubicBezTo>
                      <a:pt x="11" y="1"/>
                      <a:pt x="1" y="7"/>
                      <a:pt x="145" y="37"/>
                    </a:cubicBezTo>
                    <a:cubicBezTo>
                      <a:pt x="152" y="33"/>
                      <a:pt x="173" y="31"/>
                      <a:pt x="196" y="31"/>
                    </a:cubicBezTo>
                    <a:cubicBezTo>
                      <a:pt x="216" y="31"/>
                      <a:pt x="239" y="32"/>
                      <a:pt x="255" y="32"/>
                    </a:cubicBezTo>
                    <a:cubicBezTo>
                      <a:pt x="289" y="32"/>
                      <a:pt x="295" y="28"/>
                      <a:pt x="196" y="2"/>
                    </a:cubicBezTo>
                    <a:cubicBezTo>
                      <a:pt x="193" y="3"/>
                      <a:pt x="186" y="4"/>
                      <a:pt x="175" y="4"/>
                    </a:cubicBezTo>
                    <a:cubicBezTo>
                      <a:pt x="145" y="4"/>
                      <a:pt x="92" y="1"/>
                      <a:pt x="58" y="1"/>
                    </a:cubicBezTo>
                    <a:close/>
                  </a:path>
                </a:pathLst>
              </a:custGeom>
              <a:solidFill>
                <a:srgbClr val="FDE3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33"/>
              <p:cNvSpPr/>
              <p:nvPr/>
            </p:nvSpPr>
            <p:spPr>
              <a:xfrm>
                <a:off x="3471775" y="4272700"/>
                <a:ext cx="347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1" extrusionOk="0">
                    <a:moveTo>
                      <a:pt x="139" y="1"/>
                    </a:moveTo>
                    <a:lnTo>
                      <a:pt x="1" y="44"/>
                    </a:lnTo>
                    <a:lnTo>
                      <a:pt x="1" y="61"/>
                    </a:lnTo>
                    <a:cubicBezTo>
                      <a:pt x="36" y="61"/>
                      <a:pt x="69" y="44"/>
                      <a:pt x="139" y="1"/>
                    </a:cubicBezTo>
                    <a:close/>
                  </a:path>
                </a:pathLst>
              </a:custGeom>
              <a:solidFill>
                <a:srgbClr val="FDE3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33"/>
              <p:cNvSpPr/>
              <p:nvPr/>
            </p:nvSpPr>
            <p:spPr>
              <a:xfrm>
                <a:off x="3497975" y="4366025"/>
                <a:ext cx="26450" cy="29875"/>
              </a:xfrm>
              <a:custGeom>
                <a:avLst/>
                <a:gdLst/>
                <a:ahLst/>
                <a:cxnLst/>
                <a:rect l="l" t="t" r="r" b="b"/>
                <a:pathLst>
                  <a:path w="1058" h="1195" extrusionOk="0">
                    <a:moveTo>
                      <a:pt x="367" y="1"/>
                    </a:moveTo>
                    <a:cubicBezTo>
                      <a:pt x="310" y="1"/>
                      <a:pt x="254" y="15"/>
                      <a:pt x="206" y="46"/>
                    </a:cubicBezTo>
                    <a:cubicBezTo>
                      <a:pt x="52" y="150"/>
                      <a:pt x="0" y="347"/>
                      <a:pt x="87" y="502"/>
                    </a:cubicBezTo>
                    <a:cubicBezTo>
                      <a:pt x="190" y="681"/>
                      <a:pt x="293" y="855"/>
                      <a:pt x="396" y="1034"/>
                    </a:cubicBezTo>
                    <a:cubicBezTo>
                      <a:pt x="454" y="1132"/>
                      <a:pt x="573" y="1195"/>
                      <a:pt x="689" y="1195"/>
                    </a:cubicBezTo>
                    <a:cubicBezTo>
                      <a:pt x="746" y="1195"/>
                      <a:pt x="803" y="1179"/>
                      <a:pt x="851" y="1145"/>
                    </a:cubicBezTo>
                    <a:cubicBezTo>
                      <a:pt x="1006" y="1052"/>
                      <a:pt x="1058" y="855"/>
                      <a:pt x="971" y="692"/>
                    </a:cubicBezTo>
                    <a:cubicBezTo>
                      <a:pt x="868" y="519"/>
                      <a:pt x="765" y="339"/>
                      <a:pt x="662" y="166"/>
                    </a:cubicBezTo>
                    <a:cubicBezTo>
                      <a:pt x="604" y="62"/>
                      <a:pt x="484" y="1"/>
                      <a:pt x="367" y="1"/>
                    </a:cubicBezTo>
                    <a:close/>
                  </a:path>
                </a:pathLst>
              </a:custGeom>
              <a:solidFill>
                <a:srgbClr val="3B52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33"/>
              <p:cNvSpPr/>
              <p:nvPr/>
            </p:nvSpPr>
            <p:spPr>
              <a:xfrm>
                <a:off x="3516675" y="4407550"/>
                <a:ext cx="24300" cy="26650"/>
              </a:xfrm>
              <a:custGeom>
                <a:avLst/>
                <a:gdLst/>
                <a:ahLst/>
                <a:cxnLst/>
                <a:rect l="l" t="t" r="r" b="b"/>
                <a:pathLst>
                  <a:path w="972" h="1066" extrusionOk="0">
                    <a:moveTo>
                      <a:pt x="378" y="0"/>
                    </a:moveTo>
                    <a:cubicBezTo>
                      <a:pt x="319" y="0"/>
                      <a:pt x="259" y="16"/>
                      <a:pt x="206" y="51"/>
                    </a:cubicBezTo>
                    <a:cubicBezTo>
                      <a:pt x="52" y="154"/>
                      <a:pt x="0" y="344"/>
                      <a:pt x="95" y="507"/>
                    </a:cubicBezTo>
                    <a:cubicBezTo>
                      <a:pt x="163" y="637"/>
                      <a:pt x="239" y="773"/>
                      <a:pt x="310" y="902"/>
                    </a:cubicBezTo>
                    <a:cubicBezTo>
                      <a:pt x="365" y="1004"/>
                      <a:pt x="482" y="1065"/>
                      <a:pt x="597" y="1065"/>
                    </a:cubicBezTo>
                    <a:cubicBezTo>
                      <a:pt x="656" y="1065"/>
                      <a:pt x="715" y="1049"/>
                      <a:pt x="765" y="1014"/>
                    </a:cubicBezTo>
                    <a:cubicBezTo>
                      <a:pt x="920" y="919"/>
                      <a:pt x="971" y="721"/>
                      <a:pt x="885" y="558"/>
                    </a:cubicBezTo>
                    <a:cubicBezTo>
                      <a:pt x="817" y="430"/>
                      <a:pt x="738" y="301"/>
                      <a:pt x="670" y="164"/>
                    </a:cubicBezTo>
                    <a:cubicBezTo>
                      <a:pt x="613" y="62"/>
                      <a:pt x="496" y="0"/>
                      <a:pt x="378" y="0"/>
                    </a:cubicBezTo>
                    <a:close/>
                  </a:path>
                </a:pathLst>
              </a:custGeom>
              <a:solidFill>
                <a:srgbClr val="3B52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33"/>
              <p:cNvSpPr/>
              <p:nvPr/>
            </p:nvSpPr>
            <p:spPr>
              <a:xfrm>
                <a:off x="3543050" y="4450275"/>
                <a:ext cx="22150" cy="23425"/>
              </a:xfrm>
              <a:custGeom>
                <a:avLst/>
                <a:gdLst/>
                <a:ahLst/>
                <a:cxnLst/>
                <a:rect l="l" t="t" r="r" b="b"/>
                <a:pathLst>
                  <a:path w="886" h="937" extrusionOk="0">
                    <a:moveTo>
                      <a:pt x="340" y="1"/>
                    </a:moveTo>
                    <a:cubicBezTo>
                      <a:pt x="278" y="1"/>
                      <a:pt x="211" y="15"/>
                      <a:pt x="164" y="43"/>
                    </a:cubicBezTo>
                    <a:cubicBezTo>
                      <a:pt x="96" y="94"/>
                      <a:pt x="36" y="164"/>
                      <a:pt x="19" y="249"/>
                    </a:cubicBezTo>
                    <a:cubicBezTo>
                      <a:pt x="1" y="327"/>
                      <a:pt x="1" y="430"/>
                      <a:pt x="52" y="498"/>
                    </a:cubicBezTo>
                    <a:cubicBezTo>
                      <a:pt x="122" y="593"/>
                      <a:pt x="190" y="680"/>
                      <a:pt x="258" y="775"/>
                    </a:cubicBezTo>
                    <a:cubicBezTo>
                      <a:pt x="318" y="843"/>
                      <a:pt x="370" y="902"/>
                      <a:pt x="465" y="929"/>
                    </a:cubicBezTo>
                    <a:cubicBezTo>
                      <a:pt x="488" y="934"/>
                      <a:pt x="514" y="937"/>
                      <a:pt x="540" y="937"/>
                    </a:cubicBezTo>
                    <a:cubicBezTo>
                      <a:pt x="602" y="937"/>
                      <a:pt x="666" y="922"/>
                      <a:pt x="714" y="886"/>
                    </a:cubicBezTo>
                    <a:cubicBezTo>
                      <a:pt x="792" y="843"/>
                      <a:pt x="852" y="775"/>
                      <a:pt x="869" y="688"/>
                    </a:cubicBezTo>
                    <a:cubicBezTo>
                      <a:pt x="885" y="601"/>
                      <a:pt x="885" y="498"/>
                      <a:pt x="834" y="430"/>
                    </a:cubicBezTo>
                    <a:cubicBezTo>
                      <a:pt x="766" y="344"/>
                      <a:pt x="698" y="249"/>
                      <a:pt x="627" y="164"/>
                    </a:cubicBezTo>
                    <a:cubicBezTo>
                      <a:pt x="568" y="86"/>
                      <a:pt x="516" y="35"/>
                      <a:pt x="421" y="10"/>
                    </a:cubicBezTo>
                    <a:cubicBezTo>
                      <a:pt x="397" y="4"/>
                      <a:pt x="369" y="1"/>
                      <a:pt x="340" y="1"/>
                    </a:cubicBezTo>
                    <a:close/>
                  </a:path>
                </a:pathLst>
              </a:custGeom>
              <a:solidFill>
                <a:srgbClr val="3B52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33"/>
              <p:cNvSpPr/>
              <p:nvPr/>
            </p:nvSpPr>
            <p:spPr>
              <a:xfrm>
                <a:off x="3568000" y="4487675"/>
                <a:ext cx="21250" cy="2212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885" extrusionOk="0">
                    <a:moveTo>
                      <a:pt x="334" y="0"/>
                    </a:moveTo>
                    <a:cubicBezTo>
                      <a:pt x="258" y="0"/>
                      <a:pt x="155" y="33"/>
                      <a:pt x="104" y="103"/>
                    </a:cubicBezTo>
                    <a:cubicBezTo>
                      <a:pt x="42" y="163"/>
                      <a:pt x="1" y="247"/>
                      <a:pt x="9" y="334"/>
                    </a:cubicBezTo>
                    <a:cubicBezTo>
                      <a:pt x="9" y="429"/>
                      <a:pt x="52" y="497"/>
                      <a:pt x="112" y="575"/>
                    </a:cubicBezTo>
                    <a:cubicBezTo>
                      <a:pt x="172" y="643"/>
                      <a:pt x="223" y="722"/>
                      <a:pt x="283" y="790"/>
                    </a:cubicBezTo>
                    <a:cubicBezTo>
                      <a:pt x="334" y="849"/>
                      <a:pt x="446" y="884"/>
                      <a:pt x="516" y="884"/>
                    </a:cubicBezTo>
                    <a:cubicBezTo>
                      <a:pt x="600" y="884"/>
                      <a:pt x="695" y="849"/>
                      <a:pt x="755" y="781"/>
                    </a:cubicBezTo>
                    <a:cubicBezTo>
                      <a:pt x="807" y="722"/>
                      <a:pt x="850" y="635"/>
                      <a:pt x="850" y="548"/>
                    </a:cubicBezTo>
                    <a:cubicBezTo>
                      <a:pt x="842" y="454"/>
                      <a:pt x="807" y="386"/>
                      <a:pt x="747" y="309"/>
                    </a:cubicBezTo>
                    <a:cubicBezTo>
                      <a:pt x="687" y="239"/>
                      <a:pt x="627" y="163"/>
                      <a:pt x="576" y="93"/>
                    </a:cubicBezTo>
                    <a:cubicBezTo>
                      <a:pt x="524" y="33"/>
                      <a:pt x="413" y="0"/>
                      <a:pt x="334" y="0"/>
                    </a:cubicBezTo>
                    <a:close/>
                  </a:path>
                </a:pathLst>
              </a:custGeom>
              <a:solidFill>
                <a:srgbClr val="3B52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33"/>
              <p:cNvSpPr/>
              <p:nvPr/>
            </p:nvSpPr>
            <p:spPr>
              <a:xfrm>
                <a:off x="3548425" y="4377900"/>
                <a:ext cx="26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1028" extrusionOk="0">
                    <a:moveTo>
                      <a:pt x="388" y="1"/>
                    </a:moveTo>
                    <a:cubicBezTo>
                      <a:pt x="267" y="1"/>
                      <a:pt x="141" y="67"/>
                      <a:pt x="87" y="173"/>
                    </a:cubicBezTo>
                    <a:cubicBezTo>
                      <a:pt x="0" y="345"/>
                      <a:pt x="62" y="526"/>
                      <a:pt x="217" y="629"/>
                    </a:cubicBezTo>
                    <a:lnTo>
                      <a:pt x="225" y="629"/>
                    </a:lnTo>
                    <a:cubicBezTo>
                      <a:pt x="233" y="637"/>
                      <a:pt x="241" y="637"/>
                      <a:pt x="250" y="645"/>
                    </a:cubicBezTo>
                    <a:cubicBezTo>
                      <a:pt x="268" y="662"/>
                      <a:pt x="293" y="705"/>
                      <a:pt x="320" y="714"/>
                    </a:cubicBezTo>
                    <a:cubicBezTo>
                      <a:pt x="320" y="722"/>
                      <a:pt x="328" y="732"/>
                      <a:pt x="336" y="740"/>
                    </a:cubicBezTo>
                    <a:cubicBezTo>
                      <a:pt x="342" y="758"/>
                      <a:pt x="370" y="816"/>
                      <a:pt x="373" y="816"/>
                    </a:cubicBezTo>
                    <a:cubicBezTo>
                      <a:pt x="374" y="816"/>
                      <a:pt x="371" y="807"/>
                      <a:pt x="361" y="784"/>
                    </a:cubicBezTo>
                    <a:lnTo>
                      <a:pt x="361" y="784"/>
                    </a:lnTo>
                    <a:cubicBezTo>
                      <a:pt x="396" y="868"/>
                      <a:pt x="431" y="938"/>
                      <a:pt x="516" y="990"/>
                    </a:cubicBezTo>
                    <a:cubicBezTo>
                      <a:pt x="562" y="1012"/>
                      <a:pt x="624" y="1027"/>
                      <a:pt x="682" y="1027"/>
                    </a:cubicBezTo>
                    <a:cubicBezTo>
                      <a:pt x="711" y="1027"/>
                      <a:pt x="740" y="1023"/>
                      <a:pt x="765" y="1014"/>
                    </a:cubicBezTo>
                    <a:cubicBezTo>
                      <a:pt x="920" y="963"/>
                      <a:pt x="1074" y="773"/>
                      <a:pt x="1006" y="602"/>
                    </a:cubicBezTo>
                    <a:cubicBezTo>
                      <a:pt x="903" y="371"/>
                      <a:pt x="757" y="182"/>
                      <a:pt x="542" y="44"/>
                    </a:cubicBezTo>
                    <a:cubicBezTo>
                      <a:pt x="497" y="14"/>
                      <a:pt x="443" y="1"/>
                      <a:pt x="388" y="1"/>
                    </a:cubicBezTo>
                    <a:close/>
                  </a:path>
                </a:pathLst>
              </a:custGeom>
              <a:solidFill>
                <a:srgbClr val="3B52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33"/>
              <p:cNvSpPr/>
              <p:nvPr/>
            </p:nvSpPr>
            <p:spPr>
              <a:xfrm>
                <a:off x="3575725" y="4417400"/>
                <a:ext cx="29200" cy="3102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241" extrusionOk="0">
                    <a:moveTo>
                      <a:pt x="376" y="1"/>
                    </a:moveTo>
                    <a:cubicBezTo>
                      <a:pt x="322" y="1"/>
                      <a:pt x="267" y="15"/>
                      <a:pt x="215" y="45"/>
                    </a:cubicBezTo>
                    <a:cubicBezTo>
                      <a:pt x="69" y="139"/>
                      <a:pt x="1" y="354"/>
                      <a:pt x="104" y="508"/>
                    </a:cubicBezTo>
                    <a:cubicBezTo>
                      <a:pt x="232" y="698"/>
                      <a:pt x="362" y="886"/>
                      <a:pt x="489" y="1075"/>
                    </a:cubicBezTo>
                    <a:cubicBezTo>
                      <a:pt x="559" y="1179"/>
                      <a:pt x="667" y="1240"/>
                      <a:pt x="780" y="1240"/>
                    </a:cubicBezTo>
                    <a:cubicBezTo>
                      <a:pt x="835" y="1240"/>
                      <a:pt x="892" y="1226"/>
                      <a:pt x="945" y="1195"/>
                    </a:cubicBezTo>
                    <a:cubicBezTo>
                      <a:pt x="1091" y="1110"/>
                      <a:pt x="1168" y="886"/>
                      <a:pt x="1064" y="739"/>
                    </a:cubicBezTo>
                    <a:cubicBezTo>
                      <a:pt x="937" y="544"/>
                      <a:pt x="807" y="354"/>
                      <a:pt x="671" y="164"/>
                    </a:cubicBezTo>
                    <a:cubicBezTo>
                      <a:pt x="606" y="64"/>
                      <a:pt x="493" y="1"/>
                      <a:pt x="376" y="1"/>
                    </a:cubicBezTo>
                    <a:close/>
                  </a:path>
                </a:pathLst>
              </a:custGeom>
              <a:solidFill>
                <a:srgbClr val="3B52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33"/>
              <p:cNvSpPr/>
              <p:nvPr/>
            </p:nvSpPr>
            <p:spPr>
              <a:xfrm>
                <a:off x="3604700" y="4455750"/>
                <a:ext cx="23875" cy="2665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1066" extrusionOk="0">
                    <a:moveTo>
                      <a:pt x="368" y="1"/>
                    </a:moveTo>
                    <a:cubicBezTo>
                      <a:pt x="308" y="1"/>
                      <a:pt x="248" y="16"/>
                      <a:pt x="198" y="48"/>
                    </a:cubicBezTo>
                    <a:cubicBezTo>
                      <a:pt x="44" y="152"/>
                      <a:pt x="0" y="339"/>
                      <a:pt x="87" y="504"/>
                    </a:cubicBezTo>
                    <a:cubicBezTo>
                      <a:pt x="155" y="640"/>
                      <a:pt x="223" y="770"/>
                      <a:pt x="293" y="906"/>
                    </a:cubicBezTo>
                    <a:cubicBezTo>
                      <a:pt x="349" y="1008"/>
                      <a:pt x="466" y="1066"/>
                      <a:pt x="582" y="1066"/>
                    </a:cubicBezTo>
                    <a:cubicBezTo>
                      <a:pt x="641" y="1066"/>
                      <a:pt x="699" y="1051"/>
                      <a:pt x="749" y="1019"/>
                    </a:cubicBezTo>
                    <a:cubicBezTo>
                      <a:pt x="911" y="916"/>
                      <a:pt x="955" y="727"/>
                      <a:pt x="868" y="564"/>
                    </a:cubicBezTo>
                    <a:cubicBezTo>
                      <a:pt x="800" y="426"/>
                      <a:pt x="730" y="298"/>
                      <a:pt x="654" y="160"/>
                    </a:cubicBezTo>
                    <a:cubicBezTo>
                      <a:pt x="602" y="58"/>
                      <a:pt x="484" y="1"/>
                      <a:pt x="368" y="1"/>
                    </a:cubicBezTo>
                    <a:close/>
                  </a:path>
                </a:pathLst>
              </a:custGeom>
              <a:solidFill>
                <a:srgbClr val="3B52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33"/>
              <p:cNvSpPr/>
              <p:nvPr/>
            </p:nvSpPr>
            <p:spPr>
              <a:xfrm>
                <a:off x="3628750" y="4488850"/>
                <a:ext cx="22550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902" h="838" extrusionOk="0">
                    <a:moveTo>
                      <a:pt x="361" y="0"/>
                    </a:moveTo>
                    <a:cubicBezTo>
                      <a:pt x="271" y="0"/>
                      <a:pt x="181" y="32"/>
                      <a:pt x="121" y="97"/>
                    </a:cubicBezTo>
                    <a:cubicBezTo>
                      <a:pt x="1" y="236"/>
                      <a:pt x="1" y="442"/>
                      <a:pt x="129" y="572"/>
                    </a:cubicBezTo>
                    <a:cubicBezTo>
                      <a:pt x="189" y="631"/>
                      <a:pt x="250" y="691"/>
                      <a:pt x="310" y="743"/>
                    </a:cubicBezTo>
                    <a:cubicBezTo>
                      <a:pt x="369" y="806"/>
                      <a:pt x="455" y="837"/>
                      <a:pt x="542" y="837"/>
                    </a:cubicBezTo>
                    <a:cubicBezTo>
                      <a:pt x="632" y="837"/>
                      <a:pt x="722" y="803"/>
                      <a:pt x="782" y="734"/>
                    </a:cubicBezTo>
                    <a:cubicBezTo>
                      <a:pt x="902" y="596"/>
                      <a:pt x="902" y="398"/>
                      <a:pt x="766" y="262"/>
                    </a:cubicBezTo>
                    <a:lnTo>
                      <a:pt x="593" y="89"/>
                    </a:lnTo>
                    <a:cubicBezTo>
                      <a:pt x="534" y="30"/>
                      <a:pt x="448" y="0"/>
                      <a:pt x="361" y="0"/>
                    </a:cubicBezTo>
                    <a:close/>
                  </a:path>
                </a:pathLst>
              </a:custGeom>
              <a:solidFill>
                <a:srgbClr val="3B52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33"/>
              <p:cNvSpPr/>
              <p:nvPr/>
            </p:nvSpPr>
            <p:spPr>
              <a:xfrm>
                <a:off x="3600425" y="4369325"/>
                <a:ext cx="30475" cy="35325"/>
              </a:xfrm>
              <a:custGeom>
                <a:avLst/>
                <a:gdLst/>
                <a:ahLst/>
                <a:cxnLst/>
                <a:rect l="l" t="t" r="r" b="b"/>
                <a:pathLst>
                  <a:path w="1219" h="1413" extrusionOk="0">
                    <a:moveTo>
                      <a:pt x="357" y="1"/>
                    </a:moveTo>
                    <a:cubicBezTo>
                      <a:pt x="297" y="1"/>
                      <a:pt x="237" y="15"/>
                      <a:pt x="188" y="44"/>
                    </a:cubicBezTo>
                    <a:cubicBezTo>
                      <a:pt x="25" y="137"/>
                      <a:pt x="0" y="335"/>
                      <a:pt x="76" y="498"/>
                    </a:cubicBezTo>
                    <a:cubicBezTo>
                      <a:pt x="223" y="799"/>
                      <a:pt x="404" y="1065"/>
                      <a:pt x="610" y="1322"/>
                    </a:cubicBezTo>
                    <a:cubicBezTo>
                      <a:pt x="661" y="1386"/>
                      <a:pt x="739" y="1413"/>
                      <a:pt x="820" y="1413"/>
                    </a:cubicBezTo>
                    <a:cubicBezTo>
                      <a:pt x="916" y="1413"/>
                      <a:pt x="1016" y="1375"/>
                      <a:pt x="1082" y="1314"/>
                    </a:cubicBezTo>
                    <a:cubicBezTo>
                      <a:pt x="1218" y="1168"/>
                      <a:pt x="1186" y="980"/>
                      <a:pt x="1064" y="842"/>
                    </a:cubicBezTo>
                    <a:cubicBezTo>
                      <a:pt x="901" y="628"/>
                      <a:pt x="765" y="395"/>
                      <a:pt x="652" y="164"/>
                    </a:cubicBezTo>
                    <a:cubicBezTo>
                      <a:pt x="596" y="56"/>
                      <a:pt x="475" y="1"/>
                      <a:pt x="357" y="1"/>
                    </a:cubicBezTo>
                    <a:close/>
                  </a:path>
                </a:pathLst>
              </a:custGeom>
              <a:solidFill>
                <a:srgbClr val="3B52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33"/>
              <p:cNvSpPr/>
              <p:nvPr/>
            </p:nvSpPr>
            <p:spPr>
              <a:xfrm>
                <a:off x="3626175" y="4409850"/>
                <a:ext cx="23425" cy="244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976" extrusionOk="0">
                    <a:moveTo>
                      <a:pt x="376" y="0"/>
                    </a:moveTo>
                    <a:cubicBezTo>
                      <a:pt x="319" y="0"/>
                      <a:pt x="263" y="15"/>
                      <a:pt x="215" y="46"/>
                    </a:cubicBezTo>
                    <a:cubicBezTo>
                      <a:pt x="61" y="149"/>
                      <a:pt x="1" y="338"/>
                      <a:pt x="96" y="501"/>
                    </a:cubicBezTo>
                    <a:cubicBezTo>
                      <a:pt x="156" y="604"/>
                      <a:pt x="215" y="707"/>
                      <a:pt x="267" y="810"/>
                    </a:cubicBezTo>
                    <a:cubicBezTo>
                      <a:pt x="325" y="914"/>
                      <a:pt x="445" y="976"/>
                      <a:pt x="562" y="976"/>
                    </a:cubicBezTo>
                    <a:cubicBezTo>
                      <a:pt x="618" y="976"/>
                      <a:pt x="674" y="961"/>
                      <a:pt x="722" y="930"/>
                    </a:cubicBezTo>
                    <a:cubicBezTo>
                      <a:pt x="877" y="827"/>
                      <a:pt x="937" y="629"/>
                      <a:pt x="842" y="466"/>
                    </a:cubicBezTo>
                    <a:cubicBezTo>
                      <a:pt x="782" y="363"/>
                      <a:pt x="731" y="260"/>
                      <a:pt x="671" y="165"/>
                    </a:cubicBezTo>
                    <a:cubicBezTo>
                      <a:pt x="613" y="61"/>
                      <a:pt x="493" y="0"/>
                      <a:pt x="376" y="0"/>
                    </a:cubicBezTo>
                    <a:close/>
                  </a:path>
                </a:pathLst>
              </a:custGeom>
              <a:solidFill>
                <a:srgbClr val="3B52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33"/>
              <p:cNvSpPr/>
              <p:nvPr/>
            </p:nvSpPr>
            <p:spPr>
              <a:xfrm>
                <a:off x="3652150" y="4447175"/>
                <a:ext cx="23850" cy="2325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930" extrusionOk="0">
                    <a:moveTo>
                      <a:pt x="372" y="0"/>
                    </a:moveTo>
                    <a:cubicBezTo>
                      <a:pt x="318" y="0"/>
                      <a:pt x="264" y="15"/>
                      <a:pt x="215" y="47"/>
                    </a:cubicBezTo>
                    <a:cubicBezTo>
                      <a:pt x="69" y="142"/>
                      <a:pt x="1" y="348"/>
                      <a:pt x="104" y="503"/>
                    </a:cubicBezTo>
                    <a:lnTo>
                      <a:pt x="275" y="769"/>
                    </a:lnTo>
                    <a:cubicBezTo>
                      <a:pt x="338" y="867"/>
                      <a:pt x="452" y="930"/>
                      <a:pt x="566" y="930"/>
                    </a:cubicBezTo>
                    <a:cubicBezTo>
                      <a:pt x="623" y="930"/>
                      <a:pt x="679" y="914"/>
                      <a:pt x="731" y="880"/>
                    </a:cubicBezTo>
                    <a:cubicBezTo>
                      <a:pt x="877" y="785"/>
                      <a:pt x="953" y="579"/>
                      <a:pt x="850" y="424"/>
                    </a:cubicBezTo>
                    <a:lnTo>
                      <a:pt x="671" y="167"/>
                    </a:lnTo>
                    <a:cubicBezTo>
                      <a:pt x="606" y="68"/>
                      <a:pt x="489" y="0"/>
                      <a:pt x="372" y="0"/>
                    </a:cubicBezTo>
                    <a:close/>
                  </a:path>
                </a:pathLst>
              </a:custGeom>
              <a:solidFill>
                <a:srgbClr val="3B52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33"/>
              <p:cNvSpPr/>
              <p:nvPr/>
            </p:nvSpPr>
            <p:spPr>
              <a:xfrm>
                <a:off x="3677050" y="4483350"/>
                <a:ext cx="26475" cy="25500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1020" extrusionOk="0">
                    <a:moveTo>
                      <a:pt x="404" y="0"/>
                    </a:moveTo>
                    <a:cubicBezTo>
                      <a:pt x="343" y="0"/>
                      <a:pt x="280" y="13"/>
                      <a:pt x="233" y="43"/>
                    </a:cubicBezTo>
                    <a:cubicBezTo>
                      <a:pt x="87" y="138"/>
                      <a:pt x="1" y="352"/>
                      <a:pt x="112" y="507"/>
                    </a:cubicBezTo>
                    <a:cubicBezTo>
                      <a:pt x="198" y="618"/>
                      <a:pt x="285" y="740"/>
                      <a:pt x="370" y="860"/>
                    </a:cubicBezTo>
                    <a:cubicBezTo>
                      <a:pt x="431" y="928"/>
                      <a:pt x="483" y="987"/>
                      <a:pt x="576" y="1006"/>
                    </a:cubicBezTo>
                    <a:cubicBezTo>
                      <a:pt x="604" y="1015"/>
                      <a:pt x="634" y="1019"/>
                      <a:pt x="666" y="1019"/>
                    </a:cubicBezTo>
                    <a:cubicBezTo>
                      <a:pt x="723" y="1019"/>
                      <a:pt x="781" y="1004"/>
                      <a:pt x="825" y="971"/>
                    </a:cubicBezTo>
                    <a:cubicBezTo>
                      <a:pt x="971" y="884"/>
                      <a:pt x="1058" y="670"/>
                      <a:pt x="947" y="515"/>
                    </a:cubicBezTo>
                    <a:cubicBezTo>
                      <a:pt x="860" y="396"/>
                      <a:pt x="774" y="284"/>
                      <a:pt x="689" y="163"/>
                    </a:cubicBezTo>
                    <a:cubicBezTo>
                      <a:pt x="627" y="87"/>
                      <a:pt x="576" y="35"/>
                      <a:pt x="483" y="8"/>
                    </a:cubicBezTo>
                    <a:cubicBezTo>
                      <a:pt x="458" y="3"/>
                      <a:pt x="431" y="0"/>
                      <a:pt x="404" y="0"/>
                    </a:cubicBezTo>
                    <a:close/>
                  </a:path>
                </a:pathLst>
              </a:custGeom>
              <a:solidFill>
                <a:srgbClr val="3B52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33"/>
              <p:cNvSpPr/>
              <p:nvPr/>
            </p:nvSpPr>
            <p:spPr>
              <a:xfrm>
                <a:off x="3486150" y="4437300"/>
                <a:ext cx="26000" cy="255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20" extrusionOk="0">
                    <a:moveTo>
                      <a:pt x="376" y="1"/>
                    </a:moveTo>
                    <a:cubicBezTo>
                      <a:pt x="283" y="1"/>
                      <a:pt x="189" y="35"/>
                      <a:pt x="131" y="98"/>
                    </a:cubicBezTo>
                    <a:cubicBezTo>
                      <a:pt x="1" y="244"/>
                      <a:pt x="17" y="434"/>
                      <a:pt x="139" y="572"/>
                    </a:cubicBezTo>
                    <a:cubicBezTo>
                      <a:pt x="242" y="692"/>
                      <a:pt x="337" y="811"/>
                      <a:pt x="440" y="923"/>
                    </a:cubicBezTo>
                    <a:cubicBezTo>
                      <a:pt x="493" y="988"/>
                      <a:pt x="578" y="1019"/>
                      <a:pt x="664" y="1019"/>
                    </a:cubicBezTo>
                    <a:cubicBezTo>
                      <a:pt x="758" y="1019"/>
                      <a:pt x="854" y="982"/>
                      <a:pt x="912" y="914"/>
                    </a:cubicBezTo>
                    <a:cubicBezTo>
                      <a:pt x="1040" y="768"/>
                      <a:pt x="1023" y="589"/>
                      <a:pt x="904" y="442"/>
                    </a:cubicBezTo>
                    <a:cubicBezTo>
                      <a:pt x="801" y="331"/>
                      <a:pt x="698" y="211"/>
                      <a:pt x="603" y="90"/>
                    </a:cubicBezTo>
                    <a:cubicBezTo>
                      <a:pt x="545" y="29"/>
                      <a:pt x="461" y="1"/>
                      <a:pt x="376" y="1"/>
                    </a:cubicBezTo>
                    <a:close/>
                  </a:path>
                </a:pathLst>
              </a:custGeom>
              <a:solidFill>
                <a:srgbClr val="3B52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33"/>
              <p:cNvSpPr/>
              <p:nvPr/>
            </p:nvSpPr>
            <p:spPr>
              <a:xfrm>
                <a:off x="3514925" y="4473400"/>
                <a:ext cx="22600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904" h="838" extrusionOk="0">
                    <a:moveTo>
                      <a:pt x="362" y="0"/>
                    </a:moveTo>
                    <a:cubicBezTo>
                      <a:pt x="273" y="0"/>
                      <a:pt x="183" y="32"/>
                      <a:pt x="122" y="97"/>
                    </a:cubicBezTo>
                    <a:cubicBezTo>
                      <a:pt x="0" y="235"/>
                      <a:pt x="0" y="433"/>
                      <a:pt x="130" y="571"/>
                    </a:cubicBezTo>
                    <a:cubicBezTo>
                      <a:pt x="190" y="631"/>
                      <a:pt x="250" y="691"/>
                      <a:pt x="301" y="742"/>
                    </a:cubicBezTo>
                    <a:cubicBezTo>
                      <a:pt x="365" y="805"/>
                      <a:pt x="454" y="837"/>
                      <a:pt x="540" y="837"/>
                    </a:cubicBezTo>
                    <a:cubicBezTo>
                      <a:pt x="629" y="837"/>
                      <a:pt x="717" y="803"/>
                      <a:pt x="773" y="734"/>
                    </a:cubicBezTo>
                    <a:cubicBezTo>
                      <a:pt x="903" y="596"/>
                      <a:pt x="903" y="398"/>
                      <a:pt x="765" y="270"/>
                    </a:cubicBezTo>
                    <a:lnTo>
                      <a:pt x="594" y="89"/>
                    </a:lnTo>
                    <a:cubicBezTo>
                      <a:pt x="535" y="30"/>
                      <a:pt x="449" y="0"/>
                      <a:pt x="362" y="0"/>
                    </a:cubicBezTo>
                    <a:close/>
                  </a:path>
                </a:pathLst>
              </a:custGeom>
              <a:solidFill>
                <a:srgbClr val="3B52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33"/>
              <p:cNvSpPr/>
              <p:nvPr/>
            </p:nvSpPr>
            <p:spPr>
              <a:xfrm>
                <a:off x="3483575" y="4480075"/>
                <a:ext cx="23425" cy="243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972" extrusionOk="0">
                    <a:moveTo>
                      <a:pt x="372" y="1"/>
                    </a:moveTo>
                    <a:cubicBezTo>
                      <a:pt x="315" y="1"/>
                      <a:pt x="258" y="15"/>
                      <a:pt x="207" y="46"/>
                    </a:cubicBezTo>
                    <a:cubicBezTo>
                      <a:pt x="52" y="149"/>
                      <a:pt x="1" y="345"/>
                      <a:pt x="96" y="500"/>
                    </a:cubicBezTo>
                    <a:cubicBezTo>
                      <a:pt x="156" y="603"/>
                      <a:pt x="207" y="706"/>
                      <a:pt x="267" y="809"/>
                    </a:cubicBezTo>
                    <a:cubicBezTo>
                      <a:pt x="331" y="908"/>
                      <a:pt x="448" y="971"/>
                      <a:pt x="566" y="971"/>
                    </a:cubicBezTo>
                    <a:cubicBezTo>
                      <a:pt x="623" y="971"/>
                      <a:pt x="680" y="956"/>
                      <a:pt x="731" y="923"/>
                    </a:cubicBezTo>
                    <a:cubicBezTo>
                      <a:pt x="877" y="828"/>
                      <a:pt x="937" y="630"/>
                      <a:pt x="842" y="467"/>
                    </a:cubicBezTo>
                    <a:cubicBezTo>
                      <a:pt x="782" y="364"/>
                      <a:pt x="722" y="269"/>
                      <a:pt x="663" y="166"/>
                    </a:cubicBezTo>
                    <a:cubicBezTo>
                      <a:pt x="604" y="62"/>
                      <a:pt x="488" y="1"/>
                      <a:pt x="372" y="1"/>
                    </a:cubicBezTo>
                    <a:close/>
                  </a:path>
                </a:pathLst>
              </a:custGeom>
              <a:solidFill>
                <a:srgbClr val="3B52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10" name="Google Shape;2410;p33"/>
          <p:cNvSpPr/>
          <p:nvPr/>
        </p:nvSpPr>
        <p:spPr>
          <a:xfrm>
            <a:off x="-599782" y="3739344"/>
            <a:ext cx="2476790" cy="2338957"/>
          </a:xfrm>
          <a:custGeom>
            <a:avLst/>
            <a:gdLst/>
            <a:ahLst/>
            <a:cxnLst/>
            <a:rect l="l" t="t" r="r" b="b"/>
            <a:pathLst>
              <a:path w="15921" h="15035" extrusionOk="0">
                <a:moveTo>
                  <a:pt x="5206" y="1077"/>
                </a:moveTo>
                <a:lnTo>
                  <a:pt x="5206" y="1077"/>
                </a:lnTo>
                <a:cubicBezTo>
                  <a:pt x="5332" y="1104"/>
                  <a:pt x="5452" y="1147"/>
                  <a:pt x="5562" y="1222"/>
                </a:cubicBezTo>
                <a:cubicBezTo>
                  <a:pt x="5483" y="1179"/>
                  <a:pt x="5399" y="1136"/>
                  <a:pt x="5312" y="1111"/>
                </a:cubicBezTo>
                <a:cubicBezTo>
                  <a:pt x="5300" y="1107"/>
                  <a:pt x="5289" y="1105"/>
                  <a:pt x="5280" y="1105"/>
                </a:cubicBezTo>
                <a:cubicBezTo>
                  <a:pt x="5271" y="1105"/>
                  <a:pt x="5265" y="1107"/>
                  <a:pt x="5261" y="1111"/>
                </a:cubicBezTo>
                <a:cubicBezTo>
                  <a:pt x="5252" y="1103"/>
                  <a:pt x="5236" y="1095"/>
                  <a:pt x="5226" y="1095"/>
                </a:cubicBezTo>
                <a:cubicBezTo>
                  <a:pt x="5219" y="1087"/>
                  <a:pt x="5213" y="1080"/>
                  <a:pt x="5206" y="1077"/>
                </a:cubicBezTo>
                <a:close/>
                <a:moveTo>
                  <a:pt x="5209" y="1231"/>
                </a:moveTo>
                <a:cubicBezTo>
                  <a:pt x="5209" y="1231"/>
                  <a:pt x="5217" y="1231"/>
                  <a:pt x="5217" y="1239"/>
                </a:cubicBezTo>
                <a:lnTo>
                  <a:pt x="5217" y="1239"/>
                </a:lnTo>
                <a:cubicBezTo>
                  <a:pt x="5215" y="1236"/>
                  <a:pt x="5212" y="1233"/>
                  <a:pt x="5209" y="1231"/>
                </a:cubicBezTo>
                <a:close/>
                <a:moveTo>
                  <a:pt x="5218" y="1239"/>
                </a:moveTo>
                <a:lnTo>
                  <a:pt x="5218" y="1239"/>
                </a:lnTo>
                <a:cubicBezTo>
                  <a:pt x="5261" y="1257"/>
                  <a:pt x="5296" y="1282"/>
                  <a:pt x="5339" y="1309"/>
                </a:cubicBezTo>
                <a:cubicBezTo>
                  <a:pt x="5339" y="1317"/>
                  <a:pt x="5339" y="1334"/>
                  <a:pt x="5347" y="1352"/>
                </a:cubicBezTo>
                <a:cubicBezTo>
                  <a:pt x="5299" y="1312"/>
                  <a:pt x="5258" y="1278"/>
                  <a:pt x="5218" y="1239"/>
                </a:cubicBezTo>
                <a:close/>
                <a:moveTo>
                  <a:pt x="9839" y="1678"/>
                </a:moveTo>
                <a:cubicBezTo>
                  <a:pt x="9839" y="1713"/>
                  <a:pt x="9839" y="1738"/>
                  <a:pt x="9831" y="1773"/>
                </a:cubicBezTo>
                <a:cubicBezTo>
                  <a:pt x="9831" y="1773"/>
                  <a:pt x="9823" y="1773"/>
                  <a:pt x="9823" y="1764"/>
                </a:cubicBezTo>
                <a:cubicBezTo>
                  <a:pt x="9831" y="1738"/>
                  <a:pt x="9831" y="1713"/>
                  <a:pt x="9839" y="1678"/>
                </a:cubicBezTo>
                <a:close/>
                <a:moveTo>
                  <a:pt x="6730" y="1849"/>
                </a:moveTo>
                <a:cubicBezTo>
                  <a:pt x="6772" y="1857"/>
                  <a:pt x="6815" y="1876"/>
                  <a:pt x="6858" y="1884"/>
                </a:cubicBezTo>
                <a:lnTo>
                  <a:pt x="6858" y="1927"/>
                </a:lnTo>
                <a:cubicBezTo>
                  <a:pt x="6815" y="1901"/>
                  <a:pt x="6772" y="1876"/>
                  <a:pt x="6730" y="1849"/>
                </a:cubicBezTo>
                <a:close/>
                <a:moveTo>
                  <a:pt x="7132" y="2030"/>
                </a:moveTo>
                <a:lnTo>
                  <a:pt x="7132" y="2030"/>
                </a:lnTo>
                <a:cubicBezTo>
                  <a:pt x="7167" y="2055"/>
                  <a:pt x="7203" y="2082"/>
                  <a:pt x="7235" y="2125"/>
                </a:cubicBezTo>
                <a:cubicBezTo>
                  <a:pt x="7279" y="2166"/>
                  <a:pt x="7314" y="2210"/>
                  <a:pt x="7349" y="2253"/>
                </a:cubicBezTo>
                <a:cubicBezTo>
                  <a:pt x="7297" y="2202"/>
                  <a:pt x="7246" y="2150"/>
                  <a:pt x="7184" y="2107"/>
                </a:cubicBezTo>
                <a:cubicBezTo>
                  <a:pt x="7176" y="2098"/>
                  <a:pt x="7167" y="2090"/>
                  <a:pt x="7159" y="2090"/>
                </a:cubicBezTo>
                <a:cubicBezTo>
                  <a:pt x="7151" y="2063"/>
                  <a:pt x="7143" y="2047"/>
                  <a:pt x="7132" y="2030"/>
                </a:cubicBezTo>
                <a:close/>
                <a:moveTo>
                  <a:pt x="3492" y="2364"/>
                </a:moveTo>
                <a:cubicBezTo>
                  <a:pt x="3517" y="2391"/>
                  <a:pt x="3543" y="2408"/>
                  <a:pt x="3560" y="2434"/>
                </a:cubicBezTo>
                <a:cubicBezTo>
                  <a:pt x="3560" y="2443"/>
                  <a:pt x="3560" y="2443"/>
                  <a:pt x="3552" y="2451"/>
                </a:cubicBezTo>
                <a:cubicBezTo>
                  <a:pt x="3535" y="2416"/>
                  <a:pt x="3508" y="2391"/>
                  <a:pt x="3492" y="2364"/>
                </a:cubicBezTo>
                <a:close/>
                <a:moveTo>
                  <a:pt x="10089" y="544"/>
                </a:moveTo>
                <a:cubicBezTo>
                  <a:pt x="10070" y="569"/>
                  <a:pt x="10053" y="604"/>
                  <a:pt x="10037" y="631"/>
                </a:cubicBezTo>
                <a:cubicBezTo>
                  <a:pt x="9915" y="845"/>
                  <a:pt x="9882" y="1103"/>
                  <a:pt x="9864" y="1352"/>
                </a:cubicBezTo>
                <a:cubicBezTo>
                  <a:pt x="9849" y="1326"/>
                  <a:pt x="9821" y="1309"/>
                  <a:pt x="9794" y="1309"/>
                </a:cubicBezTo>
                <a:cubicBezTo>
                  <a:pt x="9776" y="1309"/>
                  <a:pt x="9758" y="1316"/>
                  <a:pt x="9744" y="1334"/>
                </a:cubicBezTo>
                <a:cubicBezTo>
                  <a:pt x="9728" y="1360"/>
                  <a:pt x="9709" y="1385"/>
                  <a:pt x="9693" y="1420"/>
                </a:cubicBezTo>
                <a:cubicBezTo>
                  <a:pt x="9693" y="1412"/>
                  <a:pt x="9684" y="1393"/>
                  <a:pt x="9684" y="1385"/>
                </a:cubicBezTo>
                <a:cubicBezTo>
                  <a:pt x="9668" y="1354"/>
                  <a:pt x="9640" y="1336"/>
                  <a:pt x="9610" y="1336"/>
                </a:cubicBezTo>
                <a:cubicBezTo>
                  <a:pt x="9591" y="1336"/>
                  <a:pt x="9572" y="1343"/>
                  <a:pt x="9555" y="1360"/>
                </a:cubicBezTo>
                <a:cubicBezTo>
                  <a:pt x="9462" y="1464"/>
                  <a:pt x="9392" y="1583"/>
                  <a:pt x="9332" y="1721"/>
                </a:cubicBezTo>
                <a:cubicBezTo>
                  <a:pt x="9169" y="1936"/>
                  <a:pt x="9066" y="2210"/>
                  <a:pt x="8946" y="2451"/>
                </a:cubicBezTo>
                <a:cubicBezTo>
                  <a:pt x="8946" y="2467"/>
                  <a:pt x="8936" y="2476"/>
                  <a:pt x="8928" y="2494"/>
                </a:cubicBezTo>
                <a:cubicBezTo>
                  <a:pt x="9015" y="2237"/>
                  <a:pt x="9109" y="1987"/>
                  <a:pt x="9194" y="1729"/>
                </a:cubicBezTo>
                <a:cubicBezTo>
                  <a:pt x="9264" y="1558"/>
                  <a:pt x="9359" y="1393"/>
                  <a:pt x="9478" y="1239"/>
                </a:cubicBezTo>
                <a:cubicBezTo>
                  <a:pt x="9581" y="1103"/>
                  <a:pt x="9658" y="956"/>
                  <a:pt x="9779" y="827"/>
                </a:cubicBezTo>
                <a:cubicBezTo>
                  <a:pt x="9864" y="734"/>
                  <a:pt x="9967" y="639"/>
                  <a:pt x="10089" y="544"/>
                </a:cubicBezTo>
                <a:close/>
                <a:moveTo>
                  <a:pt x="6584" y="2519"/>
                </a:moveTo>
                <a:cubicBezTo>
                  <a:pt x="6621" y="2551"/>
                  <a:pt x="6661" y="2578"/>
                  <a:pt x="6695" y="2606"/>
                </a:cubicBezTo>
                <a:lnTo>
                  <a:pt x="6660" y="2606"/>
                </a:lnTo>
                <a:cubicBezTo>
                  <a:pt x="6636" y="2579"/>
                  <a:pt x="6609" y="2546"/>
                  <a:pt x="6584" y="2519"/>
                </a:cubicBezTo>
                <a:close/>
                <a:moveTo>
                  <a:pt x="6712" y="2622"/>
                </a:moveTo>
                <a:cubicBezTo>
                  <a:pt x="6772" y="2674"/>
                  <a:pt x="6823" y="2717"/>
                  <a:pt x="6885" y="2768"/>
                </a:cubicBezTo>
                <a:cubicBezTo>
                  <a:pt x="6891" y="2781"/>
                  <a:pt x="6893" y="2795"/>
                  <a:pt x="6897" y="2808"/>
                </a:cubicBezTo>
                <a:lnTo>
                  <a:pt x="6897" y="2808"/>
                </a:lnTo>
                <a:cubicBezTo>
                  <a:pt x="6895" y="2805"/>
                  <a:pt x="6893" y="2803"/>
                  <a:pt x="6893" y="2803"/>
                </a:cubicBezTo>
                <a:cubicBezTo>
                  <a:pt x="6842" y="2733"/>
                  <a:pt x="6763" y="2682"/>
                  <a:pt x="6712" y="2622"/>
                </a:cubicBezTo>
                <a:close/>
                <a:moveTo>
                  <a:pt x="3731" y="2305"/>
                </a:moveTo>
                <a:cubicBezTo>
                  <a:pt x="3886" y="2467"/>
                  <a:pt x="4040" y="2641"/>
                  <a:pt x="4195" y="2803"/>
                </a:cubicBezTo>
                <a:cubicBezTo>
                  <a:pt x="4230" y="2836"/>
                  <a:pt x="4265" y="2871"/>
                  <a:pt x="4298" y="2907"/>
                </a:cubicBezTo>
                <a:cubicBezTo>
                  <a:pt x="4143" y="2785"/>
                  <a:pt x="3999" y="2649"/>
                  <a:pt x="3861" y="2502"/>
                </a:cubicBezTo>
                <a:cubicBezTo>
                  <a:pt x="3853" y="2502"/>
                  <a:pt x="3853" y="2502"/>
                  <a:pt x="3853" y="2494"/>
                </a:cubicBezTo>
                <a:cubicBezTo>
                  <a:pt x="3809" y="2434"/>
                  <a:pt x="3774" y="2373"/>
                  <a:pt x="3731" y="2305"/>
                </a:cubicBezTo>
                <a:close/>
                <a:moveTo>
                  <a:pt x="5759" y="1600"/>
                </a:moveTo>
                <a:cubicBezTo>
                  <a:pt x="5784" y="1618"/>
                  <a:pt x="5811" y="1635"/>
                  <a:pt x="5844" y="1651"/>
                </a:cubicBezTo>
                <a:cubicBezTo>
                  <a:pt x="5887" y="1678"/>
                  <a:pt x="5931" y="1713"/>
                  <a:pt x="5982" y="1746"/>
                </a:cubicBezTo>
                <a:cubicBezTo>
                  <a:pt x="6093" y="1849"/>
                  <a:pt x="6232" y="1944"/>
                  <a:pt x="6351" y="2039"/>
                </a:cubicBezTo>
                <a:cubicBezTo>
                  <a:pt x="6489" y="2166"/>
                  <a:pt x="6636" y="2288"/>
                  <a:pt x="6772" y="2416"/>
                </a:cubicBezTo>
                <a:cubicBezTo>
                  <a:pt x="6823" y="2459"/>
                  <a:pt x="6866" y="2502"/>
                  <a:pt x="6918" y="2546"/>
                </a:cubicBezTo>
                <a:cubicBezTo>
                  <a:pt x="6926" y="2554"/>
                  <a:pt x="6926" y="2554"/>
                  <a:pt x="6937" y="2554"/>
                </a:cubicBezTo>
                <a:cubicBezTo>
                  <a:pt x="6948" y="2564"/>
                  <a:pt x="6960" y="2568"/>
                  <a:pt x="6972" y="2568"/>
                </a:cubicBezTo>
                <a:cubicBezTo>
                  <a:pt x="7021" y="2568"/>
                  <a:pt x="7063" y="2493"/>
                  <a:pt x="7021" y="2451"/>
                </a:cubicBezTo>
                <a:cubicBezTo>
                  <a:pt x="6953" y="2391"/>
                  <a:pt x="6885" y="2331"/>
                  <a:pt x="6815" y="2270"/>
                </a:cubicBezTo>
                <a:cubicBezTo>
                  <a:pt x="6720" y="2177"/>
                  <a:pt x="6636" y="2074"/>
                  <a:pt x="6533" y="1987"/>
                </a:cubicBezTo>
                <a:cubicBezTo>
                  <a:pt x="6524" y="1979"/>
                  <a:pt x="6514" y="1971"/>
                  <a:pt x="6514" y="1971"/>
                </a:cubicBezTo>
                <a:cubicBezTo>
                  <a:pt x="6514" y="1952"/>
                  <a:pt x="6506" y="1927"/>
                  <a:pt x="6489" y="1919"/>
                </a:cubicBezTo>
                <a:cubicBezTo>
                  <a:pt x="6403" y="1857"/>
                  <a:pt x="6326" y="1806"/>
                  <a:pt x="6248" y="1746"/>
                </a:cubicBezTo>
                <a:lnTo>
                  <a:pt x="6248" y="1746"/>
                </a:lnTo>
                <a:cubicBezTo>
                  <a:pt x="6370" y="1806"/>
                  <a:pt x="6489" y="1868"/>
                  <a:pt x="6609" y="1936"/>
                </a:cubicBezTo>
                <a:cubicBezTo>
                  <a:pt x="6712" y="1995"/>
                  <a:pt x="6823" y="2063"/>
                  <a:pt x="6926" y="2133"/>
                </a:cubicBezTo>
                <a:cubicBezTo>
                  <a:pt x="6937" y="2150"/>
                  <a:pt x="6937" y="2158"/>
                  <a:pt x="6945" y="2177"/>
                </a:cubicBezTo>
                <a:cubicBezTo>
                  <a:pt x="6937" y="2185"/>
                  <a:pt x="6945" y="2202"/>
                  <a:pt x="6945" y="2218"/>
                </a:cubicBezTo>
                <a:cubicBezTo>
                  <a:pt x="6961" y="2305"/>
                  <a:pt x="7013" y="2373"/>
                  <a:pt x="7073" y="2443"/>
                </a:cubicBezTo>
                <a:cubicBezTo>
                  <a:pt x="7143" y="2554"/>
                  <a:pt x="7211" y="2657"/>
                  <a:pt x="7279" y="2760"/>
                </a:cubicBezTo>
                <a:lnTo>
                  <a:pt x="7287" y="2768"/>
                </a:lnTo>
                <a:cubicBezTo>
                  <a:pt x="7322" y="2863"/>
                  <a:pt x="7357" y="2950"/>
                  <a:pt x="7400" y="3043"/>
                </a:cubicBezTo>
                <a:cubicBezTo>
                  <a:pt x="7306" y="2958"/>
                  <a:pt x="7203" y="2863"/>
                  <a:pt x="7108" y="2777"/>
                </a:cubicBezTo>
                <a:cubicBezTo>
                  <a:pt x="7099" y="2768"/>
                  <a:pt x="7099" y="2768"/>
                  <a:pt x="7091" y="2760"/>
                </a:cubicBezTo>
                <a:cubicBezTo>
                  <a:pt x="7048" y="2700"/>
                  <a:pt x="7029" y="2674"/>
                  <a:pt x="6961" y="2641"/>
                </a:cubicBezTo>
                <a:lnTo>
                  <a:pt x="6945" y="2641"/>
                </a:lnTo>
                <a:cubicBezTo>
                  <a:pt x="6755" y="2486"/>
                  <a:pt x="6566" y="2331"/>
                  <a:pt x="6378" y="2177"/>
                </a:cubicBezTo>
                <a:cubicBezTo>
                  <a:pt x="6223" y="2055"/>
                  <a:pt x="6077" y="1927"/>
                  <a:pt x="5922" y="1806"/>
                </a:cubicBezTo>
                <a:cubicBezTo>
                  <a:pt x="5871" y="1738"/>
                  <a:pt x="5819" y="1670"/>
                  <a:pt x="5759" y="1600"/>
                </a:cubicBezTo>
                <a:close/>
                <a:moveTo>
                  <a:pt x="4496" y="1000"/>
                </a:moveTo>
                <a:lnTo>
                  <a:pt x="4496" y="1000"/>
                </a:lnTo>
                <a:cubicBezTo>
                  <a:pt x="4566" y="1008"/>
                  <a:pt x="4634" y="1016"/>
                  <a:pt x="4694" y="1016"/>
                </a:cubicBezTo>
                <a:cubicBezTo>
                  <a:pt x="4745" y="1024"/>
                  <a:pt x="4797" y="1024"/>
                  <a:pt x="4848" y="1033"/>
                </a:cubicBezTo>
                <a:cubicBezTo>
                  <a:pt x="5011" y="1239"/>
                  <a:pt x="5209" y="1420"/>
                  <a:pt x="5423" y="1583"/>
                </a:cubicBezTo>
                <a:cubicBezTo>
                  <a:pt x="5475" y="1618"/>
                  <a:pt x="5518" y="1651"/>
                  <a:pt x="5562" y="1694"/>
                </a:cubicBezTo>
                <a:cubicBezTo>
                  <a:pt x="5648" y="1797"/>
                  <a:pt x="5741" y="1901"/>
                  <a:pt x="5844" y="2004"/>
                </a:cubicBezTo>
                <a:cubicBezTo>
                  <a:pt x="6009" y="2270"/>
                  <a:pt x="6248" y="2476"/>
                  <a:pt x="6473" y="2700"/>
                </a:cubicBezTo>
                <a:cubicBezTo>
                  <a:pt x="6489" y="2717"/>
                  <a:pt x="6497" y="2733"/>
                  <a:pt x="6514" y="2744"/>
                </a:cubicBezTo>
                <a:cubicBezTo>
                  <a:pt x="6541" y="2785"/>
                  <a:pt x="6576" y="2820"/>
                  <a:pt x="6601" y="2855"/>
                </a:cubicBezTo>
                <a:cubicBezTo>
                  <a:pt x="6636" y="2931"/>
                  <a:pt x="6669" y="3001"/>
                  <a:pt x="6704" y="3061"/>
                </a:cubicBezTo>
                <a:cubicBezTo>
                  <a:pt x="6592" y="2931"/>
                  <a:pt x="6481" y="2812"/>
                  <a:pt x="6370" y="2682"/>
                </a:cubicBezTo>
                <a:cubicBezTo>
                  <a:pt x="6188" y="2494"/>
                  <a:pt x="6017" y="2313"/>
                  <a:pt x="5828" y="2133"/>
                </a:cubicBezTo>
                <a:cubicBezTo>
                  <a:pt x="5630" y="1944"/>
                  <a:pt x="5399" y="1806"/>
                  <a:pt x="5193" y="1626"/>
                </a:cubicBezTo>
                <a:cubicBezTo>
                  <a:pt x="4986" y="1437"/>
                  <a:pt x="4772" y="1249"/>
                  <a:pt x="4556" y="1051"/>
                </a:cubicBezTo>
                <a:cubicBezTo>
                  <a:pt x="4539" y="1033"/>
                  <a:pt x="4523" y="1016"/>
                  <a:pt x="4496" y="1000"/>
                </a:cubicBezTo>
                <a:close/>
                <a:moveTo>
                  <a:pt x="3405" y="2486"/>
                </a:moveTo>
                <a:lnTo>
                  <a:pt x="3405" y="2486"/>
                </a:lnTo>
                <a:cubicBezTo>
                  <a:pt x="3543" y="2665"/>
                  <a:pt x="3690" y="2836"/>
                  <a:pt x="3844" y="3010"/>
                </a:cubicBezTo>
                <a:cubicBezTo>
                  <a:pt x="3853" y="3018"/>
                  <a:pt x="3861" y="3034"/>
                  <a:pt x="3869" y="3043"/>
                </a:cubicBezTo>
                <a:cubicBezTo>
                  <a:pt x="3912" y="3104"/>
                  <a:pt x="3956" y="3156"/>
                  <a:pt x="3999" y="3207"/>
                </a:cubicBezTo>
                <a:cubicBezTo>
                  <a:pt x="3964" y="3216"/>
                  <a:pt x="3937" y="3249"/>
                  <a:pt x="3956" y="3284"/>
                </a:cubicBezTo>
                <a:cubicBezTo>
                  <a:pt x="3758" y="3026"/>
                  <a:pt x="3576" y="2760"/>
                  <a:pt x="3405" y="2486"/>
                </a:cubicBezTo>
                <a:close/>
                <a:moveTo>
                  <a:pt x="7545" y="2768"/>
                </a:moveTo>
                <a:cubicBezTo>
                  <a:pt x="7607" y="2871"/>
                  <a:pt x="7666" y="2966"/>
                  <a:pt x="7726" y="3069"/>
                </a:cubicBezTo>
                <a:cubicBezTo>
                  <a:pt x="7778" y="3164"/>
                  <a:pt x="7829" y="3259"/>
                  <a:pt x="7881" y="3352"/>
                </a:cubicBezTo>
                <a:cubicBezTo>
                  <a:pt x="7751" y="3197"/>
                  <a:pt x="7623" y="3034"/>
                  <a:pt x="7512" y="2855"/>
                </a:cubicBezTo>
                <a:cubicBezTo>
                  <a:pt x="7503" y="2847"/>
                  <a:pt x="7503" y="2836"/>
                  <a:pt x="7493" y="2828"/>
                </a:cubicBezTo>
                <a:cubicBezTo>
                  <a:pt x="7520" y="2820"/>
                  <a:pt x="7545" y="2803"/>
                  <a:pt x="7545" y="2768"/>
                </a:cubicBezTo>
                <a:close/>
                <a:moveTo>
                  <a:pt x="8833" y="3172"/>
                </a:moveTo>
                <a:lnTo>
                  <a:pt x="8833" y="3172"/>
                </a:lnTo>
                <a:cubicBezTo>
                  <a:pt x="8757" y="3352"/>
                  <a:pt x="8678" y="3541"/>
                  <a:pt x="8610" y="3731"/>
                </a:cubicBezTo>
                <a:cubicBezTo>
                  <a:pt x="8608" y="3731"/>
                  <a:pt x="8606" y="3732"/>
                  <a:pt x="8605" y="3733"/>
                </a:cubicBezTo>
                <a:lnTo>
                  <a:pt x="8605" y="3733"/>
                </a:lnTo>
                <a:cubicBezTo>
                  <a:pt x="8680" y="3546"/>
                  <a:pt x="8741" y="3360"/>
                  <a:pt x="8825" y="3181"/>
                </a:cubicBezTo>
                <a:lnTo>
                  <a:pt x="8833" y="3172"/>
                </a:lnTo>
                <a:close/>
                <a:moveTo>
                  <a:pt x="9530" y="2589"/>
                </a:moveTo>
                <a:cubicBezTo>
                  <a:pt x="9513" y="2692"/>
                  <a:pt x="9495" y="2803"/>
                  <a:pt x="9478" y="2907"/>
                </a:cubicBezTo>
                <a:cubicBezTo>
                  <a:pt x="9462" y="3010"/>
                  <a:pt x="9443" y="3121"/>
                  <a:pt x="9435" y="3224"/>
                </a:cubicBezTo>
                <a:cubicBezTo>
                  <a:pt x="9392" y="3352"/>
                  <a:pt x="9359" y="3482"/>
                  <a:pt x="9324" y="3609"/>
                </a:cubicBezTo>
                <a:cubicBezTo>
                  <a:pt x="9297" y="3688"/>
                  <a:pt x="9272" y="3774"/>
                  <a:pt x="9256" y="3851"/>
                </a:cubicBezTo>
                <a:cubicBezTo>
                  <a:pt x="9243" y="3845"/>
                  <a:pt x="9226" y="3839"/>
                  <a:pt x="9209" y="3839"/>
                </a:cubicBezTo>
                <a:cubicBezTo>
                  <a:pt x="9201" y="3839"/>
                  <a:pt x="9193" y="3840"/>
                  <a:pt x="9186" y="3842"/>
                </a:cubicBezTo>
                <a:cubicBezTo>
                  <a:pt x="9245" y="3533"/>
                  <a:pt x="9315" y="3224"/>
                  <a:pt x="9400" y="2923"/>
                </a:cubicBezTo>
                <a:cubicBezTo>
                  <a:pt x="9443" y="2812"/>
                  <a:pt x="9487" y="2700"/>
                  <a:pt x="9530" y="2589"/>
                </a:cubicBezTo>
                <a:close/>
                <a:moveTo>
                  <a:pt x="9530" y="1927"/>
                </a:moveTo>
                <a:lnTo>
                  <a:pt x="9530" y="1927"/>
                </a:lnTo>
                <a:cubicBezTo>
                  <a:pt x="9487" y="2074"/>
                  <a:pt x="9443" y="2218"/>
                  <a:pt x="9400" y="2364"/>
                </a:cubicBezTo>
                <a:cubicBezTo>
                  <a:pt x="9348" y="2554"/>
                  <a:pt x="9289" y="2744"/>
                  <a:pt x="9237" y="2940"/>
                </a:cubicBezTo>
                <a:cubicBezTo>
                  <a:pt x="9186" y="3078"/>
                  <a:pt x="9134" y="3224"/>
                  <a:pt x="9074" y="3362"/>
                </a:cubicBezTo>
                <a:cubicBezTo>
                  <a:pt x="9015" y="3525"/>
                  <a:pt x="8955" y="3696"/>
                  <a:pt x="8903" y="3859"/>
                </a:cubicBezTo>
                <a:cubicBezTo>
                  <a:pt x="8895" y="3859"/>
                  <a:pt x="8895" y="3851"/>
                  <a:pt x="8885" y="3851"/>
                </a:cubicBezTo>
                <a:cubicBezTo>
                  <a:pt x="8911" y="3723"/>
                  <a:pt x="8936" y="3593"/>
                  <a:pt x="8971" y="3465"/>
                </a:cubicBezTo>
                <a:cubicBezTo>
                  <a:pt x="9023" y="3259"/>
                  <a:pt x="9074" y="3053"/>
                  <a:pt x="9134" y="2836"/>
                </a:cubicBezTo>
                <a:cubicBezTo>
                  <a:pt x="9264" y="2538"/>
                  <a:pt x="9392" y="2228"/>
                  <a:pt x="9530" y="1927"/>
                </a:cubicBezTo>
                <a:close/>
                <a:moveTo>
                  <a:pt x="7881" y="3593"/>
                </a:moveTo>
                <a:cubicBezTo>
                  <a:pt x="7940" y="3661"/>
                  <a:pt x="7992" y="3731"/>
                  <a:pt x="8052" y="3783"/>
                </a:cubicBezTo>
                <a:cubicBezTo>
                  <a:pt x="8079" y="3886"/>
                  <a:pt x="8095" y="3989"/>
                  <a:pt x="8112" y="4100"/>
                </a:cubicBezTo>
                <a:cubicBezTo>
                  <a:pt x="8052" y="4005"/>
                  <a:pt x="7992" y="3902"/>
                  <a:pt x="7940" y="3791"/>
                </a:cubicBezTo>
                <a:cubicBezTo>
                  <a:pt x="7916" y="3739"/>
                  <a:pt x="7889" y="3688"/>
                  <a:pt x="7864" y="3645"/>
                </a:cubicBezTo>
                <a:cubicBezTo>
                  <a:pt x="7872" y="3628"/>
                  <a:pt x="7881" y="3609"/>
                  <a:pt x="7881" y="3593"/>
                </a:cubicBezTo>
                <a:close/>
                <a:moveTo>
                  <a:pt x="13677" y="3937"/>
                </a:moveTo>
                <a:cubicBezTo>
                  <a:pt x="13661" y="3945"/>
                  <a:pt x="13644" y="3954"/>
                  <a:pt x="13626" y="3962"/>
                </a:cubicBezTo>
                <a:cubicBezTo>
                  <a:pt x="13492" y="4031"/>
                  <a:pt x="13357" y="4090"/>
                  <a:pt x="13231" y="4148"/>
                </a:cubicBezTo>
                <a:lnTo>
                  <a:pt x="13231" y="4148"/>
                </a:lnTo>
                <a:cubicBezTo>
                  <a:pt x="13232" y="4147"/>
                  <a:pt x="13232" y="4146"/>
                  <a:pt x="13232" y="4143"/>
                </a:cubicBezTo>
                <a:cubicBezTo>
                  <a:pt x="13240" y="4125"/>
                  <a:pt x="13249" y="4117"/>
                  <a:pt x="13249" y="4100"/>
                </a:cubicBezTo>
                <a:cubicBezTo>
                  <a:pt x="13317" y="4065"/>
                  <a:pt x="13387" y="4032"/>
                  <a:pt x="13455" y="3997"/>
                </a:cubicBezTo>
                <a:cubicBezTo>
                  <a:pt x="13471" y="3989"/>
                  <a:pt x="13482" y="3981"/>
                  <a:pt x="13490" y="3970"/>
                </a:cubicBezTo>
                <a:cubicBezTo>
                  <a:pt x="13550" y="3962"/>
                  <a:pt x="13618" y="3945"/>
                  <a:pt x="13677" y="3937"/>
                </a:cubicBezTo>
                <a:close/>
                <a:moveTo>
                  <a:pt x="4607" y="3414"/>
                </a:moveTo>
                <a:cubicBezTo>
                  <a:pt x="4634" y="3430"/>
                  <a:pt x="4650" y="3447"/>
                  <a:pt x="4669" y="3465"/>
                </a:cubicBezTo>
                <a:cubicBezTo>
                  <a:pt x="4745" y="3533"/>
                  <a:pt x="4832" y="3593"/>
                  <a:pt x="4916" y="3653"/>
                </a:cubicBezTo>
                <a:cubicBezTo>
                  <a:pt x="4908" y="3680"/>
                  <a:pt x="4908" y="3704"/>
                  <a:pt x="4927" y="3723"/>
                </a:cubicBezTo>
                <a:cubicBezTo>
                  <a:pt x="5003" y="3807"/>
                  <a:pt x="5071" y="3894"/>
                  <a:pt x="5158" y="3981"/>
                </a:cubicBezTo>
                <a:cubicBezTo>
                  <a:pt x="5158" y="4049"/>
                  <a:pt x="5193" y="4117"/>
                  <a:pt x="5236" y="4187"/>
                </a:cubicBezTo>
                <a:cubicBezTo>
                  <a:pt x="5166" y="4135"/>
                  <a:pt x="5106" y="4073"/>
                  <a:pt x="5046" y="4022"/>
                </a:cubicBezTo>
                <a:cubicBezTo>
                  <a:pt x="4908" y="3826"/>
                  <a:pt x="4754" y="3645"/>
                  <a:pt x="4599" y="3455"/>
                </a:cubicBezTo>
                <a:cubicBezTo>
                  <a:pt x="4607" y="3438"/>
                  <a:pt x="4607" y="3430"/>
                  <a:pt x="4607" y="3414"/>
                </a:cubicBezTo>
                <a:close/>
                <a:moveTo>
                  <a:pt x="4325" y="3731"/>
                </a:moveTo>
                <a:lnTo>
                  <a:pt x="4325" y="3731"/>
                </a:lnTo>
                <a:cubicBezTo>
                  <a:pt x="4479" y="3867"/>
                  <a:pt x="4642" y="4005"/>
                  <a:pt x="4789" y="4135"/>
                </a:cubicBezTo>
                <a:cubicBezTo>
                  <a:pt x="4865" y="4211"/>
                  <a:pt x="4943" y="4279"/>
                  <a:pt x="5019" y="4350"/>
                </a:cubicBezTo>
                <a:cubicBezTo>
                  <a:pt x="4824" y="4203"/>
                  <a:pt x="4626" y="4057"/>
                  <a:pt x="4453" y="3886"/>
                </a:cubicBezTo>
                <a:cubicBezTo>
                  <a:pt x="4411" y="3834"/>
                  <a:pt x="4368" y="3783"/>
                  <a:pt x="4325" y="3731"/>
                </a:cubicBezTo>
                <a:close/>
                <a:moveTo>
                  <a:pt x="12948" y="4279"/>
                </a:moveTo>
                <a:cubicBezTo>
                  <a:pt x="12888" y="4306"/>
                  <a:pt x="12828" y="4331"/>
                  <a:pt x="12777" y="4358"/>
                </a:cubicBezTo>
                <a:cubicBezTo>
                  <a:pt x="12761" y="4363"/>
                  <a:pt x="12746" y="4367"/>
                  <a:pt x="12731" y="4374"/>
                </a:cubicBezTo>
                <a:lnTo>
                  <a:pt x="12731" y="4374"/>
                </a:lnTo>
                <a:cubicBezTo>
                  <a:pt x="12763" y="4358"/>
                  <a:pt x="12794" y="4345"/>
                  <a:pt x="12820" y="4331"/>
                </a:cubicBezTo>
                <a:cubicBezTo>
                  <a:pt x="12863" y="4314"/>
                  <a:pt x="12896" y="4298"/>
                  <a:pt x="12939" y="4279"/>
                </a:cubicBezTo>
                <a:close/>
                <a:moveTo>
                  <a:pt x="3058" y="4339"/>
                </a:moveTo>
                <a:cubicBezTo>
                  <a:pt x="3215" y="4339"/>
                  <a:pt x="3366" y="4371"/>
                  <a:pt x="3517" y="4409"/>
                </a:cubicBezTo>
                <a:cubicBezTo>
                  <a:pt x="3492" y="4409"/>
                  <a:pt x="3465" y="4409"/>
                  <a:pt x="3440" y="4401"/>
                </a:cubicBezTo>
                <a:cubicBezTo>
                  <a:pt x="3397" y="4401"/>
                  <a:pt x="3362" y="4401"/>
                  <a:pt x="3319" y="4393"/>
                </a:cubicBezTo>
                <a:cubicBezTo>
                  <a:pt x="3216" y="4374"/>
                  <a:pt x="3113" y="4366"/>
                  <a:pt x="3010" y="4358"/>
                </a:cubicBezTo>
                <a:lnTo>
                  <a:pt x="2993" y="4358"/>
                </a:lnTo>
                <a:lnTo>
                  <a:pt x="2993" y="4341"/>
                </a:lnTo>
                <a:cubicBezTo>
                  <a:pt x="3015" y="4340"/>
                  <a:pt x="3036" y="4339"/>
                  <a:pt x="3058" y="4339"/>
                </a:cubicBezTo>
                <a:close/>
                <a:moveTo>
                  <a:pt x="5415" y="4238"/>
                </a:moveTo>
                <a:cubicBezTo>
                  <a:pt x="5483" y="4306"/>
                  <a:pt x="5562" y="4374"/>
                  <a:pt x="5630" y="4453"/>
                </a:cubicBezTo>
                <a:cubicBezTo>
                  <a:pt x="5648" y="4469"/>
                  <a:pt x="5665" y="4496"/>
                  <a:pt x="5681" y="4521"/>
                </a:cubicBezTo>
                <a:cubicBezTo>
                  <a:pt x="5621" y="4453"/>
                  <a:pt x="5502" y="4350"/>
                  <a:pt x="5415" y="4238"/>
                </a:cubicBezTo>
                <a:close/>
                <a:moveTo>
                  <a:pt x="6009" y="4469"/>
                </a:moveTo>
                <a:lnTo>
                  <a:pt x="6009" y="4469"/>
                </a:lnTo>
                <a:cubicBezTo>
                  <a:pt x="6025" y="4477"/>
                  <a:pt x="6034" y="4486"/>
                  <a:pt x="6050" y="4496"/>
                </a:cubicBezTo>
                <a:cubicBezTo>
                  <a:pt x="6042" y="4504"/>
                  <a:pt x="6042" y="4512"/>
                  <a:pt x="6034" y="4521"/>
                </a:cubicBezTo>
                <a:cubicBezTo>
                  <a:pt x="6025" y="4504"/>
                  <a:pt x="6017" y="4486"/>
                  <a:pt x="6009" y="4469"/>
                </a:cubicBezTo>
                <a:close/>
                <a:moveTo>
                  <a:pt x="2676" y="4572"/>
                </a:moveTo>
                <a:cubicBezTo>
                  <a:pt x="2692" y="4599"/>
                  <a:pt x="2711" y="4615"/>
                  <a:pt x="2719" y="4632"/>
                </a:cubicBezTo>
                <a:cubicBezTo>
                  <a:pt x="2700" y="4632"/>
                  <a:pt x="2676" y="4640"/>
                  <a:pt x="2659" y="4640"/>
                </a:cubicBezTo>
                <a:cubicBezTo>
                  <a:pt x="2597" y="4624"/>
                  <a:pt x="2537" y="4607"/>
                  <a:pt x="2478" y="4589"/>
                </a:cubicBezTo>
                <a:cubicBezTo>
                  <a:pt x="2537" y="4580"/>
                  <a:pt x="2608" y="4580"/>
                  <a:pt x="2676" y="4572"/>
                </a:cubicBezTo>
                <a:close/>
                <a:moveTo>
                  <a:pt x="5892" y="4558"/>
                </a:moveTo>
                <a:lnTo>
                  <a:pt x="5892" y="4558"/>
                </a:lnTo>
                <a:cubicBezTo>
                  <a:pt x="5898" y="4564"/>
                  <a:pt x="5905" y="4568"/>
                  <a:pt x="5914" y="4572"/>
                </a:cubicBezTo>
                <a:cubicBezTo>
                  <a:pt x="5931" y="4599"/>
                  <a:pt x="5939" y="4624"/>
                  <a:pt x="5957" y="4650"/>
                </a:cubicBezTo>
                <a:cubicBezTo>
                  <a:pt x="5935" y="4621"/>
                  <a:pt x="5914" y="4592"/>
                  <a:pt x="5892" y="4558"/>
                </a:cubicBezTo>
                <a:close/>
                <a:moveTo>
                  <a:pt x="2220" y="4607"/>
                </a:moveTo>
                <a:cubicBezTo>
                  <a:pt x="2255" y="4624"/>
                  <a:pt x="2288" y="4640"/>
                  <a:pt x="2323" y="4650"/>
                </a:cubicBezTo>
                <a:cubicBezTo>
                  <a:pt x="2288" y="4650"/>
                  <a:pt x="2247" y="4640"/>
                  <a:pt x="2212" y="4632"/>
                </a:cubicBezTo>
                <a:cubicBezTo>
                  <a:pt x="2185" y="4632"/>
                  <a:pt x="2160" y="4650"/>
                  <a:pt x="2152" y="4667"/>
                </a:cubicBezTo>
                <a:cubicBezTo>
                  <a:pt x="2100" y="4659"/>
                  <a:pt x="2041" y="4640"/>
                  <a:pt x="1989" y="4632"/>
                </a:cubicBezTo>
                <a:cubicBezTo>
                  <a:pt x="2065" y="4624"/>
                  <a:pt x="2144" y="4615"/>
                  <a:pt x="2220" y="4607"/>
                </a:cubicBezTo>
                <a:close/>
                <a:moveTo>
                  <a:pt x="12647" y="4228"/>
                </a:moveTo>
                <a:lnTo>
                  <a:pt x="12647" y="4228"/>
                </a:lnTo>
                <a:cubicBezTo>
                  <a:pt x="12579" y="4263"/>
                  <a:pt x="12519" y="4298"/>
                  <a:pt x="12451" y="4341"/>
                </a:cubicBezTo>
                <a:cubicBezTo>
                  <a:pt x="12399" y="4358"/>
                  <a:pt x="12356" y="4383"/>
                  <a:pt x="12305" y="4409"/>
                </a:cubicBezTo>
                <a:cubicBezTo>
                  <a:pt x="12218" y="4453"/>
                  <a:pt x="12123" y="4496"/>
                  <a:pt x="12039" y="4537"/>
                </a:cubicBezTo>
                <a:cubicBezTo>
                  <a:pt x="11901" y="4580"/>
                  <a:pt x="11762" y="4632"/>
                  <a:pt x="11635" y="4692"/>
                </a:cubicBezTo>
                <a:cubicBezTo>
                  <a:pt x="11849" y="4564"/>
                  <a:pt x="12072" y="4461"/>
                  <a:pt x="12305" y="4358"/>
                </a:cubicBezTo>
                <a:cubicBezTo>
                  <a:pt x="12416" y="4306"/>
                  <a:pt x="12527" y="4263"/>
                  <a:pt x="12647" y="4228"/>
                </a:cubicBezTo>
                <a:close/>
                <a:moveTo>
                  <a:pt x="1756" y="4667"/>
                </a:moveTo>
                <a:cubicBezTo>
                  <a:pt x="1748" y="4675"/>
                  <a:pt x="1756" y="4683"/>
                  <a:pt x="1756" y="4702"/>
                </a:cubicBezTo>
                <a:cubicBezTo>
                  <a:pt x="1705" y="4692"/>
                  <a:pt x="1661" y="4692"/>
                  <a:pt x="1610" y="4683"/>
                </a:cubicBezTo>
                <a:cubicBezTo>
                  <a:pt x="1653" y="4683"/>
                  <a:pt x="1696" y="4675"/>
                  <a:pt x="1731" y="4667"/>
                </a:cubicBezTo>
                <a:close/>
                <a:moveTo>
                  <a:pt x="3311" y="4589"/>
                </a:moveTo>
                <a:cubicBezTo>
                  <a:pt x="3457" y="4607"/>
                  <a:pt x="3595" y="4640"/>
                  <a:pt x="3731" y="4675"/>
                </a:cubicBezTo>
                <a:cubicBezTo>
                  <a:pt x="3766" y="4683"/>
                  <a:pt x="3793" y="4692"/>
                  <a:pt x="3818" y="4702"/>
                </a:cubicBezTo>
                <a:cubicBezTo>
                  <a:pt x="3638" y="4675"/>
                  <a:pt x="3465" y="4632"/>
                  <a:pt x="3286" y="4589"/>
                </a:cubicBezTo>
                <a:close/>
                <a:moveTo>
                  <a:pt x="4290" y="4692"/>
                </a:moveTo>
                <a:cubicBezTo>
                  <a:pt x="4393" y="4702"/>
                  <a:pt x="4496" y="4719"/>
                  <a:pt x="4599" y="4754"/>
                </a:cubicBezTo>
                <a:cubicBezTo>
                  <a:pt x="4617" y="4762"/>
                  <a:pt x="4642" y="4770"/>
                  <a:pt x="4685" y="4778"/>
                </a:cubicBezTo>
                <a:lnTo>
                  <a:pt x="4677" y="4778"/>
                </a:lnTo>
                <a:cubicBezTo>
                  <a:pt x="4626" y="4787"/>
                  <a:pt x="4574" y="4787"/>
                  <a:pt x="4531" y="4787"/>
                </a:cubicBezTo>
                <a:cubicBezTo>
                  <a:pt x="4444" y="4754"/>
                  <a:pt x="4368" y="4719"/>
                  <a:pt x="4290" y="4692"/>
                </a:cubicBezTo>
                <a:close/>
                <a:moveTo>
                  <a:pt x="8637" y="4049"/>
                </a:moveTo>
                <a:cubicBezTo>
                  <a:pt x="8602" y="4176"/>
                  <a:pt x="8567" y="4298"/>
                  <a:pt x="8524" y="4426"/>
                </a:cubicBezTo>
                <a:cubicBezTo>
                  <a:pt x="8499" y="4521"/>
                  <a:pt x="8472" y="4607"/>
                  <a:pt x="8448" y="4702"/>
                </a:cubicBezTo>
                <a:cubicBezTo>
                  <a:pt x="8431" y="4743"/>
                  <a:pt x="8413" y="4778"/>
                  <a:pt x="8404" y="4822"/>
                </a:cubicBezTo>
                <a:cubicBezTo>
                  <a:pt x="8388" y="4787"/>
                  <a:pt x="8369" y="4762"/>
                  <a:pt x="8361" y="4727"/>
                </a:cubicBezTo>
                <a:cubicBezTo>
                  <a:pt x="8456" y="4504"/>
                  <a:pt x="8551" y="4271"/>
                  <a:pt x="8637" y="4049"/>
                </a:cubicBezTo>
                <a:close/>
                <a:moveTo>
                  <a:pt x="3381" y="4754"/>
                </a:moveTo>
                <a:cubicBezTo>
                  <a:pt x="3465" y="4770"/>
                  <a:pt x="3543" y="4787"/>
                  <a:pt x="3628" y="4805"/>
                </a:cubicBezTo>
                <a:cubicBezTo>
                  <a:pt x="3611" y="4813"/>
                  <a:pt x="3603" y="4813"/>
                  <a:pt x="3587" y="4822"/>
                </a:cubicBezTo>
                <a:cubicBezTo>
                  <a:pt x="3576" y="4822"/>
                  <a:pt x="3568" y="4830"/>
                  <a:pt x="3568" y="4838"/>
                </a:cubicBezTo>
                <a:cubicBezTo>
                  <a:pt x="3465" y="4813"/>
                  <a:pt x="3354" y="4795"/>
                  <a:pt x="3251" y="4770"/>
                </a:cubicBezTo>
                <a:cubicBezTo>
                  <a:pt x="3294" y="4762"/>
                  <a:pt x="3337" y="4762"/>
                  <a:pt x="3370" y="4754"/>
                </a:cubicBezTo>
                <a:close/>
                <a:moveTo>
                  <a:pt x="571" y="4770"/>
                </a:moveTo>
                <a:cubicBezTo>
                  <a:pt x="636" y="4771"/>
                  <a:pt x="704" y="4778"/>
                  <a:pt x="777" y="4778"/>
                </a:cubicBezTo>
                <a:cubicBezTo>
                  <a:pt x="915" y="4846"/>
                  <a:pt x="1051" y="4898"/>
                  <a:pt x="1189" y="4949"/>
                </a:cubicBezTo>
                <a:cubicBezTo>
                  <a:pt x="1165" y="4968"/>
                  <a:pt x="1154" y="4993"/>
                  <a:pt x="1165" y="5019"/>
                </a:cubicBezTo>
                <a:lnTo>
                  <a:pt x="1146" y="5019"/>
                </a:lnTo>
                <a:cubicBezTo>
                  <a:pt x="958" y="4949"/>
                  <a:pt x="761" y="4865"/>
                  <a:pt x="571" y="4770"/>
                </a:cubicBezTo>
                <a:close/>
                <a:moveTo>
                  <a:pt x="5011" y="4968"/>
                </a:moveTo>
                <a:cubicBezTo>
                  <a:pt x="5038" y="4984"/>
                  <a:pt x="5063" y="5011"/>
                  <a:pt x="5081" y="5028"/>
                </a:cubicBezTo>
                <a:cubicBezTo>
                  <a:pt x="5046" y="5011"/>
                  <a:pt x="5003" y="4993"/>
                  <a:pt x="4960" y="4968"/>
                </a:cubicBezTo>
                <a:close/>
                <a:moveTo>
                  <a:pt x="4488" y="4941"/>
                </a:moveTo>
                <a:cubicBezTo>
                  <a:pt x="4523" y="4949"/>
                  <a:pt x="4566" y="4949"/>
                  <a:pt x="4599" y="4960"/>
                </a:cubicBezTo>
                <a:cubicBezTo>
                  <a:pt x="4599" y="4960"/>
                  <a:pt x="4599" y="4968"/>
                  <a:pt x="4607" y="4968"/>
                </a:cubicBezTo>
                <a:cubicBezTo>
                  <a:pt x="4626" y="4993"/>
                  <a:pt x="4642" y="5011"/>
                  <a:pt x="4659" y="5036"/>
                </a:cubicBezTo>
                <a:cubicBezTo>
                  <a:pt x="4607" y="5001"/>
                  <a:pt x="4547" y="4976"/>
                  <a:pt x="4488" y="4941"/>
                </a:cubicBezTo>
                <a:close/>
                <a:moveTo>
                  <a:pt x="2160" y="4968"/>
                </a:moveTo>
                <a:cubicBezTo>
                  <a:pt x="2204" y="4968"/>
                  <a:pt x="2237" y="4976"/>
                  <a:pt x="2272" y="4984"/>
                </a:cubicBezTo>
                <a:cubicBezTo>
                  <a:pt x="2418" y="5001"/>
                  <a:pt x="2564" y="5019"/>
                  <a:pt x="2700" y="5052"/>
                </a:cubicBezTo>
                <a:cubicBezTo>
                  <a:pt x="2719" y="5063"/>
                  <a:pt x="2752" y="5063"/>
                  <a:pt x="2787" y="5071"/>
                </a:cubicBezTo>
                <a:lnTo>
                  <a:pt x="2762" y="5071"/>
                </a:lnTo>
                <a:cubicBezTo>
                  <a:pt x="2667" y="5063"/>
                  <a:pt x="2564" y="5063"/>
                  <a:pt x="2469" y="5052"/>
                </a:cubicBezTo>
                <a:cubicBezTo>
                  <a:pt x="2366" y="5036"/>
                  <a:pt x="2272" y="5019"/>
                  <a:pt x="2168" y="5001"/>
                </a:cubicBezTo>
                <a:cubicBezTo>
                  <a:pt x="2133" y="5001"/>
                  <a:pt x="2100" y="4993"/>
                  <a:pt x="2065" y="4984"/>
                </a:cubicBezTo>
                <a:cubicBezTo>
                  <a:pt x="2100" y="4976"/>
                  <a:pt x="2133" y="4976"/>
                  <a:pt x="2160" y="4968"/>
                </a:cubicBezTo>
                <a:close/>
                <a:moveTo>
                  <a:pt x="1567" y="5063"/>
                </a:moveTo>
                <a:cubicBezTo>
                  <a:pt x="1688" y="5088"/>
                  <a:pt x="1816" y="5114"/>
                  <a:pt x="1946" y="5131"/>
                </a:cubicBezTo>
                <a:cubicBezTo>
                  <a:pt x="2065" y="5147"/>
                  <a:pt x="2185" y="5166"/>
                  <a:pt x="2307" y="5182"/>
                </a:cubicBezTo>
                <a:cubicBezTo>
                  <a:pt x="2229" y="5191"/>
                  <a:pt x="2150" y="5196"/>
                  <a:pt x="2070" y="5196"/>
                </a:cubicBezTo>
                <a:cubicBezTo>
                  <a:pt x="1843" y="5196"/>
                  <a:pt x="1612" y="5160"/>
                  <a:pt x="1395" y="5096"/>
                </a:cubicBezTo>
                <a:cubicBezTo>
                  <a:pt x="1455" y="5088"/>
                  <a:pt x="1507" y="5071"/>
                  <a:pt x="1567" y="5063"/>
                </a:cubicBezTo>
                <a:close/>
                <a:moveTo>
                  <a:pt x="7872" y="5139"/>
                </a:moveTo>
                <a:cubicBezTo>
                  <a:pt x="7881" y="5156"/>
                  <a:pt x="7897" y="5174"/>
                  <a:pt x="7905" y="5199"/>
                </a:cubicBezTo>
                <a:cubicBezTo>
                  <a:pt x="7905" y="5217"/>
                  <a:pt x="7897" y="5234"/>
                  <a:pt x="7897" y="5250"/>
                </a:cubicBezTo>
                <a:cubicBezTo>
                  <a:pt x="7889" y="5217"/>
                  <a:pt x="7881" y="5174"/>
                  <a:pt x="7872" y="5139"/>
                </a:cubicBezTo>
                <a:close/>
                <a:moveTo>
                  <a:pt x="4943" y="5104"/>
                </a:moveTo>
                <a:lnTo>
                  <a:pt x="4943" y="5104"/>
                </a:lnTo>
                <a:cubicBezTo>
                  <a:pt x="4978" y="5123"/>
                  <a:pt x="5011" y="5139"/>
                  <a:pt x="5054" y="5156"/>
                </a:cubicBezTo>
                <a:cubicBezTo>
                  <a:pt x="5209" y="5217"/>
                  <a:pt x="5364" y="5277"/>
                  <a:pt x="5502" y="5353"/>
                </a:cubicBezTo>
                <a:cubicBezTo>
                  <a:pt x="5505" y="5357"/>
                  <a:pt x="5507" y="5359"/>
                  <a:pt x="5509" y="5360"/>
                </a:cubicBezTo>
                <a:lnTo>
                  <a:pt x="5509" y="5360"/>
                </a:lnTo>
                <a:cubicBezTo>
                  <a:pt x="5417" y="5344"/>
                  <a:pt x="5326" y="5320"/>
                  <a:pt x="5236" y="5294"/>
                </a:cubicBezTo>
                <a:cubicBezTo>
                  <a:pt x="5201" y="5259"/>
                  <a:pt x="5166" y="5234"/>
                  <a:pt x="5123" y="5217"/>
                </a:cubicBezTo>
                <a:cubicBezTo>
                  <a:pt x="5117" y="5214"/>
                  <a:pt x="5112" y="5213"/>
                  <a:pt x="5106" y="5213"/>
                </a:cubicBezTo>
                <a:cubicBezTo>
                  <a:pt x="5095" y="5213"/>
                  <a:pt x="5083" y="5217"/>
                  <a:pt x="5071" y="5217"/>
                </a:cubicBezTo>
                <a:cubicBezTo>
                  <a:pt x="5030" y="5182"/>
                  <a:pt x="4986" y="5147"/>
                  <a:pt x="4943" y="5104"/>
                </a:cubicBezTo>
                <a:close/>
                <a:moveTo>
                  <a:pt x="4376" y="5320"/>
                </a:moveTo>
                <a:cubicBezTo>
                  <a:pt x="4401" y="5320"/>
                  <a:pt x="4420" y="5329"/>
                  <a:pt x="4436" y="5329"/>
                </a:cubicBezTo>
                <a:cubicBezTo>
                  <a:pt x="4453" y="5337"/>
                  <a:pt x="4463" y="5345"/>
                  <a:pt x="4471" y="5353"/>
                </a:cubicBezTo>
                <a:cubicBezTo>
                  <a:pt x="4479" y="5362"/>
                  <a:pt x="4488" y="5380"/>
                  <a:pt x="4504" y="5397"/>
                </a:cubicBezTo>
                <a:cubicBezTo>
                  <a:pt x="4463" y="5372"/>
                  <a:pt x="4420" y="5345"/>
                  <a:pt x="4376" y="5320"/>
                </a:cubicBezTo>
                <a:close/>
                <a:moveTo>
                  <a:pt x="5630" y="5052"/>
                </a:moveTo>
                <a:cubicBezTo>
                  <a:pt x="5648" y="5063"/>
                  <a:pt x="5656" y="5071"/>
                  <a:pt x="5665" y="5079"/>
                </a:cubicBezTo>
                <a:cubicBezTo>
                  <a:pt x="5803" y="5191"/>
                  <a:pt x="5906" y="5310"/>
                  <a:pt x="5999" y="5440"/>
                </a:cubicBezTo>
                <a:cubicBezTo>
                  <a:pt x="5887" y="5302"/>
                  <a:pt x="5759" y="5174"/>
                  <a:pt x="5630" y="5052"/>
                </a:cubicBezTo>
                <a:close/>
                <a:moveTo>
                  <a:pt x="3638" y="5250"/>
                </a:moveTo>
                <a:cubicBezTo>
                  <a:pt x="3663" y="5250"/>
                  <a:pt x="3680" y="5259"/>
                  <a:pt x="3706" y="5259"/>
                </a:cubicBezTo>
                <a:cubicBezTo>
                  <a:pt x="3818" y="5310"/>
                  <a:pt x="3929" y="5362"/>
                  <a:pt x="4032" y="5424"/>
                </a:cubicBezTo>
                <a:cubicBezTo>
                  <a:pt x="4059" y="5432"/>
                  <a:pt x="4075" y="5440"/>
                  <a:pt x="4102" y="5457"/>
                </a:cubicBezTo>
                <a:cubicBezTo>
                  <a:pt x="4075" y="5448"/>
                  <a:pt x="4059" y="5440"/>
                  <a:pt x="4040" y="5432"/>
                </a:cubicBezTo>
                <a:cubicBezTo>
                  <a:pt x="3904" y="5372"/>
                  <a:pt x="3774" y="5310"/>
                  <a:pt x="3638" y="5250"/>
                </a:cubicBezTo>
                <a:close/>
                <a:moveTo>
                  <a:pt x="5399" y="5448"/>
                </a:moveTo>
                <a:lnTo>
                  <a:pt x="5399" y="5448"/>
                </a:lnTo>
                <a:cubicBezTo>
                  <a:pt x="5459" y="5465"/>
                  <a:pt x="5510" y="5475"/>
                  <a:pt x="5570" y="5483"/>
                </a:cubicBezTo>
                <a:cubicBezTo>
                  <a:pt x="5527" y="5483"/>
                  <a:pt x="5475" y="5483"/>
                  <a:pt x="5423" y="5465"/>
                </a:cubicBezTo>
                <a:cubicBezTo>
                  <a:pt x="5415" y="5465"/>
                  <a:pt x="5407" y="5457"/>
                  <a:pt x="5399" y="5448"/>
                </a:cubicBezTo>
                <a:close/>
                <a:moveTo>
                  <a:pt x="8988" y="4117"/>
                </a:moveTo>
                <a:lnTo>
                  <a:pt x="8988" y="4117"/>
                </a:lnTo>
                <a:cubicBezTo>
                  <a:pt x="8936" y="4418"/>
                  <a:pt x="8885" y="4719"/>
                  <a:pt x="8843" y="5028"/>
                </a:cubicBezTo>
                <a:lnTo>
                  <a:pt x="8843" y="5036"/>
                </a:lnTo>
                <a:cubicBezTo>
                  <a:pt x="8749" y="5156"/>
                  <a:pt x="8689" y="5320"/>
                  <a:pt x="8627" y="5448"/>
                </a:cubicBezTo>
                <a:cubicBezTo>
                  <a:pt x="8619" y="5475"/>
                  <a:pt x="8610" y="5492"/>
                  <a:pt x="8602" y="5516"/>
                </a:cubicBezTo>
                <a:lnTo>
                  <a:pt x="8602" y="5508"/>
                </a:lnTo>
                <a:cubicBezTo>
                  <a:pt x="8594" y="5457"/>
                  <a:pt x="8575" y="5397"/>
                  <a:pt x="8559" y="5337"/>
                </a:cubicBezTo>
                <a:cubicBezTo>
                  <a:pt x="8575" y="5329"/>
                  <a:pt x="8594" y="5320"/>
                  <a:pt x="8602" y="5302"/>
                </a:cubicBezTo>
                <a:cubicBezTo>
                  <a:pt x="8637" y="5242"/>
                  <a:pt x="8646" y="5174"/>
                  <a:pt x="8654" y="5096"/>
                </a:cubicBezTo>
                <a:cubicBezTo>
                  <a:pt x="8730" y="4838"/>
                  <a:pt x="8817" y="4572"/>
                  <a:pt x="8903" y="4314"/>
                </a:cubicBezTo>
                <a:cubicBezTo>
                  <a:pt x="8928" y="4246"/>
                  <a:pt x="8955" y="4176"/>
                  <a:pt x="8988" y="4117"/>
                </a:cubicBezTo>
                <a:close/>
                <a:moveTo>
                  <a:pt x="5741" y="4754"/>
                </a:moveTo>
                <a:cubicBezTo>
                  <a:pt x="5863" y="4857"/>
                  <a:pt x="5990" y="4968"/>
                  <a:pt x="6112" y="5079"/>
                </a:cubicBezTo>
                <a:cubicBezTo>
                  <a:pt x="6153" y="5207"/>
                  <a:pt x="6232" y="5345"/>
                  <a:pt x="6308" y="5457"/>
                </a:cubicBezTo>
                <a:cubicBezTo>
                  <a:pt x="6275" y="5475"/>
                  <a:pt x="6256" y="5508"/>
                  <a:pt x="6275" y="5551"/>
                </a:cubicBezTo>
                <a:lnTo>
                  <a:pt x="6275" y="5560"/>
                </a:lnTo>
                <a:cubicBezTo>
                  <a:pt x="6172" y="5388"/>
                  <a:pt x="6060" y="5217"/>
                  <a:pt x="5906" y="5079"/>
                </a:cubicBezTo>
                <a:cubicBezTo>
                  <a:pt x="5863" y="5044"/>
                  <a:pt x="5819" y="5011"/>
                  <a:pt x="5776" y="4968"/>
                </a:cubicBezTo>
                <a:cubicBezTo>
                  <a:pt x="5811" y="4949"/>
                  <a:pt x="5819" y="4908"/>
                  <a:pt x="5784" y="4873"/>
                </a:cubicBezTo>
                <a:cubicBezTo>
                  <a:pt x="5751" y="4838"/>
                  <a:pt x="5724" y="4813"/>
                  <a:pt x="5689" y="4787"/>
                </a:cubicBezTo>
                <a:cubicBezTo>
                  <a:pt x="5716" y="4778"/>
                  <a:pt x="5733" y="4770"/>
                  <a:pt x="5741" y="4754"/>
                </a:cubicBezTo>
                <a:close/>
                <a:moveTo>
                  <a:pt x="6291" y="5147"/>
                </a:moveTo>
                <a:cubicBezTo>
                  <a:pt x="6300" y="5156"/>
                  <a:pt x="6308" y="5166"/>
                  <a:pt x="6308" y="5174"/>
                </a:cubicBezTo>
                <a:cubicBezTo>
                  <a:pt x="6394" y="5302"/>
                  <a:pt x="6473" y="5432"/>
                  <a:pt x="6549" y="5560"/>
                </a:cubicBezTo>
                <a:cubicBezTo>
                  <a:pt x="6454" y="5440"/>
                  <a:pt x="6359" y="5294"/>
                  <a:pt x="6291" y="5147"/>
                </a:cubicBezTo>
                <a:close/>
                <a:moveTo>
                  <a:pt x="4721" y="5388"/>
                </a:moveTo>
                <a:cubicBezTo>
                  <a:pt x="4729" y="5388"/>
                  <a:pt x="4737" y="5397"/>
                  <a:pt x="4745" y="5397"/>
                </a:cubicBezTo>
                <a:cubicBezTo>
                  <a:pt x="4762" y="5405"/>
                  <a:pt x="4789" y="5413"/>
                  <a:pt x="4813" y="5424"/>
                </a:cubicBezTo>
                <a:cubicBezTo>
                  <a:pt x="4875" y="5457"/>
                  <a:pt x="4943" y="5508"/>
                  <a:pt x="4995" y="5560"/>
                </a:cubicBezTo>
                <a:lnTo>
                  <a:pt x="4986" y="5568"/>
                </a:lnTo>
                <a:cubicBezTo>
                  <a:pt x="4935" y="5535"/>
                  <a:pt x="4892" y="5500"/>
                  <a:pt x="4840" y="5465"/>
                </a:cubicBezTo>
                <a:cubicBezTo>
                  <a:pt x="4805" y="5440"/>
                  <a:pt x="4762" y="5413"/>
                  <a:pt x="4721" y="5388"/>
                </a:cubicBezTo>
                <a:close/>
                <a:moveTo>
                  <a:pt x="4007" y="5560"/>
                </a:moveTo>
                <a:cubicBezTo>
                  <a:pt x="4016" y="5560"/>
                  <a:pt x="4024" y="5568"/>
                  <a:pt x="4024" y="5568"/>
                </a:cubicBezTo>
                <a:cubicBezTo>
                  <a:pt x="4102" y="5603"/>
                  <a:pt x="4170" y="5638"/>
                  <a:pt x="4238" y="5663"/>
                </a:cubicBezTo>
                <a:cubicBezTo>
                  <a:pt x="4308" y="5698"/>
                  <a:pt x="4376" y="5733"/>
                  <a:pt x="4444" y="5766"/>
                </a:cubicBezTo>
                <a:cubicBezTo>
                  <a:pt x="4496" y="5801"/>
                  <a:pt x="4539" y="5844"/>
                  <a:pt x="4591" y="5877"/>
                </a:cubicBezTo>
                <a:cubicBezTo>
                  <a:pt x="4531" y="5844"/>
                  <a:pt x="4463" y="5809"/>
                  <a:pt x="4401" y="5774"/>
                </a:cubicBezTo>
                <a:cubicBezTo>
                  <a:pt x="4273" y="5706"/>
                  <a:pt x="4143" y="5630"/>
                  <a:pt x="4007" y="5560"/>
                </a:cubicBezTo>
                <a:close/>
                <a:moveTo>
                  <a:pt x="7021" y="5741"/>
                </a:moveTo>
                <a:cubicBezTo>
                  <a:pt x="7040" y="5757"/>
                  <a:pt x="7064" y="5774"/>
                  <a:pt x="7081" y="5793"/>
                </a:cubicBezTo>
                <a:cubicBezTo>
                  <a:pt x="7099" y="5826"/>
                  <a:pt x="7108" y="5861"/>
                  <a:pt x="7116" y="5896"/>
                </a:cubicBezTo>
                <a:cubicBezTo>
                  <a:pt x="7124" y="5929"/>
                  <a:pt x="7132" y="5955"/>
                  <a:pt x="7143" y="5980"/>
                </a:cubicBezTo>
                <a:cubicBezTo>
                  <a:pt x="7132" y="5955"/>
                  <a:pt x="7116" y="5929"/>
                  <a:pt x="7108" y="5904"/>
                </a:cubicBezTo>
                <a:cubicBezTo>
                  <a:pt x="7073" y="5852"/>
                  <a:pt x="7048" y="5793"/>
                  <a:pt x="7021" y="5741"/>
                </a:cubicBezTo>
                <a:close/>
                <a:moveTo>
                  <a:pt x="4745" y="5543"/>
                </a:moveTo>
                <a:lnTo>
                  <a:pt x="4745" y="5543"/>
                </a:lnTo>
                <a:cubicBezTo>
                  <a:pt x="4865" y="5630"/>
                  <a:pt x="4986" y="5706"/>
                  <a:pt x="5106" y="5784"/>
                </a:cubicBezTo>
                <a:cubicBezTo>
                  <a:pt x="5166" y="5852"/>
                  <a:pt x="5226" y="5929"/>
                  <a:pt x="5277" y="5999"/>
                </a:cubicBezTo>
                <a:cubicBezTo>
                  <a:pt x="5166" y="5896"/>
                  <a:pt x="5046" y="5801"/>
                  <a:pt x="4916" y="5714"/>
                </a:cubicBezTo>
                <a:cubicBezTo>
                  <a:pt x="4908" y="5706"/>
                  <a:pt x="4892" y="5698"/>
                  <a:pt x="4883" y="5689"/>
                </a:cubicBezTo>
                <a:cubicBezTo>
                  <a:pt x="4848" y="5654"/>
                  <a:pt x="4813" y="5630"/>
                  <a:pt x="4789" y="5603"/>
                </a:cubicBezTo>
                <a:cubicBezTo>
                  <a:pt x="4772" y="5586"/>
                  <a:pt x="4762" y="5568"/>
                  <a:pt x="4745" y="5543"/>
                </a:cubicBezTo>
                <a:close/>
                <a:moveTo>
                  <a:pt x="13721" y="6058"/>
                </a:moveTo>
                <a:cubicBezTo>
                  <a:pt x="13791" y="6058"/>
                  <a:pt x="13867" y="6067"/>
                  <a:pt x="13945" y="6067"/>
                </a:cubicBezTo>
                <a:cubicBezTo>
                  <a:pt x="13867" y="6083"/>
                  <a:pt x="13791" y="6093"/>
                  <a:pt x="13713" y="6102"/>
                </a:cubicBezTo>
                <a:cubicBezTo>
                  <a:pt x="13721" y="6093"/>
                  <a:pt x="13721" y="6075"/>
                  <a:pt x="13721" y="6058"/>
                </a:cubicBezTo>
                <a:close/>
                <a:moveTo>
                  <a:pt x="8019" y="5345"/>
                </a:moveTo>
                <a:cubicBezTo>
                  <a:pt x="8052" y="5405"/>
                  <a:pt x="8095" y="5457"/>
                  <a:pt x="8138" y="5516"/>
                </a:cubicBezTo>
                <a:lnTo>
                  <a:pt x="8147" y="5527"/>
                </a:lnTo>
                <a:cubicBezTo>
                  <a:pt x="8112" y="5749"/>
                  <a:pt x="8070" y="5964"/>
                  <a:pt x="8019" y="6186"/>
                </a:cubicBezTo>
                <a:lnTo>
                  <a:pt x="8019" y="6050"/>
                </a:lnTo>
                <a:cubicBezTo>
                  <a:pt x="8000" y="5887"/>
                  <a:pt x="7984" y="5733"/>
                  <a:pt x="7957" y="5568"/>
                </a:cubicBezTo>
                <a:cubicBezTo>
                  <a:pt x="7976" y="5500"/>
                  <a:pt x="7992" y="5424"/>
                  <a:pt x="8019" y="5345"/>
                </a:cubicBezTo>
                <a:close/>
                <a:moveTo>
                  <a:pt x="9297" y="4211"/>
                </a:moveTo>
                <a:lnTo>
                  <a:pt x="9297" y="4255"/>
                </a:lnTo>
                <a:cubicBezTo>
                  <a:pt x="9237" y="4683"/>
                  <a:pt x="9169" y="5104"/>
                  <a:pt x="9050" y="5516"/>
                </a:cubicBezTo>
                <a:cubicBezTo>
                  <a:pt x="8998" y="5722"/>
                  <a:pt x="8936" y="5920"/>
                  <a:pt x="8868" y="6118"/>
                </a:cubicBezTo>
                <a:cubicBezTo>
                  <a:pt x="8860" y="6145"/>
                  <a:pt x="8852" y="6162"/>
                  <a:pt x="8852" y="6186"/>
                </a:cubicBezTo>
                <a:lnTo>
                  <a:pt x="8852" y="6170"/>
                </a:lnTo>
                <a:cubicBezTo>
                  <a:pt x="8852" y="6135"/>
                  <a:pt x="8825" y="6118"/>
                  <a:pt x="8800" y="6102"/>
                </a:cubicBezTo>
                <a:cubicBezTo>
                  <a:pt x="8817" y="6050"/>
                  <a:pt x="8825" y="5990"/>
                  <a:pt x="8843" y="5929"/>
                </a:cubicBezTo>
                <a:cubicBezTo>
                  <a:pt x="8936" y="5844"/>
                  <a:pt x="8946" y="5638"/>
                  <a:pt x="8946" y="5500"/>
                </a:cubicBezTo>
                <a:cubicBezTo>
                  <a:pt x="9066" y="5071"/>
                  <a:pt x="9177" y="4640"/>
                  <a:pt x="9297" y="4211"/>
                </a:cubicBezTo>
                <a:close/>
                <a:moveTo>
                  <a:pt x="12193" y="4255"/>
                </a:moveTo>
                <a:lnTo>
                  <a:pt x="12193" y="4255"/>
                </a:lnTo>
                <a:cubicBezTo>
                  <a:pt x="12063" y="4306"/>
                  <a:pt x="11944" y="4374"/>
                  <a:pt x="11822" y="4434"/>
                </a:cubicBezTo>
                <a:cubicBezTo>
                  <a:pt x="11651" y="4521"/>
                  <a:pt x="11496" y="4615"/>
                  <a:pt x="11342" y="4719"/>
                </a:cubicBezTo>
                <a:cubicBezTo>
                  <a:pt x="11334" y="4710"/>
                  <a:pt x="11325" y="4710"/>
                  <a:pt x="11307" y="4710"/>
                </a:cubicBezTo>
                <a:cubicBezTo>
                  <a:pt x="11187" y="4735"/>
                  <a:pt x="11084" y="4857"/>
                  <a:pt x="10981" y="4916"/>
                </a:cubicBezTo>
                <a:cubicBezTo>
                  <a:pt x="10843" y="5001"/>
                  <a:pt x="10723" y="5096"/>
                  <a:pt x="10596" y="5199"/>
                </a:cubicBezTo>
                <a:cubicBezTo>
                  <a:pt x="10216" y="5500"/>
                  <a:pt x="9839" y="5793"/>
                  <a:pt x="9487" y="6126"/>
                </a:cubicBezTo>
                <a:cubicBezTo>
                  <a:pt x="9452" y="6153"/>
                  <a:pt x="9427" y="6186"/>
                  <a:pt x="9392" y="6213"/>
                </a:cubicBezTo>
                <a:lnTo>
                  <a:pt x="9375" y="6230"/>
                </a:lnTo>
                <a:cubicBezTo>
                  <a:pt x="9452" y="6145"/>
                  <a:pt x="9522" y="6050"/>
                  <a:pt x="9606" y="5972"/>
                </a:cubicBezTo>
                <a:cubicBezTo>
                  <a:pt x="9831" y="5722"/>
                  <a:pt x="10080" y="5500"/>
                  <a:pt x="10328" y="5269"/>
                </a:cubicBezTo>
                <a:cubicBezTo>
                  <a:pt x="10577" y="5052"/>
                  <a:pt x="10818" y="4846"/>
                  <a:pt x="11111" y="4683"/>
                </a:cubicBezTo>
                <a:cubicBezTo>
                  <a:pt x="11402" y="4529"/>
                  <a:pt x="11738" y="4409"/>
                  <a:pt x="12047" y="4306"/>
                </a:cubicBezTo>
                <a:cubicBezTo>
                  <a:pt x="12090" y="4290"/>
                  <a:pt x="12142" y="4271"/>
                  <a:pt x="12193" y="4255"/>
                </a:cubicBezTo>
                <a:close/>
                <a:moveTo>
                  <a:pt x="14529" y="6126"/>
                </a:moveTo>
                <a:cubicBezTo>
                  <a:pt x="14323" y="6145"/>
                  <a:pt x="14125" y="6186"/>
                  <a:pt x="13927" y="6238"/>
                </a:cubicBezTo>
                <a:lnTo>
                  <a:pt x="13910" y="6238"/>
                </a:lnTo>
                <a:cubicBezTo>
                  <a:pt x="13910" y="6230"/>
                  <a:pt x="13919" y="6221"/>
                  <a:pt x="13910" y="6213"/>
                </a:cubicBezTo>
                <a:cubicBezTo>
                  <a:pt x="14100" y="6186"/>
                  <a:pt x="14288" y="6153"/>
                  <a:pt x="14477" y="6126"/>
                </a:cubicBezTo>
                <a:close/>
                <a:moveTo>
                  <a:pt x="8464" y="5551"/>
                </a:moveTo>
                <a:cubicBezTo>
                  <a:pt x="8472" y="5560"/>
                  <a:pt x="8472" y="5578"/>
                  <a:pt x="8491" y="5586"/>
                </a:cubicBezTo>
                <a:cubicBezTo>
                  <a:pt x="8503" y="5599"/>
                  <a:pt x="8518" y="5605"/>
                  <a:pt x="8532" y="5605"/>
                </a:cubicBezTo>
                <a:cubicBezTo>
                  <a:pt x="8546" y="5605"/>
                  <a:pt x="8559" y="5599"/>
                  <a:pt x="8567" y="5586"/>
                </a:cubicBezTo>
                <a:lnTo>
                  <a:pt x="8567" y="5586"/>
                </a:lnTo>
                <a:lnTo>
                  <a:pt x="8413" y="5972"/>
                </a:lnTo>
                <a:cubicBezTo>
                  <a:pt x="8361" y="6067"/>
                  <a:pt x="8318" y="6153"/>
                  <a:pt x="8266" y="6248"/>
                </a:cubicBezTo>
                <a:cubicBezTo>
                  <a:pt x="8285" y="6170"/>
                  <a:pt x="8301" y="6102"/>
                  <a:pt x="8318" y="6042"/>
                </a:cubicBezTo>
                <a:cubicBezTo>
                  <a:pt x="8345" y="5929"/>
                  <a:pt x="8369" y="5817"/>
                  <a:pt x="8404" y="5714"/>
                </a:cubicBezTo>
                <a:cubicBezTo>
                  <a:pt x="8413" y="5689"/>
                  <a:pt x="8421" y="5663"/>
                  <a:pt x="8431" y="5638"/>
                </a:cubicBezTo>
                <a:cubicBezTo>
                  <a:pt x="8439" y="5611"/>
                  <a:pt x="8448" y="5586"/>
                  <a:pt x="8464" y="5551"/>
                </a:cubicBezTo>
                <a:close/>
                <a:moveTo>
                  <a:pt x="5931" y="6067"/>
                </a:moveTo>
                <a:cubicBezTo>
                  <a:pt x="6025" y="6135"/>
                  <a:pt x="6120" y="6205"/>
                  <a:pt x="6205" y="6281"/>
                </a:cubicBezTo>
                <a:cubicBezTo>
                  <a:pt x="6180" y="6273"/>
                  <a:pt x="6153" y="6256"/>
                  <a:pt x="6137" y="6248"/>
                </a:cubicBezTo>
                <a:cubicBezTo>
                  <a:pt x="6069" y="6186"/>
                  <a:pt x="5999" y="6126"/>
                  <a:pt x="5931" y="6067"/>
                </a:cubicBezTo>
                <a:close/>
                <a:moveTo>
                  <a:pt x="5759" y="5543"/>
                </a:moveTo>
                <a:cubicBezTo>
                  <a:pt x="5879" y="5646"/>
                  <a:pt x="6009" y="5749"/>
                  <a:pt x="6128" y="5861"/>
                </a:cubicBezTo>
                <a:cubicBezTo>
                  <a:pt x="6164" y="5912"/>
                  <a:pt x="6188" y="5964"/>
                  <a:pt x="6223" y="6015"/>
                </a:cubicBezTo>
                <a:cubicBezTo>
                  <a:pt x="6291" y="6135"/>
                  <a:pt x="6386" y="6238"/>
                  <a:pt x="6473" y="6359"/>
                </a:cubicBezTo>
                <a:cubicBezTo>
                  <a:pt x="6318" y="6248"/>
                  <a:pt x="6172" y="6126"/>
                  <a:pt x="6025" y="6015"/>
                </a:cubicBezTo>
                <a:cubicBezTo>
                  <a:pt x="6042" y="6015"/>
                  <a:pt x="6060" y="6023"/>
                  <a:pt x="6077" y="6023"/>
                </a:cubicBezTo>
                <a:cubicBezTo>
                  <a:pt x="6079" y="6024"/>
                  <a:pt x="6082" y="6024"/>
                  <a:pt x="6084" y="6024"/>
                </a:cubicBezTo>
                <a:cubicBezTo>
                  <a:pt x="6132" y="6024"/>
                  <a:pt x="6169" y="5946"/>
                  <a:pt x="6120" y="5920"/>
                </a:cubicBezTo>
                <a:cubicBezTo>
                  <a:pt x="6017" y="5861"/>
                  <a:pt x="5922" y="5801"/>
                  <a:pt x="5828" y="5749"/>
                </a:cubicBezTo>
                <a:cubicBezTo>
                  <a:pt x="5792" y="5722"/>
                  <a:pt x="5768" y="5698"/>
                  <a:pt x="5751" y="5681"/>
                </a:cubicBezTo>
                <a:cubicBezTo>
                  <a:pt x="5708" y="5654"/>
                  <a:pt x="5665" y="5619"/>
                  <a:pt x="5621" y="5595"/>
                </a:cubicBezTo>
                <a:cubicBezTo>
                  <a:pt x="5665" y="5586"/>
                  <a:pt x="5716" y="5578"/>
                  <a:pt x="5759" y="5543"/>
                </a:cubicBezTo>
                <a:close/>
                <a:moveTo>
                  <a:pt x="13403" y="6067"/>
                </a:moveTo>
                <a:cubicBezTo>
                  <a:pt x="13102" y="6118"/>
                  <a:pt x="12812" y="6170"/>
                  <a:pt x="12511" y="6230"/>
                </a:cubicBezTo>
                <a:cubicBezTo>
                  <a:pt x="12313" y="6273"/>
                  <a:pt x="12123" y="6316"/>
                  <a:pt x="11925" y="6359"/>
                </a:cubicBezTo>
                <a:cubicBezTo>
                  <a:pt x="11865" y="6368"/>
                  <a:pt x="11814" y="6376"/>
                  <a:pt x="11754" y="6392"/>
                </a:cubicBezTo>
                <a:cubicBezTo>
                  <a:pt x="12270" y="6162"/>
                  <a:pt x="12828" y="6083"/>
                  <a:pt x="13403" y="6067"/>
                </a:cubicBezTo>
                <a:close/>
                <a:moveTo>
                  <a:pt x="6318" y="6427"/>
                </a:moveTo>
                <a:cubicBezTo>
                  <a:pt x="6343" y="6436"/>
                  <a:pt x="6370" y="6444"/>
                  <a:pt x="6394" y="6454"/>
                </a:cubicBezTo>
                <a:lnTo>
                  <a:pt x="6370" y="6479"/>
                </a:lnTo>
                <a:lnTo>
                  <a:pt x="6318" y="6427"/>
                </a:lnTo>
                <a:close/>
                <a:moveTo>
                  <a:pt x="8800" y="6351"/>
                </a:moveTo>
                <a:lnTo>
                  <a:pt x="8800" y="6351"/>
                </a:lnTo>
                <a:cubicBezTo>
                  <a:pt x="8773" y="6419"/>
                  <a:pt x="8749" y="6487"/>
                  <a:pt x="8722" y="6557"/>
                </a:cubicBezTo>
                <a:cubicBezTo>
                  <a:pt x="8722" y="6531"/>
                  <a:pt x="8730" y="6495"/>
                  <a:pt x="8740" y="6462"/>
                </a:cubicBezTo>
                <a:cubicBezTo>
                  <a:pt x="8757" y="6419"/>
                  <a:pt x="8782" y="6384"/>
                  <a:pt x="8800" y="6351"/>
                </a:cubicBezTo>
                <a:close/>
                <a:moveTo>
                  <a:pt x="5621" y="6506"/>
                </a:moveTo>
                <a:cubicBezTo>
                  <a:pt x="5630" y="6506"/>
                  <a:pt x="5638" y="6514"/>
                  <a:pt x="5648" y="6522"/>
                </a:cubicBezTo>
                <a:lnTo>
                  <a:pt x="5648" y="6531"/>
                </a:lnTo>
                <a:cubicBezTo>
                  <a:pt x="5656" y="6538"/>
                  <a:pt x="5663" y="6554"/>
                  <a:pt x="5671" y="6563"/>
                </a:cubicBezTo>
                <a:lnTo>
                  <a:pt x="5671" y="6563"/>
                </a:lnTo>
                <a:cubicBezTo>
                  <a:pt x="5655" y="6545"/>
                  <a:pt x="5637" y="6530"/>
                  <a:pt x="5621" y="6514"/>
                </a:cubicBezTo>
                <a:lnTo>
                  <a:pt x="5621" y="6506"/>
                </a:lnTo>
                <a:close/>
                <a:moveTo>
                  <a:pt x="9383" y="4650"/>
                </a:moveTo>
                <a:cubicBezTo>
                  <a:pt x="9375" y="4754"/>
                  <a:pt x="9375" y="4857"/>
                  <a:pt x="9367" y="4968"/>
                </a:cubicBezTo>
                <a:cubicBezTo>
                  <a:pt x="9348" y="5294"/>
                  <a:pt x="9297" y="5619"/>
                  <a:pt x="9229" y="5939"/>
                </a:cubicBezTo>
                <a:cubicBezTo>
                  <a:pt x="9194" y="6067"/>
                  <a:pt x="9153" y="6197"/>
                  <a:pt x="9109" y="6316"/>
                </a:cubicBezTo>
                <a:cubicBezTo>
                  <a:pt x="9066" y="6376"/>
                  <a:pt x="9023" y="6427"/>
                  <a:pt x="8971" y="6479"/>
                </a:cubicBezTo>
                <a:cubicBezTo>
                  <a:pt x="8928" y="6531"/>
                  <a:pt x="8885" y="6574"/>
                  <a:pt x="8843" y="6617"/>
                </a:cubicBezTo>
                <a:cubicBezTo>
                  <a:pt x="8885" y="6522"/>
                  <a:pt x="8911" y="6419"/>
                  <a:pt x="8946" y="6333"/>
                </a:cubicBezTo>
                <a:cubicBezTo>
                  <a:pt x="9015" y="6135"/>
                  <a:pt x="9074" y="5939"/>
                  <a:pt x="9134" y="5741"/>
                </a:cubicBezTo>
                <a:cubicBezTo>
                  <a:pt x="9237" y="5380"/>
                  <a:pt x="9324" y="5019"/>
                  <a:pt x="9383" y="4650"/>
                </a:cubicBezTo>
                <a:close/>
                <a:moveTo>
                  <a:pt x="3359" y="6528"/>
                </a:moveTo>
                <a:cubicBezTo>
                  <a:pt x="3555" y="6528"/>
                  <a:pt x="3754" y="6539"/>
                  <a:pt x="3937" y="6566"/>
                </a:cubicBezTo>
                <a:cubicBezTo>
                  <a:pt x="4195" y="6609"/>
                  <a:pt x="4436" y="6642"/>
                  <a:pt x="4669" y="6720"/>
                </a:cubicBezTo>
                <a:cubicBezTo>
                  <a:pt x="4479" y="6685"/>
                  <a:pt x="4281" y="6642"/>
                  <a:pt x="4092" y="6617"/>
                </a:cubicBezTo>
                <a:cubicBezTo>
                  <a:pt x="3972" y="6599"/>
                  <a:pt x="3861" y="6590"/>
                  <a:pt x="3741" y="6582"/>
                </a:cubicBezTo>
                <a:cubicBezTo>
                  <a:pt x="3706" y="6554"/>
                  <a:pt x="3658" y="6545"/>
                  <a:pt x="3606" y="6545"/>
                </a:cubicBezTo>
                <a:cubicBezTo>
                  <a:pt x="3531" y="6545"/>
                  <a:pt x="3450" y="6564"/>
                  <a:pt x="3389" y="6574"/>
                </a:cubicBezTo>
                <a:cubicBezTo>
                  <a:pt x="3319" y="6557"/>
                  <a:pt x="3251" y="6547"/>
                  <a:pt x="3183" y="6531"/>
                </a:cubicBezTo>
                <a:cubicBezTo>
                  <a:pt x="3241" y="6529"/>
                  <a:pt x="3300" y="6528"/>
                  <a:pt x="3359" y="6528"/>
                </a:cubicBezTo>
                <a:close/>
                <a:moveTo>
                  <a:pt x="12004" y="4838"/>
                </a:moveTo>
                <a:lnTo>
                  <a:pt x="12004" y="4838"/>
                </a:lnTo>
                <a:cubicBezTo>
                  <a:pt x="11754" y="4976"/>
                  <a:pt x="11513" y="5131"/>
                  <a:pt x="11274" y="5269"/>
                </a:cubicBezTo>
                <a:cubicBezTo>
                  <a:pt x="11239" y="5285"/>
                  <a:pt x="11214" y="5302"/>
                  <a:pt x="11187" y="5320"/>
                </a:cubicBezTo>
                <a:cubicBezTo>
                  <a:pt x="11193" y="5283"/>
                  <a:pt x="11159" y="5236"/>
                  <a:pt x="11120" y="5236"/>
                </a:cubicBezTo>
                <a:cubicBezTo>
                  <a:pt x="11105" y="5236"/>
                  <a:pt x="11090" y="5242"/>
                  <a:pt x="11076" y="5259"/>
                </a:cubicBezTo>
                <a:cubicBezTo>
                  <a:pt x="10707" y="5663"/>
                  <a:pt x="10251" y="6015"/>
                  <a:pt x="9856" y="6411"/>
                </a:cubicBezTo>
                <a:cubicBezTo>
                  <a:pt x="9752" y="6506"/>
                  <a:pt x="9658" y="6599"/>
                  <a:pt x="9565" y="6702"/>
                </a:cubicBezTo>
                <a:cubicBezTo>
                  <a:pt x="9538" y="6728"/>
                  <a:pt x="9513" y="6745"/>
                  <a:pt x="9487" y="6772"/>
                </a:cubicBezTo>
                <a:cubicBezTo>
                  <a:pt x="9538" y="6720"/>
                  <a:pt x="9590" y="6660"/>
                  <a:pt x="9641" y="6609"/>
                </a:cubicBezTo>
                <a:lnTo>
                  <a:pt x="9977" y="6273"/>
                </a:lnTo>
                <a:cubicBezTo>
                  <a:pt x="10379" y="5869"/>
                  <a:pt x="10791" y="5475"/>
                  <a:pt x="11179" y="5052"/>
                </a:cubicBezTo>
                <a:cubicBezTo>
                  <a:pt x="11183" y="5058"/>
                  <a:pt x="11189" y="5060"/>
                  <a:pt x="11196" y="5060"/>
                </a:cubicBezTo>
                <a:cubicBezTo>
                  <a:pt x="11202" y="5060"/>
                  <a:pt x="11209" y="5058"/>
                  <a:pt x="11214" y="5052"/>
                </a:cubicBezTo>
                <a:cubicBezTo>
                  <a:pt x="11247" y="5044"/>
                  <a:pt x="11282" y="5036"/>
                  <a:pt x="11317" y="5028"/>
                </a:cubicBezTo>
                <a:lnTo>
                  <a:pt x="11317" y="5028"/>
                </a:lnTo>
                <a:cubicBezTo>
                  <a:pt x="11299" y="5036"/>
                  <a:pt x="11274" y="5052"/>
                  <a:pt x="11255" y="5071"/>
                </a:cubicBezTo>
                <a:cubicBezTo>
                  <a:pt x="11219" y="5109"/>
                  <a:pt x="11255" y="5186"/>
                  <a:pt x="11305" y="5186"/>
                </a:cubicBezTo>
                <a:cubicBezTo>
                  <a:pt x="11312" y="5186"/>
                  <a:pt x="11319" y="5185"/>
                  <a:pt x="11325" y="5182"/>
                </a:cubicBezTo>
                <a:cubicBezTo>
                  <a:pt x="11410" y="5147"/>
                  <a:pt x="11488" y="5104"/>
                  <a:pt x="11556" y="5063"/>
                </a:cubicBezTo>
                <a:cubicBezTo>
                  <a:pt x="11608" y="5036"/>
                  <a:pt x="11659" y="5019"/>
                  <a:pt x="11694" y="4993"/>
                </a:cubicBezTo>
                <a:lnTo>
                  <a:pt x="12004" y="4838"/>
                </a:lnTo>
                <a:close/>
                <a:moveTo>
                  <a:pt x="8670" y="5801"/>
                </a:moveTo>
                <a:lnTo>
                  <a:pt x="8670" y="5801"/>
                </a:lnTo>
                <a:cubicBezTo>
                  <a:pt x="8637" y="5955"/>
                  <a:pt x="8602" y="6102"/>
                  <a:pt x="8567" y="6256"/>
                </a:cubicBezTo>
                <a:cubicBezTo>
                  <a:pt x="8524" y="6308"/>
                  <a:pt x="8491" y="6359"/>
                  <a:pt x="8456" y="6411"/>
                </a:cubicBezTo>
                <a:cubicBezTo>
                  <a:pt x="8380" y="6531"/>
                  <a:pt x="8309" y="6660"/>
                  <a:pt x="8250" y="6788"/>
                </a:cubicBezTo>
                <a:cubicBezTo>
                  <a:pt x="8285" y="6702"/>
                  <a:pt x="8318" y="6609"/>
                  <a:pt x="8353" y="6522"/>
                </a:cubicBezTo>
                <a:cubicBezTo>
                  <a:pt x="8413" y="6359"/>
                  <a:pt x="8472" y="6205"/>
                  <a:pt x="8542" y="6050"/>
                </a:cubicBezTo>
                <a:cubicBezTo>
                  <a:pt x="8586" y="5964"/>
                  <a:pt x="8627" y="5887"/>
                  <a:pt x="8670" y="5801"/>
                </a:cubicBezTo>
                <a:close/>
                <a:moveTo>
                  <a:pt x="2616" y="6900"/>
                </a:moveTo>
                <a:cubicBezTo>
                  <a:pt x="2632" y="6926"/>
                  <a:pt x="2649" y="6943"/>
                  <a:pt x="2676" y="6959"/>
                </a:cubicBezTo>
                <a:cubicBezTo>
                  <a:pt x="2624" y="6970"/>
                  <a:pt x="2564" y="6970"/>
                  <a:pt x="2513" y="6978"/>
                </a:cubicBezTo>
                <a:cubicBezTo>
                  <a:pt x="2461" y="6978"/>
                  <a:pt x="2418" y="6986"/>
                  <a:pt x="2366" y="6994"/>
                </a:cubicBezTo>
                <a:cubicBezTo>
                  <a:pt x="2453" y="6959"/>
                  <a:pt x="2529" y="6926"/>
                  <a:pt x="2616" y="6900"/>
                </a:cubicBezTo>
                <a:close/>
                <a:moveTo>
                  <a:pt x="6549" y="6471"/>
                </a:moveTo>
                <a:cubicBezTo>
                  <a:pt x="6549" y="6479"/>
                  <a:pt x="6557" y="6487"/>
                  <a:pt x="6566" y="6495"/>
                </a:cubicBezTo>
                <a:cubicBezTo>
                  <a:pt x="6627" y="6599"/>
                  <a:pt x="6687" y="6702"/>
                  <a:pt x="6747" y="6805"/>
                </a:cubicBezTo>
                <a:cubicBezTo>
                  <a:pt x="6763" y="6883"/>
                  <a:pt x="6782" y="6951"/>
                  <a:pt x="6790" y="7029"/>
                </a:cubicBezTo>
                <a:cubicBezTo>
                  <a:pt x="6772" y="6994"/>
                  <a:pt x="6747" y="6970"/>
                  <a:pt x="6720" y="6943"/>
                </a:cubicBezTo>
                <a:cubicBezTo>
                  <a:pt x="6662" y="6776"/>
                  <a:pt x="6596" y="6626"/>
                  <a:pt x="6498" y="6498"/>
                </a:cubicBezTo>
                <a:lnTo>
                  <a:pt x="6498" y="6498"/>
                </a:lnTo>
                <a:cubicBezTo>
                  <a:pt x="6500" y="6498"/>
                  <a:pt x="6501" y="6498"/>
                  <a:pt x="6503" y="6498"/>
                </a:cubicBezTo>
                <a:cubicBezTo>
                  <a:pt x="6521" y="6498"/>
                  <a:pt x="6536" y="6484"/>
                  <a:pt x="6549" y="6471"/>
                </a:cubicBezTo>
                <a:close/>
                <a:moveTo>
                  <a:pt x="6283" y="6685"/>
                </a:moveTo>
                <a:cubicBezTo>
                  <a:pt x="6318" y="6720"/>
                  <a:pt x="6351" y="6753"/>
                  <a:pt x="6378" y="6788"/>
                </a:cubicBezTo>
                <a:cubicBezTo>
                  <a:pt x="6394" y="6805"/>
                  <a:pt x="6411" y="6823"/>
                  <a:pt x="6429" y="6840"/>
                </a:cubicBezTo>
                <a:cubicBezTo>
                  <a:pt x="6446" y="6918"/>
                  <a:pt x="6473" y="6986"/>
                  <a:pt x="6497" y="7062"/>
                </a:cubicBezTo>
                <a:cubicBezTo>
                  <a:pt x="6429" y="6935"/>
                  <a:pt x="6359" y="6805"/>
                  <a:pt x="6283" y="6685"/>
                </a:cubicBezTo>
                <a:close/>
                <a:moveTo>
                  <a:pt x="2366" y="6669"/>
                </a:moveTo>
                <a:cubicBezTo>
                  <a:pt x="2401" y="6693"/>
                  <a:pt x="2443" y="6720"/>
                  <a:pt x="2478" y="6737"/>
                </a:cubicBezTo>
                <a:lnTo>
                  <a:pt x="2494" y="6753"/>
                </a:lnTo>
                <a:cubicBezTo>
                  <a:pt x="2391" y="6780"/>
                  <a:pt x="2298" y="6815"/>
                  <a:pt x="2204" y="6856"/>
                </a:cubicBezTo>
                <a:cubicBezTo>
                  <a:pt x="2092" y="6908"/>
                  <a:pt x="1911" y="6959"/>
                  <a:pt x="1816" y="7073"/>
                </a:cubicBezTo>
                <a:cubicBezTo>
                  <a:pt x="1783" y="7073"/>
                  <a:pt x="1740" y="7073"/>
                  <a:pt x="1705" y="7081"/>
                </a:cubicBezTo>
                <a:cubicBezTo>
                  <a:pt x="1783" y="7021"/>
                  <a:pt x="1859" y="6959"/>
                  <a:pt x="1938" y="6900"/>
                </a:cubicBezTo>
                <a:cubicBezTo>
                  <a:pt x="2065" y="6796"/>
                  <a:pt x="2212" y="6720"/>
                  <a:pt x="2366" y="6669"/>
                </a:cubicBezTo>
                <a:close/>
                <a:moveTo>
                  <a:pt x="10629" y="5397"/>
                </a:moveTo>
                <a:lnTo>
                  <a:pt x="10629" y="5397"/>
                </a:lnTo>
                <a:cubicBezTo>
                  <a:pt x="10422" y="5595"/>
                  <a:pt x="10208" y="5774"/>
                  <a:pt x="10010" y="5964"/>
                </a:cubicBezTo>
                <a:cubicBezTo>
                  <a:pt x="9728" y="6230"/>
                  <a:pt x="9470" y="6506"/>
                  <a:pt x="9204" y="6780"/>
                </a:cubicBezTo>
                <a:cubicBezTo>
                  <a:pt x="9091" y="6883"/>
                  <a:pt x="8971" y="6986"/>
                  <a:pt x="8852" y="7081"/>
                </a:cubicBezTo>
                <a:cubicBezTo>
                  <a:pt x="8936" y="6959"/>
                  <a:pt x="9006" y="6840"/>
                  <a:pt x="9074" y="6712"/>
                </a:cubicBezTo>
                <a:cubicBezTo>
                  <a:pt x="9142" y="6642"/>
                  <a:pt x="9204" y="6582"/>
                  <a:pt x="9272" y="6522"/>
                </a:cubicBezTo>
                <a:cubicBezTo>
                  <a:pt x="9359" y="6436"/>
                  <a:pt x="9443" y="6351"/>
                  <a:pt x="9530" y="6273"/>
                </a:cubicBezTo>
                <a:cubicBezTo>
                  <a:pt x="9744" y="6093"/>
                  <a:pt x="9967" y="5912"/>
                  <a:pt x="10192" y="5741"/>
                </a:cubicBezTo>
                <a:cubicBezTo>
                  <a:pt x="10338" y="5630"/>
                  <a:pt x="10482" y="5516"/>
                  <a:pt x="10629" y="5397"/>
                </a:cubicBezTo>
                <a:close/>
                <a:moveTo>
                  <a:pt x="7854" y="6042"/>
                </a:moveTo>
                <a:lnTo>
                  <a:pt x="7854" y="6145"/>
                </a:lnTo>
                <a:cubicBezTo>
                  <a:pt x="7854" y="6471"/>
                  <a:pt x="7786" y="6796"/>
                  <a:pt x="7691" y="7114"/>
                </a:cubicBezTo>
                <a:lnTo>
                  <a:pt x="7691" y="7106"/>
                </a:lnTo>
                <a:cubicBezTo>
                  <a:pt x="7710" y="7021"/>
                  <a:pt x="7718" y="6935"/>
                  <a:pt x="7734" y="6840"/>
                </a:cubicBezTo>
                <a:cubicBezTo>
                  <a:pt x="7778" y="6574"/>
                  <a:pt x="7802" y="6308"/>
                  <a:pt x="7854" y="6042"/>
                </a:cubicBezTo>
                <a:close/>
                <a:moveTo>
                  <a:pt x="4205" y="7038"/>
                </a:moveTo>
                <a:cubicBezTo>
                  <a:pt x="4257" y="7038"/>
                  <a:pt x="4308" y="7046"/>
                  <a:pt x="4360" y="7046"/>
                </a:cubicBezTo>
                <a:cubicBezTo>
                  <a:pt x="4420" y="7073"/>
                  <a:pt x="4479" y="7106"/>
                  <a:pt x="4531" y="7141"/>
                </a:cubicBezTo>
                <a:cubicBezTo>
                  <a:pt x="4428" y="7106"/>
                  <a:pt x="4316" y="7073"/>
                  <a:pt x="4205" y="7038"/>
                </a:cubicBezTo>
                <a:close/>
                <a:moveTo>
                  <a:pt x="8602" y="6685"/>
                </a:moveTo>
                <a:cubicBezTo>
                  <a:pt x="8619" y="6728"/>
                  <a:pt x="8637" y="6763"/>
                  <a:pt x="8689" y="6780"/>
                </a:cubicBezTo>
                <a:cubicBezTo>
                  <a:pt x="8567" y="6908"/>
                  <a:pt x="8448" y="7029"/>
                  <a:pt x="8336" y="7157"/>
                </a:cubicBezTo>
                <a:cubicBezTo>
                  <a:pt x="8388" y="7081"/>
                  <a:pt x="8439" y="6986"/>
                  <a:pt x="8491" y="6883"/>
                </a:cubicBezTo>
                <a:cubicBezTo>
                  <a:pt x="8524" y="6823"/>
                  <a:pt x="8567" y="6753"/>
                  <a:pt x="8602" y="6685"/>
                </a:cubicBezTo>
                <a:close/>
                <a:moveTo>
                  <a:pt x="11453" y="6867"/>
                </a:moveTo>
                <a:lnTo>
                  <a:pt x="11453" y="6867"/>
                </a:lnTo>
                <a:cubicBezTo>
                  <a:pt x="11420" y="6883"/>
                  <a:pt x="11385" y="6900"/>
                  <a:pt x="11358" y="6918"/>
                </a:cubicBezTo>
                <a:cubicBezTo>
                  <a:pt x="11179" y="6994"/>
                  <a:pt x="11008" y="7081"/>
                  <a:pt x="10827" y="7157"/>
                </a:cubicBezTo>
                <a:lnTo>
                  <a:pt x="10818" y="7157"/>
                </a:lnTo>
                <a:cubicBezTo>
                  <a:pt x="11016" y="7046"/>
                  <a:pt x="11239" y="6951"/>
                  <a:pt x="11453" y="6867"/>
                </a:cubicBezTo>
                <a:close/>
                <a:moveTo>
                  <a:pt x="3439" y="7135"/>
                </a:moveTo>
                <a:cubicBezTo>
                  <a:pt x="3521" y="7167"/>
                  <a:pt x="3597" y="7193"/>
                  <a:pt x="3671" y="7227"/>
                </a:cubicBezTo>
                <a:cubicBezTo>
                  <a:pt x="3677" y="7233"/>
                  <a:pt x="3684" y="7239"/>
                  <a:pt x="3690" y="7242"/>
                </a:cubicBezTo>
                <a:lnTo>
                  <a:pt x="3690" y="7242"/>
                </a:lnTo>
                <a:cubicBezTo>
                  <a:pt x="3659" y="7233"/>
                  <a:pt x="3635" y="7216"/>
                  <a:pt x="3603" y="7209"/>
                </a:cubicBezTo>
                <a:cubicBezTo>
                  <a:pt x="3587" y="7200"/>
                  <a:pt x="3568" y="7192"/>
                  <a:pt x="3552" y="7192"/>
                </a:cubicBezTo>
                <a:cubicBezTo>
                  <a:pt x="3517" y="7176"/>
                  <a:pt x="3484" y="7157"/>
                  <a:pt x="3449" y="7141"/>
                </a:cubicBezTo>
                <a:cubicBezTo>
                  <a:pt x="3443" y="7141"/>
                  <a:pt x="3442" y="7137"/>
                  <a:pt x="3439" y="7135"/>
                </a:cubicBezTo>
                <a:close/>
                <a:moveTo>
                  <a:pt x="4729" y="7073"/>
                </a:moveTo>
                <a:lnTo>
                  <a:pt x="4729" y="7073"/>
                </a:lnTo>
                <a:cubicBezTo>
                  <a:pt x="4780" y="7089"/>
                  <a:pt x="4824" y="7106"/>
                  <a:pt x="4875" y="7124"/>
                </a:cubicBezTo>
                <a:cubicBezTo>
                  <a:pt x="4995" y="7165"/>
                  <a:pt x="5106" y="7217"/>
                  <a:pt x="5226" y="7279"/>
                </a:cubicBezTo>
                <a:cubicBezTo>
                  <a:pt x="5236" y="7295"/>
                  <a:pt x="5252" y="7312"/>
                  <a:pt x="5261" y="7330"/>
                </a:cubicBezTo>
                <a:cubicBezTo>
                  <a:pt x="5174" y="7279"/>
                  <a:pt x="5071" y="7236"/>
                  <a:pt x="4978" y="7227"/>
                </a:cubicBezTo>
                <a:cubicBezTo>
                  <a:pt x="4900" y="7176"/>
                  <a:pt x="4813" y="7124"/>
                  <a:pt x="4729" y="7073"/>
                </a:cubicBezTo>
                <a:close/>
                <a:moveTo>
                  <a:pt x="6823" y="7200"/>
                </a:moveTo>
                <a:cubicBezTo>
                  <a:pt x="6834" y="7252"/>
                  <a:pt x="6842" y="7312"/>
                  <a:pt x="6858" y="7372"/>
                </a:cubicBezTo>
                <a:cubicBezTo>
                  <a:pt x="6842" y="7312"/>
                  <a:pt x="6823" y="7260"/>
                  <a:pt x="6807" y="7209"/>
                </a:cubicBezTo>
                <a:cubicBezTo>
                  <a:pt x="6815" y="7200"/>
                  <a:pt x="6815" y="7200"/>
                  <a:pt x="6823" y="7200"/>
                </a:cubicBezTo>
                <a:close/>
                <a:moveTo>
                  <a:pt x="7227" y="6642"/>
                </a:moveTo>
                <a:lnTo>
                  <a:pt x="7227" y="6642"/>
                </a:lnTo>
                <a:cubicBezTo>
                  <a:pt x="7246" y="6660"/>
                  <a:pt x="7262" y="6685"/>
                  <a:pt x="7287" y="6712"/>
                </a:cubicBezTo>
                <a:cubicBezTo>
                  <a:pt x="7297" y="6720"/>
                  <a:pt x="7314" y="6728"/>
                  <a:pt x="7322" y="6737"/>
                </a:cubicBezTo>
                <a:cubicBezTo>
                  <a:pt x="7339" y="6763"/>
                  <a:pt x="7349" y="6796"/>
                  <a:pt x="7357" y="6823"/>
                </a:cubicBezTo>
                <a:cubicBezTo>
                  <a:pt x="7425" y="6994"/>
                  <a:pt x="7485" y="7157"/>
                  <a:pt x="7520" y="7339"/>
                </a:cubicBezTo>
                <a:lnTo>
                  <a:pt x="7520" y="7398"/>
                </a:lnTo>
                <a:cubicBezTo>
                  <a:pt x="7520" y="7415"/>
                  <a:pt x="7512" y="7442"/>
                  <a:pt x="7512" y="7466"/>
                </a:cubicBezTo>
                <a:cubicBezTo>
                  <a:pt x="7468" y="7372"/>
                  <a:pt x="7433" y="7269"/>
                  <a:pt x="7400" y="7176"/>
                </a:cubicBezTo>
                <a:cubicBezTo>
                  <a:pt x="7374" y="7124"/>
                  <a:pt x="7357" y="7081"/>
                  <a:pt x="7339" y="7029"/>
                </a:cubicBezTo>
                <a:cubicBezTo>
                  <a:pt x="7306" y="6900"/>
                  <a:pt x="7271" y="6772"/>
                  <a:pt x="7227" y="6642"/>
                </a:cubicBezTo>
                <a:close/>
                <a:moveTo>
                  <a:pt x="7950" y="7240"/>
                </a:moveTo>
                <a:cubicBezTo>
                  <a:pt x="7949" y="7243"/>
                  <a:pt x="7949" y="7247"/>
                  <a:pt x="7949" y="7252"/>
                </a:cubicBezTo>
                <a:cubicBezTo>
                  <a:pt x="7924" y="7339"/>
                  <a:pt x="7897" y="7433"/>
                  <a:pt x="7864" y="7526"/>
                </a:cubicBezTo>
                <a:cubicBezTo>
                  <a:pt x="7889" y="7433"/>
                  <a:pt x="7916" y="7347"/>
                  <a:pt x="7940" y="7260"/>
                </a:cubicBezTo>
                <a:cubicBezTo>
                  <a:pt x="7944" y="7253"/>
                  <a:pt x="7947" y="7246"/>
                  <a:pt x="7950" y="7240"/>
                </a:cubicBezTo>
                <a:close/>
                <a:moveTo>
                  <a:pt x="1189" y="7415"/>
                </a:moveTo>
                <a:cubicBezTo>
                  <a:pt x="1198" y="7442"/>
                  <a:pt x="1224" y="7458"/>
                  <a:pt x="1268" y="7458"/>
                </a:cubicBezTo>
                <a:cubicBezTo>
                  <a:pt x="1301" y="7450"/>
                  <a:pt x="1344" y="7442"/>
                  <a:pt x="1379" y="7442"/>
                </a:cubicBezTo>
                <a:cubicBezTo>
                  <a:pt x="1387" y="7442"/>
                  <a:pt x="1395" y="7450"/>
                  <a:pt x="1404" y="7450"/>
                </a:cubicBezTo>
                <a:cubicBezTo>
                  <a:pt x="1249" y="7485"/>
                  <a:pt x="1094" y="7518"/>
                  <a:pt x="940" y="7553"/>
                </a:cubicBezTo>
                <a:cubicBezTo>
                  <a:pt x="1026" y="7510"/>
                  <a:pt x="1103" y="7466"/>
                  <a:pt x="1189" y="7415"/>
                </a:cubicBezTo>
                <a:close/>
                <a:moveTo>
                  <a:pt x="3755" y="7486"/>
                </a:moveTo>
                <a:cubicBezTo>
                  <a:pt x="3796" y="7495"/>
                  <a:pt x="3836" y="7510"/>
                  <a:pt x="3886" y="7518"/>
                </a:cubicBezTo>
                <a:cubicBezTo>
                  <a:pt x="3929" y="7536"/>
                  <a:pt x="3972" y="7561"/>
                  <a:pt x="4016" y="7578"/>
                </a:cubicBezTo>
                <a:cubicBezTo>
                  <a:pt x="3929" y="7553"/>
                  <a:pt x="3853" y="7518"/>
                  <a:pt x="3766" y="7493"/>
                </a:cubicBezTo>
                <a:cubicBezTo>
                  <a:pt x="3766" y="7493"/>
                  <a:pt x="3761" y="7488"/>
                  <a:pt x="3755" y="7486"/>
                </a:cubicBezTo>
                <a:close/>
                <a:moveTo>
                  <a:pt x="8637" y="7141"/>
                </a:moveTo>
                <a:lnTo>
                  <a:pt x="8637" y="7141"/>
                </a:lnTo>
                <a:cubicBezTo>
                  <a:pt x="8567" y="7244"/>
                  <a:pt x="8483" y="7355"/>
                  <a:pt x="8404" y="7458"/>
                </a:cubicBezTo>
                <a:cubicBezTo>
                  <a:pt x="8388" y="7458"/>
                  <a:pt x="8380" y="7458"/>
                  <a:pt x="8361" y="7466"/>
                </a:cubicBezTo>
                <a:cubicBezTo>
                  <a:pt x="8328" y="7510"/>
                  <a:pt x="8285" y="7545"/>
                  <a:pt x="8241" y="7578"/>
                </a:cubicBezTo>
                <a:cubicBezTo>
                  <a:pt x="8206" y="7613"/>
                  <a:pt x="8173" y="7640"/>
                  <a:pt x="8130" y="7673"/>
                </a:cubicBezTo>
                <a:cubicBezTo>
                  <a:pt x="8122" y="7673"/>
                  <a:pt x="8122" y="7681"/>
                  <a:pt x="8112" y="7681"/>
                </a:cubicBezTo>
                <a:cubicBezTo>
                  <a:pt x="8155" y="7640"/>
                  <a:pt x="8206" y="7588"/>
                  <a:pt x="8250" y="7536"/>
                </a:cubicBezTo>
                <a:cubicBezTo>
                  <a:pt x="8380" y="7398"/>
                  <a:pt x="8507" y="7269"/>
                  <a:pt x="8637" y="7141"/>
                </a:cubicBezTo>
                <a:close/>
                <a:moveTo>
                  <a:pt x="11119" y="7295"/>
                </a:moveTo>
                <a:lnTo>
                  <a:pt x="11119" y="7295"/>
                </a:lnTo>
                <a:cubicBezTo>
                  <a:pt x="11008" y="7363"/>
                  <a:pt x="10905" y="7433"/>
                  <a:pt x="10802" y="7501"/>
                </a:cubicBezTo>
                <a:cubicBezTo>
                  <a:pt x="10783" y="7518"/>
                  <a:pt x="10767" y="7526"/>
                  <a:pt x="10750" y="7545"/>
                </a:cubicBezTo>
                <a:cubicBezTo>
                  <a:pt x="10699" y="7561"/>
                  <a:pt x="10647" y="7588"/>
                  <a:pt x="10596" y="7613"/>
                </a:cubicBezTo>
                <a:cubicBezTo>
                  <a:pt x="10548" y="7638"/>
                  <a:pt x="10491" y="7661"/>
                  <a:pt x="10442" y="7685"/>
                </a:cubicBezTo>
                <a:lnTo>
                  <a:pt x="10442" y="7685"/>
                </a:lnTo>
                <a:cubicBezTo>
                  <a:pt x="10444" y="7680"/>
                  <a:pt x="10449" y="7679"/>
                  <a:pt x="10449" y="7673"/>
                </a:cubicBezTo>
                <a:cubicBezTo>
                  <a:pt x="10482" y="7648"/>
                  <a:pt x="10474" y="7613"/>
                  <a:pt x="10458" y="7588"/>
                </a:cubicBezTo>
                <a:cubicBezTo>
                  <a:pt x="10482" y="7569"/>
                  <a:pt x="10501" y="7561"/>
                  <a:pt x="10526" y="7545"/>
                </a:cubicBezTo>
                <a:cubicBezTo>
                  <a:pt x="10534" y="7536"/>
                  <a:pt x="10552" y="7526"/>
                  <a:pt x="10561" y="7526"/>
                </a:cubicBezTo>
                <a:cubicBezTo>
                  <a:pt x="10750" y="7450"/>
                  <a:pt x="10930" y="7372"/>
                  <a:pt x="11119" y="7295"/>
                </a:cubicBezTo>
                <a:close/>
                <a:moveTo>
                  <a:pt x="4360" y="7363"/>
                </a:moveTo>
                <a:cubicBezTo>
                  <a:pt x="4393" y="7372"/>
                  <a:pt x="4428" y="7382"/>
                  <a:pt x="4471" y="7390"/>
                </a:cubicBezTo>
                <a:cubicBezTo>
                  <a:pt x="4617" y="7450"/>
                  <a:pt x="4762" y="7510"/>
                  <a:pt x="4908" y="7569"/>
                </a:cubicBezTo>
                <a:cubicBezTo>
                  <a:pt x="5046" y="7621"/>
                  <a:pt x="5184" y="7681"/>
                  <a:pt x="5320" y="7743"/>
                </a:cubicBezTo>
                <a:cubicBezTo>
                  <a:pt x="5347" y="7751"/>
                  <a:pt x="5364" y="7759"/>
                  <a:pt x="5380" y="7776"/>
                </a:cubicBezTo>
                <a:cubicBezTo>
                  <a:pt x="5193" y="7699"/>
                  <a:pt x="4995" y="7621"/>
                  <a:pt x="4805" y="7545"/>
                </a:cubicBezTo>
                <a:cubicBezTo>
                  <a:pt x="4650" y="7485"/>
                  <a:pt x="4504" y="7423"/>
                  <a:pt x="4360" y="7363"/>
                </a:cubicBezTo>
                <a:close/>
                <a:moveTo>
                  <a:pt x="6137" y="7347"/>
                </a:moveTo>
                <a:lnTo>
                  <a:pt x="6137" y="7347"/>
                </a:lnTo>
                <a:cubicBezTo>
                  <a:pt x="6223" y="7433"/>
                  <a:pt x="6308" y="7518"/>
                  <a:pt x="6386" y="7605"/>
                </a:cubicBezTo>
                <a:cubicBezTo>
                  <a:pt x="6429" y="7716"/>
                  <a:pt x="6481" y="7827"/>
                  <a:pt x="6533" y="7930"/>
                </a:cubicBezTo>
                <a:lnTo>
                  <a:pt x="6524" y="7930"/>
                </a:lnTo>
                <a:cubicBezTo>
                  <a:pt x="6411" y="7724"/>
                  <a:pt x="6283" y="7536"/>
                  <a:pt x="6137" y="7347"/>
                </a:cubicBezTo>
                <a:close/>
                <a:moveTo>
                  <a:pt x="7433" y="7708"/>
                </a:moveTo>
                <a:cubicBezTo>
                  <a:pt x="7442" y="7732"/>
                  <a:pt x="7460" y="7759"/>
                  <a:pt x="7468" y="7794"/>
                </a:cubicBezTo>
                <a:cubicBezTo>
                  <a:pt x="7460" y="7811"/>
                  <a:pt x="7452" y="7827"/>
                  <a:pt x="7442" y="7846"/>
                </a:cubicBezTo>
                <a:cubicBezTo>
                  <a:pt x="7433" y="7879"/>
                  <a:pt x="7425" y="7905"/>
                  <a:pt x="7417" y="7930"/>
                </a:cubicBezTo>
                <a:cubicBezTo>
                  <a:pt x="7400" y="7870"/>
                  <a:pt x="7390" y="7811"/>
                  <a:pt x="7374" y="7759"/>
                </a:cubicBezTo>
                <a:cubicBezTo>
                  <a:pt x="7365" y="7743"/>
                  <a:pt x="7365" y="7724"/>
                  <a:pt x="7357" y="7708"/>
                </a:cubicBezTo>
                <a:lnTo>
                  <a:pt x="7357" y="7708"/>
                </a:lnTo>
                <a:cubicBezTo>
                  <a:pt x="7369" y="7716"/>
                  <a:pt x="7382" y="7720"/>
                  <a:pt x="7395" y="7720"/>
                </a:cubicBezTo>
                <a:cubicBezTo>
                  <a:pt x="7408" y="7720"/>
                  <a:pt x="7421" y="7716"/>
                  <a:pt x="7433" y="7708"/>
                </a:cubicBezTo>
                <a:close/>
                <a:moveTo>
                  <a:pt x="6326" y="8025"/>
                </a:moveTo>
                <a:cubicBezTo>
                  <a:pt x="6370" y="8042"/>
                  <a:pt x="6403" y="8060"/>
                  <a:pt x="6446" y="8085"/>
                </a:cubicBezTo>
                <a:cubicBezTo>
                  <a:pt x="6454" y="8085"/>
                  <a:pt x="6462" y="8093"/>
                  <a:pt x="6462" y="8103"/>
                </a:cubicBezTo>
                <a:cubicBezTo>
                  <a:pt x="6473" y="8120"/>
                  <a:pt x="6481" y="8136"/>
                  <a:pt x="6489" y="8145"/>
                </a:cubicBezTo>
                <a:cubicBezTo>
                  <a:pt x="6506" y="8188"/>
                  <a:pt x="6524" y="8223"/>
                  <a:pt x="6549" y="8266"/>
                </a:cubicBezTo>
                <a:cubicBezTo>
                  <a:pt x="6462" y="8215"/>
                  <a:pt x="6386" y="8163"/>
                  <a:pt x="6318" y="8112"/>
                </a:cubicBezTo>
                <a:cubicBezTo>
                  <a:pt x="6291" y="8093"/>
                  <a:pt x="6267" y="8077"/>
                  <a:pt x="6240" y="8060"/>
                </a:cubicBezTo>
                <a:lnTo>
                  <a:pt x="6267" y="8060"/>
                </a:lnTo>
                <a:cubicBezTo>
                  <a:pt x="6291" y="8052"/>
                  <a:pt x="6308" y="8042"/>
                  <a:pt x="6326" y="8025"/>
                </a:cubicBezTo>
                <a:close/>
                <a:moveTo>
                  <a:pt x="5570" y="8171"/>
                </a:moveTo>
                <a:cubicBezTo>
                  <a:pt x="5768" y="8258"/>
                  <a:pt x="5957" y="8326"/>
                  <a:pt x="6153" y="8402"/>
                </a:cubicBezTo>
                <a:lnTo>
                  <a:pt x="6128" y="8402"/>
                </a:lnTo>
                <a:cubicBezTo>
                  <a:pt x="5947" y="8326"/>
                  <a:pt x="5751" y="8266"/>
                  <a:pt x="5562" y="8196"/>
                </a:cubicBezTo>
                <a:cubicBezTo>
                  <a:pt x="5570" y="8188"/>
                  <a:pt x="5570" y="8180"/>
                  <a:pt x="5570" y="8171"/>
                </a:cubicBezTo>
                <a:close/>
                <a:moveTo>
                  <a:pt x="7563" y="8120"/>
                </a:moveTo>
                <a:cubicBezTo>
                  <a:pt x="7571" y="8128"/>
                  <a:pt x="7571" y="8136"/>
                  <a:pt x="7571" y="8145"/>
                </a:cubicBezTo>
                <a:cubicBezTo>
                  <a:pt x="7571" y="8196"/>
                  <a:pt x="7563" y="8239"/>
                  <a:pt x="7563" y="8291"/>
                </a:cubicBezTo>
                <a:cubicBezTo>
                  <a:pt x="7563" y="8326"/>
                  <a:pt x="7563" y="8351"/>
                  <a:pt x="7555" y="8386"/>
                </a:cubicBezTo>
                <a:lnTo>
                  <a:pt x="7520" y="8421"/>
                </a:lnTo>
                <a:cubicBezTo>
                  <a:pt x="7503" y="8369"/>
                  <a:pt x="7485" y="8310"/>
                  <a:pt x="7468" y="8248"/>
                </a:cubicBezTo>
                <a:cubicBezTo>
                  <a:pt x="7460" y="8223"/>
                  <a:pt x="7460" y="8206"/>
                  <a:pt x="7452" y="8180"/>
                </a:cubicBezTo>
                <a:cubicBezTo>
                  <a:pt x="7485" y="8180"/>
                  <a:pt x="7528" y="8171"/>
                  <a:pt x="7555" y="8136"/>
                </a:cubicBezTo>
                <a:cubicBezTo>
                  <a:pt x="7555" y="8128"/>
                  <a:pt x="7563" y="8120"/>
                  <a:pt x="7563" y="8120"/>
                </a:cubicBezTo>
                <a:close/>
                <a:moveTo>
                  <a:pt x="12853" y="8464"/>
                </a:moveTo>
                <a:cubicBezTo>
                  <a:pt x="12904" y="8472"/>
                  <a:pt x="12948" y="8472"/>
                  <a:pt x="12991" y="8481"/>
                </a:cubicBezTo>
                <a:cubicBezTo>
                  <a:pt x="12896" y="8489"/>
                  <a:pt x="12801" y="8497"/>
                  <a:pt x="12709" y="8505"/>
                </a:cubicBezTo>
                <a:cubicBezTo>
                  <a:pt x="12760" y="8489"/>
                  <a:pt x="12801" y="8481"/>
                  <a:pt x="12853" y="8464"/>
                </a:cubicBezTo>
                <a:close/>
                <a:moveTo>
                  <a:pt x="8163" y="7974"/>
                </a:moveTo>
                <a:cubicBezTo>
                  <a:pt x="8176" y="7997"/>
                  <a:pt x="8199" y="8012"/>
                  <a:pt x="8223" y="8012"/>
                </a:cubicBezTo>
                <a:cubicBezTo>
                  <a:pt x="8235" y="8012"/>
                  <a:pt x="8247" y="8008"/>
                  <a:pt x="8258" y="8000"/>
                </a:cubicBezTo>
                <a:lnTo>
                  <a:pt x="8266" y="8000"/>
                </a:lnTo>
                <a:cubicBezTo>
                  <a:pt x="8225" y="8060"/>
                  <a:pt x="8182" y="8128"/>
                  <a:pt x="8182" y="8188"/>
                </a:cubicBezTo>
                <a:cubicBezTo>
                  <a:pt x="8087" y="8266"/>
                  <a:pt x="7992" y="8351"/>
                  <a:pt x="7897" y="8437"/>
                </a:cubicBezTo>
                <a:cubicBezTo>
                  <a:pt x="7864" y="8464"/>
                  <a:pt x="7821" y="8497"/>
                  <a:pt x="7786" y="8524"/>
                </a:cubicBezTo>
                <a:cubicBezTo>
                  <a:pt x="7778" y="8481"/>
                  <a:pt x="7778" y="8446"/>
                  <a:pt x="7769" y="8413"/>
                </a:cubicBezTo>
                <a:cubicBezTo>
                  <a:pt x="7794" y="8378"/>
                  <a:pt x="7821" y="8343"/>
                  <a:pt x="7846" y="8310"/>
                </a:cubicBezTo>
                <a:cubicBezTo>
                  <a:pt x="7846" y="8299"/>
                  <a:pt x="7846" y="8299"/>
                  <a:pt x="7854" y="8299"/>
                </a:cubicBezTo>
                <a:cubicBezTo>
                  <a:pt x="7864" y="8291"/>
                  <a:pt x="7872" y="8283"/>
                  <a:pt x="7872" y="8274"/>
                </a:cubicBezTo>
                <a:lnTo>
                  <a:pt x="7916" y="8231"/>
                </a:lnTo>
                <a:cubicBezTo>
                  <a:pt x="8000" y="8145"/>
                  <a:pt x="8087" y="8060"/>
                  <a:pt x="8163" y="7974"/>
                </a:cubicBezTo>
                <a:close/>
                <a:moveTo>
                  <a:pt x="14461" y="8429"/>
                </a:moveTo>
                <a:cubicBezTo>
                  <a:pt x="14554" y="8446"/>
                  <a:pt x="14640" y="8472"/>
                  <a:pt x="14735" y="8489"/>
                </a:cubicBezTo>
                <a:cubicBezTo>
                  <a:pt x="14640" y="8497"/>
                  <a:pt x="14545" y="8516"/>
                  <a:pt x="14451" y="8524"/>
                </a:cubicBezTo>
                <a:cubicBezTo>
                  <a:pt x="14426" y="8532"/>
                  <a:pt x="14399" y="8532"/>
                  <a:pt x="14366" y="8540"/>
                </a:cubicBezTo>
                <a:cubicBezTo>
                  <a:pt x="14358" y="8524"/>
                  <a:pt x="14339" y="8505"/>
                  <a:pt x="14314" y="8497"/>
                </a:cubicBezTo>
                <a:cubicBezTo>
                  <a:pt x="14168" y="8497"/>
                  <a:pt x="14022" y="8481"/>
                  <a:pt x="13875" y="8464"/>
                </a:cubicBezTo>
                <a:lnTo>
                  <a:pt x="14399" y="8464"/>
                </a:lnTo>
                <a:cubicBezTo>
                  <a:pt x="14399" y="8454"/>
                  <a:pt x="14409" y="8454"/>
                  <a:pt x="14418" y="8454"/>
                </a:cubicBezTo>
                <a:cubicBezTo>
                  <a:pt x="14442" y="8454"/>
                  <a:pt x="14451" y="8446"/>
                  <a:pt x="14461" y="8429"/>
                </a:cubicBezTo>
                <a:close/>
                <a:moveTo>
                  <a:pt x="12587" y="8266"/>
                </a:moveTo>
                <a:cubicBezTo>
                  <a:pt x="12836" y="8326"/>
                  <a:pt x="13121" y="8283"/>
                  <a:pt x="13379" y="8318"/>
                </a:cubicBezTo>
                <a:cubicBezTo>
                  <a:pt x="13430" y="8326"/>
                  <a:pt x="13490" y="8334"/>
                  <a:pt x="13541" y="8343"/>
                </a:cubicBezTo>
                <a:lnTo>
                  <a:pt x="12923" y="8343"/>
                </a:lnTo>
                <a:cubicBezTo>
                  <a:pt x="12915" y="8343"/>
                  <a:pt x="12904" y="8334"/>
                  <a:pt x="12896" y="8334"/>
                </a:cubicBezTo>
                <a:cubicBezTo>
                  <a:pt x="12890" y="8328"/>
                  <a:pt x="12880" y="8323"/>
                  <a:pt x="12869" y="8323"/>
                </a:cubicBezTo>
                <a:cubicBezTo>
                  <a:pt x="12864" y="8323"/>
                  <a:pt x="12858" y="8324"/>
                  <a:pt x="12853" y="8326"/>
                </a:cubicBezTo>
                <a:lnTo>
                  <a:pt x="12801" y="8326"/>
                </a:lnTo>
                <a:cubicBezTo>
                  <a:pt x="12750" y="8326"/>
                  <a:pt x="12709" y="8318"/>
                  <a:pt x="12665" y="8318"/>
                </a:cubicBezTo>
                <a:cubicBezTo>
                  <a:pt x="12511" y="8318"/>
                  <a:pt x="12356" y="8351"/>
                  <a:pt x="12201" y="8378"/>
                </a:cubicBezTo>
                <a:cubicBezTo>
                  <a:pt x="12158" y="8386"/>
                  <a:pt x="12142" y="8413"/>
                  <a:pt x="12150" y="8446"/>
                </a:cubicBezTo>
                <a:cubicBezTo>
                  <a:pt x="12123" y="8446"/>
                  <a:pt x="12098" y="8454"/>
                  <a:pt x="12080" y="8464"/>
                </a:cubicBezTo>
                <a:cubicBezTo>
                  <a:pt x="11874" y="8505"/>
                  <a:pt x="11678" y="8540"/>
                  <a:pt x="11472" y="8584"/>
                </a:cubicBezTo>
                <a:cubicBezTo>
                  <a:pt x="11668" y="8516"/>
                  <a:pt x="11865" y="8446"/>
                  <a:pt x="12063" y="8394"/>
                </a:cubicBezTo>
                <a:cubicBezTo>
                  <a:pt x="12234" y="8343"/>
                  <a:pt x="12416" y="8291"/>
                  <a:pt x="12587" y="8266"/>
                </a:cubicBezTo>
                <a:close/>
                <a:moveTo>
                  <a:pt x="12072" y="6479"/>
                </a:moveTo>
                <a:cubicBezTo>
                  <a:pt x="11892" y="6531"/>
                  <a:pt x="11719" y="6590"/>
                  <a:pt x="11540" y="6642"/>
                </a:cubicBezTo>
                <a:cubicBezTo>
                  <a:pt x="11402" y="6693"/>
                  <a:pt x="11247" y="6693"/>
                  <a:pt x="11144" y="6805"/>
                </a:cubicBezTo>
                <a:cubicBezTo>
                  <a:pt x="11127" y="6831"/>
                  <a:pt x="11127" y="6848"/>
                  <a:pt x="11136" y="6875"/>
                </a:cubicBezTo>
                <a:cubicBezTo>
                  <a:pt x="10895" y="6978"/>
                  <a:pt x="10672" y="7097"/>
                  <a:pt x="10474" y="7252"/>
                </a:cubicBezTo>
                <a:cubicBezTo>
                  <a:pt x="10458" y="7260"/>
                  <a:pt x="10458" y="7279"/>
                  <a:pt x="10449" y="7287"/>
                </a:cubicBezTo>
                <a:cubicBezTo>
                  <a:pt x="10363" y="7347"/>
                  <a:pt x="10276" y="7398"/>
                  <a:pt x="10183" y="7458"/>
                </a:cubicBezTo>
                <a:cubicBezTo>
                  <a:pt x="9959" y="7569"/>
                  <a:pt x="9728" y="7673"/>
                  <a:pt x="9503" y="7794"/>
                </a:cubicBezTo>
                <a:cubicBezTo>
                  <a:pt x="9462" y="7811"/>
                  <a:pt x="9443" y="7879"/>
                  <a:pt x="9495" y="7897"/>
                </a:cubicBezTo>
                <a:cubicBezTo>
                  <a:pt x="9495" y="7905"/>
                  <a:pt x="9503" y="7905"/>
                  <a:pt x="9503" y="7905"/>
                </a:cubicBezTo>
                <a:cubicBezTo>
                  <a:pt x="9462" y="7938"/>
                  <a:pt x="9419" y="7965"/>
                  <a:pt x="9375" y="8000"/>
                </a:cubicBezTo>
                <a:cubicBezTo>
                  <a:pt x="9109" y="8120"/>
                  <a:pt x="8843" y="8248"/>
                  <a:pt x="8610" y="8413"/>
                </a:cubicBezTo>
                <a:cubicBezTo>
                  <a:pt x="8524" y="8481"/>
                  <a:pt x="8439" y="8540"/>
                  <a:pt x="8353" y="8600"/>
                </a:cubicBezTo>
                <a:cubicBezTo>
                  <a:pt x="8369" y="8584"/>
                  <a:pt x="8380" y="8567"/>
                  <a:pt x="8396" y="8549"/>
                </a:cubicBezTo>
                <a:cubicBezTo>
                  <a:pt x="8483" y="8454"/>
                  <a:pt x="8586" y="8369"/>
                  <a:pt x="8654" y="8248"/>
                </a:cubicBezTo>
                <a:cubicBezTo>
                  <a:pt x="8662" y="8239"/>
                  <a:pt x="8662" y="8223"/>
                  <a:pt x="8654" y="8206"/>
                </a:cubicBezTo>
                <a:cubicBezTo>
                  <a:pt x="8678" y="8196"/>
                  <a:pt x="8697" y="8188"/>
                  <a:pt x="8714" y="8180"/>
                </a:cubicBezTo>
                <a:cubicBezTo>
                  <a:pt x="9050" y="8017"/>
                  <a:pt x="9367" y="7854"/>
                  <a:pt x="9684" y="7673"/>
                </a:cubicBezTo>
                <a:cubicBezTo>
                  <a:pt x="9831" y="7588"/>
                  <a:pt x="9985" y="7518"/>
                  <a:pt x="10132" y="7433"/>
                </a:cubicBezTo>
                <a:cubicBezTo>
                  <a:pt x="10276" y="7339"/>
                  <a:pt x="10414" y="7227"/>
                  <a:pt x="10569" y="7132"/>
                </a:cubicBezTo>
                <a:cubicBezTo>
                  <a:pt x="10827" y="6978"/>
                  <a:pt x="11059" y="6788"/>
                  <a:pt x="11307" y="6625"/>
                </a:cubicBezTo>
                <a:cubicBezTo>
                  <a:pt x="11540" y="6617"/>
                  <a:pt x="11771" y="6557"/>
                  <a:pt x="12004" y="6487"/>
                </a:cubicBezTo>
                <a:cubicBezTo>
                  <a:pt x="12028" y="6487"/>
                  <a:pt x="12047" y="6479"/>
                  <a:pt x="12072" y="6479"/>
                </a:cubicBezTo>
                <a:close/>
                <a:moveTo>
                  <a:pt x="10121" y="7965"/>
                </a:moveTo>
                <a:lnTo>
                  <a:pt x="10121" y="7965"/>
                </a:lnTo>
                <a:cubicBezTo>
                  <a:pt x="10097" y="7982"/>
                  <a:pt x="10070" y="8000"/>
                  <a:pt x="10053" y="8009"/>
                </a:cubicBezTo>
                <a:cubicBezTo>
                  <a:pt x="10045" y="8017"/>
                  <a:pt x="10037" y="8017"/>
                  <a:pt x="10037" y="8025"/>
                </a:cubicBezTo>
                <a:cubicBezTo>
                  <a:pt x="9761" y="8206"/>
                  <a:pt x="9478" y="8361"/>
                  <a:pt x="9186" y="8516"/>
                </a:cubicBezTo>
                <a:cubicBezTo>
                  <a:pt x="9177" y="8524"/>
                  <a:pt x="9161" y="8532"/>
                  <a:pt x="9142" y="8532"/>
                </a:cubicBezTo>
                <a:cubicBezTo>
                  <a:pt x="9134" y="8540"/>
                  <a:pt x="9126" y="8540"/>
                  <a:pt x="9118" y="8549"/>
                </a:cubicBezTo>
                <a:cubicBezTo>
                  <a:pt x="9066" y="8575"/>
                  <a:pt x="9015" y="8608"/>
                  <a:pt x="8963" y="8635"/>
                </a:cubicBezTo>
                <a:cubicBezTo>
                  <a:pt x="8960" y="8637"/>
                  <a:pt x="8957" y="8638"/>
                  <a:pt x="8954" y="8640"/>
                </a:cubicBezTo>
                <a:lnTo>
                  <a:pt x="8954" y="8640"/>
                </a:lnTo>
                <a:cubicBezTo>
                  <a:pt x="9003" y="8611"/>
                  <a:pt x="9051" y="8577"/>
                  <a:pt x="9101" y="8549"/>
                </a:cubicBezTo>
                <a:cubicBezTo>
                  <a:pt x="9272" y="8437"/>
                  <a:pt x="9443" y="8334"/>
                  <a:pt x="9606" y="8223"/>
                </a:cubicBezTo>
                <a:cubicBezTo>
                  <a:pt x="9676" y="8196"/>
                  <a:pt x="9744" y="8163"/>
                  <a:pt x="9812" y="8128"/>
                </a:cubicBezTo>
                <a:cubicBezTo>
                  <a:pt x="9915" y="8068"/>
                  <a:pt x="10018" y="8017"/>
                  <a:pt x="10121" y="7965"/>
                </a:cubicBezTo>
                <a:close/>
                <a:moveTo>
                  <a:pt x="5587" y="8512"/>
                </a:moveTo>
                <a:cubicBezTo>
                  <a:pt x="5761" y="8512"/>
                  <a:pt x="5930" y="8525"/>
                  <a:pt x="6093" y="8557"/>
                </a:cubicBezTo>
                <a:cubicBezTo>
                  <a:pt x="6110" y="8566"/>
                  <a:pt x="6118" y="8574"/>
                  <a:pt x="6131" y="8575"/>
                </a:cubicBezTo>
                <a:lnTo>
                  <a:pt x="6131" y="8575"/>
                </a:lnTo>
                <a:cubicBezTo>
                  <a:pt x="6070" y="8572"/>
                  <a:pt x="6008" y="8570"/>
                  <a:pt x="5945" y="8570"/>
                </a:cubicBezTo>
                <a:cubicBezTo>
                  <a:pt x="5689" y="8570"/>
                  <a:pt x="5430" y="8595"/>
                  <a:pt x="5174" y="8608"/>
                </a:cubicBezTo>
                <a:cubicBezTo>
                  <a:pt x="4935" y="8619"/>
                  <a:pt x="4685" y="8627"/>
                  <a:pt x="4444" y="8660"/>
                </a:cubicBezTo>
                <a:lnTo>
                  <a:pt x="4428" y="8660"/>
                </a:lnTo>
                <a:cubicBezTo>
                  <a:pt x="4754" y="8584"/>
                  <a:pt x="5081" y="8532"/>
                  <a:pt x="5423" y="8516"/>
                </a:cubicBezTo>
                <a:cubicBezTo>
                  <a:pt x="5478" y="8513"/>
                  <a:pt x="5533" y="8512"/>
                  <a:pt x="5587" y="8512"/>
                </a:cubicBezTo>
                <a:close/>
                <a:moveTo>
                  <a:pt x="8941" y="8648"/>
                </a:moveTo>
                <a:cubicBezTo>
                  <a:pt x="8934" y="8652"/>
                  <a:pt x="8928" y="8656"/>
                  <a:pt x="8920" y="8660"/>
                </a:cubicBezTo>
                <a:cubicBezTo>
                  <a:pt x="8927" y="8656"/>
                  <a:pt x="8934" y="8652"/>
                  <a:pt x="8941" y="8648"/>
                </a:cubicBezTo>
                <a:close/>
                <a:moveTo>
                  <a:pt x="8336" y="8310"/>
                </a:moveTo>
                <a:cubicBezTo>
                  <a:pt x="8241" y="8386"/>
                  <a:pt x="8147" y="8446"/>
                  <a:pt x="8052" y="8524"/>
                </a:cubicBezTo>
                <a:cubicBezTo>
                  <a:pt x="7992" y="8567"/>
                  <a:pt x="7932" y="8619"/>
                  <a:pt x="7872" y="8670"/>
                </a:cubicBezTo>
                <a:cubicBezTo>
                  <a:pt x="7940" y="8592"/>
                  <a:pt x="8019" y="8524"/>
                  <a:pt x="8095" y="8454"/>
                </a:cubicBezTo>
                <a:cubicBezTo>
                  <a:pt x="8163" y="8402"/>
                  <a:pt x="8233" y="8361"/>
                  <a:pt x="8293" y="8310"/>
                </a:cubicBezTo>
                <a:close/>
                <a:moveTo>
                  <a:pt x="8060" y="8712"/>
                </a:moveTo>
                <a:lnTo>
                  <a:pt x="7905" y="8866"/>
                </a:lnTo>
                <a:cubicBezTo>
                  <a:pt x="7881" y="8893"/>
                  <a:pt x="7854" y="8918"/>
                  <a:pt x="7829" y="8953"/>
                </a:cubicBezTo>
                <a:lnTo>
                  <a:pt x="7829" y="8901"/>
                </a:lnTo>
                <a:cubicBezTo>
                  <a:pt x="7905" y="8841"/>
                  <a:pt x="7984" y="8773"/>
                  <a:pt x="8060" y="8712"/>
                </a:cubicBezTo>
                <a:close/>
                <a:moveTo>
                  <a:pt x="7493" y="8901"/>
                </a:moveTo>
                <a:cubicBezTo>
                  <a:pt x="7477" y="8928"/>
                  <a:pt x="7460" y="8953"/>
                  <a:pt x="7452" y="8969"/>
                </a:cubicBezTo>
                <a:lnTo>
                  <a:pt x="7382" y="8969"/>
                </a:lnTo>
                <a:cubicBezTo>
                  <a:pt x="7417" y="8953"/>
                  <a:pt x="7460" y="8928"/>
                  <a:pt x="7493" y="8901"/>
                </a:cubicBezTo>
                <a:close/>
                <a:moveTo>
                  <a:pt x="6636" y="9048"/>
                </a:moveTo>
                <a:cubicBezTo>
                  <a:pt x="6644" y="9056"/>
                  <a:pt x="6660" y="9056"/>
                  <a:pt x="6679" y="9056"/>
                </a:cubicBezTo>
                <a:cubicBezTo>
                  <a:pt x="6627" y="9064"/>
                  <a:pt x="6576" y="9072"/>
                  <a:pt x="6524" y="9083"/>
                </a:cubicBezTo>
                <a:cubicBezTo>
                  <a:pt x="6462" y="9072"/>
                  <a:pt x="6403" y="9064"/>
                  <a:pt x="6343" y="9056"/>
                </a:cubicBezTo>
                <a:cubicBezTo>
                  <a:pt x="6429" y="9048"/>
                  <a:pt x="6524" y="9048"/>
                  <a:pt x="6617" y="9048"/>
                </a:cubicBezTo>
                <a:close/>
                <a:moveTo>
                  <a:pt x="12709" y="8112"/>
                </a:moveTo>
                <a:lnTo>
                  <a:pt x="12709" y="8112"/>
                </a:lnTo>
                <a:cubicBezTo>
                  <a:pt x="12511" y="8136"/>
                  <a:pt x="12313" y="8188"/>
                  <a:pt x="12115" y="8239"/>
                </a:cubicBezTo>
                <a:cubicBezTo>
                  <a:pt x="11746" y="8334"/>
                  <a:pt x="11402" y="8481"/>
                  <a:pt x="11041" y="8584"/>
                </a:cubicBezTo>
                <a:cubicBezTo>
                  <a:pt x="10930" y="8619"/>
                  <a:pt x="10818" y="8652"/>
                  <a:pt x="10715" y="8687"/>
                </a:cubicBezTo>
                <a:cubicBezTo>
                  <a:pt x="10148" y="8790"/>
                  <a:pt x="9606" y="8996"/>
                  <a:pt x="9050" y="9142"/>
                </a:cubicBezTo>
                <a:cubicBezTo>
                  <a:pt x="8936" y="9175"/>
                  <a:pt x="8825" y="9202"/>
                  <a:pt x="8722" y="9237"/>
                </a:cubicBezTo>
                <a:cubicBezTo>
                  <a:pt x="9006" y="9134"/>
                  <a:pt x="9289" y="9031"/>
                  <a:pt x="9573" y="8944"/>
                </a:cubicBezTo>
                <a:cubicBezTo>
                  <a:pt x="10260" y="8722"/>
                  <a:pt x="10981" y="8643"/>
                  <a:pt x="11643" y="8351"/>
                </a:cubicBezTo>
                <a:cubicBezTo>
                  <a:pt x="11960" y="8196"/>
                  <a:pt x="12329" y="8128"/>
                  <a:pt x="12709" y="8112"/>
                </a:cubicBezTo>
                <a:close/>
                <a:moveTo>
                  <a:pt x="7691" y="9012"/>
                </a:moveTo>
                <a:cubicBezTo>
                  <a:pt x="7691" y="9039"/>
                  <a:pt x="7683" y="9056"/>
                  <a:pt x="7683" y="9083"/>
                </a:cubicBezTo>
                <a:cubicBezTo>
                  <a:pt x="7588" y="9142"/>
                  <a:pt x="7503" y="9202"/>
                  <a:pt x="7417" y="9270"/>
                </a:cubicBezTo>
                <a:cubicBezTo>
                  <a:pt x="7409" y="9254"/>
                  <a:pt x="7390" y="9245"/>
                  <a:pt x="7382" y="9227"/>
                </a:cubicBezTo>
                <a:cubicBezTo>
                  <a:pt x="7390" y="9227"/>
                  <a:pt x="7400" y="9219"/>
                  <a:pt x="7400" y="9219"/>
                </a:cubicBezTo>
                <a:cubicBezTo>
                  <a:pt x="7433" y="9194"/>
                  <a:pt x="7452" y="9159"/>
                  <a:pt x="7442" y="9124"/>
                </a:cubicBezTo>
                <a:lnTo>
                  <a:pt x="7442" y="9124"/>
                </a:lnTo>
                <a:cubicBezTo>
                  <a:pt x="7455" y="9133"/>
                  <a:pt x="7468" y="9138"/>
                  <a:pt x="7481" y="9138"/>
                </a:cubicBezTo>
                <a:cubicBezTo>
                  <a:pt x="7494" y="9138"/>
                  <a:pt x="7507" y="9133"/>
                  <a:pt x="7520" y="9124"/>
                </a:cubicBezTo>
                <a:cubicBezTo>
                  <a:pt x="7580" y="9091"/>
                  <a:pt x="7640" y="9056"/>
                  <a:pt x="7691" y="9012"/>
                </a:cubicBezTo>
                <a:close/>
                <a:moveTo>
                  <a:pt x="4539" y="9219"/>
                </a:moveTo>
                <a:cubicBezTo>
                  <a:pt x="4582" y="9227"/>
                  <a:pt x="4626" y="9227"/>
                  <a:pt x="4669" y="9237"/>
                </a:cubicBezTo>
                <a:cubicBezTo>
                  <a:pt x="4840" y="9254"/>
                  <a:pt x="5011" y="9262"/>
                  <a:pt x="5193" y="9270"/>
                </a:cubicBezTo>
                <a:cubicBezTo>
                  <a:pt x="5217" y="9278"/>
                  <a:pt x="5252" y="9278"/>
                  <a:pt x="5277" y="9289"/>
                </a:cubicBezTo>
                <a:cubicBezTo>
                  <a:pt x="5516" y="9312"/>
                  <a:pt x="5741" y="9358"/>
                  <a:pt x="5978" y="9358"/>
                </a:cubicBezTo>
                <a:cubicBezTo>
                  <a:pt x="5996" y="9358"/>
                  <a:pt x="6015" y="9357"/>
                  <a:pt x="6034" y="9357"/>
                </a:cubicBezTo>
                <a:lnTo>
                  <a:pt x="6069" y="9357"/>
                </a:lnTo>
                <a:cubicBezTo>
                  <a:pt x="6120" y="9365"/>
                  <a:pt x="6172" y="9373"/>
                  <a:pt x="6223" y="9381"/>
                </a:cubicBezTo>
                <a:cubicBezTo>
                  <a:pt x="6171" y="9384"/>
                  <a:pt x="6119" y="9385"/>
                  <a:pt x="6067" y="9385"/>
                </a:cubicBezTo>
                <a:cubicBezTo>
                  <a:pt x="5757" y="9385"/>
                  <a:pt x="5442" y="9342"/>
                  <a:pt x="5133" y="9305"/>
                </a:cubicBezTo>
                <a:cubicBezTo>
                  <a:pt x="4832" y="9262"/>
                  <a:pt x="4531" y="9270"/>
                  <a:pt x="4230" y="9254"/>
                </a:cubicBezTo>
                <a:cubicBezTo>
                  <a:pt x="4333" y="9245"/>
                  <a:pt x="4436" y="9227"/>
                  <a:pt x="4539" y="9219"/>
                </a:cubicBezTo>
                <a:close/>
                <a:moveTo>
                  <a:pt x="7940" y="9365"/>
                </a:moveTo>
                <a:lnTo>
                  <a:pt x="7940" y="9365"/>
                </a:lnTo>
                <a:cubicBezTo>
                  <a:pt x="7932" y="9381"/>
                  <a:pt x="7932" y="9400"/>
                  <a:pt x="7949" y="9425"/>
                </a:cubicBezTo>
                <a:cubicBezTo>
                  <a:pt x="7916" y="9468"/>
                  <a:pt x="7889" y="9511"/>
                  <a:pt x="7864" y="9555"/>
                </a:cubicBezTo>
                <a:cubicBezTo>
                  <a:pt x="7778" y="9588"/>
                  <a:pt x="7699" y="9623"/>
                  <a:pt x="7615" y="9666"/>
                </a:cubicBezTo>
                <a:cubicBezTo>
                  <a:pt x="7596" y="9649"/>
                  <a:pt x="7580" y="9639"/>
                  <a:pt x="7563" y="9631"/>
                </a:cubicBezTo>
                <a:cubicBezTo>
                  <a:pt x="7555" y="9614"/>
                  <a:pt x="7555" y="9588"/>
                  <a:pt x="7545" y="9563"/>
                </a:cubicBezTo>
                <a:cubicBezTo>
                  <a:pt x="7571" y="9555"/>
                  <a:pt x="7588" y="9536"/>
                  <a:pt x="7607" y="9520"/>
                </a:cubicBezTo>
                <a:cubicBezTo>
                  <a:pt x="7619" y="9528"/>
                  <a:pt x="7633" y="9532"/>
                  <a:pt x="7647" y="9532"/>
                </a:cubicBezTo>
                <a:cubicBezTo>
                  <a:pt x="7680" y="9532"/>
                  <a:pt x="7712" y="9510"/>
                  <a:pt x="7718" y="9468"/>
                </a:cubicBezTo>
                <a:lnTo>
                  <a:pt x="7718" y="9433"/>
                </a:lnTo>
                <a:cubicBezTo>
                  <a:pt x="7794" y="9433"/>
                  <a:pt x="7872" y="9400"/>
                  <a:pt x="7940" y="9365"/>
                </a:cubicBezTo>
                <a:close/>
                <a:moveTo>
                  <a:pt x="7924" y="9761"/>
                </a:moveTo>
                <a:cubicBezTo>
                  <a:pt x="7932" y="9777"/>
                  <a:pt x="7949" y="9794"/>
                  <a:pt x="7967" y="9812"/>
                </a:cubicBezTo>
                <a:cubicBezTo>
                  <a:pt x="7949" y="9804"/>
                  <a:pt x="7924" y="9804"/>
                  <a:pt x="7905" y="9804"/>
                </a:cubicBezTo>
                <a:cubicBezTo>
                  <a:pt x="7916" y="9786"/>
                  <a:pt x="7924" y="9769"/>
                  <a:pt x="7924" y="9761"/>
                </a:cubicBezTo>
                <a:close/>
                <a:moveTo>
                  <a:pt x="9590" y="10086"/>
                </a:moveTo>
                <a:cubicBezTo>
                  <a:pt x="9771" y="10095"/>
                  <a:pt x="9934" y="10130"/>
                  <a:pt x="10113" y="10181"/>
                </a:cubicBezTo>
                <a:cubicBezTo>
                  <a:pt x="10097" y="10190"/>
                  <a:pt x="10080" y="10216"/>
                  <a:pt x="10070" y="10233"/>
                </a:cubicBezTo>
                <a:cubicBezTo>
                  <a:pt x="9926" y="10206"/>
                  <a:pt x="9788" y="10181"/>
                  <a:pt x="9641" y="10165"/>
                </a:cubicBezTo>
                <a:cubicBezTo>
                  <a:pt x="9616" y="10155"/>
                  <a:pt x="9590" y="10155"/>
                  <a:pt x="9573" y="10155"/>
                </a:cubicBezTo>
                <a:cubicBezTo>
                  <a:pt x="9530" y="10130"/>
                  <a:pt x="9495" y="10103"/>
                  <a:pt x="9452" y="10086"/>
                </a:cubicBezTo>
                <a:close/>
                <a:moveTo>
                  <a:pt x="10243" y="10225"/>
                </a:moveTo>
                <a:lnTo>
                  <a:pt x="10243" y="10225"/>
                </a:lnTo>
                <a:cubicBezTo>
                  <a:pt x="10303" y="10241"/>
                  <a:pt x="10371" y="10258"/>
                  <a:pt x="10431" y="10284"/>
                </a:cubicBezTo>
                <a:cubicBezTo>
                  <a:pt x="10449" y="10293"/>
                  <a:pt x="10466" y="10309"/>
                  <a:pt x="10493" y="10328"/>
                </a:cubicBezTo>
                <a:cubicBezTo>
                  <a:pt x="10449" y="10309"/>
                  <a:pt x="10398" y="10301"/>
                  <a:pt x="10354" y="10293"/>
                </a:cubicBezTo>
                <a:cubicBezTo>
                  <a:pt x="10319" y="10268"/>
                  <a:pt x="10286" y="10241"/>
                  <a:pt x="10243" y="10225"/>
                </a:cubicBezTo>
                <a:close/>
                <a:moveTo>
                  <a:pt x="7905" y="10078"/>
                </a:moveTo>
                <a:lnTo>
                  <a:pt x="7905" y="10078"/>
                </a:lnTo>
                <a:cubicBezTo>
                  <a:pt x="8009" y="10155"/>
                  <a:pt x="8112" y="10225"/>
                  <a:pt x="8206" y="10301"/>
                </a:cubicBezTo>
                <a:cubicBezTo>
                  <a:pt x="8215" y="10309"/>
                  <a:pt x="8215" y="10319"/>
                  <a:pt x="8215" y="10328"/>
                </a:cubicBezTo>
                <a:cubicBezTo>
                  <a:pt x="8206" y="10336"/>
                  <a:pt x="8206" y="10352"/>
                  <a:pt x="8206" y="10379"/>
                </a:cubicBezTo>
                <a:cubicBezTo>
                  <a:pt x="8215" y="10396"/>
                  <a:pt x="8215" y="10412"/>
                  <a:pt x="8225" y="10439"/>
                </a:cubicBezTo>
                <a:cubicBezTo>
                  <a:pt x="8233" y="10455"/>
                  <a:pt x="8233" y="10482"/>
                  <a:pt x="8241" y="10499"/>
                </a:cubicBezTo>
                <a:cubicBezTo>
                  <a:pt x="8206" y="10474"/>
                  <a:pt x="8182" y="10439"/>
                  <a:pt x="8155" y="10412"/>
                </a:cubicBezTo>
                <a:cubicBezTo>
                  <a:pt x="8070" y="10301"/>
                  <a:pt x="7992" y="10190"/>
                  <a:pt x="7905" y="10078"/>
                </a:cubicBezTo>
                <a:close/>
                <a:moveTo>
                  <a:pt x="7666" y="10086"/>
                </a:moveTo>
                <a:lnTo>
                  <a:pt x="7666" y="10086"/>
                </a:lnTo>
                <a:cubicBezTo>
                  <a:pt x="7699" y="10138"/>
                  <a:pt x="7726" y="10181"/>
                  <a:pt x="7761" y="10233"/>
                </a:cubicBezTo>
                <a:cubicBezTo>
                  <a:pt x="7821" y="10319"/>
                  <a:pt x="7864" y="10431"/>
                  <a:pt x="7905" y="10542"/>
                </a:cubicBezTo>
                <a:cubicBezTo>
                  <a:pt x="7891" y="10527"/>
                  <a:pt x="7871" y="10520"/>
                  <a:pt x="7851" y="10520"/>
                </a:cubicBezTo>
                <a:cubicBezTo>
                  <a:pt x="7826" y="10520"/>
                  <a:pt x="7801" y="10531"/>
                  <a:pt x="7786" y="10550"/>
                </a:cubicBezTo>
                <a:cubicBezTo>
                  <a:pt x="7786" y="10542"/>
                  <a:pt x="7778" y="10534"/>
                  <a:pt x="7778" y="10534"/>
                </a:cubicBezTo>
                <a:cubicBezTo>
                  <a:pt x="7743" y="10379"/>
                  <a:pt x="7699" y="10233"/>
                  <a:pt x="7666" y="10086"/>
                </a:cubicBezTo>
                <a:close/>
                <a:moveTo>
                  <a:pt x="10313" y="10580"/>
                </a:moveTo>
                <a:cubicBezTo>
                  <a:pt x="10507" y="10639"/>
                  <a:pt x="10692" y="10706"/>
                  <a:pt x="10886" y="10773"/>
                </a:cubicBezTo>
                <a:cubicBezTo>
                  <a:pt x="10895" y="10783"/>
                  <a:pt x="10905" y="10791"/>
                  <a:pt x="10913" y="10800"/>
                </a:cubicBezTo>
                <a:cubicBezTo>
                  <a:pt x="10998" y="10851"/>
                  <a:pt x="11084" y="10903"/>
                  <a:pt x="11163" y="10963"/>
                </a:cubicBezTo>
                <a:cubicBezTo>
                  <a:pt x="10946" y="10868"/>
                  <a:pt x="10732" y="10773"/>
                  <a:pt x="10517" y="10680"/>
                </a:cubicBezTo>
                <a:cubicBezTo>
                  <a:pt x="10482" y="10662"/>
                  <a:pt x="10449" y="10653"/>
                  <a:pt x="10414" y="10637"/>
                </a:cubicBezTo>
                <a:cubicBezTo>
                  <a:pt x="10389" y="10618"/>
                  <a:pt x="10354" y="10602"/>
                  <a:pt x="10328" y="10585"/>
                </a:cubicBezTo>
                <a:cubicBezTo>
                  <a:pt x="10323" y="10585"/>
                  <a:pt x="10318" y="10583"/>
                  <a:pt x="10313" y="10580"/>
                </a:cubicBezTo>
                <a:close/>
                <a:moveTo>
                  <a:pt x="7143" y="9631"/>
                </a:moveTo>
                <a:lnTo>
                  <a:pt x="7143" y="9753"/>
                </a:lnTo>
                <a:cubicBezTo>
                  <a:pt x="7143" y="9829"/>
                  <a:pt x="7132" y="9915"/>
                  <a:pt x="7124" y="9992"/>
                </a:cubicBezTo>
                <a:cubicBezTo>
                  <a:pt x="7124" y="10173"/>
                  <a:pt x="7108" y="10352"/>
                  <a:pt x="7099" y="10542"/>
                </a:cubicBezTo>
                <a:cubicBezTo>
                  <a:pt x="7099" y="10816"/>
                  <a:pt x="7116" y="11092"/>
                  <a:pt x="7132" y="11375"/>
                </a:cubicBezTo>
                <a:cubicBezTo>
                  <a:pt x="7073" y="11022"/>
                  <a:pt x="7021" y="10680"/>
                  <a:pt x="7048" y="10328"/>
                </a:cubicBezTo>
                <a:cubicBezTo>
                  <a:pt x="7064" y="10095"/>
                  <a:pt x="7081" y="9856"/>
                  <a:pt x="7143" y="9631"/>
                </a:cubicBezTo>
                <a:close/>
                <a:moveTo>
                  <a:pt x="12047" y="11212"/>
                </a:moveTo>
                <a:lnTo>
                  <a:pt x="12047" y="11212"/>
                </a:lnTo>
                <a:cubicBezTo>
                  <a:pt x="12098" y="11272"/>
                  <a:pt x="12142" y="11332"/>
                  <a:pt x="12175" y="11402"/>
                </a:cubicBezTo>
                <a:cubicBezTo>
                  <a:pt x="12166" y="11402"/>
                  <a:pt x="12166" y="11391"/>
                  <a:pt x="12158" y="11391"/>
                </a:cubicBezTo>
                <a:cubicBezTo>
                  <a:pt x="12150" y="11375"/>
                  <a:pt x="12131" y="11358"/>
                  <a:pt x="12123" y="11340"/>
                </a:cubicBezTo>
                <a:cubicBezTo>
                  <a:pt x="12098" y="11299"/>
                  <a:pt x="12072" y="11255"/>
                  <a:pt x="12047" y="11212"/>
                </a:cubicBezTo>
                <a:close/>
                <a:moveTo>
                  <a:pt x="8955" y="11185"/>
                </a:moveTo>
                <a:lnTo>
                  <a:pt x="8955" y="11185"/>
                </a:lnTo>
                <a:cubicBezTo>
                  <a:pt x="8979" y="11229"/>
                  <a:pt x="8998" y="11280"/>
                  <a:pt x="9015" y="11332"/>
                </a:cubicBezTo>
                <a:cubicBezTo>
                  <a:pt x="9031" y="11358"/>
                  <a:pt x="9039" y="11391"/>
                  <a:pt x="9050" y="11418"/>
                </a:cubicBezTo>
                <a:cubicBezTo>
                  <a:pt x="9031" y="11383"/>
                  <a:pt x="9015" y="11340"/>
                  <a:pt x="8998" y="11299"/>
                </a:cubicBezTo>
                <a:cubicBezTo>
                  <a:pt x="8979" y="11255"/>
                  <a:pt x="8971" y="11220"/>
                  <a:pt x="8955" y="11185"/>
                </a:cubicBezTo>
                <a:close/>
                <a:moveTo>
                  <a:pt x="11041" y="11247"/>
                </a:moveTo>
                <a:lnTo>
                  <a:pt x="11041" y="11247"/>
                </a:lnTo>
                <a:cubicBezTo>
                  <a:pt x="11136" y="11288"/>
                  <a:pt x="11231" y="11332"/>
                  <a:pt x="11317" y="11367"/>
                </a:cubicBezTo>
                <a:cubicBezTo>
                  <a:pt x="11350" y="11383"/>
                  <a:pt x="11385" y="11402"/>
                  <a:pt x="11420" y="11418"/>
                </a:cubicBezTo>
                <a:cubicBezTo>
                  <a:pt x="11437" y="11443"/>
                  <a:pt x="11453" y="11461"/>
                  <a:pt x="11472" y="11478"/>
                </a:cubicBezTo>
                <a:cubicBezTo>
                  <a:pt x="11385" y="11435"/>
                  <a:pt x="11299" y="11383"/>
                  <a:pt x="11204" y="11340"/>
                </a:cubicBezTo>
                <a:cubicBezTo>
                  <a:pt x="11187" y="11323"/>
                  <a:pt x="11163" y="11307"/>
                  <a:pt x="11136" y="11299"/>
                </a:cubicBezTo>
                <a:cubicBezTo>
                  <a:pt x="11136" y="11299"/>
                  <a:pt x="11127" y="11299"/>
                  <a:pt x="11127" y="11288"/>
                </a:cubicBezTo>
                <a:cubicBezTo>
                  <a:pt x="11092" y="11280"/>
                  <a:pt x="11068" y="11264"/>
                  <a:pt x="11041" y="11247"/>
                </a:cubicBezTo>
                <a:close/>
                <a:moveTo>
                  <a:pt x="9186" y="10464"/>
                </a:moveTo>
                <a:cubicBezTo>
                  <a:pt x="9229" y="10491"/>
                  <a:pt x="9272" y="10515"/>
                  <a:pt x="9315" y="10542"/>
                </a:cubicBezTo>
                <a:cubicBezTo>
                  <a:pt x="9478" y="10653"/>
                  <a:pt x="9658" y="10748"/>
                  <a:pt x="9831" y="10851"/>
                </a:cubicBezTo>
                <a:cubicBezTo>
                  <a:pt x="9839" y="10860"/>
                  <a:pt x="9847" y="10868"/>
                  <a:pt x="9864" y="10876"/>
                </a:cubicBezTo>
                <a:cubicBezTo>
                  <a:pt x="9882" y="10886"/>
                  <a:pt x="9907" y="10895"/>
                  <a:pt x="9934" y="10911"/>
                </a:cubicBezTo>
                <a:cubicBezTo>
                  <a:pt x="10089" y="11006"/>
                  <a:pt x="10235" y="11109"/>
                  <a:pt x="10389" y="11212"/>
                </a:cubicBezTo>
                <a:cubicBezTo>
                  <a:pt x="10501" y="11280"/>
                  <a:pt x="10620" y="11350"/>
                  <a:pt x="10740" y="11410"/>
                </a:cubicBezTo>
                <a:cubicBezTo>
                  <a:pt x="10775" y="11453"/>
                  <a:pt x="10818" y="11494"/>
                  <a:pt x="10862" y="11538"/>
                </a:cubicBezTo>
                <a:cubicBezTo>
                  <a:pt x="10802" y="11505"/>
                  <a:pt x="10740" y="11461"/>
                  <a:pt x="10672" y="11426"/>
                </a:cubicBezTo>
                <a:cubicBezTo>
                  <a:pt x="10526" y="11340"/>
                  <a:pt x="10379" y="11247"/>
                  <a:pt x="10235" y="11169"/>
                </a:cubicBezTo>
                <a:cubicBezTo>
                  <a:pt x="10105" y="11109"/>
                  <a:pt x="9977" y="11074"/>
                  <a:pt x="9856" y="11006"/>
                </a:cubicBezTo>
                <a:cubicBezTo>
                  <a:pt x="9590" y="10860"/>
                  <a:pt x="9400" y="10653"/>
                  <a:pt x="9186" y="10464"/>
                </a:cubicBezTo>
                <a:close/>
                <a:moveTo>
                  <a:pt x="11832" y="11299"/>
                </a:moveTo>
                <a:cubicBezTo>
                  <a:pt x="11909" y="11375"/>
                  <a:pt x="11977" y="11443"/>
                  <a:pt x="12020" y="11470"/>
                </a:cubicBezTo>
                <a:lnTo>
                  <a:pt x="12020" y="11478"/>
                </a:lnTo>
                <a:cubicBezTo>
                  <a:pt x="12080" y="11565"/>
                  <a:pt x="12131" y="11649"/>
                  <a:pt x="12175" y="11744"/>
                </a:cubicBezTo>
                <a:cubicBezTo>
                  <a:pt x="12175" y="11752"/>
                  <a:pt x="12183" y="11762"/>
                  <a:pt x="12183" y="11771"/>
                </a:cubicBezTo>
                <a:cubicBezTo>
                  <a:pt x="12098" y="11701"/>
                  <a:pt x="12004" y="11633"/>
                  <a:pt x="11925" y="11565"/>
                </a:cubicBezTo>
                <a:lnTo>
                  <a:pt x="11917" y="11556"/>
                </a:lnTo>
                <a:cubicBezTo>
                  <a:pt x="11925" y="11529"/>
                  <a:pt x="11925" y="11494"/>
                  <a:pt x="11901" y="11478"/>
                </a:cubicBezTo>
                <a:cubicBezTo>
                  <a:pt x="11865" y="11435"/>
                  <a:pt x="11814" y="11402"/>
                  <a:pt x="11762" y="11367"/>
                </a:cubicBezTo>
                <a:lnTo>
                  <a:pt x="11762" y="11367"/>
                </a:lnTo>
                <a:cubicBezTo>
                  <a:pt x="11767" y="11367"/>
                  <a:pt x="11771" y="11368"/>
                  <a:pt x="11775" y="11368"/>
                </a:cubicBezTo>
                <a:cubicBezTo>
                  <a:pt x="11811" y="11368"/>
                  <a:pt x="11832" y="11336"/>
                  <a:pt x="11832" y="11299"/>
                </a:cubicBezTo>
                <a:close/>
                <a:moveTo>
                  <a:pt x="7718" y="10938"/>
                </a:moveTo>
                <a:cubicBezTo>
                  <a:pt x="7786" y="11160"/>
                  <a:pt x="7846" y="11383"/>
                  <a:pt x="7854" y="11624"/>
                </a:cubicBezTo>
                <a:cubicBezTo>
                  <a:pt x="7864" y="11787"/>
                  <a:pt x="7837" y="11942"/>
                  <a:pt x="7813" y="12096"/>
                </a:cubicBezTo>
                <a:cubicBezTo>
                  <a:pt x="7813" y="11762"/>
                  <a:pt x="7794" y="11410"/>
                  <a:pt x="7743" y="11074"/>
                </a:cubicBezTo>
                <a:cubicBezTo>
                  <a:pt x="7734" y="11031"/>
                  <a:pt x="7726" y="10979"/>
                  <a:pt x="7718" y="10938"/>
                </a:cubicBezTo>
                <a:close/>
                <a:moveTo>
                  <a:pt x="7580" y="11160"/>
                </a:moveTo>
                <a:cubicBezTo>
                  <a:pt x="7580" y="11177"/>
                  <a:pt x="7588" y="11196"/>
                  <a:pt x="7588" y="11212"/>
                </a:cubicBezTo>
                <a:cubicBezTo>
                  <a:pt x="7615" y="11513"/>
                  <a:pt x="7623" y="11814"/>
                  <a:pt x="7631" y="12113"/>
                </a:cubicBezTo>
                <a:cubicBezTo>
                  <a:pt x="7615" y="11958"/>
                  <a:pt x="7596" y="11814"/>
                  <a:pt x="7580" y="11659"/>
                </a:cubicBezTo>
                <a:lnTo>
                  <a:pt x="7580" y="11160"/>
                </a:lnTo>
                <a:close/>
                <a:moveTo>
                  <a:pt x="11781" y="12251"/>
                </a:moveTo>
                <a:cubicBezTo>
                  <a:pt x="11841" y="12303"/>
                  <a:pt x="11901" y="12354"/>
                  <a:pt x="11969" y="12397"/>
                </a:cubicBezTo>
                <a:cubicBezTo>
                  <a:pt x="11987" y="12432"/>
                  <a:pt x="11995" y="12465"/>
                  <a:pt x="12012" y="12500"/>
                </a:cubicBezTo>
                <a:cubicBezTo>
                  <a:pt x="12012" y="12509"/>
                  <a:pt x="12020" y="12525"/>
                  <a:pt x="12028" y="12535"/>
                </a:cubicBezTo>
                <a:cubicBezTo>
                  <a:pt x="11952" y="12441"/>
                  <a:pt x="11865" y="12338"/>
                  <a:pt x="11771" y="12251"/>
                </a:cubicBezTo>
                <a:close/>
                <a:moveTo>
                  <a:pt x="12476" y="12329"/>
                </a:moveTo>
                <a:cubicBezTo>
                  <a:pt x="12484" y="12422"/>
                  <a:pt x="12492" y="12525"/>
                  <a:pt x="12502" y="12620"/>
                </a:cubicBezTo>
                <a:cubicBezTo>
                  <a:pt x="12484" y="12525"/>
                  <a:pt x="12467" y="12422"/>
                  <a:pt x="12451" y="12329"/>
                </a:cubicBezTo>
                <a:close/>
                <a:moveTo>
                  <a:pt x="7357" y="12362"/>
                </a:moveTo>
                <a:lnTo>
                  <a:pt x="7357" y="12362"/>
                </a:lnTo>
                <a:cubicBezTo>
                  <a:pt x="7382" y="12422"/>
                  <a:pt x="7409" y="12474"/>
                  <a:pt x="7452" y="12509"/>
                </a:cubicBezTo>
                <a:cubicBezTo>
                  <a:pt x="7452" y="12647"/>
                  <a:pt x="7460" y="12775"/>
                  <a:pt x="7477" y="12913"/>
                </a:cubicBezTo>
                <a:cubicBezTo>
                  <a:pt x="7468" y="12878"/>
                  <a:pt x="7452" y="12845"/>
                  <a:pt x="7442" y="12810"/>
                </a:cubicBezTo>
                <a:cubicBezTo>
                  <a:pt x="7400" y="12663"/>
                  <a:pt x="7374" y="12509"/>
                  <a:pt x="7357" y="12362"/>
                </a:cubicBezTo>
                <a:close/>
                <a:moveTo>
                  <a:pt x="12245" y="12535"/>
                </a:moveTo>
                <a:cubicBezTo>
                  <a:pt x="12270" y="12639"/>
                  <a:pt x="12321" y="12742"/>
                  <a:pt x="12338" y="12801"/>
                </a:cubicBezTo>
                <a:cubicBezTo>
                  <a:pt x="12356" y="12861"/>
                  <a:pt x="12373" y="12921"/>
                  <a:pt x="12389" y="12972"/>
                </a:cubicBezTo>
                <a:cubicBezTo>
                  <a:pt x="12373" y="12921"/>
                  <a:pt x="12348" y="12869"/>
                  <a:pt x="12321" y="12810"/>
                </a:cubicBezTo>
                <a:cubicBezTo>
                  <a:pt x="12278" y="12715"/>
                  <a:pt x="12245" y="12620"/>
                  <a:pt x="12201" y="12535"/>
                </a:cubicBezTo>
                <a:lnTo>
                  <a:pt x="12210" y="12535"/>
                </a:lnTo>
                <a:cubicBezTo>
                  <a:pt x="12214" y="12540"/>
                  <a:pt x="12218" y="12542"/>
                  <a:pt x="12223" y="12542"/>
                </a:cubicBezTo>
                <a:cubicBezTo>
                  <a:pt x="12229" y="12542"/>
                  <a:pt x="12235" y="12540"/>
                  <a:pt x="12245" y="12535"/>
                </a:cubicBezTo>
                <a:close/>
                <a:moveTo>
                  <a:pt x="9864" y="13539"/>
                </a:moveTo>
                <a:cubicBezTo>
                  <a:pt x="9907" y="13599"/>
                  <a:pt x="9950" y="13669"/>
                  <a:pt x="9994" y="13729"/>
                </a:cubicBezTo>
                <a:cubicBezTo>
                  <a:pt x="10010" y="13751"/>
                  <a:pt x="10031" y="13758"/>
                  <a:pt x="10054" y="13758"/>
                </a:cubicBezTo>
                <a:cubicBezTo>
                  <a:pt x="10065" y="13758"/>
                  <a:pt x="10077" y="13757"/>
                  <a:pt x="10089" y="13754"/>
                </a:cubicBezTo>
                <a:cubicBezTo>
                  <a:pt x="10165" y="13892"/>
                  <a:pt x="10235" y="14038"/>
                  <a:pt x="10303" y="14185"/>
                </a:cubicBezTo>
                <a:cubicBezTo>
                  <a:pt x="10319" y="14209"/>
                  <a:pt x="10328" y="14236"/>
                  <a:pt x="10338" y="14261"/>
                </a:cubicBezTo>
                <a:cubicBezTo>
                  <a:pt x="10319" y="14236"/>
                  <a:pt x="10303" y="14209"/>
                  <a:pt x="10295" y="14185"/>
                </a:cubicBezTo>
                <a:cubicBezTo>
                  <a:pt x="10276" y="14155"/>
                  <a:pt x="10248" y="14143"/>
                  <a:pt x="10220" y="14143"/>
                </a:cubicBezTo>
                <a:cubicBezTo>
                  <a:pt x="10182" y="14143"/>
                  <a:pt x="10145" y="14166"/>
                  <a:pt x="10140" y="14201"/>
                </a:cubicBezTo>
                <a:cubicBezTo>
                  <a:pt x="10113" y="14166"/>
                  <a:pt x="10089" y="14123"/>
                  <a:pt x="10070" y="14090"/>
                </a:cubicBezTo>
                <a:cubicBezTo>
                  <a:pt x="10097" y="14063"/>
                  <a:pt x="10121" y="14030"/>
                  <a:pt x="10097" y="13987"/>
                </a:cubicBezTo>
                <a:cubicBezTo>
                  <a:pt x="10010" y="13840"/>
                  <a:pt x="9942" y="13686"/>
                  <a:pt x="9864" y="13539"/>
                </a:cubicBezTo>
                <a:close/>
                <a:moveTo>
                  <a:pt x="8122" y="10697"/>
                </a:moveTo>
                <a:lnTo>
                  <a:pt x="8122" y="10697"/>
                </a:lnTo>
                <a:cubicBezTo>
                  <a:pt x="8215" y="10835"/>
                  <a:pt x="8309" y="10963"/>
                  <a:pt x="8413" y="11092"/>
                </a:cubicBezTo>
                <a:cubicBezTo>
                  <a:pt x="8413" y="11101"/>
                  <a:pt x="8413" y="11109"/>
                  <a:pt x="8421" y="11125"/>
                </a:cubicBezTo>
                <a:cubicBezTo>
                  <a:pt x="8431" y="11169"/>
                  <a:pt x="8448" y="11212"/>
                  <a:pt x="8464" y="11264"/>
                </a:cubicBezTo>
                <a:cubicBezTo>
                  <a:pt x="8472" y="11288"/>
                  <a:pt x="8483" y="11315"/>
                  <a:pt x="8491" y="11340"/>
                </a:cubicBezTo>
                <a:cubicBezTo>
                  <a:pt x="8472" y="11367"/>
                  <a:pt x="8464" y="11402"/>
                  <a:pt x="8472" y="11426"/>
                </a:cubicBezTo>
                <a:cubicBezTo>
                  <a:pt x="8534" y="11556"/>
                  <a:pt x="8586" y="11684"/>
                  <a:pt x="8646" y="11814"/>
                </a:cubicBezTo>
                <a:cubicBezTo>
                  <a:pt x="8749" y="12105"/>
                  <a:pt x="8860" y="12397"/>
                  <a:pt x="9006" y="12672"/>
                </a:cubicBezTo>
                <a:cubicBezTo>
                  <a:pt x="9023" y="12707"/>
                  <a:pt x="9039" y="12742"/>
                  <a:pt x="9058" y="12775"/>
                </a:cubicBezTo>
                <a:cubicBezTo>
                  <a:pt x="9118" y="12913"/>
                  <a:pt x="9186" y="13041"/>
                  <a:pt x="9245" y="13179"/>
                </a:cubicBezTo>
                <a:cubicBezTo>
                  <a:pt x="9340" y="13420"/>
                  <a:pt x="9427" y="13694"/>
                  <a:pt x="9573" y="13900"/>
                </a:cubicBezTo>
                <a:cubicBezTo>
                  <a:pt x="9581" y="13917"/>
                  <a:pt x="9598" y="13927"/>
                  <a:pt x="9625" y="13927"/>
                </a:cubicBezTo>
                <a:cubicBezTo>
                  <a:pt x="9641" y="13960"/>
                  <a:pt x="9709" y="14030"/>
                  <a:pt x="9720" y="14046"/>
                </a:cubicBezTo>
                <a:cubicBezTo>
                  <a:pt x="9752" y="14082"/>
                  <a:pt x="9779" y="14123"/>
                  <a:pt x="9812" y="14158"/>
                </a:cubicBezTo>
                <a:cubicBezTo>
                  <a:pt x="9882" y="14277"/>
                  <a:pt x="9950" y="14391"/>
                  <a:pt x="10037" y="14502"/>
                </a:cubicBezTo>
                <a:cubicBezTo>
                  <a:pt x="9967" y="14432"/>
                  <a:pt x="9907" y="14364"/>
                  <a:pt x="9856" y="14296"/>
                </a:cubicBezTo>
                <a:cubicBezTo>
                  <a:pt x="9573" y="13952"/>
                  <a:pt x="9315" y="13556"/>
                  <a:pt x="9109" y="13154"/>
                </a:cubicBezTo>
                <a:cubicBezTo>
                  <a:pt x="8928" y="12783"/>
                  <a:pt x="8792" y="12389"/>
                  <a:pt x="8637" y="12010"/>
                </a:cubicBezTo>
                <a:cubicBezTo>
                  <a:pt x="8464" y="11573"/>
                  <a:pt x="8293" y="11134"/>
                  <a:pt x="8122" y="10697"/>
                </a:cubicBezTo>
                <a:close/>
                <a:moveTo>
                  <a:pt x="10441" y="14587"/>
                </a:moveTo>
                <a:cubicBezTo>
                  <a:pt x="10449" y="14622"/>
                  <a:pt x="10466" y="14665"/>
                  <a:pt x="10482" y="14700"/>
                </a:cubicBezTo>
                <a:cubicBezTo>
                  <a:pt x="10515" y="14778"/>
                  <a:pt x="10534" y="14827"/>
                  <a:pt x="10484" y="14827"/>
                </a:cubicBezTo>
                <a:cubicBezTo>
                  <a:pt x="10468" y="14827"/>
                  <a:pt x="10446" y="14822"/>
                  <a:pt x="10414" y="14811"/>
                </a:cubicBezTo>
                <a:cubicBezTo>
                  <a:pt x="10379" y="14793"/>
                  <a:pt x="10346" y="14768"/>
                  <a:pt x="10311" y="14751"/>
                </a:cubicBezTo>
                <a:lnTo>
                  <a:pt x="10319" y="14741"/>
                </a:lnTo>
                <a:lnTo>
                  <a:pt x="10328" y="14741"/>
                </a:lnTo>
                <a:lnTo>
                  <a:pt x="10328" y="14751"/>
                </a:lnTo>
                <a:cubicBezTo>
                  <a:pt x="10343" y="14762"/>
                  <a:pt x="10358" y="14767"/>
                  <a:pt x="10372" y="14767"/>
                </a:cubicBezTo>
                <a:cubicBezTo>
                  <a:pt x="10426" y="14767"/>
                  <a:pt x="10469" y="14702"/>
                  <a:pt x="10449" y="14648"/>
                </a:cubicBezTo>
                <a:cubicBezTo>
                  <a:pt x="10449" y="14630"/>
                  <a:pt x="10441" y="14622"/>
                  <a:pt x="10431" y="14613"/>
                </a:cubicBezTo>
                <a:cubicBezTo>
                  <a:pt x="10441" y="14605"/>
                  <a:pt x="10441" y="14597"/>
                  <a:pt x="10441" y="14587"/>
                </a:cubicBezTo>
                <a:close/>
                <a:moveTo>
                  <a:pt x="10783" y="1"/>
                </a:moveTo>
                <a:cubicBezTo>
                  <a:pt x="10778" y="1"/>
                  <a:pt x="10772" y="1"/>
                  <a:pt x="10767" y="2"/>
                </a:cubicBezTo>
                <a:cubicBezTo>
                  <a:pt x="10045" y="183"/>
                  <a:pt x="9443" y="862"/>
                  <a:pt x="9126" y="1507"/>
                </a:cubicBezTo>
                <a:cubicBezTo>
                  <a:pt x="8946" y="1868"/>
                  <a:pt x="8833" y="2270"/>
                  <a:pt x="8705" y="2657"/>
                </a:cubicBezTo>
                <a:cubicBezTo>
                  <a:pt x="8654" y="2828"/>
                  <a:pt x="8619" y="3018"/>
                  <a:pt x="8567" y="3207"/>
                </a:cubicBezTo>
                <a:cubicBezTo>
                  <a:pt x="8524" y="3344"/>
                  <a:pt x="8491" y="3482"/>
                  <a:pt x="8456" y="3628"/>
                </a:cubicBezTo>
                <a:cubicBezTo>
                  <a:pt x="8396" y="3791"/>
                  <a:pt x="8336" y="3954"/>
                  <a:pt x="8285" y="4117"/>
                </a:cubicBezTo>
                <a:cubicBezTo>
                  <a:pt x="8277" y="4092"/>
                  <a:pt x="8266" y="4057"/>
                  <a:pt x="8266" y="4032"/>
                </a:cubicBezTo>
                <a:cubicBezTo>
                  <a:pt x="8182" y="3370"/>
                  <a:pt x="7905" y="2692"/>
                  <a:pt x="7493" y="2166"/>
                </a:cubicBezTo>
                <a:cubicBezTo>
                  <a:pt x="7409" y="2055"/>
                  <a:pt x="7314" y="1944"/>
                  <a:pt x="7194" y="1857"/>
                </a:cubicBezTo>
                <a:cubicBezTo>
                  <a:pt x="7073" y="1764"/>
                  <a:pt x="6918" y="1738"/>
                  <a:pt x="6772" y="1686"/>
                </a:cubicBezTo>
                <a:cubicBezTo>
                  <a:pt x="6636" y="1643"/>
                  <a:pt x="6489" y="1626"/>
                  <a:pt x="6351" y="1575"/>
                </a:cubicBezTo>
                <a:cubicBezTo>
                  <a:pt x="6180" y="1507"/>
                  <a:pt x="6034" y="1369"/>
                  <a:pt x="5887" y="1257"/>
                </a:cubicBezTo>
                <a:cubicBezTo>
                  <a:pt x="5741" y="1154"/>
                  <a:pt x="5613" y="1033"/>
                  <a:pt x="5442" y="973"/>
                </a:cubicBezTo>
                <a:cubicBezTo>
                  <a:pt x="5277" y="905"/>
                  <a:pt x="5133" y="913"/>
                  <a:pt x="4960" y="888"/>
                </a:cubicBezTo>
                <a:cubicBezTo>
                  <a:pt x="4805" y="862"/>
                  <a:pt x="4650" y="862"/>
                  <a:pt x="4496" y="827"/>
                </a:cubicBezTo>
                <a:cubicBezTo>
                  <a:pt x="4308" y="802"/>
                  <a:pt x="4143" y="699"/>
                  <a:pt x="3964" y="639"/>
                </a:cubicBezTo>
                <a:cubicBezTo>
                  <a:pt x="3955" y="637"/>
                  <a:pt x="3947" y="636"/>
                  <a:pt x="3939" y="636"/>
                </a:cubicBezTo>
                <a:cubicBezTo>
                  <a:pt x="3853" y="636"/>
                  <a:pt x="3817" y="761"/>
                  <a:pt x="3904" y="794"/>
                </a:cubicBezTo>
                <a:cubicBezTo>
                  <a:pt x="4143" y="862"/>
                  <a:pt x="4349" y="1076"/>
                  <a:pt x="4531" y="1239"/>
                </a:cubicBezTo>
                <a:cubicBezTo>
                  <a:pt x="4721" y="1412"/>
                  <a:pt x="4908" y="1583"/>
                  <a:pt x="5098" y="1754"/>
                </a:cubicBezTo>
                <a:cubicBezTo>
                  <a:pt x="5296" y="1927"/>
                  <a:pt x="5518" y="2055"/>
                  <a:pt x="5708" y="2237"/>
                </a:cubicBezTo>
                <a:cubicBezTo>
                  <a:pt x="5914" y="2424"/>
                  <a:pt x="6102" y="2630"/>
                  <a:pt x="6300" y="2828"/>
                </a:cubicBezTo>
                <a:cubicBezTo>
                  <a:pt x="6489" y="3043"/>
                  <a:pt x="6687" y="3249"/>
                  <a:pt x="6866" y="3473"/>
                </a:cubicBezTo>
                <a:cubicBezTo>
                  <a:pt x="7040" y="3704"/>
                  <a:pt x="7167" y="3945"/>
                  <a:pt x="7306" y="4203"/>
                </a:cubicBezTo>
                <a:cubicBezTo>
                  <a:pt x="7322" y="4238"/>
                  <a:pt x="7339" y="4271"/>
                  <a:pt x="7365" y="4306"/>
                </a:cubicBezTo>
                <a:cubicBezTo>
                  <a:pt x="7417" y="4453"/>
                  <a:pt x="7468" y="4599"/>
                  <a:pt x="7512" y="4743"/>
                </a:cubicBezTo>
                <a:cubicBezTo>
                  <a:pt x="7528" y="4993"/>
                  <a:pt x="7536" y="5234"/>
                  <a:pt x="7555" y="5483"/>
                </a:cubicBezTo>
                <a:cubicBezTo>
                  <a:pt x="7580" y="5733"/>
                  <a:pt x="7596" y="5972"/>
                  <a:pt x="7580" y="6230"/>
                </a:cubicBezTo>
                <a:cubicBezTo>
                  <a:pt x="7580" y="6341"/>
                  <a:pt x="7536" y="6495"/>
                  <a:pt x="7615" y="6590"/>
                </a:cubicBezTo>
                <a:cubicBezTo>
                  <a:pt x="7615" y="6599"/>
                  <a:pt x="7623" y="6599"/>
                  <a:pt x="7623" y="6609"/>
                </a:cubicBezTo>
                <a:cubicBezTo>
                  <a:pt x="7623" y="6660"/>
                  <a:pt x="7615" y="6702"/>
                  <a:pt x="7607" y="6753"/>
                </a:cubicBezTo>
                <a:cubicBezTo>
                  <a:pt x="7528" y="6522"/>
                  <a:pt x="7433" y="6300"/>
                  <a:pt x="7357" y="6067"/>
                </a:cubicBezTo>
                <a:cubicBezTo>
                  <a:pt x="7227" y="5681"/>
                  <a:pt x="7091" y="5329"/>
                  <a:pt x="6902" y="4976"/>
                </a:cubicBezTo>
                <a:cubicBezTo>
                  <a:pt x="6720" y="4650"/>
                  <a:pt x="6462" y="4393"/>
                  <a:pt x="6164" y="4168"/>
                </a:cubicBezTo>
                <a:cubicBezTo>
                  <a:pt x="5974" y="4032"/>
                  <a:pt x="5768" y="3919"/>
                  <a:pt x="5570" y="3799"/>
                </a:cubicBezTo>
                <a:cubicBezTo>
                  <a:pt x="5518" y="3756"/>
                  <a:pt x="5467" y="3723"/>
                  <a:pt x="5415" y="3680"/>
                </a:cubicBezTo>
                <a:cubicBezTo>
                  <a:pt x="5236" y="3541"/>
                  <a:pt x="5081" y="3370"/>
                  <a:pt x="4900" y="3232"/>
                </a:cubicBezTo>
                <a:cubicBezTo>
                  <a:pt x="4729" y="3104"/>
                  <a:pt x="4547" y="2983"/>
                  <a:pt x="4401" y="2828"/>
                </a:cubicBezTo>
                <a:cubicBezTo>
                  <a:pt x="4265" y="2674"/>
                  <a:pt x="4127" y="2519"/>
                  <a:pt x="3980" y="2391"/>
                </a:cubicBezTo>
                <a:cubicBezTo>
                  <a:pt x="3834" y="2253"/>
                  <a:pt x="3723" y="2074"/>
                  <a:pt x="3576" y="1944"/>
                </a:cubicBezTo>
                <a:cubicBezTo>
                  <a:pt x="3432" y="1816"/>
                  <a:pt x="3242" y="1686"/>
                  <a:pt x="3061" y="1600"/>
                </a:cubicBezTo>
                <a:cubicBezTo>
                  <a:pt x="2977" y="1548"/>
                  <a:pt x="2882" y="1532"/>
                  <a:pt x="2803" y="1472"/>
                </a:cubicBezTo>
                <a:cubicBezTo>
                  <a:pt x="2744" y="1342"/>
                  <a:pt x="2692" y="1187"/>
                  <a:pt x="2589" y="1095"/>
                </a:cubicBezTo>
                <a:cubicBezTo>
                  <a:pt x="2573" y="1081"/>
                  <a:pt x="2557" y="1075"/>
                  <a:pt x="2542" y="1075"/>
                </a:cubicBezTo>
                <a:cubicBezTo>
                  <a:pt x="2499" y="1075"/>
                  <a:pt x="2463" y="1121"/>
                  <a:pt x="2469" y="1171"/>
                </a:cubicBezTo>
                <a:cubicBezTo>
                  <a:pt x="2494" y="1317"/>
                  <a:pt x="2589" y="1480"/>
                  <a:pt x="2711" y="1583"/>
                </a:cubicBezTo>
                <a:cubicBezTo>
                  <a:pt x="2719" y="1610"/>
                  <a:pt x="2735" y="1643"/>
                  <a:pt x="2744" y="1670"/>
                </a:cubicBezTo>
                <a:cubicBezTo>
                  <a:pt x="2847" y="1841"/>
                  <a:pt x="2925" y="2022"/>
                  <a:pt x="3020" y="2193"/>
                </a:cubicBezTo>
                <a:cubicBezTo>
                  <a:pt x="3113" y="2348"/>
                  <a:pt x="3183" y="2511"/>
                  <a:pt x="3278" y="2665"/>
                </a:cubicBezTo>
                <a:cubicBezTo>
                  <a:pt x="3381" y="2847"/>
                  <a:pt x="3517" y="3010"/>
                  <a:pt x="3638" y="3181"/>
                </a:cubicBezTo>
                <a:cubicBezTo>
                  <a:pt x="3793" y="3379"/>
                  <a:pt x="3964" y="3568"/>
                  <a:pt x="4135" y="3756"/>
                </a:cubicBezTo>
                <a:cubicBezTo>
                  <a:pt x="4178" y="3807"/>
                  <a:pt x="4230" y="3867"/>
                  <a:pt x="4281" y="3919"/>
                </a:cubicBezTo>
                <a:cubicBezTo>
                  <a:pt x="4308" y="3945"/>
                  <a:pt x="4333" y="3970"/>
                  <a:pt x="4349" y="3997"/>
                </a:cubicBezTo>
                <a:cubicBezTo>
                  <a:pt x="4582" y="4263"/>
                  <a:pt x="4805" y="4529"/>
                  <a:pt x="5081" y="4754"/>
                </a:cubicBezTo>
                <a:cubicBezTo>
                  <a:pt x="5277" y="4925"/>
                  <a:pt x="5483" y="5096"/>
                  <a:pt x="5673" y="5285"/>
                </a:cubicBezTo>
                <a:cubicBezTo>
                  <a:pt x="5578" y="5217"/>
                  <a:pt x="5475" y="5139"/>
                  <a:pt x="5380" y="5071"/>
                </a:cubicBezTo>
                <a:cubicBezTo>
                  <a:pt x="5226" y="4960"/>
                  <a:pt x="5081" y="4838"/>
                  <a:pt x="4935" y="4735"/>
                </a:cubicBezTo>
                <a:cubicBezTo>
                  <a:pt x="4892" y="4624"/>
                  <a:pt x="4737" y="4580"/>
                  <a:pt x="4599" y="4564"/>
                </a:cubicBezTo>
                <a:cubicBezTo>
                  <a:pt x="4591" y="4556"/>
                  <a:pt x="4574" y="4547"/>
                  <a:pt x="4566" y="4547"/>
                </a:cubicBezTo>
                <a:cubicBezTo>
                  <a:pt x="4246" y="4434"/>
                  <a:pt x="3912" y="4350"/>
                  <a:pt x="3595" y="4263"/>
                </a:cubicBezTo>
                <a:cubicBezTo>
                  <a:pt x="3415" y="4219"/>
                  <a:pt x="3248" y="4200"/>
                  <a:pt x="3082" y="4200"/>
                </a:cubicBezTo>
                <a:cubicBezTo>
                  <a:pt x="2922" y="4200"/>
                  <a:pt x="2762" y="4217"/>
                  <a:pt x="2589" y="4246"/>
                </a:cubicBezTo>
                <a:cubicBezTo>
                  <a:pt x="2375" y="4279"/>
                  <a:pt x="2160" y="4314"/>
                  <a:pt x="1946" y="4383"/>
                </a:cubicBezTo>
                <a:cubicBezTo>
                  <a:pt x="1894" y="4401"/>
                  <a:pt x="1835" y="4418"/>
                  <a:pt x="1783" y="4434"/>
                </a:cubicBezTo>
                <a:cubicBezTo>
                  <a:pt x="1496" y="4490"/>
                  <a:pt x="1205" y="4550"/>
                  <a:pt x="919" y="4550"/>
                </a:cubicBezTo>
                <a:cubicBezTo>
                  <a:pt x="886" y="4550"/>
                  <a:pt x="853" y="4549"/>
                  <a:pt x="820" y="4547"/>
                </a:cubicBezTo>
                <a:cubicBezTo>
                  <a:pt x="777" y="4547"/>
                  <a:pt x="742" y="4580"/>
                  <a:pt x="742" y="4615"/>
                </a:cubicBezTo>
                <a:cubicBezTo>
                  <a:pt x="725" y="4615"/>
                  <a:pt x="717" y="4624"/>
                  <a:pt x="717" y="4632"/>
                </a:cubicBezTo>
                <a:lnTo>
                  <a:pt x="674" y="4632"/>
                </a:lnTo>
                <a:cubicBezTo>
                  <a:pt x="571" y="4632"/>
                  <a:pt x="381" y="4632"/>
                  <a:pt x="237" y="4607"/>
                </a:cubicBezTo>
                <a:cubicBezTo>
                  <a:pt x="202" y="4599"/>
                  <a:pt x="159" y="4580"/>
                  <a:pt x="115" y="4572"/>
                </a:cubicBezTo>
                <a:cubicBezTo>
                  <a:pt x="111" y="4571"/>
                  <a:pt x="107" y="4571"/>
                  <a:pt x="102" y="4571"/>
                </a:cubicBezTo>
                <a:cubicBezTo>
                  <a:pt x="41" y="4571"/>
                  <a:pt x="1" y="4677"/>
                  <a:pt x="72" y="4710"/>
                </a:cubicBezTo>
                <a:cubicBezTo>
                  <a:pt x="99" y="4719"/>
                  <a:pt x="134" y="4727"/>
                  <a:pt x="159" y="4735"/>
                </a:cubicBezTo>
                <a:cubicBezTo>
                  <a:pt x="305" y="4778"/>
                  <a:pt x="425" y="4865"/>
                  <a:pt x="563" y="4925"/>
                </a:cubicBezTo>
                <a:cubicBezTo>
                  <a:pt x="734" y="5011"/>
                  <a:pt x="915" y="5079"/>
                  <a:pt x="1094" y="5147"/>
                </a:cubicBezTo>
                <a:cubicBezTo>
                  <a:pt x="1387" y="5250"/>
                  <a:pt x="1670" y="5310"/>
                  <a:pt x="1979" y="5337"/>
                </a:cubicBezTo>
                <a:cubicBezTo>
                  <a:pt x="2009" y="5339"/>
                  <a:pt x="2039" y="5340"/>
                  <a:pt x="2069" y="5340"/>
                </a:cubicBezTo>
                <a:cubicBezTo>
                  <a:pt x="2315" y="5340"/>
                  <a:pt x="2554" y="5279"/>
                  <a:pt x="2798" y="5279"/>
                </a:cubicBezTo>
                <a:cubicBezTo>
                  <a:pt x="2888" y="5279"/>
                  <a:pt x="2979" y="5287"/>
                  <a:pt x="3071" y="5310"/>
                </a:cubicBezTo>
                <a:cubicBezTo>
                  <a:pt x="3465" y="5424"/>
                  <a:pt x="3844" y="5630"/>
                  <a:pt x="4195" y="5817"/>
                </a:cubicBezTo>
                <a:cubicBezTo>
                  <a:pt x="4523" y="5999"/>
                  <a:pt x="4875" y="6186"/>
                  <a:pt x="5158" y="6436"/>
                </a:cubicBezTo>
                <a:cubicBezTo>
                  <a:pt x="5432" y="6669"/>
                  <a:pt x="5665" y="6959"/>
                  <a:pt x="5887" y="7244"/>
                </a:cubicBezTo>
                <a:cubicBezTo>
                  <a:pt x="5939" y="7312"/>
                  <a:pt x="5999" y="7390"/>
                  <a:pt x="6050" y="7466"/>
                </a:cubicBezTo>
                <a:cubicBezTo>
                  <a:pt x="5982" y="7398"/>
                  <a:pt x="5914" y="7339"/>
                  <a:pt x="5836" y="7269"/>
                </a:cubicBezTo>
                <a:cubicBezTo>
                  <a:pt x="5708" y="7149"/>
                  <a:pt x="5570" y="7038"/>
                  <a:pt x="5423" y="6943"/>
                </a:cubicBezTo>
                <a:cubicBezTo>
                  <a:pt x="5415" y="6900"/>
                  <a:pt x="5399" y="6883"/>
                  <a:pt x="5355" y="6856"/>
                </a:cubicBezTo>
                <a:cubicBezTo>
                  <a:pt x="5320" y="6848"/>
                  <a:pt x="5287" y="6831"/>
                  <a:pt x="5252" y="6823"/>
                </a:cubicBezTo>
                <a:cubicBezTo>
                  <a:pt x="5158" y="6772"/>
                  <a:pt x="5063" y="6712"/>
                  <a:pt x="4960" y="6669"/>
                </a:cubicBezTo>
                <a:cubicBezTo>
                  <a:pt x="4677" y="6531"/>
                  <a:pt x="4411" y="6471"/>
                  <a:pt x="4110" y="6427"/>
                </a:cubicBezTo>
                <a:cubicBezTo>
                  <a:pt x="3853" y="6386"/>
                  <a:pt x="3577" y="6357"/>
                  <a:pt x="3300" y="6357"/>
                </a:cubicBezTo>
                <a:cubicBezTo>
                  <a:pt x="2993" y="6357"/>
                  <a:pt x="2685" y="6393"/>
                  <a:pt x="2401" y="6487"/>
                </a:cubicBezTo>
                <a:lnTo>
                  <a:pt x="2391" y="6487"/>
                </a:lnTo>
                <a:cubicBezTo>
                  <a:pt x="2383" y="6487"/>
                  <a:pt x="2366" y="6495"/>
                  <a:pt x="2358" y="6506"/>
                </a:cubicBezTo>
                <a:cubicBezTo>
                  <a:pt x="2288" y="6522"/>
                  <a:pt x="2228" y="6547"/>
                  <a:pt x="2168" y="6582"/>
                </a:cubicBezTo>
                <a:cubicBezTo>
                  <a:pt x="1868" y="6728"/>
                  <a:pt x="1637" y="6951"/>
                  <a:pt x="1344" y="7132"/>
                </a:cubicBezTo>
                <a:cubicBezTo>
                  <a:pt x="1189" y="7227"/>
                  <a:pt x="1026" y="7320"/>
                  <a:pt x="872" y="7407"/>
                </a:cubicBezTo>
                <a:cubicBezTo>
                  <a:pt x="725" y="7485"/>
                  <a:pt x="571" y="7613"/>
                  <a:pt x="416" y="7664"/>
                </a:cubicBezTo>
                <a:cubicBezTo>
                  <a:pt x="319" y="7697"/>
                  <a:pt x="345" y="7829"/>
                  <a:pt x="434" y="7829"/>
                </a:cubicBezTo>
                <a:cubicBezTo>
                  <a:pt x="439" y="7829"/>
                  <a:pt x="445" y="7828"/>
                  <a:pt x="451" y="7827"/>
                </a:cubicBezTo>
                <a:cubicBezTo>
                  <a:pt x="1043" y="7716"/>
                  <a:pt x="1618" y="7545"/>
                  <a:pt x="2212" y="7458"/>
                </a:cubicBezTo>
                <a:cubicBezTo>
                  <a:pt x="2317" y="7443"/>
                  <a:pt x="2424" y="7437"/>
                  <a:pt x="2531" y="7437"/>
                </a:cubicBezTo>
                <a:cubicBezTo>
                  <a:pt x="3053" y="7437"/>
                  <a:pt x="3590" y="7596"/>
                  <a:pt x="4067" y="7767"/>
                </a:cubicBezTo>
                <a:cubicBezTo>
                  <a:pt x="4547" y="7938"/>
                  <a:pt x="5011" y="8171"/>
                  <a:pt x="5494" y="8351"/>
                </a:cubicBezTo>
                <a:lnTo>
                  <a:pt x="5355" y="8351"/>
                </a:lnTo>
                <a:cubicBezTo>
                  <a:pt x="4479" y="8386"/>
                  <a:pt x="3671" y="8670"/>
                  <a:pt x="2873" y="8988"/>
                </a:cubicBezTo>
                <a:cubicBezTo>
                  <a:pt x="2847" y="8996"/>
                  <a:pt x="2830" y="9012"/>
                  <a:pt x="2814" y="9031"/>
                </a:cubicBezTo>
                <a:cubicBezTo>
                  <a:pt x="2770" y="9048"/>
                  <a:pt x="2719" y="9056"/>
                  <a:pt x="2676" y="9072"/>
                </a:cubicBezTo>
                <a:cubicBezTo>
                  <a:pt x="2461" y="9134"/>
                  <a:pt x="2160" y="9227"/>
                  <a:pt x="2022" y="9408"/>
                </a:cubicBezTo>
                <a:cubicBezTo>
                  <a:pt x="1976" y="9462"/>
                  <a:pt x="2034" y="9531"/>
                  <a:pt x="2096" y="9531"/>
                </a:cubicBezTo>
                <a:cubicBezTo>
                  <a:pt x="2103" y="9531"/>
                  <a:pt x="2110" y="9530"/>
                  <a:pt x="2117" y="9528"/>
                </a:cubicBezTo>
                <a:cubicBezTo>
                  <a:pt x="2280" y="9495"/>
                  <a:pt x="2453" y="9417"/>
                  <a:pt x="2616" y="9373"/>
                </a:cubicBezTo>
                <a:cubicBezTo>
                  <a:pt x="2752" y="9330"/>
                  <a:pt x="2898" y="9297"/>
                  <a:pt x="3036" y="9262"/>
                </a:cubicBezTo>
                <a:cubicBezTo>
                  <a:pt x="3050" y="9276"/>
                  <a:pt x="3071" y="9291"/>
                  <a:pt x="3096" y="9291"/>
                </a:cubicBezTo>
                <a:cubicBezTo>
                  <a:pt x="3102" y="9291"/>
                  <a:pt x="3107" y="9290"/>
                  <a:pt x="3113" y="9289"/>
                </a:cubicBezTo>
                <a:cubicBezTo>
                  <a:pt x="3131" y="9289"/>
                  <a:pt x="3148" y="9289"/>
                  <a:pt x="3164" y="9278"/>
                </a:cubicBezTo>
                <a:cubicBezTo>
                  <a:pt x="3414" y="9357"/>
                  <a:pt x="3690" y="9365"/>
                  <a:pt x="3929" y="9400"/>
                </a:cubicBezTo>
                <a:cubicBezTo>
                  <a:pt x="4010" y="9411"/>
                  <a:pt x="4095" y="9414"/>
                  <a:pt x="4179" y="9414"/>
                </a:cubicBezTo>
                <a:cubicBezTo>
                  <a:pt x="4292" y="9414"/>
                  <a:pt x="4406" y="9408"/>
                  <a:pt x="4514" y="9408"/>
                </a:cubicBezTo>
                <a:cubicBezTo>
                  <a:pt x="4737" y="9417"/>
                  <a:pt x="4943" y="9443"/>
                  <a:pt x="5166" y="9476"/>
                </a:cubicBezTo>
                <a:cubicBezTo>
                  <a:pt x="5468" y="9515"/>
                  <a:pt x="5770" y="9549"/>
                  <a:pt x="6069" y="9549"/>
                </a:cubicBezTo>
                <a:cubicBezTo>
                  <a:pt x="6170" y="9549"/>
                  <a:pt x="6270" y="9545"/>
                  <a:pt x="6370" y="9536"/>
                </a:cubicBezTo>
                <a:lnTo>
                  <a:pt x="6370" y="9536"/>
                </a:lnTo>
                <a:cubicBezTo>
                  <a:pt x="6215" y="9682"/>
                  <a:pt x="6060" y="9821"/>
                  <a:pt x="5906" y="9959"/>
                </a:cubicBezTo>
                <a:cubicBezTo>
                  <a:pt x="5483" y="10328"/>
                  <a:pt x="5081" y="10705"/>
                  <a:pt x="4669" y="11074"/>
                </a:cubicBezTo>
                <a:cubicBezTo>
                  <a:pt x="4298" y="11410"/>
                  <a:pt x="3956" y="11762"/>
                  <a:pt x="3576" y="12080"/>
                </a:cubicBezTo>
                <a:cubicBezTo>
                  <a:pt x="3191" y="12397"/>
                  <a:pt x="2770" y="12690"/>
                  <a:pt x="2401" y="13041"/>
                </a:cubicBezTo>
                <a:cubicBezTo>
                  <a:pt x="2354" y="13088"/>
                  <a:pt x="2394" y="13189"/>
                  <a:pt x="2461" y="13189"/>
                </a:cubicBezTo>
                <a:cubicBezTo>
                  <a:pt x="2466" y="13189"/>
                  <a:pt x="2472" y="13188"/>
                  <a:pt x="2478" y="13187"/>
                </a:cubicBezTo>
                <a:cubicBezTo>
                  <a:pt x="2659" y="13162"/>
                  <a:pt x="2787" y="13016"/>
                  <a:pt x="2933" y="12921"/>
                </a:cubicBezTo>
                <a:cubicBezTo>
                  <a:pt x="3139" y="12783"/>
                  <a:pt x="3319" y="12603"/>
                  <a:pt x="3517" y="12449"/>
                </a:cubicBezTo>
                <a:cubicBezTo>
                  <a:pt x="3731" y="12286"/>
                  <a:pt x="3964" y="12140"/>
                  <a:pt x="4162" y="11958"/>
                </a:cubicBezTo>
                <a:cubicBezTo>
                  <a:pt x="4368" y="11771"/>
                  <a:pt x="4574" y="11581"/>
                  <a:pt x="4780" y="11402"/>
                </a:cubicBezTo>
                <a:cubicBezTo>
                  <a:pt x="5201" y="11041"/>
                  <a:pt x="5586" y="10645"/>
                  <a:pt x="5999" y="10276"/>
                </a:cubicBezTo>
                <a:cubicBezTo>
                  <a:pt x="6215" y="10078"/>
                  <a:pt x="6411" y="9872"/>
                  <a:pt x="6617" y="9666"/>
                </a:cubicBezTo>
                <a:cubicBezTo>
                  <a:pt x="6687" y="9598"/>
                  <a:pt x="6755" y="9528"/>
                  <a:pt x="6834" y="9460"/>
                </a:cubicBezTo>
                <a:cubicBezTo>
                  <a:pt x="6902" y="9443"/>
                  <a:pt x="6970" y="9425"/>
                  <a:pt x="7029" y="9400"/>
                </a:cubicBezTo>
                <a:lnTo>
                  <a:pt x="7040" y="9400"/>
                </a:lnTo>
                <a:cubicBezTo>
                  <a:pt x="6937" y="9658"/>
                  <a:pt x="6902" y="9940"/>
                  <a:pt x="6885" y="10216"/>
                </a:cubicBezTo>
                <a:cubicBezTo>
                  <a:pt x="6866" y="10431"/>
                  <a:pt x="6842" y="10618"/>
                  <a:pt x="6875" y="10835"/>
                </a:cubicBezTo>
                <a:cubicBezTo>
                  <a:pt x="6910" y="11074"/>
                  <a:pt x="6953" y="11315"/>
                  <a:pt x="6988" y="11556"/>
                </a:cubicBezTo>
                <a:cubicBezTo>
                  <a:pt x="7064" y="12045"/>
                  <a:pt x="7108" y="12552"/>
                  <a:pt x="7219" y="13032"/>
                </a:cubicBezTo>
                <a:cubicBezTo>
                  <a:pt x="7279" y="13317"/>
                  <a:pt x="7382" y="13642"/>
                  <a:pt x="7658" y="13781"/>
                </a:cubicBezTo>
                <a:cubicBezTo>
                  <a:pt x="7670" y="13786"/>
                  <a:pt x="7682" y="13789"/>
                  <a:pt x="7695" y="13789"/>
                </a:cubicBezTo>
                <a:cubicBezTo>
                  <a:pt x="7740" y="13789"/>
                  <a:pt x="7786" y="13757"/>
                  <a:pt x="7786" y="13702"/>
                </a:cubicBezTo>
                <a:cubicBezTo>
                  <a:pt x="7778" y="13694"/>
                  <a:pt x="7778" y="13686"/>
                  <a:pt x="7778" y="13677"/>
                </a:cubicBezTo>
                <a:cubicBezTo>
                  <a:pt x="7821" y="13618"/>
                  <a:pt x="7821" y="13556"/>
                  <a:pt x="7829" y="13480"/>
                </a:cubicBezTo>
                <a:cubicBezTo>
                  <a:pt x="7837" y="13428"/>
                  <a:pt x="7846" y="13377"/>
                  <a:pt x="7864" y="13325"/>
                </a:cubicBezTo>
                <a:cubicBezTo>
                  <a:pt x="7905" y="13325"/>
                  <a:pt x="7957" y="13290"/>
                  <a:pt x="7957" y="13238"/>
                </a:cubicBezTo>
                <a:cubicBezTo>
                  <a:pt x="7949" y="13230"/>
                  <a:pt x="7949" y="13222"/>
                  <a:pt x="7949" y="13214"/>
                </a:cubicBezTo>
                <a:cubicBezTo>
                  <a:pt x="7949" y="13195"/>
                  <a:pt x="7949" y="13187"/>
                  <a:pt x="7940" y="13179"/>
                </a:cubicBezTo>
                <a:cubicBezTo>
                  <a:pt x="7940" y="13144"/>
                  <a:pt x="7932" y="13111"/>
                  <a:pt x="7932" y="13076"/>
                </a:cubicBezTo>
                <a:cubicBezTo>
                  <a:pt x="7932" y="13067"/>
                  <a:pt x="7940" y="13051"/>
                  <a:pt x="7940" y="13032"/>
                </a:cubicBezTo>
                <a:cubicBezTo>
                  <a:pt x="7957" y="12981"/>
                  <a:pt x="7967" y="12929"/>
                  <a:pt x="7976" y="12878"/>
                </a:cubicBezTo>
                <a:cubicBezTo>
                  <a:pt x="7984" y="12853"/>
                  <a:pt x="7992" y="12834"/>
                  <a:pt x="7992" y="12810"/>
                </a:cubicBezTo>
                <a:cubicBezTo>
                  <a:pt x="8060" y="12587"/>
                  <a:pt x="8095" y="12397"/>
                  <a:pt x="8095" y="12156"/>
                </a:cubicBezTo>
                <a:cubicBezTo>
                  <a:pt x="8095" y="12080"/>
                  <a:pt x="8095" y="11993"/>
                  <a:pt x="8087" y="11917"/>
                </a:cubicBezTo>
                <a:cubicBezTo>
                  <a:pt x="8079" y="11486"/>
                  <a:pt x="7992" y="11057"/>
                  <a:pt x="7940" y="10637"/>
                </a:cubicBezTo>
                <a:lnTo>
                  <a:pt x="7940" y="10637"/>
                </a:lnTo>
                <a:cubicBezTo>
                  <a:pt x="7976" y="10748"/>
                  <a:pt x="8009" y="10860"/>
                  <a:pt x="8044" y="10963"/>
                </a:cubicBezTo>
                <a:cubicBezTo>
                  <a:pt x="8215" y="11418"/>
                  <a:pt x="8404" y="11855"/>
                  <a:pt x="8575" y="12311"/>
                </a:cubicBezTo>
                <a:cubicBezTo>
                  <a:pt x="8920" y="13205"/>
                  <a:pt x="9359" y="14063"/>
                  <a:pt x="10045" y="14751"/>
                </a:cubicBezTo>
                <a:cubicBezTo>
                  <a:pt x="10130" y="14830"/>
                  <a:pt x="10370" y="15034"/>
                  <a:pt x="10544" y="15034"/>
                </a:cubicBezTo>
                <a:cubicBezTo>
                  <a:pt x="10598" y="15034"/>
                  <a:pt x="10646" y="15015"/>
                  <a:pt x="10680" y="14966"/>
                </a:cubicBezTo>
                <a:cubicBezTo>
                  <a:pt x="10740" y="14879"/>
                  <a:pt x="10688" y="14760"/>
                  <a:pt x="10655" y="14681"/>
                </a:cubicBezTo>
                <a:cubicBezTo>
                  <a:pt x="10620" y="14587"/>
                  <a:pt x="10561" y="14494"/>
                  <a:pt x="10534" y="14391"/>
                </a:cubicBezTo>
                <a:cubicBezTo>
                  <a:pt x="10509" y="14288"/>
                  <a:pt x="10501" y="14201"/>
                  <a:pt x="10449" y="14106"/>
                </a:cubicBezTo>
                <a:cubicBezTo>
                  <a:pt x="10243" y="13669"/>
                  <a:pt x="9985" y="13265"/>
                  <a:pt x="9744" y="12853"/>
                </a:cubicBezTo>
                <a:cubicBezTo>
                  <a:pt x="9606" y="12620"/>
                  <a:pt x="9495" y="12381"/>
                  <a:pt x="9427" y="12123"/>
                </a:cubicBezTo>
                <a:cubicBezTo>
                  <a:pt x="9367" y="11890"/>
                  <a:pt x="9307" y="11668"/>
                  <a:pt x="9229" y="11443"/>
                </a:cubicBezTo>
                <a:cubicBezTo>
                  <a:pt x="9142" y="11229"/>
                  <a:pt x="9066" y="10989"/>
                  <a:pt x="8928" y="10791"/>
                </a:cubicBezTo>
                <a:cubicBezTo>
                  <a:pt x="8792" y="10594"/>
                  <a:pt x="8594" y="10412"/>
                  <a:pt x="8404" y="10268"/>
                </a:cubicBezTo>
                <a:cubicBezTo>
                  <a:pt x="8388" y="10249"/>
                  <a:pt x="8361" y="10233"/>
                  <a:pt x="8345" y="10216"/>
                </a:cubicBezTo>
                <a:cubicBezTo>
                  <a:pt x="8336" y="10206"/>
                  <a:pt x="8336" y="10198"/>
                  <a:pt x="8328" y="10190"/>
                </a:cubicBezTo>
                <a:lnTo>
                  <a:pt x="8328" y="10190"/>
                </a:lnTo>
                <a:cubicBezTo>
                  <a:pt x="8413" y="10225"/>
                  <a:pt x="8491" y="10249"/>
                  <a:pt x="8567" y="10284"/>
                </a:cubicBezTo>
                <a:cubicBezTo>
                  <a:pt x="8637" y="10309"/>
                  <a:pt x="8697" y="10336"/>
                  <a:pt x="8765" y="10352"/>
                </a:cubicBezTo>
                <a:cubicBezTo>
                  <a:pt x="8928" y="10464"/>
                  <a:pt x="9083" y="10594"/>
                  <a:pt x="9237" y="10748"/>
                </a:cubicBezTo>
                <a:cubicBezTo>
                  <a:pt x="9419" y="10928"/>
                  <a:pt x="9641" y="11092"/>
                  <a:pt x="9874" y="11196"/>
                </a:cubicBezTo>
                <a:cubicBezTo>
                  <a:pt x="10183" y="11332"/>
                  <a:pt x="10466" y="11486"/>
                  <a:pt x="10758" y="11668"/>
                </a:cubicBezTo>
                <a:cubicBezTo>
                  <a:pt x="11290" y="11993"/>
                  <a:pt x="11849" y="12441"/>
                  <a:pt x="12150" y="13008"/>
                </a:cubicBezTo>
                <a:cubicBezTo>
                  <a:pt x="12278" y="13257"/>
                  <a:pt x="12321" y="13556"/>
                  <a:pt x="12484" y="13789"/>
                </a:cubicBezTo>
                <a:cubicBezTo>
                  <a:pt x="12606" y="13968"/>
                  <a:pt x="12777" y="14185"/>
                  <a:pt x="12991" y="14244"/>
                </a:cubicBezTo>
                <a:cubicBezTo>
                  <a:pt x="13000" y="14247"/>
                  <a:pt x="13008" y="14248"/>
                  <a:pt x="13017" y="14248"/>
                </a:cubicBezTo>
                <a:cubicBezTo>
                  <a:pt x="13067" y="14248"/>
                  <a:pt x="13109" y="14209"/>
                  <a:pt x="13102" y="14158"/>
                </a:cubicBezTo>
                <a:cubicBezTo>
                  <a:pt x="13069" y="14030"/>
                  <a:pt x="13018" y="13927"/>
                  <a:pt x="12956" y="13805"/>
                </a:cubicBezTo>
                <a:cubicBezTo>
                  <a:pt x="12871" y="13634"/>
                  <a:pt x="12812" y="13445"/>
                  <a:pt x="12760" y="13265"/>
                </a:cubicBezTo>
                <a:cubicBezTo>
                  <a:pt x="12674" y="12948"/>
                  <a:pt x="12674" y="12595"/>
                  <a:pt x="12622" y="12267"/>
                </a:cubicBezTo>
                <a:cubicBezTo>
                  <a:pt x="12544" y="11727"/>
                  <a:pt x="12338" y="11169"/>
                  <a:pt x="11874" y="10835"/>
                </a:cubicBezTo>
                <a:cubicBezTo>
                  <a:pt x="11686" y="10705"/>
                  <a:pt x="11496" y="10585"/>
                  <a:pt x="11299" y="10482"/>
                </a:cubicBezTo>
                <a:cubicBezTo>
                  <a:pt x="10981" y="10268"/>
                  <a:pt x="10629" y="10078"/>
                  <a:pt x="10268" y="9992"/>
                </a:cubicBezTo>
                <a:cubicBezTo>
                  <a:pt x="10173" y="9967"/>
                  <a:pt x="10080" y="9932"/>
                  <a:pt x="9985" y="9924"/>
                </a:cubicBezTo>
                <a:cubicBezTo>
                  <a:pt x="9960" y="9921"/>
                  <a:pt x="9935" y="9920"/>
                  <a:pt x="9909" y="9920"/>
                </a:cubicBezTo>
                <a:cubicBezTo>
                  <a:pt x="9848" y="9920"/>
                  <a:pt x="9785" y="9926"/>
                  <a:pt x="9720" y="9932"/>
                </a:cubicBezTo>
                <a:cubicBezTo>
                  <a:pt x="9598" y="9915"/>
                  <a:pt x="9470" y="9907"/>
                  <a:pt x="9340" y="9907"/>
                </a:cubicBezTo>
                <a:cubicBezTo>
                  <a:pt x="9272" y="9907"/>
                  <a:pt x="9204" y="9915"/>
                  <a:pt x="9142" y="9915"/>
                </a:cubicBezTo>
                <a:cubicBezTo>
                  <a:pt x="9060" y="9862"/>
                  <a:pt x="8969" y="9801"/>
                  <a:pt x="8878" y="9801"/>
                </a:cubicBezTo>
                <a:cubicBezTo>
                  <a:pt x="8866" y="9801"/>
                  <a:pt x="8855" y="9802"/>
                  <a:pt x="8843" y="9804"/>
                </a:cubicBezTo>
                <a:cubicBezTo>
                  <a:pt x="8773" y="9812"/>
                  <a:pt x="8782" y="9897"/>
                  <a:pt x="8825" y="9932"/>
                </a:cubicBezTo>
                <a:lnTo>
                  <a:pt x="8833" y="9932"/>
                </a:lnTo>
                <a:cubicBezTo>
                  <a:pt x="8792" y="9940"/>
                  <a:pt x="8749" y="9940"/>
                  <a:pt x="8705" y="9940"/>
                </a:cubicBezTo>
                <a:cubicBezTo>
                  <a:pt x="8602" y="9872"/>
                  <a:pt x="8499" y="9794"/>
                  <a:pt x="8396" y="9726"/>
                </a:cubicBezTo>
                <a:cubicBezTo>
                  <a:pt x="8382" y="9714"/>
                  <a:pt x="8367" y="9709"/>
                  <a:pt x="8352" y="9709"/>
                </a:cubicBezTo>
                <a:cubicBezTo>
                  <a:pt x="8294" y="9709"/>
                  <a:pt x="8240" y="9788"/>
                  <a:pt x="8301" y="9829"/>
                </a:cubicBezTo>
                <a:cubicBezTo>
                  <a:pt x="8353" y="9872"/>
                  <a:pt x="8413" y="9907"/>
                  <a:pt x="8464" y="9948"/>
                </a:cubicBezTo>
                <a:lnTo>
                  <a:pt x="8421" y="9948"/>
                </a:lnTo>
                <a:cubicBezTo>
                  <a:pt x="8404" y="9940"/>
                  <a:pt x="8388" y="9932"/>
                  <a:pt x="8369" y="9924"/>
                </a:cubicBezTo>
                <a:cubicBezTo>
                  <a:pt x="8266" y="9864"/>
                  <a:pt x="8147" y="9837"/>
                  <a:pt x="8019" y="9812"/>
                </a:cubicBezTo>
                <a:cubicBezTo>
                  <a:pt x="8225" y="9734"/>
                  <a:pt x="8404" y="9623"/>
                  <a:pt x="8602" y="9528"/>
                </a:cubicBezTo>
                <a:cubicBezTo>
                  <a:pt x="8860" y="9468"/>
                  <a:pt x="9118" y="9417"/>
                  <a:pt x="9383" y="9357"/>
                </a:cubicBezTo>
                <a:cubicBezTo>
                  <a:pt x="9752" y="9262"/>
                  <a:pt x="10121" y="9194"/>
                  <a:pt x="10509" y="9134"/>
                </a:cubicBezTo>
                <a:cubicBezTo>
                  <a:pt x="10843" y="9083"/>
                  <a:pt x="11179" y="8979"/>
                  <a:pt x="11523" y="8918"/>
                </a:cubicBezTo>
                <a:cubicBezTo>
                  <a:pt x="11849" y="8858"/>
                  <a:pt x="12183" y="8841"/>
                  <a:pt x="12519" y="8833"/>
                </a:cubicBezTo>
                <a:cubicBezTo>
                  <a:pt x="12575" y="8833"/>
                  <a:pt x="12630" y="8834"/>
                  <a:pt x="12686" y="8834"/>
                </a:cubicBezTo>
                <a:cubicBezTo>
                  <a:pt x="12777" y="8834"/>
                  <a:pt x="12867" y="8831"/>
                  <a:pt x="12956" y="8815"/>
                </a:cubicBezTo>
                <a:cubicBezTo>
                  <a:pt x="13129" y="8798"/>
                  <a:pt x="13292" y="8763"/>
                  <a:pt x="13463" y="8755"/>
                </a:cubicBezTo>
                <a:cubicBezTo>
                  <a:pt x="13704" y="8747"/>
                  <a:pt x="13954" y="8730"/>
                  <a:pt x="14193" y="8712"/>
                </a:cubicBezTo>
                <a:cubicBezTo>
                  <a:pt x="14321" y="8720"/>
                  <a:pt x="14421" y="8746"/>
                  <a:pt x="14532" y="8746"/>
                </a:cubicBezTo>
                <a:cubicBezTo>
                  <a:pt x="14564" y="8746"/>
                  <a:pt x="14597" y="8744"/>
                  <a:pt x="14632" y="8738"/>
                </a:cubicBezTo>
                <a:cubicBezTo>
                  <a:pt x="15009" y="8687"/>
                  <a:pt x="15370" y="8600"/>
                  <a:pt x="15739" y="8532"/>
                </a:cubicBezTo>
                <a:cubicBezTo>
                  <a:pt x="15815" y="8524"/>
                  <a:pt x="15802" y="8402"/>
                  <a:pt x="15722" y="8402"/>
                </a:cubicBezTo>
                <a:cubicBezTo>
                  <a:pt x="15719" y="8402"/>
                  <a:pt x="15717" y="8402"/>
                  <a:pt x="15714" y="8402"/>
                </a:cubicBezTo>
                <a:cubicBezTo>
                  <a:pt x="15636" y="8413"/>
                  <a:pt x="15560" y="8413"/>
                  <a:pt x="15481" y="8413"/>
                </a:cubicBezTo>
                <a:cubicBezTo>
                  <a:pt x="15470" y="8413"/>
                  <a:pt x="15463" y="8408"/>
                  <a:pt x="15454" y="8408"/>
                </a:cubicBezTo>
                <a:cubicBezTo>
                  <a:pt x="15450" y="8408"/>
                  <a:pt x="15445" y="8409"/>
                  <a:pt x="15440" y="8413"/>
                </a:cubicBezTo>
                <a:lnTo>
                  <a:pt x="15378" y="8413"/>
                </a:lnTo>
                <a:cubicBezTo>
                  <a:pt x="14855" y="8413"/>
                  <a:pt x="14339" y="8258"/>
                  <a:pt x="13842" y="8103"/>
                </a:cubicBezTo>
                <a:cubicBezTo>
                  <a:pt x="13544" y="8011"/>
                  <a:pt x="13220" y="7969"/>
                  <a:pt x="12896" y="7969"/>
                </a:cubicBezTo>
                <a:cubicBezTo>
                  <a:pt x="12559" y="7969"/>
                  <a:pt x="12220" y="8014"/>
                  <a:pt x="11909" y="8093"/>
                </a:cubicBezTo>
                <a:cubicBezTo>
                  <a:pt x="11754" y="8136"/>
                  <a:pt x="11626" y="8206"/>
                  <a:pt x="11488" y="8266"/>
                </a:cubicBezTo>
                <a:cubicBezTo>
                  <a:pt x="11290" y="8351"/>
                  <a:pt x="11092" y="8413"/>
                  <a:pt x="10878" y="8464"/>
                </a:cubicBezTo>
                <a:cubicBezTo>
                  <a:pt x="10544" y="8549"/>
                  <a:pt x="10192" y="8592"/>
                  <a:pt x="9856" y="8703"/>
                </a:cubicBezTo>
                <a:cubicBezTo>
                  <a:pt x="9513" y="8806"/>
                  <a:pt x="9177" y="8928"/>
                  <a:pt x="8833" y="9039"/>
                </a:cubicBezTo>
                <a:cubicBezTo>
                  <a:pt x="8757" y="9064"/>
                  <a:pt x="8678" y="9099"/>
                  <a:pt x="8602" y="9124"/>
                </a:cubicBezTo>
                <a:cubicBezTo>
                  <a:pt x="8765" y="9031"/>
                  <a:pt x="8936" y="8936"/>
                  <a:pt x="9101" y="8833"/>
                </a:cubicBezTo>
                <a:cubicBezTo>
                  <a:pt x="9272" y="8730"/>
                  <a:pt x="9419" y="8600"/>
                  <a:pt x="9581" y="8489"/>
                </a:cubicBezTo>
                <a:cubicBezTo>
                  <a:pt x="9709" y="8402"/>
                  <a:pt x="9839" y="8326"/>
                  <a:pt x="9959" y="8239"/>
                </a:cubicBezTo>
                <a:lnTo>
                  <a:pt x="9967" y="8239"/>
                </a:lnTo>
                <a:cubicBezTo>
                  <a:pt x="10585" y="7870"/>
                  <a:pt x="11171" y="7450"/>
                  <a:pt x="11806" y="7132"/>
                </a:cubicBezTo>
                <a:cubicBezTo>
                  <a:pt x="12305" y="6891"/>
                  <a:pt x="12793" y="6642"/>
                  <a:pt x="13327" y="6514"/>
                </a:cubicBezTo>
                <a:cubicBezTo>
                  <a:pt x="13523" y="6462"/>
                  <a:pt x="13713" y="6411"/>
                  <a:pt x="13902" y="6368"/>
                </a:cubicBezTo>
                <a:cubicBezTo>
                  <a:pt x="14030" y="6351"/>
                  <a:pt x="14152" y="6333"/>
                  <a:pt x="14279" y="6308"/>
                </a:cubicBezTo>
                <a:cubicBezTo>
                  <a:pt x="14399" y="6289"/>
                  <a:pt x="14521" y="6265"/>
                  <a:pt x="14640" y="6256"/>
                </a:cubicBezTo>
                <a:cubicBezTo>
                  <a:pt x="14657" y="6255"/>
                  <a:pt x="14674" y="6255"/>
                  <a:pt x="14691" y="6255"/>
                </a:cubicBezTo>
                <a:cubicBezTo>
                  <a:pt x="14758" y="6255"/>
                  <a:pt x="14828" y="6262"/>
                  <a:pt x="14895" y="6262"/>
                </a:cubicBezTo>
                <a:cubicBezTo>
                  <a:pt x="14925" y="6262"/>
                  <a:pt x="14955" y="6261"/>
                  <a:pt x="14984" y="6256"/>
                </a:cubicBezTo>
                <a:cubicBezTo>
                  <a:pt x="15028" y="6256"/>
                  <a:pt x="15044" y="6213"/>
                  <a:pt x="15036" y="6178"/>
                </a:cubicBezTo>
                <a:cubicBezTo>
                  <a:pt x="15310" y="6178"/>
                  <a:pt x="15584" y="6145"/>
                  <a:pt x="15852" y="6110"/>
                </a:cubicBezTo>
                <a:cubicBezTo>
                  <a:pt x="15920" y="6102"/>
                  <a:pt x="15912" y="5990"/>
                  <a:pt x="15852" y="5972"/>
                </a:cubicBezTo>
                <a:cubicBezTo>
                  <a:pt x="15668" y="5933"/>
                  <a:pt x="15480" y="5917"/>
                  <a:pt x="15290" y="5917"/>
                </a:cubicBezTo>
                <a:cubicBezTo>
                  <a:pt x="15018" y="5917"/>
                  <a:pt x="14742" y="5949"/>
                  <a:pt x="14469" y="5990"/>
                </a:cubicBezTo>
                <a:cubicBezTo>
                  <a:pt x="14255" y="5964"/>
                  <a:pt x="14038" y="5939"/>
                  <a:pt x="13816" y="5929"/>
                </a:cubicBezTo>
                <a:cubicBezTo>
                  <a:pt x="13758" y="5926"/>
                  <a:pt x="13700" y="5924"/>
                  <a:pt x="13643" y="5924"/>
                </a:cubicBezTo>
                <a:cubicBezTo>
                  <a:pt x="13366" y="5924"/>
                  <a:pt x="13088" y="5955"/>
                  <a:pt x="12812" y="5990"/>
                </a:cubicBezTo>
                <a:cubicBezTo>
                  <a:pt x="12511" y="6032"/>
                  <a:pt x="12234" y="6050"/>
                  <a:pt x="11936" y="6153"/>
                </a:cubicBezTo>
                <a:cubicBezTo>
                  <a:pt x="11719" y="6238"/>
                  <a:pt x="11505" y="6351"/>
                  <a:pt x="11299" y="6471"/>
                </a:cubicBezTo>
                <a:cubicBezTo>
                  <a:pt x="11274" y="6479"/>
                  <a:pt x="11255" y="6487"/>
                  <a:pt x="11239" y="6506"/>
                </a:cubicBezTo>
                <a:cubicBezTo>
                  <a:pt x="11231" y="6506"/>
                  <a:pt x="11222" y="6514"/>
                  <a:pt x="11214" y="6522"/>
                </a:cubicBezTo>
                <a:cubicBezTo>
                  <a:pt x="11196" y="6539"/>
                  <a:pt x="11171" y="6547"/>
                  <a:pt x="11152" y="6566"/>
                </a:cubicBezTo>
                <a:cubicBezTo>
                  <a:pt x="10895" y="6737"/>
                  <a:pt x="10637" y="6926"/>
                  <a:pt x="10379" y="7097"/>
                </a:cubicBezTo>
                <a:cubicBezTo>
                  <a:pt x="9839" y="7450"/>
                  <a:pt x="9272" y="7767"/>
                  <a:pt x="8689" y="8042"/>
                </a:cubicBezTo>
                <a:cubicBezTo>
                  <a:pt x="8610" y="8077"/>
                  <a:pt x="8524" y="8128"/>
                  <a:pt x="8448" y="8145"/>
                </a:cubicBezTo>
                <a:cubicBezTo>
                  <a:pt x="8456" y="8112"/>
                  <a:pt x="8431" y="8068"/>
                  <a:pt x="8396" y="8052"/>
                </a:cubicBezTo>
                <a:cubicBezTo>
                  <a:pt x="8421" y="8025"/>
                  <a:pt x="8439" y="8000"/>
                  <a:pt x="8456" y="7982"/>
                </a:cubicBezTo>
                <a:cubicBezTo>
                  <a:pt x="8516" y="7897"/>
                  <a:pt x="8575" y="7819"/>
                  <a:pt x="8646" y="7732"/>
                </a:cubicBezTo>
                <a:cubicBezTo>
                  <a:pt x="8689" y="7681"/>
                  <a:pt x="8730" y="7629"/>
                  <a:pt x="8773" y="7569"/>
                </a:cubicBezTo>
                <a:lnTo>
                  <a:pt x="8782" y="7569"/>
                </a:lnTo>
                <a:cubicBezTo>
                  <a:pt x="8789" y="7573"/>
                  <a:pt x="8797" y="7575"/>
                  <a:pt x="8804" y="7575"/>
                </a:cubicBezTo>
                <a:cubicBezTo>
                  <a:pt x="8816" y="7575"/>
                  <a:pt x="8828" y="7571"/>
                  <a:pt x="8843" y="7561"/>
                </a:cubicBezTo>
                <a:cubicBezTo>
                  <a:pt x="8911" y="7518"/>
                  <a:pt x="8963" y="7458"/>
                  <a:pt x="9015" y="7398"/>
                </a:cubicBezTo>
                <a:cubicBezTo>
                  <a:pt x="9066" y="7363"/>
                  <a:pt x="9126" y="7339"/>
                  <a:pt x="9177" y="7295"/>
                </a:cubicBezTo>
                <a:cubicBezTo>
                  <a:pt x="9315" y="7176"/>
                  <a:pt x="9452" y="7046"/>
                  <a:pt x="9581" y="6926"/>
                </a:cubicBezTo>
                <a:cubicBezTo>
                  <a:pt x="9882" y="6650"/>
                  <a:pt x="10173" y="6376"/>
                  <a:pt x="10466" y="6093"/>
                </a:cubicBezTo>
                <a:lnTo>
                  <a:pt x="10775" y="5784"/>
                </a:lnTo>
                <a:cubicBezTo>
                  <a:pt x="10989" y="5595"/>
                  <a:pt x="11222" y="5457"/>
                  <a:pt x="11472" y="5310"/>
                </a:cubicBezTo>
                <a:cubicBezTo>
                  <a:pt x="11694" y="5182"/>
                  <a:pt x="11901" y="5028"/>
                  <a:pt x="12142" y="4916"/>
                </a:cubicBezTo>
                <a:cubicBezTo>
                  <a:pt x="12408" y="4795"/>
                  <a:pt x="12665" y="4650"/>
                  <a:pt x="12931" y="4529"/>
                </a:cubicBezTo>
                <a:cubicBezTo>
                  <a:pt x="13205" y="4409"/>
                  <a:pt x="13498" y="4323"/>
                  <a:pt x="13772" y="4195"/>
                </a:cubicBezTo>
                <a:cubicBezTo>
                  <a:pt x="13954" y="4108"/>
                  <a:pt x="14203" y="4005"/>
                  <a:pt x="14306" y="3826"/>
                </a:cubicBezTo>
                <a:cubicBezTo>
                  <a:pt x="14331" y="3774"/>
                  <a:pt x="14288" y="3723"/>
                  <a:pt x="14236" y="3723"/>
                </a:cubicBezTo>
                <a:cubicBezTo>
                  <a:pt x="14226" y="3721"/>
                  <a:pt x="14216" y="3720"/>
                  <a:pt x="14206" y="3720"/>
                </a:cubicBezTo>
                <a:cubicBezTo>
                  <a:pt x="14167" y="3720"/>
                  <a:pt x="14133" y="3734"/>
                  <a:pt x="14100" y="3748"/>
                </a:cubicBezTo>
                <a:cubicBezTo>
                  <a:pt x="14088" y="3748"/>
                  <a:pt x="14080" y="3744"/>
                  <a:pt x="14071" y="3744"/>
                </a:cubicBezTo>
                <a:cubicBezTo>
                  <a:pt x="14067" y="3744"/>
                  <a:pt x="14062" y="3745"/>
                  <a:pt x="14057" y="3748"/>
                </a:cubicBezTo>
                <a:cubicBezTo>
                  <a:pt x="13335" y="3851"/>
                  <a:pt x="12622" y="3954"/>
                  <a:pt x="11936" y="4195"/>
                </a:cubicBezTo>
                <a:cubicBezTo>
                  <a:pt x="11369" y="4393"/>
                  <a:pt x="10802" y="4632"/>
                  <a:pt x="10363" y="5052"/>
                </a:cubicBezTo>
                <a:cubicBezTo>
                  <a:pt x="10113" y="5294"/>
                  <a:pt x="9839" y="5508"/>
                  <a:pt x="9598" y="5757"/>
                </a:cubicBezTo>
                <a:cubicBezTo>
                  <a:pt x="9522" y="5852"/>
                  <a:pt x="9435" y="5939"/>
                  <a:pt x="9348" y="6023"/>
                </a:cubicBezTo>
                <a:cubicBezTo>
                  <a:pt x="9503" y="5500"/>
                  <a:pt x="9565" y="4949"/>
                  <a:pt x="9546" y="4401"/>
                </a:cubicBezTo>
                <a:cubicBezTo>
                  <a:pt x="9538" y="4022"/>
                  <a:pt x="9676" y="3620"/>
                  <a:pt x="9752" y="3240"/>
                </a:cubicBezTo>
                <a:cubicBezTo>
                  <a:pt x="9823" y="2898"/>
                  <a:pt x="9915" y="2554"/>
                  <a:pt x="9967" y="2202"/>
                </a:cubicBezTo>
                <a:cubicBezTo>
                  <a:pt x="10010" y="1824"/>
                  <a:pt x="9985" y="1437"/>
                  <a:pt x="10070" y="1076"/>
                </a:cubicBezTo>
                <a:cubicBezTo>
                  <a:pt x="10105" y="905"/>
                  <a:pt x="10148" y="750"/>
                  <a:pt x="10251" y="604"/>
                </a:cubicBezTo>
                <a:cubicBezTo>
                  <a:pt x="10398" y="398"/>
                  <a:pt x="10604" y="295"/>
                  <a:pt x="10818" y="157"/>
                </a:cubicBezTo>
                <a:cubicBezTo>
                  <a:pt x="10890" y="118"/>
                  <a:pt x="10865" y="1"/>
                  <a:pt x="10783" y="1"/>
                </a:cubicBezTo>
                <a:close/>
              </a:path>
            </a:pathLst>
          </a:custGeom>
          <a:solidFill>
            <a:srgbClr val="F49F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1" name="Google Shape;2411;p33"/>
          <p:cNvGrpSpPr/>
          <p:nvPr/>
        </p:nvGrpSpPr>
        <p:grpSpPr>
          <a:xfrm>
            <a:off x="-1475533" y="-1432028"/>
            <a:ext cx="3417974" cy="3817160"/>
            <a:chOff x="1962875" y="3464325"/>
            <a:chExt cx="549275" cy="613425"/>
          </a:xfrm>
        </p:grpSpPr>
        <p:sp>
          <p:nvSpPr>
            <p:cNvPr id="2412" name="Google Shape;2412;p33"/>
            <p:cNvSpPr/>
            <p:nvPr/>
          </p:nvSpPr>
          <p:spPr>
            <a:xfrm>
              <a:off x="1962875" y="3464325"/>
              <a:ext cx="549275" cy="613425"/>
            </a:xfrm>
            <a:custGeom>
              <a:avLst/>
              <a:gdLst/>
              <a:ahLst/>
              <a:cxnLst/>
              <a:rect l="l" t="t" r="r" b="b"/>
              <a:pathLst>
                <a:path w="21971" h="24537" extrusionOk="0">
                  <a:moveTo>
                    <a:pt x="15459" y="918"/>
                  </a:moveTo>
                  <a:cubicBezTo>
                    <a:pt x="15463" y="918"/>
                    <a:pt x="15461" y="920"/>
                    <a:pt x="15453" y="924"/>
                  </a:cubicBezTo>
                  <a:cubicBezTo>
                    <a:pt x="15426" y="932"/>
                    <a:pt x="15401" y="942"/>
                    <a:pt x="15382" y="942"/>
                  </a:cubicBezTo>
                  <a:cubicBezTo>
                    <a:pt x="15366" y="942"/>
                    <a:pt x="15358" y="942"/>
                    <a:pt x="15358" y="932"/>
                  </a:cubicBezTo>
                  <a:cubicBezTo>
                    <a:pt x="15358" y="932"/>
                    <a:pt x="15391" y="924"/>
                    <a:pt x="15426" y="924"/>
                  </a:cubicBezTo>
                  <a:cubicBezTo>
                    <a:pt x="15443" y="920"/>
                    <a:pt x="15454" y="918"/>
                    <a:pt x="15459" y="918"/>
                  </a:cubicBezTo>
                  <a:close/>
                  <a:moveTo>
                    <a:pt x="1520" y="7289"/>
                  </a:moveTo>
                  <a:cubicBezTo>
                    <a:pt x="1520" y="7289"/>
                    <a:pt x="1520" y="7289"/>
                    <a:pt x="1519" y="7290"/>
                  </a:cubicBezTo>
                  <a:cubicBezTo>
                    <a:pt x="1519" y="7291"/>
                    <a:pt x="1518" y="7293"/>
                    <a:pt x="1517" y="7294"/>
                  </a:cubicBezTo>
                  <a:lnTo>
                    <a:pt x="1517" y="7294"/>
                  </a:lnTo>
                  <a:cubicBezTo>
                    <a:pt x="1518" y="7293"/>
                    <a:pt x="1519" y="7291"/>
                    <a:pt x="1520" y="7289"/>
                  </a:cubicBezTo>
                  <a:close/>
                  <a:moveTo>
                    <a:pt x="1517" y="7294"/>
                  </a:moveTo>
                  <a:lnTo>
                    <a:pt x="1517" y="7294"/>
                  </a:lnTo>
                  <a:cubicBezTo>
                    <a:pt x="1513" y="7301"/>
                    <a:pt x="1511" y="7304"/>
                    <a:pt x="1511" y="7304"/>
                  </a:cubicBezTo>
                  <a:cubicBezTo>
                    <a:pt x="1512" y="7304"/>
                    <a:pt x="1513" y="7301"/>
                    <a:pt x="1517" y="7294"/>
                  </a:cubicBezTo>
                  <a:close/>
                  <a:moveTo>
                    <a:pt x="2056" y="7434"/>
                  </a:moveTo>
                  <a:cubicBezTo>
                    <a:pt x="2060" y="7434"/>
                    <a:pt x="2046" y="7454"/>
                    <a:pt x="2018" y="7487"/>
                  </a:cubicBezTo>
                  <a:cubicBezTo>
                    <a:pt x="1984" y="7528"/>
                    <a:pt x="1961" y="7552"/>
                    <a:pt x="1957" y="7552"/>
                  </a:cubicBezTo>
                  <a:cubicBezTo>
                    <a:pt x="1956" y="7552"/>
                    <a:pt x="1957" y="7551"/>
                    <a:pt x="1958" y="7547"/>
                  </a:cubicBezTo>
                  <a:cubicBezTo>
                    <a:pt x="1975" y="7529"/>
                    <a:pt x="2010" y="7487"/>
                    <a:pt x="2035" y="7452"/>
                  </a:cubicBezTo>
                  <a:cubicBezTo>
                    <a:pt x="2047" y="7440"/>
                    <a:pt x="2054" y="7434"/>
                    <a:pt x="2056" y="7434"/>
                  </a:cubicBezTo>
                  <a:close/>
                  <a:moveTo>
                    <a:pt x="17693" y="10862"/>
                  </a:moveTo>
                  <a:lnTo>
                    <a:pt x="17693" y="10862"/>
                  </a:lnTo>
                  <a:cubicBezTo>
                    <a:pt x="17677" y="10879"/>
                    <a:pt x="17642" y="10922"/>
                    <a:pt x="17607" y="10949"/>
                  </a:cubicBezTo>
                  <a:cubicBezTo>
                    <a:pt x="17595" y="10961"/>
                    <a:pt x="17588" y="10966"/>
                    <a:pt x="17587" y="10966"/>
                  </a:cubicBezTo>
                  <a:cubicBezTo>
                    <a:pt x="17586" y="10966"/>
                    <a:pt x="17601" y="10949"/>
                    <a:pt x="17634" y="10922"/>
                  </a:cubicBezTo>
                  <a:lnTo>
                    <a:pt x="17693" y="10862"/>
                  </a:lnTo>
                  <a:close/>
                  <a:moveTo>
                    <a:pt x="18217" y="11095"/>
                  </a:moveTo>
                  <a:cubicBezTo>
                    <a:pt x="18219" y="11095"/>
                    <a:pt x="18210" y="11108"/>
                    <a:pt x="18192" y="11120"/>
                  </a:cubicBezTo>
                  <a:cubicBezTo>
                    <a:pt x="18165" y="11146"/>
                    <a:pt x="18141" y="11163"/>
                    <a:pt x="18141" y="11163"/>
                  </a:cubicBezTo>
                  <a:cubicBezTo>
                    <a:pt x="18141" y="11155"/>
                    <a:pt x="18141" y="11146"/>
                    <a:pt x="18157" y="11136"/>
                  </a:cubicBezTo>
                  <a:cubicBezTo>
                    <a:pt x="18165" y="11128"/>
                    <a:pt x="18192" y="11111"/>
                    <a:pt x="18209" y="11103"/>
                  </a:cubicBezTo>
                  <a:cubicBezTo>
                    <a:pt x="18214" y="11098"/>
                    <a:pt x="18216" y="11095"/>
                    <a:pt x="18217" y="11095"/>
                  </a:cubicBezTo>
                  <a:close/>
                  <a:moveTo>
                    <a:pt x="14202" y="16537"/>
                  </a:moveTo>
                  <a:cubicBezTo>
                    <a:pt x="14204" y="16537"/>
                    <a:pt x="14205" y="16546"/>
                    <a:pt x="14205" y="16566"/>
                  </a:cubicBezTo>
                  <a:lnTo>
                    <a:pt x="14205" y="16661"/>
                  </a:lnTo>
                  <a:cubicBezTo>
                    <a:pt x="14202" y="16674"/>
                    <a:pt x="14200" y="16681"/>
                    <a:pt x="14199" y="16681"/>
                  </a:cubicBezTo>
                  <a:cubicBezTo>
                    <a:pt x="14197" y="16681"/>
                    <a:pt x="14197" y="16668"/>
                    <a:pt x="14197" y="16642"/>
                  </a:cubicBezTo>
                  <a:cubicBezTo>
                    <a:pt x="14191" y="16588"/>
                    <a:pt x="14198" y="16537"/>
                    <a:pt x="14202" y="16537"/>
                  </a:cubicBezTo>
                  <a:close/>
                  <a:moveTo>
                    <a:pt x="13749" y="19673"/>
                  </a:moveTo>
                  <a:cubicBezTo>
                    <a:pt x="13750" y="19673"/>
                    <a:pt x="13751" y="19674"/>
                    <a:pt x="13752" y="19675"/>
                  </a:cubicBezTo>
                  <a:lnTo>
                    <a:pt x="13752" y="19701"/>
                  </a:lnTo>
                  <a:cubicBezTo>
                    <a:pt x="13752" y="19718"/>
                    <a:pt x="13742" y="19753"/>
                    <a:pt x="13742" y="19769"/>
                  </a:cubicBezTo>
                  <a:cubicBezTo>
                    <a:pt x="13739" y="19777"/>
                    <a:pt x="13737" y="19781"/>
                    <a:pt x="13736" y="19781"/>
                  </a:cubicBezTo>
                  <a:cubicBezTo>
                    <a:pt x="13733" y="19781"/>
                    <a:pt x="13733" y="19764"/>
                    <a:pt x="13733" y="19734"/>
                  </a:cubicBezTo>
                  <a:cubicBezTo>
                    <a:pt x="13741" y="19705"/>
                    <a:pt x="13742" y="19673"/>
                    <a:pt x="13749" y="19673"/>
                  </a:cubicBezTo>
                  <a:close/>
                  <a:moveTo>
                    <a:pt x="11227" y="23325"/>
                  </a:moveTo>
                  <a:cubicBezTo>
                    <a:pt x="11227" y="23334"/>
                    <a:pt x="11200" y="23342"/>
                    <a:pt x="11165" y="23360"/>
                  </a:cubicBezTo>
                  <a:cubicBezTo>
                    <a:pt x="11141" y="23373"/>
                    <a:pt x="11120" y="23380"/>
                    <a:pt x="11110" y="23380"/>
                  </a:cubicBezTo>
                  <a:cubicBezTo>
                    <a:pt x="11107" y="23380"/>
                    <a:pt x="11105" y="23379"/>
                    <a:pt x="11105" y="23377"/>
                  </a:cubicBezTo>
                  <a:cubicBezTo>
                    <a:pt x="11105" y="23377"/>
                    <a:pt x="11132" y="23360"/>
                    <a:pt x="11165" y="23342"/>
                  </a:cubicBezTo>
                  <a:cubicBezTo>
                    <a:pt x="11200" y="23334"/>
                    <a:pt x="11227" y="23325"/>
                    <a:pt x="11227" y="23325"/>
                  </a:cubicBezTo>
                  <a:close/>
                  <a:moveTo>
                    <a:pt x="16537" y="1"/>
                  </a:moveTo>
                  <a:cubicBezTo>
                    <a:pt x="16440" y="1"/>
                    <a:pt x="16349" y="5"/>
                    <a:pt x="16267" y="15"/>
                  </a:cubicBezTo>
                  <a:cubicBezTo>
                    <a:pt x="16164" y="15"/>
                    <a:pt x="16036" y="23"/>
                    <a:pt x="15906" y="31"/>
                  </a:cubicBezTo>
                  <a:cubicBezTo>
                    <a:pt x="15795" y="48"/>
                    <a:pt x="15667" y="66"/>
                    <a:pt x="15545" y="83"/>
                  </a:cubicBezTo>
                  <a:cubicBezTo>
                    <a:pt x="15298" y="108"/>
                    <a:pt x="15040" y="143"/>
                    <a:pt x="14842" y="186"/>
                  </a:cubicBezTo>
                  <a:cubicBezTo>
                    <a:pt x="14645" y="221"/>
                    <a:pt x="14447" y="246"/>
                    <a:pt x="14292" y="281"/>
                  </a:cubicBezTo>
                  <a:cubicBezTo>
                    <a:pt x="14137" y="314"/>
                    <a:pt x="14018" y="340"/>
                    <a:pt x="13966" y="349"/>
                  </a:cubicBezTo>
                  <a:cubicBezTo>
                    <a:pt x="13880" y="365"/>
                    <a:pt x="13562" y="427"/>
                    <a:pt x="13261" y="503"/>
                  </a:cubicBezTo>
                  <a:cubicBezTo>
                    <a:pt x="12969" y="571"/>
                    <a:pt x="12548" y="674"/>
                    <a:pt x="12342" y="745"/>
                  </a:cubicBezTo>
                  <a:cubicBezTo>
                    <a:pt x="12136" y="796"/>
                    <a:pt x="11742" y="907"/>
                    <a:pt x="11466" y="1002"/>
                  </a:cubicBezTo>
                  <a:cubicBezTo>
                    <a:pt x="10736" y="1225"/>
                    <a:pt x="10134" y="1458"/>
                    <a:pt x="9353" y="1767"/>
                  </a:cubicBezTo>
                  <a:cubicBezTo>
                    <a:pt x="8967" y="1930"/>
                    <a:pt x="8468" y="2136"/>
                    <a:pt x="8238" y="2247"/>
                  </a:cubicBezTo>
                  <a:cubicBezTo>
                    <a:pt x="8099" y="2307"/>
                    <a:pt x="7928" y="2385"/>
                    <a:pt x="7755" y="2470"/>
                  </a:cubicBezTo>
                  <a:cubicBezTo>
                    <a:pt x="7576" y="2565"/>
                    <a:pt x="7386" y="2660"/>
                    <a:pt x="7197" y="2746"/>
                  </a:cubicBezTo>
                  <a:cubicBezTo>
                    <a:pt x="6836" y="2934"/>
                    <a:pt x="6502" y="3123"/>
                    <a:pt x="6320" y="3218"/>
                  </a:cubicBezTo>
                  <a:cubicBezTo>
                    <a:pt x="6166" y="3313"/>
                    <a:pt x="5918" y="3449"/>
                    <a:pt x="5772" y="3536"/>
                  </a:cubicBezTo>
                  <a:cubicBezTo>
                    <a:pt x="5626" y="3612"/>
                    <a:pt x="5341" y="3785"/>
                    <a:pt x="5127" y="3913"/>
                  </a:cubicBezTo>
                  <a:cubicBezTo>
                    <a:pt x="4921" y="4043"/>
                    <a:pt x="4527" y="4309"/>
                    <a:pt x="4259" y="4488"/>
                  </a:cubicBezTo>
                  <a:cubicBezTo>
                    <a:pt x="3993" y="4678"/>
                    <a:pt x="3505" y="5014"/>
                    <a:pt x="3168" y="5288"/>
                  </a:cubicBezTo>
                  <a:cubicBezTo>
                    <a:pt x="2713" y="5657"/>
                    <a:pt x="2550" y="5820"/>
                    <a:pt x="2439" y="5906"/>
                  </a:cubicBezTo>
                  <a:cubicBezTo>
                    <a:pt x="2268" y="6044"/>
                    <a:pt x="2165" y="6156"/>
                    <a:pt x="1991" y="6354"/>
                  </a:cubicBezTo>
                  <a:cubicBezTo>
                    <a:pt x="1880" y="6481"/>
                    <a:pt x="1725" y="6723"/>
                    <a:pt x="1744" y="6723"/>
                  </a:cubicBezTo>
                  <a:cubicBezTo>
                    <a:pt x="1745" y="6722"/>
                    <a:pt x="1745" y="6721"/>
                    <a:pt x="1746" y="6721"/>
                  </a:cubicBezTo>
                  <a:lnTo>
                    <a:pt x="1746" y="6721"/>
                  </a:lnTo>
                  <a:cubicBezTo>
                    <a:pt x="1747" y="6721"/>
                    <a:pt x="1722" y="6753"/>
                    <a:pt x="1693" y="6799"/>
                  </a:cubicBezTo>
                  <a:cubicBezTo>
                    <a:pt x="1649" y="6842"/>
                    <a:pt x="1622" y="6885"/>
                    <a:pt x="1631" y="6894"/>
                  </a:cubicBezTo>
                  <a:cubicBezTo>
                    <a:pt x="1631" y="6902"/>
                    <a:pt x="1598" y="6962"/>
                    <a:pt x="1554" y="7040"/>
                  </a:cubicBezTo>
                  <a:cubicBezTo>
                    <a:pt x="1503" y="7116"/>
                    <a:pt x="1476" y="7203"/>
                    <a:pt x="1468" y="7246"/>
                  </a:cubicBezTo>
                  <a:cubicBezTo>
                    <a:pt x="1468" y="7278"/>
                    <a:pt x="1470" y="7295"/>
                    <a:pt x="1479" y="7295"/>
                  </a:cubicBezTo>
                  <a:cubicBezTo>
                    <a:pt x="1489" y="7295"/>
                    <a:pt x="1509" y="7274"/>
                    <a:pt x="1546" y="7230"/>
                  </a:cubicBezTo>
                  <a:cubicBezTo>
                    <a:pt x="1584" y="7179"/>
                    <a:pt x="1603" y="7153"/>
                    <a:pt x="1604" y="7153"/>
                  </a:cubicBezTo>
                  <a:lnTo>
                    <a:pt x="1604" y="7153"/>
                  </a:lnTo>
                  <a:cubicBezTo>
                    <a:pt x="1606" y="7153"/>
                    <a:pt x="1589" y="7181"/>
                    <a:pt x="1554" y="7238"/>
                  </a:cubicBezTo>
                  <a:cubicBezTo>
                    <a:pt x="1538" y="7260"/>
                    <a:pt x="1527" y="7278"/>
                    <a:pt x="1520" y="7289"/>
                  </a:cubicBezTo>
                  <a:lnTo>
                    <a:pt x="1520" y="7289"/>
                  </a:lnTo>
                  <a:cubicBezTo>
                    <a:pt x="1534" y="7279"/>
                    <a:pt x="1545" y="7274"/>
                    <a:pt x="1553" y="7274"/>
                  </a:cubicBezTo>
                  <a:cubicBezTo>
                    <a:pt x="1565" y="7274"/>
                    <a:pt x="1571" y="7285"/>
                    <a:pt x="1571" y="7306"/>
                  </a:cubicBezTo>
                  <a:cubicBezTo>
                    <a:pt x="1571" y="7393"/>
                    <a:pt x="1571" y="7384"/>
                    <a:pt x="1657" y="7393"/>
                  </a:cubicBezTo>
                  <a:cubicBezTo>
                    <a:pt x="1709" y="7393"/>
                    <a:pt x="1752" y="7366"/>
                    <a:pt x="1847" y="7298"/>
                  </a:cubicBezTo>
                  <a:cubicBezTo>
                    <a:pt x="1902" y="7243"/>
                    <a:pt x="1957" y="7202"/>
                    <a:pt x="1965" y="7202"/>
                  </a:cubicBezTo>
                  <a:cubicBezTo>
                    <a:pt x="1966" y="7202"/>
                    <a:pt x="1967" y="7202"/>
                    <a:pt x="1967" y="7203"/>
                  </a:cubicBezTo>
                  <a:cubicBezTo>
                    <a:pt x="1967" y="7203"/>
                    <a:pt x="2010" y="7168"/>
                    <a:pt x="2062" y="7127"/>
                  </a:cubicBezTo>
                  <a:cubicBezTo>
                    <a:pt x="2146" y="7056"/>
                    <a:pt x="2347" y="6932"/>
                    <a:pt x="2370" y="6932"/>
                  </a:cubicBezTo>
                  <a:cubicBezTo>
                    <a:pt x="2373" y="6932"/>
                    <a:pt x="2373" y="6933"/>
                    <a:pt x="2371" y="6937"/>
                  </a:cubicBezTo>
                  <a:cubicBezTo>
                    <a:pt x="2352" y="6954"/>
                    <a:pt x="2276" y="7040"/>
                    <a:pt x="2189" y="7135"/>
                  </a:cubicBezTo>
                  <a:cubicBezTo>
                    <a:pt x="2105" y="7230"/>
                    <a:pt x="2002" y="7349"/>
                    <a:pt x="1967" y="7401"/>
                  </a:cubicBezTo>
                  <a:cubicBezTo>
                    <a:pt x="1932" y="7444"/>
                    <a:pt x="1872" y="7520"/>
                    <a:pt x="1829" y="7564"/>
                  </a:cubicBezTo>
                  <a:cubicBezTo>
                    <a:pt x="1796" y="7607"/>
                    <a:pt x="1701" y="7735"/>
                    <a:pt x="1622" y="7848"/>
                  </a:cubicBezTo>
                  <a:cubicBezTo>
                    <a:pt x="1451" y="8096"/>
                    <a:pt x="1348" y="8250"/>
                    <a:pt x="1313" y="8285"/>
                  </a:cubicBezTo>
                  <a:cubicBezTo>
                    <a:pt x="1297" y="8312"/>
                    <a:pt x="1237" y="8380"/>
                    <a:pt x="1159" y="8518"/>
                  </a:cubicBezTo>
                  <a:cubicBezTo>
                    <a:pt x="1091" y="8629"/>
                    <a:pt x="996" y="8784"/>
                    <a:pt x="944" y="8869"/>
                  </a:cubicBezTo>
                  <a:cubicBezTo>
                    <a:pt x="893" y="8955"/>
                    <a:pt x="849" y="9042"/>
                    <a:pt x="841" y="9066"/>
                  </a:cubicBezTo>
                  <a:cubicBezTo>
                    <a:pt x="833" y="9093"/>
                    <a:pt x="798" y="9153"/>
                    <a:pt x="765" y="9205"/>
                  </a:cubicBezTo>
                  <a:cubicBezTo>
                    <a:pt x="730" y="9264"/>
                    <a:pt x="678" y="9376"/>
                    <a:pt x="635" y="9471"/>
                  </a:cubicBezTo>
                  <a:cubicBezTo>
                    <a:pt x="592" y="9574"/>
                    <a:pt x="548" y="9685"/>
                    <a:pt x="489" y="9796"/>
                  </a:cubicBezTo>
                  <a:cubicBezTo>
                    <a:pt x="437" y="9899"/>
                    <a:pt x="412" y="9978"/>
                    <a:pt x="412" y="9994"/>
                  </a:cubicBezTo>
                  <a:cubicBezTo>
                    <a:pt x="412" y="10013"/>
                    <a:pt x="361" y="10132"/>
                    <a:pt x="318" y="10270"/>
                  </a:cubicBezTo>
                  <a:cubicBezTo>
                    <a:pt x="268" y="10401"/>
                    <a:pt x="234" y="10502"/>
                    <a:pt x="238" y="10502"/>
                  </a:cubicBezTo>
                  <a:cubicBezTo>
                    <a:pt x="239" y="10502"/>
                    <a:pt x="239" y="10502"/>
                    <a:pt x="239" y="10501"/>
                  </a:cubicBezTo>
                  <a:cubicBezTo>
                    <a:pt x="240" y="10500"/>
                    <a:pt x="240" y="10500"/>
                    <a:pt x="240" y="10500"/>
                  </a:cubicBezTo>
                  <a:cubicBezTo>
                    <a:pt x="246" y="10500"/>
                    <a:pt x="212" y="10640"/>
                    <a:pt x="171" y="10810"/>
                  </a:cubicBezTo>
                  <a:cubicBezTo>
                    <a:pt x="155" y="10897"/>
                    <a:pt x="128" y="10992"/>
                    <a:pt x="111" y="11076"/>
                  </a:cubicBezTo>
                  <a:cubicBezTo>
                    <a:pt x="103" y="11171"/>
                    <a:pt x="85" y="11250"/>
                    <a:pt x="76" y="11301"/>
                  </a:cubicBezTo>
                  <a:cubicBezTo>
                    <a:pt x="68" y="11353"/>
                    <a:pt x="52" y="11497"/>
                    <a:pt x="43" y="11627"/>
                  </a:cubicBezTo>
                  <a:cubicBezTo>
                    <a:pt x="25" y="11790"/>
                    <a:pt x="33" y="11849"/>
                    <a:pt x="25" y="11868"/>
                  </a:cubicBezTo>
                  <a:cubicBezTo>
                    <a:pt x="8" y="11901"/>
                    <a:pt x="0" y="12031"/>
                    <a:pt x="17" y="12194"/>
                  </a:cubicBezTo>
                  <a:cubicBezTo>
                    <a:pt x="25" y="12280"/>
                    <a:pt x="33" y="12373"/>
                    <a:pt x="33" y="12408"/>
                  </a:cubicBezTo>
                  <a:cubicBezTo>
                    <a:pt x="33" y="12443"/>
                    <a:pt x="33" y="12468"/>
                    <a:pt x="43" y="12468"/>
                  </a:cubicBezTo>
                  <a:cubicBezTo>
                    <a:pt x="43" y="12476"/>
                    <a:pt x="52" y="12528"/>
                    <a:pt x="52" y="12589"/>
                  </a:cubicBezTo>
                  <a:cubicBezTo>
                    <a:pt x="60" y="12649"/>
                    <a:pt x="60" y="12717"/>
                    <a:pt x="76" y="12804"/>
                  </a:cubicBezTo>
                  <a:cubicBezTo>
                    <a:pt x="95" y="12880"/>
                    <a:pt x="103" y="12975"/>
                    <a:pt x="128" y="13070"/>
                  </a:cubicBezTo>
                  <a:cubicBezTo>
                    <a:pt x="146" y="13130"/>
                    <a:pt x="163" y="13216"/>
                    <a:pt x="171" y="13268"/>
                  </a:cubicBezTo>
                  <a:cubicBezTo>
                    <a:pt x="171" y="13319"/>
                    <a:pt x="206" y="13422"/>
                    <a:pt x="231" y="13490"/>
                  </a:cubicBezTo>
                  <a:cubicBezTo>
                    <a:pt x="266" y="13593"/>
                    <a:pt x="274" y="13645"/>
                    <a:pt x="291" y="13723"/>
                  </a:cubicBezTo>
                  <a:cubicBezTo>
                    <a:pt x="309" y="13800"/>
                    <a:pt x="318" y="13826"/>
                    <a:pt x="342" y="13868"/>
                  </a:cubicBezTo>
                  <a:cubicBezTo>
                    <a:pt x="369" y="13903"/>
                    <a:pt x="394" y="13971"/>
                    <a:pt x="412" y="14022"/>
                  </a:cubicBezTo>
                  <a:cubicBezTo>
                    <a:pt x="429" y="14065"/>
                    <a:pt x="456" y="14117"/>
                    <a:pt x="472" y="14144"/>
                  </a:cubicBezTo>
                  <a:cubicBezTo>
                    <a:pt x="489" y="14160"/>
                    <a:pt x="515" y="14212"/>
                    <a:pt x="532" y="14255"/>
                  </a:cubicBezTo>
                  <a:lnTo>
                    <a:pt x="532" y="14272"/>
                  </a:lnTo>
                  <a:cubicBezTo>
                    <a:pt x="618" y="14573"/>
                    <a:pt x="722" y="14874"/>
                    <a:pt x="825" y="15166"/>
                  </a:cubicBezTo>
                  <a:cubicBezTo>
                    <a:pt x="825" y="15174"/>
                    <a:pt x="825" y="15199"/>
                    <a:pt x="833" y="15243"/>
                  </a:cubicBezTo>
                  <a:cubicBezTo>
                    <a:pt x="849" y="15311"/>
                    <a:pt x="893" y="15432"/>
                    <a:pt x="971" y="15638"/>
                  </a:cubicBezTo>
                  <a:cubicBezTo>
                    <a:pt x="1047" y="15861"/>
                    <a:pt x="1091" y="15981"/>
                    <a:pt x="1142" y="16084"/>
                  </a:cubicBezTo>
                  <a:cubicBezTo>
                    <a:pt x="1194" y="16187"/>
                    <a:pt x="1245" y="16281"/>
                    <a:pt x="1332" y="16444"/>
                  </a:cubicBezTo>
                  <a:cubicBezTo>
                    <a:pt x="1383" y="16539"/>
                    <a:pt x="1435" y="16626"/>
                    <a:pt x="1486" y="16702"/>
                  </a:cubicBezTo>
                  <a:cubicBezTo>
                    <a:pt x="1528" y="16772"/>
                    <a:pt x="1563" y="16832"/>
                    <a:pt x="1598" y="16883"/>
                  </a:cubicBezTo>
                  <a:cubicBezTo>
                    <a:pt x="1657" y="16986"/>
                    <a:pt x="1682" y="17046"/>
                    <a:pt x="1693" y="17073"/>
                  </a:cubicBezTo>
                  <a:cubicBezTo>
                    <a:pt x="1693" y="17098"/>
                    <a:pt x="1717" y="17158"/>
                    <a:pt x="1864" y="17372"/>
                  </a:cubicBezTo>
                  <a:cubicBezTo>
                    <a:pt x="1915" y="17442"/>
                    <a:pt x="1958" y="17510"/>
                    <a:pt x="1983" y="17553"/>
                  </a:cubicBezTo>
                  <a:cubicBezTo>
                    <a:pt x="2002" y="17578"/>
                    <a:pt x="2010" y="17597"/>
                    <a:pt x="2018" y="17613"/>
                  </a:cubicBezTo>
                  <a:cubicBezTo>
                    <a:pt x="2026" y="17621"/>
                    <a:pt x="2035" y="17630"/>
                    <a:pt x="2035" y="17630"/>
                  </a:cubicBezTo>
                  <a:cubicBezTo>
                    <a:pt x="2026" y="17630"/>
                    <a:pt x="2053" y="17692"/>
                    <a:pt x="2138" y="17811"/>
                  </a:cubicBezTo>
                  <a:cubicBezTo>
                    <a:pt x="2224" y="17922"/>
                    <a:pt x="2352" y="18112"/>
                    <a:pt x="2550" y="18370"/>
                  </a:cubicBezTo>
                  <a:cubicBezTo>
                    <a:pt x="2799" y="18671"/>
                    <a:pt x="3049" y="18970"/>
                    <a:pt x="3125" y="19048"/>
                  </a:cubicBezTo>
                  <a:cubicBezTo>
                    <a:pt x="3195" y="19124"/>
                    <a:pt x="3272" y="19203"/>
                    <a:pt x="3290" y="19227"/>
                  </a:cubicBezTo>
                  <a:cubicBezTo>
                    <a:pt x="3303" y="19241"/>
                    <a:pt x="3303" y="19249"/>
                    <a:pt x="3292" y="19249"/>
                  </a:cubicBezTo>
                  <a:cubicBezTo>
                    <a:pt x="3276" y="19249"/>
                    <a:pt x="3237" y="19233"/>
                    <a:pt x="3187" y="19203"/>
                  </a:cubicBezTo>
                  <a:cubicBezTo>
                    <a:pt x="3168" y="19194"/>
                    <a:pt x="3125" y="19159"/>
                    <a:pt x="3092" y="19124"/>
                  </a:cubicBezTo>
                  <a:cubicBezTo>
                    <a:pt x="3068" y="19096"/>
                    <a:pt x="3053" y="19082"/>
                    <a:pt x="3048" y="19082"/>
                  </a:cubicBezTo>
                  <a:cubicBezTo>
                    <a:pt x="3046" y="19082"/>
                    <a:pt x="3046" y="19085"/>
                    <a:pt x="3049" y="19091"/>
                  </a:cubicBezTo>
                  <a:cubicBezTo>
                    <a:pt x="3049" y="19098"/>
                    <a:pt x="3048" y="19102"/>
                    <a:pt x="3046" y="19102"/>
                  </a:cubicBezTo>
                  <a:cubicBezTo>
                    <a:pt x="3039" y="19102"/>
                    <a:pt x="3019" y="19077"/>
                    <a:pt x="2962" y="19021"/>
                  </a:cubicBezTo>
                  <a:cubicBezTo>
                    <a:pt x="2871" y="18908"/>
                    <a:pt x="2760" y="18793"/>
                    <a:pt x="2742" y="18793"/>
                  </a:cubicBezTo>
                  <a:cubicBezTo>
                    <a:pt x="2740" y="18793"/>
                    <a:pt x="2739" y="18795"/>
                    <a:pt x="2740" y="18798"/>
                  </a:cubicBezTo>
                  <a:cubicBezTo>
                    <a:pt x="2740" y="18803"/>
                    <a:pt x="2738" y="18805"/>
                    <a:pt x="2736" y="18805"/>
                  </a:cubicBezTo>
                  <a:cubicBezTo>
                    <a:pt x="2730" y="18805"/>
                    <a:pt x="2716" y="18792"/>
                    <a:pt x="2696" y="18774"/>
                  </a:cubicBezTo>
                  <a:cubicBezTo>
                    <a:pt x="2686" y="18759"/>
                    <a:pt x="2680" y="18752"/>
                    <a:pt x="2679" y="18752"/>
                  </a:cubicBezTo>
                  <a:lnTo>
                    <a:pt x="2679" y="18752"/>
                  </a:lnTo>
                  <a:cubicBezTo>
                    <a:pt x="2678" y="18752"/>
                    <a:pt x="2686" y="18765"/>
                    <a:pt x="2705" y="18790"/>
                  </a:cubicBezTo>
                  <a:cubicBezTo>
                    <a:pt x="2727" y="18817"/>
                    <a:pt x="2738" y="18830"/>
                    <a:pt x="2737" y="18830"/>
                  </a:cubicBezTo>
                  <a:cubicBezTo>
                    <a:pt x="2736" y="18830"/>
                    <a:pt x="2725" y="18819"/>
                    <a:pt x="2705" y="18798"/>
                  </a:cubicBezTo>
                  <a:cubicBezTo>
                    <a:pt x="2629" y="18711"/>
                    <a:pt x="2560" y="18666"/>
                    <a:pt x="2506" y="18666"/>
                  </a:cubicBezTo>
                  <a:cubicBezTo>
                    <a:pt x="2475" y="18666"/>
                    <a:pt x="2449" y="18681"/>
                    <a:pt x="2430" y="18712"/>
                  </a:cubicBezTo>
                  <a:cubicBezTo>
                    <a:pt x="2414" y="18755"/>
                    <a:pt x="2482" y="18937"/>
                    <a:pt x="2577" y="19083"/>
                  </a:cubicBezTo>
                  <a:cubicBezTo>
                    <a:pt x="2620" y="19143"/>
                    <a:pt x="2645" y="19186"/>
                    <a:pt x="2637" y="19194"/>
                  </a:cubicBezTo>
                  <a:cubicBezTo>
                    <a:pt x="2637" y="19194"/>
                    <a:pt x="2645" y="19211"/>
                    <a:pt x="2661" y="19227"/>
                  </a:cubicBezTo>
                  <a:cubicBezTo>
                    <a:pt x="2680" y="19246"/>
                    <a:pt x="2713" y="19314"/>
                    <a:pt x="2748" y="19365"/>
                  </a:cubicBezTo>
                  <a:cubicBezTo>
                    <a:pt x="2783" y="19425"/>
                    <a:pt x="2878" y="19563"/>
                    <a:pt x="2954" y="19666"/>
                  </a:cubicBezTo>
                  <a:cubicBezTo>
                    <a:pt x="2989" y="19718"/>
                    <a:pt x="3022" y="19769"/>
                    <a:pt x="3049" y="19804"/>
                  </a:cubicBezTo>
                  <a:cubicBezTo>
                    <a:pt x="3074" y="19837"/>
                    <a:pt x="3092" y="19856"/>
                    <a:pt x="3092" y="19856"/>
                  </a:cubicBezTo>
                  <a:cubicBezTo>
                    <a:pt x="3084" y="19856"/>
                    <a:pt x="3136" y="19924"/>
                    <a:pt x="3204" y="20011"/>
                  </a:cubicBezTo>
                  <a:cubicBezTo>
                    <a:pt x="3263" y="20087"/>
                    <a:pt x="3315" y="20155"/>
                    <a:pt x="3307" y="20155"/>
                  </a:cubicBezTo>
                  <a:cubicBezTo>
                    <a:pt x="3290" y="20165"/>
                    <a:pt x="3486" y="20423"/>
                    <a:pt x="3589" y="20507"/>
                  </a:cubicBezTo>
                  <a:cubicBezTo>
                    <a:pt x="3624" y="20542"/>
                    <a:pt x="3676" y="20594"/>
                    <a:pt x="3702" y="20619"/>
                  </a:cubicBezTo>
                  <a:cubicBezTo>
                    <a:pt x="3735" y="20662"/>
                    <a:pt x="4012" y="20928"/>
                    <a:pt x="4346" y="21212"/>
                  </a:cubicBezTo>
                  <a:cubicBezTo>
                    <a:pt x="4432" y="21289"/>
                    <a:pt x="4517" y="21367"/>
                    <a:pt x="4603" y="21435"/>
                  </a:cubicBezTo>
                  <a:cubicBezTo>
                    <a:pt x="4698" y="21513"/>
                    <a:pt x="4793" y="21581"/>
                    <a:pt x="4877" y="21660"/>
                  </a:cubicBezTo>
                  <a:cubicBezTo>
                    <a:pt x="5051" y="21796"/>
                    <a:pt x="5222" y="21934"/>
                    <a:pt x="5360" y="22029"/>
                  </a:cubicBezTo>
                  <a:cubicBezTo>
                    <a:pt x="5514" y="22140"/>
                    <a:pt x="5661" y="22251"/>
                    <a:pt x="5772" y="22338"/>
                  </a:cubicBezTo>
                  <a:cubicBezTo>
                    <a:pt x="5883" y="22414"/>
                    <a:pt x="5970" y="22474"/>
                    <a:pt x="5986" y="22484"/>
                  </a:cubicBezTo>
                  <a:cubicBezTo>
                    <a:pt x="6022" y="22509"/>
                    <a:pt x="6287" y="22707"/>
                    <a:pt x="6588" y="22897"/>
                  </a:cubicBezTo>
                  <a:cubicBezTo>
                    <a:pt x="6733" y="23000"/>
                    <a:pt x="6966" y="23154"/>
                    <a:pt x="7232" y="23325"/>
                  </a:cubicBezTo>
                  <a:cubicBezTo>
                    <a:pt x="7489" y="23488"/>
                    <a:pt x="7790" y="23686"/>
                    <a:pt x="8073" y="23857"/>
                  </a:cubicBezTo>
                  <a:cubicBezTo>
                    <a:pt x="8143" y="23901"/>
                    <a:pt x="8227" y="23952"/>
                    <a:pt x="8330" y="24004"/>
                  </a:cubicBezTo>
                  <a:cubicBezTo>
                    <a:pt x="8433" y="24063"/>
                    <a:pt x="8547" y="24123"/>
                    <a:pt x="8683" y="24185"/>
                  </a:cubicBezTo>
                  <a:cubicBezTo>
                    <a:pt x="8941" y="24305"/>
                    <a:pt x="9293" y="24443"/>
                    <a:pt x="9705" y="24502"/>
                  </a:cubicBezTo>
                  <a:cubicBezTo>
                    <a:pt x="9846" y="24526"/>
                    <a:pt x="9994" y="24537"/>
                    <a:pt x="10145" y="24537"/>
                  </a:cubicBezTo>
                  <a:cubicBezTo>
                    <a:pt x="10438" y="24537"/>
                    <a:pt x="10742" y="24495"/>
                    <a:pt x="11020" y="24416"/>
                  </a:cubicBezTo>
                  <a:cubicBezTo>
                    <a:pt x="11124" y="24381"/>
                    <a:pt x="11227" y="24348"/>
                    <a:pt x="11330" y="24313"/>
                  </a:cubicBezTo>
                  <a:cubicBezTo>
                    <a:pt x="11422" y="24270"/>
                    <a:pt x="11517" y="24226"/>
                    <a:pt x="11612" y="24185"/>
                  </a:cubicBezTo>
                  <a:cubicBezTo>
                    <a:pt x="11707" y="24142"/>
                    <a:pt x="11783" y="24090"/>
                    <a:pt x="11870" y="24039"/>
                  </a:cubicBezTo>
                  <a:cubicBezTo>
                    <a:pt x="11956" y="23987"/>
                    <a:pt x="12033" y="23952"/>
                    <a:pt x="12119" y="23884"/>
                  </a:cubicBezTo>
                  <a:cubicBezTo>
                    <a:pt x="12472" y="23651"/>
                    <a:pt x="12754" y="23360"/>
                    <a:pt x="12987" y="23059"/>
                  </a:cubicBezTo>
                  <a:cubicBezTo>
                    <a:pt x="13218" y="22758"/>
                    <a:pt x="13408" y="22449"/>
                    <a:pt x="13554" y="22165"/>
                  </a:cubicBezTo>
                  <a:cubicBezTo>
                    <a:pt x="13845" y="21581"/>
                    <a:pt x="13999" y="21074"/>
                    <a:pt x="14078" y="20808"/>
                  </a:cubicBezTo>
                  <a:cubicBezTo>
                    <a:pt x="14240" y="20138"/>
                    <a:pt x="14257" y="19778"/>
                    <a:pt x="14257" y="19743"/>
                  </a:cubicBezTo>
                  <a:cubicBezTo>
                    <a:pt x="14257" y="19701"/>
                    <a:pt x="14257" y="19675"/>
                    <a:pt x="14267" y="19640"/>
                  </a:cubicBezTo>
                  <a:cubicBezTo>
                    <a:pt x="14276" y="19615"/>
                    <a:pt x="14284" y="19485"/>
                    <a:pt x="14292" y="19289"/>
                  </a:cubicBezTo>
                  <a:cubicBezTo>
                    <a:pt x="14300" y="19099"/>
                    <a:pt x="14308" y="18842"/>
                    <a:pt x="14300" y="18601"/>
                  </a:cubicBezTo>
                  <a:cubicBezTo>
                    <a:pt x="14292" y="18112"/>
                    <a:pt x="14267" y="17681"/>
                    <a:pt x="14267" y="17665"/>
                  </a:cubicBezTo>
                  <a:cubicBezTo>
                    <a:pt x="14257" y="17640"/>
                    <a:pt x="14257" y="17621"/>
                    <a:pt x="14267" y="17578"/>
                  </a:cubicBezTo>
                  <a:cubicBezTo>
                    <a:pt x="14267" y="17553"/>
                    <a:pt x="14267" y="17415"/>
                    <a:pt x="14276" y="17279"/>
                  </a:cubicBezTo>
                  <a:cubicBezTo>
                    <a:pt x="14276" y="17133"/>
                    <a:pt x="14284" y="16995"/>
                    <a:pt x="14284" y="16935"/>
                  </a:cubicBezTo>
                  <a:cubicBezTo>
                    <a:pt x="14284" y="16908"/>
                    <a:pt x="14300" y="16547"/>
                    <a:pt x="14403" y="16145"/>
                  </a:cubicBezTo>
                  <a:cubicBezTo>
                    <a:pt x="14558" y="15543"/>
                    <a:pt x="14645" y="15405"/>
                    <a:pt x="14669" y="15302"/>
                  </a:cubicBezTo>
                  <a:cubicBezTo>
                    <a:pt x="14697" y="15228"/>
                    <a:pt x="14708" y="15202"/>
                    <a:pt x="14715" y="15202"/>
                  </a:cubicBezTo>
                  <a:cubicBezTo>
                    <a:pt x="14717" y="15202"/>
                    <a:pt x="14719" y="15204"/>
                    <a:pt x="14721" y="15207"/>
                  </a:cubicBezTo>
                  <a:cubicBezTo>
                    <a:pt x="14721" y="15210"/>
                    <a:pt x="14721" y="15212"/>
                    <a:pt x="14722" y="15212"/>
                  </a:cubicBezTo>
                  <a:cubicBezTo>
                    <a:pt x="14726" y="15212"/>
                    <a:pt x="14743" y="15168"/>
                    <a:pt x="14807" y="15045"/>
                  </a:cubicBezTo>
                  <a:cubicBezTo>
                    <a:pt x="14894" y="14898"/>
                    <a:pt x="15022" y="14651"/>
                    <a:pt x="15382" y="14247"/>
                  </a:cubicBezTo>
                  <a:cubicBezTo>
                    <a:pt x="15556" y="14057"/>
                    <a:pt x="15751" y="13868"/>
                    <a:pt x="15976" y="13672"/>
                  </a:cubicBezTo>
                  <a:cubicBezTo>
                    <a:pt x="16207" y="13466"/>
                    <a:pt x="16465" y="13249"/>
                    <a:pt x="16749" y="13018"/>
                  </a:cubicBezTo>
                  <a:cubicBezTo>
                    <a:pt x="17032" y="12777"/>
                    <a:pt x="17341" y="12503"/>
                    <a:pt x="17658" y="12210"/>
                  </a:cubicBezTo>
                  <a:cubicBezTo>
                    <a:pt x="17959" y="11928"/>
                    <a:pt x="18287" y="11627"/>
                    <a:pt x="18629" y="11309"/>
                  </a:cubicBezTo>
                  <a:cubicBezTo>
                    <a:pt x="19239" y="10734"/>
                    <a:pt x="19782" y="10149"/>
                    <a:pt x="19850" y="10064"/>
                  </a:cubicBezTo>
                  <a:cubicBezTo>
                    <a:pt x="19926" y="9978"/>
                    <a:pt x="20485" y="9384"/>
                    <a:pt x="20992" y="8594"/>
                  </a:cubicBezTo>
                  <a:cubicBezTo>
                    <a:pt x="21249" y="8190"/>
                    <a:pt x="21455" y="7778"/>
                    <a:pt x="21594" y="7444"/>
                  </a:cubicBezTo>
                  <a:cubicBezTo>
                    <a:pt x="21730" y="7100"/>
                    <a:pt x="21791" y="6850"/>
                    <a:pt x="21800" y="6799"/>
                  </a:cubicBezTo>
                  <a:cubicBezTo>
                    <a:pt x="21816" y="6756"/>
                    <a:pt x="21843" y="6644"/>
                    <a:pt x="21876" y="6481"/>
                  </a:cubicBezTo>
                  <a:cubicBezTo>
                    <a:pt x="21895" y="6395"/>
                    <a:pt x="21903" y="6292"/>
                    <a:pt x="21919" y="6172"/>
                  </a:cubicBezTo>
                  <a:cubicBezTo>
                    <a:pt x="21936" y="6053"/>
                    <a:pt x="21954" y="5915"/>
                    <a:pt x="21954" y="5760"/>
                  </a:cubicBezTo>
                  <a:cubicBezTo>
                    <a:pt x="21971" y="5442"/>
                    <a:pt x="21946" y="5047"/>
                    <a:pt x="21833" y="4591"/>
                  </a:cubicBezTo>
                  <a:cubicBezTo>
                    <a:pt x="21808" y="4480"/>
                    <a:pt x="21781" y="4385"/>
                    <a:pt x="21748" y="4274"/>
                  </a:cubicBezTo>
                  <a:cubicBezTo>
                    <a:pt x="21713" y="4162"/>
                    <a:pt x="21688" y="4043"/>
                    <a:pt x="21645" y="3931"/>
                  </a:cubicBezTo>
                  <a:cubicBezTo>
                    <a:pt x="21602" y="3810"/>
                    <a:pt x="21559" y="3690"/>
                    <a:pt x="21507" y="3571"/>
                  </a:cubicBezTo>
                  <a:cubicBezTo>
                    <a:pt x="21455" y="3449"/>
                    <a:pt x="21396" y="3321"/>
                    <a:pt x="21344" y="3183"/>
                  </a:cubicBezTo>
                  <a:cubicBezTo>
                    <a:pt x="21284" y="3064"/>
                    <a:pt x="21214" y="2952"/>
                    <a:pt x="21163" y="2839"/>
                  </a:cubicBezTo>
                  <a:cubicBezTo>
                    <a:pt x="21130" y="2787"/>
                    <a:pt x="21103" y="2736"/>
                    <a:pt x="21070" y="2676"/>
                  </a:cubicBezTo>
                  <a:cubicBezTo>
                    <a:pt x="21035" y="2625"/>
                    <a:pt x="21000" y="2573"/>
                    <a:pt x="20975" y="2521"/>
                  </a:cubicBezTo>
                  <a:cubicBezTo>
                    <a:pt x="20905" y="2418"/>
                    <a:pt x="20845" y="2315"/>
                    <a:pt x="20769" y="2220"/>
                  </a:cubicBezTo>
                  <a:cubicBezTo>
                    <a:pt x="20699" y="2128"/>
                    <a:pt x="20623" y="2025"/>
                    <a:pt x="20544" y="1930"/>
                  </a:cubicBezTo>
                  <a:cubicBezTo>
                    <a:pt x="20219" y="1542"/>
                    <a:pt x="19823" y="1138"/>
                    <a:pt x="19180" y="736"/>
                  </a:cubicBezTo>
                  <a:cubicBezTo>
                    <a:pt x="19101" y="693"/>
                    <a:pt x="19017" y="633"/>
                    <a:pt x="18914" y="582"/>
                  </a:cubicBezTo>
                  <a:cubicBezTo>
                    <a:pt x="18802" y="530"/>
                    <a:pt x="18689" y="479"/>
                    <a:pt x="18569" y="417"/>
                  </a:cubicBezTo>
                  <a:cubicBezTo>
                    <a:pt x="18450" y="365"/>
                    <a:pt x="18320" y="324"/>
                    <a:pt x="18200" y="281"/>
                  </a:cubicBezTo>
                  <a:cubicBezTo>
                    <a:pt x="18141" y="254"/>
                    <a:pt x="18081" y="229"/>
                    <a:pt x="18019" y="211"/>
                  </a:cubicBezTo>
                  <a:cubicBezTo>
                    <a:pt x="17959" y="202"/>
                    <a:pt x="17900" y="186"/>
                    <a:pt x="17848" y="169"/>
                  </a:cubicBezTo>
                  <a:cubicBezTo>
                    <a:pt x="17737" y="143"/>
                    <a:pt x="17607" y="108"/>
                    <a:pt x="17471" y="83"/>
                  </a:cubicBezTo>
                  <a:cubicBezTo>
                    <a:pt x="17341" y="66"/>
                    <a:pt x="17194" y="48"/>
                    <a:pt x="17050" y="23"/>
                  </a:cubicBezTo>
                  <a:cubicBezTo>
                    <a:pt x="16873" y="11"/>
                    <a:pt x="16697" y="1"/>
                    <a:pt x="16537" y="1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3"/>
            <p:cNvSpPr/>
            <p:nvPr/>
          </p:nvSpPr>
          <p:spPr>
            <a:xfrm>
              <a:off x="2275950" y="3825775"/>
              <a:ext cx="27700" cy="38325"/>
            </a:xfrm>
            <a:custGeom>
              <a:avLst/>
              <a:gdLst/>
              <a:ahLst/>
              <a:cxnLst/>
              <a:rect l="l" t="t" r="r" b="b"/>
              <a:pathLst>
                <a:path w="1108" h="1533" extrusionOk="0">
                  <a:moveTo>
                    <a:pt x="262" y="841"/>
                  </a:moveTo>
                  <a:cubicBezTo>
                    <a:pt x="266" y="841"/>
                    <a:pt x="272" y="844"/>
                    <a:pt x="266" y="844"/>
                  </a:cubicBezTo>
                  <a:lnTo>
                    <a:pt x="258" y="844"/>
                  </a:lnTo>
                  <a:cubicBezTo>
                    <a:pt x="258" y="842"/>
                    <a:pt x="260" y="841"/>
                    <a:pt x="262" y="841"/>
                  </a:cubicBezTo>
                  <a:close/>
                  <a:moveTo>
                    <a:pt x="680" y="0"/>
                  </a:moveTo>
                  <a:cubicBezTo>
                    <a:pt x="671" y="0"/>
                    <a:pt x="661" y="1"/>
                    <a:pt x="652" y="3"/>
                  </a:cubicBezTo>
                  <a:cubicBezTo>
                    <a:pt x="635" y="11"/>
                    <a:pt x="610" y="11"/>
                    <a:pt x="592" y="28"/>
                  </a:cubicBezTo>
                  <a:cubicBezTo>
                    <a:pt x="540" y="38"/>
                    <a:pt x="497" y="55"/>
                    <a:pt x="456" y="80"/>
                  </a:cubicBezTo>
                  <a:lnTo>
                    <a:pt x="456" y="90"/>
                  </a:lnTo>
                  <a:cubicBezTo>
                    <a:pt x="453" y="87"/>
                    <a:pt x="450" y="86"/>
                    <a:pt x="447" y="86"/>
                  </a:cubicBezTo>
                  <a:cubicBezTo>
                    <a:pt x="441" y="86"/>
                    <a:pt x="435" y="92"/>
                    <a:pt x="429" y="98"/>
                  </a:cubicBezTo>
                  <a:cubicBezTo>
                    <a:pt x="421" y="98"/>
                    <a:pt x="413" y="98"/>
                    <a:pt x="413" y="106"/>
                  </a:cubicBezTo>
                  <a:cubicBezTo>
                    <a:pt x="394" y="106"/>
                    <a:pt x="386" y="115"/>
                    <a:pt x="378" y="123"/>
                  </a:cubicBezTo>
                  <a:cubicBezTo>
                    <a:pt x="342" y="141"/>
                    <a:pt x="310" y="158"/>
                    <a:pt x="274" y="183"/>
                  </a:cubicBezTo>
                  <a:cubicBezTo>
                    <a:pt x="266" y="183"/>
                    <a:pt x="258" y="193"/>
                    <a:pt x="250" y="201"/>
                  </a:cubicBezTo>
                  <a:cubicBezTo>
                    <a:pt x="239" y="201"/>
                    <a:pt x="239" y="209"/>
                    <a:pt x="231" y="209"/>
                  </a:cubicBezTo>
                  <a:cubicBezTo>
                    <a:pt x="147" y="253"/>
                    <a:pt x="103" y="321"/>
                    <a:pt x="103" y="424"/>
                  </a:cubicBezTo>
                  <a:cubicBezTo>
                    <a:pt x="117" y="424"/>
                    <a:pt x="132" y="418"/>
                    <a:pt x="144" y="418"/>
                  </a:cubicBezTo>
                  <a:cubicBezTo>
                    <a:pt x="153" y="418"/>
                    <a:pt x="160" y="421"/>
                    <a:pt x="163" y="432"/>
                  </a:cubicBezTo>
                  <a:cubicBezTo>
                    <a:pt x="180" y="451"/>
                    <a:pt x="171" y="475"/>
                    <a:pt x="155" y="492"/>
                  </a:cubicBezTo>
                  <a:cubicBezTo>
                    <a:pt x="147" y="519"/>
                    <a:pt x="120" y="543"/>
                    <a:pt x="95" y="570"/>
                  </a:cubicBezTo>
                  <a:cubicBezTo>
                    <a:pt x="68" y="595"/>
                    <a:pt x="44" y="622"/>
                    <a:pt x="25" y="657"/>
                  </a:cubicBezTo>
                  <a:cubicBezTo>
                    <a:pt x="0" y="725"/>
                    <a:pt x="9" y="741"/>
                    <a:pt x="77" y="785"/>
                  </a:cubicBezTo>
                  <a:cubicBezTo>
                    <a:pt x="95" y="811"/>
                    <a:pt x="128" y="836"/>
                    <a:pt x="128" y="863"/>
                  </a:cubicBezTo>
                  <a:cubicBezTo>
                    <a:pt x="128" y="904"/>
                    <a:pt x="155" y="939"/>
                    <a:pt x="163" y="974"/>
                  </a:cubicBezTo>
                  <a:cubicBezTo>
                    <a:pt x="163" y="999"/>
                    <a:pt x="163" y="1034"/>
                    <a:pt x="180" y="1050"/>
                  </a:cubicBezTo>
                  <a:cubicBezTo>
                    <a:pt x="180" y="1059"/>
                    <a:pt x="180" y="1069"/>
                    <a:pt x="188" y="1077"/>
                  </a:cubicBezTo>
                  <a:cubicBezTo>
                    <a:pt x="198" y="1110"/>
                    <a:pt x="231" y="1129"/>
                    <a:pt x="250" y="1154"/>
                  </a:cubicBezTo>
                  <a:cubicBezTo>
                    <a:pt x="274" y="1189"/>
                    <a:pt x="301" y="1213"/>
                    <a:pt x="334" y="1240"/>
                  </a:cubicBezTo>
                  <a:cubicBezTo>
                    <a:pt x="361" y="1283"/>
                    <a:pt x="404" y="1308"/>
                    <a:pt x="421" y="1351"/>
                  </a:cubicBezTo>
                  <a:cubicBezTo>
                    <a:pt x="429" y="1368"/>
                    <a:pt x="456" y="1378"/>
                    <a:pt x="472" y="1386"/>
                  </a:cubicBezTo>
                  <a:lnTo>
                    <a:pt x="559" y="1386"/>
                  </a:lnTo>
                  <a:cubicBezTo>
                    <a:pt x="584" y="1386"/>
                    <a:pt x="600" y="1403"/>
                    <a:pt x="610" y="1430"/>
                  </a:cubicBezTo>
                  <a:cubicBezTo>
                    <a:pt x="600" y="1438"/>
                    <a:pt x="600" y="1438"/>
                    <a:pt x="610" y="1446"/>
                  </a:cubicBezTo>
                  <a:cubicBezTo>
                    <a:pt x="635" y="1481"/>
                    <a:pt x="635" y="1481"/>
                    <a:pt x="678" y="1490"/>
                  </a:cubicBezTo>
                  <a:cubicBezTo>
                    <a:pt x="670" y="1471"/>
                    <a:pt x="643" y="1463"/>
                    <a:pt x="627" y="1454"/>
                  </a:cubicBezTo>
                  <a:cubicBezTo>
                    <a:pt x="652" y="1430"/>
                    <a:pt x="678" y="1419"/>
                    <a:pt x="714" y="1419"/>
                  </a:cubicBezTo>
                  <a:cubicBezTo>
                    <a:pt x="714" y="1430"/>
                    <a:pt x="714" y="1438"/>
                    <a:pt x="722" y="1446"/>
                  </a:cubicBezTo>
                  <a:cubicBezTo>
                    <a:pt x="714" y="1481"/>
                    <a:pt x="782" y="1446"/>
                    <a:pt x="765" y="1490"/>
                  </a:cubicBezTo>
                  <a:cubicBezTo>
                    <a:pt x="769" y="1491"/>
                    <a:pt x="774" y="1491"/>
                    <a:pt x="778" y="1491"/>
                  </a:cubicBezTo>
                  <a:cubicBezTo>
                    <a:pt x="805" y="1491"/>
                    <a:pt x="829" y="1471"/>
                    <a:pt x="858" y="1471"/>
                  </a:cubicBezTo>
                  <a:cubicBezTo>
                    <a:pt x="850" y="1498"/>
                    <a:pt x="850" y="1506"/>
                    <a:pt x="850" y="1523"/>
                  </a:cubicBezTo>
                  <a:cubicBezTo>
                    <a:pt x="850" y="1533"/>
                    <a:pt x="868" y="1533"/>
                    <a:pt x="876" y="1533"/>
                  </a:cubicBezTo>
                  <a:cubicBezTo>
                    <a:pt x="909" y="1533"/>
                    <a:pt x="944" y="1523"/>
                    <a:pt x="979" y="1523"/>
                  </a:cubicBezTo>
                  <a:cubicBezTo>
                    <a:pt x="987" y="1524"/>
                    <a:pt x="994" y="1525"/>
                    <a:pt x="1000" y="1525"/>
                  </a:cubicBezTo>
                  <a:cubicBezTo>
                    <a:pt x="1038" y="1525"/>
                    <a:pt x="1060" y="1500"/>
                    <a:pt x="1083" y="1463"/>
                  </a:cubicBezTo>
                  <a:cubicBezTo>
                    <a:pt x="1107" y="1419"/>
                    <a:pt x="1064" y="1411"/>
                    <a:pt x="1056" y="1386"/>
                  </a:cubicBezTo>
                  <a:lnTo>
                    <a:pt x="1039" y="1368"/>
                  </a:lnTo>
                  <a:cubicBezTo>
                    <a:pt x="1012" y="1316"/>
                    <a:pt x="988" y="1265"/>
                    <a:pt x="979" y="1205"/>
                  </a:cubicBezTo>
                  <a:cubicBezTo>
                    <a:pt x="961" y="1197"/>
                    <a:pt x="961" y="1189"/>
                    <a:pt x="971" y="1180"/>
                  </a:cubicBezTo>
                  <a:lnTo>
                    <a:pt x="971" y="1180"/>
                  </a:lnTo>
                  <a:cubicBezTo>
                    <a:pt x="961" y="1189"/>
                    <a:pt x="971" y="1197"/>
                    <a:pt x="979" y="1205"/>
                  </a:cubicBezTo>
                  <a:cubicBezTo>
                    <a:pt x="971" y="1197"/>
                    <a:pt x="971" y="1189"/>
                    <a:pt x="971" y="1180"/>
                  </a:cubicBezTo>
                  <a:lnTo>
                    <a:pt x="971" y="1180"/>
                  </a:lnTo>
                  <a:cubicBezTo>
                    <a:pt x="971" y="1180"/>
                    <a:pt x="971" y="1180"/>
                    <a:pt x="971" y="1180"/>
                  </a:cubicBezTo>
                  <a:cubicBezTo>
                    <a:pt x="971" y="1172"/>
                    <a:pt x="971" y="1162"/>
                    <a:pt x="961" y="1162"/>
                  </a:cubicBezTo>
                  <a:cubicBezTo>
                    <a:pt x="961" y="1129"/>
                    <a:pt x="953" y="1102"/>
                    <a:pt x="936" y="1085"/>
                  </a:cubicBezTo>
                  <a:cubicBezTo>
                    <a:pt x="936" y="1077"/>
                    <a:pt x="936" y="1069"/>
                    <a:pt x="928" y="1059"/>
                  </a:cubicBezTo>
                  <a:cubicBezTo>
                    <a:pt x="928" y="1050"/>
                    <a:pt x="928" y="1050"/>
                    <a:pt x="920" y="1042"/>
                  </a:cubicBezTo>
                  <a:cubicBezTo>
                    <a:pt x="920" y="1034"/>
                    <a:pt x="920" y="1026"/>
                    <a:pt x="909" y="1017"/>
                  </a:cubicBezTo>
                  <a:cubicBezTo>
                    <a:pt x="876" y="931"/>
                    <a:pt x="825" y="844"/>
                    <a:pt x="806" y="760"/>
                  </a:cubicBezTo>
                  <a:cubicBezTo>
                    <a:pt x="806" y="741"/>
                    <a:pt x="806" y="733"/>
                    <a:pt x="798" y="716"/>
                  </a:cubicBezTo>
                  <a:cubicBezTo>
                    <a:pt x="798" y="708"/>
                    <a:pt x="798" y="708"/>
                    <a:pt x="790" y="698"/>
                  </a:cubicBezTo>
                  <a:cubicBezTo>
                    <a:pt x="798" y="646"/>
                    <a:pt x="798" y="605"/>
                    <a:pt x="798" y="562"/>
                  </a:cubicBezTo>
                  <a:cubicBezTo>
                    <a:pt x="798" y="519"/>
                    <a:pt x="798" y="475"/>
                    <a:pt x="773" y="440"/>
                  </a:cubicBezTo>
                  <a:cubicBezTo>
                    <a:pt x="773" y="432"/>
                    <a:pt x="765" y="424"/>
                    <a:pt x="765" y="424"/>
                  </a:cubicBezTo>
                  <a:cubicBezTo>
                    <a:pt x="755" y="399"/>
                    <a:pt x="747" y="380"/>
                    <a:pt x="738" y="364"/>
                  </a:cubicBezTo>
                  <a:cubicBezTo>
                    <a:pt x="730" y="304"/>
                    <a:pt x="738" y="234"/>
                    <a:pt x="773" y="183"/>
                  </a:cubicBezTo>
                  <a:cubicBezTo>
                    <a:pt x="782" y="166"/>
                    <a:pt x="790" y="150"/>
                    <a:pt x="790" y="131"/>
                  </a:cubicBezTo>
                  <a:cubicBezTo>
                    <a:pt x="783" y="50"/>
                    <a:pt x="742" y="0"/>
                    <a:pt x="680" y="0"/>
                  </a:cubicBezTo>
                  <a:close/>
                </a:path>
              </a:pathLst>
            </a:custGeom>
            <a:solidFill>
              <a:srgbClr val="3B5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3"/>
            <p:cNvSpPr/>
            <p:nvPr/>
          </p:nvSpPr>
          <p:spPr>
            <a:xfrm>
              <a:off x="2297175" y="3864900"/>
              <a:ext cx="3675" cy="2325"/>
            </a:xfrm>
            <a:custGeom>
              <a:avLst/>
              <a:gdLst/>
              <a:ahLst/>
              <a:cxnLst/>
              <a:rect l="l" t="t" r="r" b="b"/>
              <a:pathLst>
                <a:path w="147" h="93" extrusionOk="0">
                  <a:moveTo>
                    <a:pt x="112" y="1"/>
                  </a:moveTo>
                  <a:cubicBezTo>
                    <a:pt x="71" y="9"/>
                    <a:pt x="36" y="19"/>
                    <a:pt x="1" y="44"/>
                  </a:cubicBezTo>
                  <a:cubicBezTo>
                    <a:pt x="27" y="79"/>
                    <a:pt x="60" y="87"/>
                    <a:pt x="95" y="87"/>
                  </a:cubicBezTo>
                  <a:cubicBezTo>
                    <a:pt x="102" y="91"/>
                    <a:pt x="109" y="93"/>
                    <a:pt x="116" y="93"/>
                  </a:cubicBezTo>
                  <a:cubicBezTo>
                    <a:pt x="126" y="93"/>
                    <a:pt x="134" y="89"/>
                    <a:pt x="139" y="79"/>
                  </a:cubicBezTo>
                  <a:cubicBezTo>
                    <a:pt x="147" y="71"/>
                    <a:pt x="147" y="71"/>
                    <a:pt x="147" y="61"/>
                  </a:cubicBezTo>
                  <a:cubicBezTo>
                    <a:pt x="147" y="55"/>
                    <a:pt x="143" y="49"/>
                    <a:pt x="140" y="49"/>
                  </a:cubicBezTo>
                  <a:cubicBezTo>
                    <a:pt x="139" y="49"/>
                    <a:pt x="139" y="50"/>
                    <a:pt x="139" y="52"/>
                  </a:cubicBezTo>
                  <a:cubicBezTo>
                    <a:pt x="133" y="53"/>
                    <a:pt x="129" y="53"/>
                    <a:pt x="125" y="53"/>
                  </a:cubicBezTo>
                  <a:cubicBezTo>
                    <a:pt x="85" y="53"/>
                    <a:pt x="112" y="18"/>
                    <a:pt x="112" y="1"/>
                  </a:cubicBezTo>
                  <a:close/>
                </a:path>
              </a:pathLst>
            </a:custGeom>
            <a:solidFill>
              <a:srgbClr val="3B5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3"/>
            <p:cNvSpPr/>
            <p:nvPr/>
          </p:nvSpPr>
          <p:spPr>
            <a:xfrm>
              <a:off x="2306875" y="3865350"/>
              <a:ext cx="1100" cy="1750"/>
            </a:xfrm>
            <a:custGeom>
              <a:avLst/>
              <a:gdLst/>
              <a:ahLst/>
              <a:cxnLst/>
              <a:rect l="l" t="t" r="r" b="b"/>
              <a:pathLst>
                <a:path w="44" h="70" extrusionOk="0">
                  <a:moveTo>
                    <a:pt x="26" y="1"/>
                  </a:moveTo>
                  <a:cubicBezTo>
                    <a:pt x="19" y="1"/>
                    <a:pt x="13" y="5"/>
                    <a:pt x="8" y="10"/>
                  </a:cubicBezTo>
                  <a:cubicBezTo>
                    <a:pt x="0" y="18"/>
                    <a:pt x="0" y="34"/>
                    <a:pt x="8" y="43"/>
                  </a:cubicBezTo>
                  <a:cubicBezTo>
                    <a:pt x="0" y="61"/>
                    <a:pt x="8" y="69"/>
                    <a:pt x="17" y="69"/>
                  </a:cubicBezTo>
                  <a:cubicBezTo>
                    <a:pt x="17" y="69"/>
                    <a:pt x="25" y="61"/>
                    <a:pt x="33" y="61"/>
                  </a:cubicBezTo>
                  <a:cubicBezTo>
                    <a:pt x="33" y="43"/>
                    <a:pt x="43" y="34"/>
                    <a:pt x="43" y="18"/>
                  </a:cubicBezTo>
                  <a:cubicBezTo>
                    <a:pt x="38" y="5"/>
                    <a:pt x="32" y="1"/>
                    <a:pt x="26" y="1"/>
                  </a:cubicBezTo>
                  <a:close/>
                </a:path>
              </a:pathLst>
            </a:custGeom>
            <a:solidFill>
              <a:srgbClr val="3B5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3"/>
            <p:cNvSpPr/>
            <p:nvPr/>
          </p:nvSpPr>
          <p:spPr>
            <a:xfrm>
              <a:off x="2301500" y="3866275"/>
              <a:ext cx="1525" cy="850"/>
            </a:xfrm>
            <a:custGeom>
              <a:avLst/>
              <a:gdLst/>
              <a:ahLst/>
              <a:cxnLst/>
              <a:rect l="l" t="t" r="r" b="b"/>
              <a:pathLst>
                <a:path w="61" h="34" extrusionOk="0">
                  <a:moveTo>
                    <a:pt x="45" y="1"/>
                  </a:moveTo>
                  <a:cubicBezTo>
                    <a:pt x="38" y="1"/>
                    <a:pt x="30" y="6"/>
                    <a:pt x="25" y="6"/>
                  </a:cubicBezTo>
                  <a:cubicBezTo>
                    <a:pt x="17" y="6"/>
                    <a:pt x="17" y="16"/>
                    <a:pt x="17" y="16"/>
                  </a:cubicBezTo>
                  <a:cubicBezTo>
                    <a:pt x="1" y="24"/>
                    <a:pt x="9" y="32"/>
                    <a:pt x="17" y="32"/>
                  </a:cubicBezTo>
                  <a:lnTo>
                    <a:pt x="25" y="32"/>
                  </a:lnTo>
                  <a:cubicBezTo>
                    <a:pt x="32" y="32"/>
                    <a:pt x="39" y="34"/>
                    <a:pt x="45" y="34"/>
                  </a:cubicBezTo>
                  <a:cubicBezTo>
                    <a:pt x="54" y="34"/>
                    <a:pt x="61" y="31"/>
                    <a:pt x="61" y="16"/>
                  </a:cubicBezTo>
                  <a:cubicBezTo>
                    <a:pt x="57" y="4"/>
                    <a:pt x="51" y="1"/>
                    <a:pt x="45" y="1"/>
                  </a:cubicBezTo>
                  <a:close/>
                </a:path>
              </a:pathLst>
            </a:custGeom>
            <a:solidFill>
              <a:srgbClr val="3B5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3"/>
            <p:cNvSpPr/>
            <p:nvPr/>
          </p:nvSpPr>
          <p:spPr>
            <a:xfrm>
              <a:off x="2306650" y="3862800"/>
              <a:ext cx="450" cy="425"/>
            </a:xfrm>
            <a:custGeom>
              <a:avLst/>
              <a:gdLst/>
              <a:ahLst/>
              <a:cxnLst/>
              <a:rect l="l" t="t" r="r" b="b"/>
              <a:pathLst>
                <a:path w="18" h="17" extrusionOk="0">
                  <a:moveTo>
                    <a:pt x="17" y="0"/>
                  </a:moveTo>
                  <a:cubicBezTo>
                    <a:pt x="9" y="0"/>
                    <a:pt x="1" y="0"/>
                    <a:pt x="1" y="9"/>
                  </a:cubicBezTo>
                  <a:lnTo>
                    <a:pt x="1" y="17"/>
                  </a:lnTo>
                  <a:lnTo>
                    <a:pt x="17" y="1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3B5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3"/>
            <p:cNvSpPr/>
            <p:nvPr/>
          </p:nvSpPr>
          <p:spPr>
            <a:xfrm>
              <a:off x="2305775" y="3861925"/>
              <a:ext cx="450" cy="425"/>
            </a:xfrm>
            <a:custGeom>
              <a:avLst/>
              <a:gdLst/>
              <a:ahLst/>
              <a:cxnLst/>
              <a:rect l="l" t="t" r="r" b="b"/>
              <a:pathLst>
                <a:path w="18" h="17" extrusionOk="0">
                  <a:moveTo>
                    <a:pt x="9" y="0"/>
                  </a:moveTo>
                  <a:cubicBezTo>
                    <a:pt x="9" y="0"/>
                    <a:pt x="1" y="0"/>
                    <a:pt x="9" y="8"/>
                  </a:cubicBezTo>
                  <a:lnTo>
                    <a:pt x="9" y="17"/>
                  </a:lnTo>
                  <a:cubicBezTo>
                    <a:pt x="17" y="17"/>
                    <a:pt x="17" y="17"/>
                    <a:pt x="17" y="8"/>
                  </a:cubicBezTo>
                  <a:cubicBezTo>
                    <a:pt x="17" y="8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3B5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3"/>
            <p:cNvSpPr/>
            <p:nvPr/>
          </p:nvSpPr>
          <p:spPr>
            <a:xfrm>
              <a:off x="2283000" y="3852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B5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3"/>
            <p:cNvSpPr/>
            <p:nvPr/>
          </p:nvSpPr>
          <p:spPr>
            <a:xfrm>
              <a:off x="2325725" y="3797625"/>
              <a:ext cx="1575" cy="1800"/>
            </a:xfrm>
            <a:custGeom>
              <a:avLst/>
              <a:gdLst/>
              <a:ahLst/>
              <a:cxnLst/>
              <a:rect l="l" t="t" r="r" b="b"/>
              <a:pathLst>
                <a:path w="63" h="72" extrusionOk="0">
                  <a:moveTo>
                    <a:pt x="35" y="0"/>
                  </a:moveTo>
                  <a:cubicBezTo>
                    <a:pt x="27" y="0"/>
                    <a:pt x="17" y="6"/>
                    <a:pt x="11" y="12"/>
                  </a:cubicBezTo>
                  <a:cubicBezTo>
                    <a:pt x="1" y="31"/>
                    <a:pt x="11" y="63"/>
                    <a:pt x="27" y="72"/>
                  </a:cubicBezTo>
                  <a:cubicBezTo>
                    <a:pt x="36" y="72"/>
                    <a:pt x="44" y="63"/>
                    <a:pt x="44" y="55"/>
                  </a:cubicBezTo>
                  <a:cubicBezTo>
                    <a:pt x="52" y="39"/>
                    <a:pt x="62" y="20"/>
                    <a:pt x="44" y="4"/>
                  </a:cubicBezTo>
                  <a:cubicBezTo>
                    <a:pt x="42" y="1"/>
                    <a:pt x="38" y="0"/>
                    <a:pt x="35" y="0"/>
                  </a:cubicBezTo>
                  <a:close/>
                </a:path>
              </a:pathLst>
            </a:custGeom>
            <a:solidFill>
              <a:srgbClr val="3B5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3"/>
            <p:cNvSpPr/>
            <p:nvPr/>
          </p:nvSpPr>
          <p:spPr>
            <a:xfrm>
              <a:off x="2295075" y="3757850"/>
              <a:ext cx="27475" cy="38375"/>
            </a:xfrm>
            <a:custGeom>
              <a:avLst/>
              <a:gdLst/>
              <a:ahLst/>
              <a:cxnLst/>
              <a:rect l="l" t="t" r="r" b="b"/>
              <a:pathLst>
                <a:path w="1099" h="1535" extrusionOk="0">
                  <a:moveTo>
                    <a:pt x="711" y="40"/>
                  </a:moveTo>
                  <a:lnTo>
                    <a:pt x="711" y="49"/>
                  </a:lnTo>
                  <a:lnTo>
                    <a:pt x="703" y="49"/>
                  </a:lnTo>
                  <a:cubicBezTo>
                    <a:pt x="703" y="49"/>
                    <a:pt x="703" y="40"/>
                    <a:pt x="711" y="40"/>
                  </a:cubicBezTo>
                  <a:close/>
                  <a:moveTo>
                    <a:pt x="689" y="1"/>
                  </a:moveTo>
                  <a:cubicBezTo>
                    <a:pt x="672" y="1"/>
                    <a:pt x="649" y="5"/>
                    <a:pt x="619" y="14"/>
                  </a:cubicBezTo>
                  <a:cubicBezTo>
                    <a:pt x="548" y="40"/>
                    <a:pt x="480" y="65"/>
                    <a:pt x="421" y="108"/>
                  </a:cubicBezTo>
                  <a:cubicBezTo>
                    <a:pt x="402" y="108"/>
                    <a:pt x="386" y="117"/>
                    <a:pt x="377" y="135"/>
                  </a:cubicBezTo>
                  <a:cubicBezTo>
                    <a:pt x="318" y="152"/>
                    <a:pt x="258" y="187"/>
                    <a:pt x="214" y="230"/>
                  </a:cubicBezTo>
                  <a:cubicBezTo>
                    <a:pt x="196" y="238"/>
                    <a:pt x="188" y="247"/>
                    <a:pt x="179" y="255"/>
                  </a:cubicBezTo>
                  <a:cubicBezTo>
                    <a:pt x="155" y="271"/>
                    <a:pt x="120" y="298"/>
                    <a:pt x="120" y="333"/>
                  </a:cubicBezTo>
                  <a:cubicBezTo>
                    <a:pt x="111" y="366"/>
                    <a:pt x="103" y="393"/>
                    <a:pt x="93" y="444"/>
                  </a:cubicBezTo>
                  <a:cubicBezTo>
                    <a:pt x="120" y="426"/>
                    <a:pt x="136" y="426"/>
                    <a:pt x="144" y="418"/>
                  </a:cubicBezTo>
                  <a:cubicBezTo>
                    <a:pt x="171" y="436"/>
                    <a:pt x="171" y="461"/>
                    <a:pt x="163" y="488"/>
                  </a:cubicBezTo>
                  <a:cubicBezTo>
                    <a:pt x="144" y="521"/>
                    <a:pt x="120" y="547"/>
                    <a:pt x="93" y="572"/>
                  </a:cubicBezTo>
                  <a:cubicBezTo>
                    <a:pt x="68" y="599"/>
                    <a:pt x="41" y="624"/>
                    <a:pt x="25" y="651"/>
                  </a:cubicBezTo>
                  <a:cubicBezTo>
                    <a:pt x="0" y="702"/>
                    <a:pt x="0" y="727"/>
                    <a:pt x="52" y="778"/>
                  </a:cubicBezTo>
                  <a:cubicBezTo>
                    <a:pt x="60" y="787"/>
                    <a:pt x="76" y="797"/>
                    <a:pt x="93" y="813"/>
                  </a:cubicBezTo>
                  <a:cubicBezTo>
                    <a:pt x="111" y="830"/>
                    <a:pt x="128" y="848"/>
                    <a:pt x="128" y="873"/>
                  </a:cubicBezTo>
                  <a:cubicBezTo>
                    <a:pt x="136" y="933"/>
                    <a:pt x="163" y="993"/>
                    <a:pt x="171" y="1055"/>
                  </a:cubicBezTo>
                  <a:cubicBezTo>
                    <a:pt x="179" y="1088"/>
                    <a:pt x="196" y="1123"/>
                    <a:pt x="231" y="1147"/>
                  </a:cubicBezTo>
                  <a:cubicBezTo>
                    <a:pt x="231" y="1166"/>
                    <a:pt x="247" y="1174"/>
                    <a:pt x="266" y="1182"/>
                  </a:cubicBezTo>
                  <a:cubicBezTo>
                    <a:pt x="291" y="1217"/>
                    <a:pt x="334" y="1250"/>
                    <a:pt x="369" y="1285"/>
                  </a:cubicBezTo>
                  <a:cubicBezTo>
                    <a:pt x="397" y="1352"/>
                    <a:pt x="446" y="1392"/>
                    <a:pt x="513" y="1392"/>
                  </a:cubicBezTo>
                  <a:cubicBezTo>
                    <a:pt x="524" y="1392"/>
                    <a:pt x="536" y="1391"/>
                    <a:pt x="548" y="1389"/>
                  </a:cubicBezTo>
                  <a:cubicBezTo>
                    <a:pt x="583" y="1389"/>
                    <a:pt x="600" y="1405"/>
                    <a:pt x="608" y="1440"/>
                  </a:cubicBezTo>
                  <a:cubicBezTo>
                    <a:pt x="600" y="1483"/>
                    <a:pt x="635" y="1492"/>
                    <a:pt x="660" y="1500"/>
                  </a:cubicBezTo>
                  <a:cubicBezTo>
                    <a:pt x="669" y="1504"/>
                    <a:pt x="676" y="1506"/>
                    <a:pt x="682" y="1506"/>
                  </a:cubicBezTo>
                  <a:cubicBezTo>
                    <a:pt x="689" y="1506"/>
                    <a:pt x="695" y="1504"/>
                    <a:pt x="703" y="1500"/>
                  </a:cubicBezTo>
                  <a:cubicBezTo>
                    <a:pt x="691" y="1488"/>
                    <a:pt x="679" y="1480"/>
                    <a:pt x="666" y="1480"/>
                  </a:cubicBezTo>
                  <a:cubicBezTo>
                    <a:pt x="661" y="1480"/>
                    <a:pt x="656" y="1481"/>
                    <a:pt x="651" y="1483"/>
                  </a:cubicBezTo>
                  <a:cubicBezTo>
                    <a:pt x="635" y="1475"/>
                    <a:pt x="627" y="1457"/>
                    <a:pt x="643" y="1440"/>
                  </a:cubicBezTo>
                  <a:cubicBezTo>
                    <a:pt x="665" y="1433"/>
                    <a:pt x="685" y="1421"/>
                    <a:pt x="711" y="1421"/>
                  </a:cubicBezTo>
                  <a:cubicBezTo>
                    <a:pt x="717" y="1421"/>
                    <a:pt x="723" y="1422"/>
                    <a:pt x="730" y="1424"/>
                  </a:cubicBezTo>
                  <a:cubicBezTo>
                    <a:pt x="730" y="1432"/>
                    <a:pt x="722" y="1448"/>
                    <a:pt x="722" y="1467"/>
                  </a:cubicBezTo>
                  <a:cubicBezTo>
                    <a:pt x="738" y="1467"/>
                    <a:pt x="755" y="1467"/>
                    <a:pt x="773" y="1475"/>
                  </a:cubicBezTo>
                  <a:cubicBezTo>
                    <a:pt x="773" y="1482"/>
                    <a:pt x="766" y="1494"/>
                    <a:pt x="774" y="1494"/>
                  </a:cubicBezTo>
                  <a:cubicBezTo>
                    <a:pt x="775" y="1494"/>
                    <a:pt x="778" y="1493"/>
                    <a:pt x="781" y="1492"/>
                  </a:cubicBezTo>
                  <a:cubicBezTo>
                    <a:pt x="806" y="1492"/>
                    <a:pt x="825" y="1483"/>
                    <a:pt x="849" y="1475"/>
                  </a:cubicBezTo>
                  <a:cubicBezTo>
                    <a:pt x="849" y="1475"/>
                    <a:pt x="849" y="1483"/>
                    <a:pt x="858" y="1483"/>
                  </a:cubicBezTo>
                  <a:cubicBezTo>
                    <a:pt x="849" y="1500"/>
                    <a:pt x="841" y="1518"/>
                    <a:pt x="849" y="1535"/>
                  </a:cubicBezTo>
                  <a:cubicBezTo>
                    <a:pt x="909" y="1535"/>
                    <a:pt x="961" y="1535"/>
                    <a:pt x="1012" y="1527"/>
                  </a:cubicBezTo>
                  <a:cubicBezTo>
                    <a:pt x="1072" y="1518"/>
                    <a:pt x="1099" y="1467"/>
                    <a:pt x="1064" y="1405"/>
                  </a:cubicBezTo>
                  <a:cubicBezTo>
                    <a:pt x="1047" y="1380"/>
                    <a:pt x="1031" y="1364"/>
                    <a:pt x="1012" y="1337"/>
                  </a:cubicBezTo>
                  <a:cubicBezTo>
                    <a:pt x="1020" y="1302"/>
                    <a:pt x="988" y="1285"/>
                    <a:pt x="979" y="1261"/>
                  </a:cubicBezTo>
                  <a:cubicBezTo>
                    <a:pt x="969" y="1166"/>
                    <a:pt x="944" y="1079"/>
                    <a:pt x="901" y="1003"/>
                  </a:cubicBezTo>
                  <a:cubicBezTo>
                    <a:pt x="866" y="925"/>
                    <a:pt x="825" y="848"/>
                    <a:pt x="798" y="762"/>
                  </a:cubicBezTo>
                  <a:cubicBezTo>
                    <a:pt x="806" y="762"/>
                    <a:pt x="806" y="754"/>
                    <a:pt x="798" y="745"/>
                  </a:cubicBezTo>
                  <a:lnTo>
                    <a:pt x="798" y="607"/>
                  </a:lnTo>
                  <a:cubicBezTo>
                    <a:pt x="806" y="539"/>
                    <a:pt x="790" y="477"/>
                    <a:pt x="755" y="418"/>
                  </a:cubicBezTo>
                  <a:cubicBezTo>
                    <a:pt x="755" y="426"/>
                    <a:pt x="746" y="426"/>
                    <a:pt x="746" y="426"/>
                  </a:cubicBezTo>
                  <a:cubicBezTo>
                    <a:pt x="746" y="418"/>
                    <a:pt x="746" y="418"/>
                    <a:pt x="755" y="418"/>
                  </a:cubicBezTo>
                  <a:cubicBezTo>
                    <a:pt x="722" y="341"/>
                    <a:pt x="730" y="255"/>
                    <a:pt x="773" y="179"/>
                  </a:cubicBezTo>
                  <a:cubicBezTo>
                    <a:pt x="790" y="152"/>
                    <a:pt x="798" y="117"/>
                    <a:pt x="773" y="84"/>
                  </a:cubicBezTo>
                  <a:cubicBezTo>
                    <a:pt x="773" y="84"/>
                    <a:pt x="773" y="75"/>
                    <a:pt x="763" y="65"/>
                  </a:cubicBezTo>
                  <a:cubicBezTo>
                    <a:pt x="741" y="20"/>
                    <a:pt x="725" y="1"/>
                    <a:pt x="689" y="1"/>
                  </a:cubicBezTo>
                  <a:close/>
                </a:path>
              </a:pathLst>
            </a:custGeom>
            <a:solidFill>
              <a:srgbClr val="3B5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3"/>
            <p:cNvSpPr/>
            <p:nvPr/>
          </p:nvSpPr>
          <p:spPr>
            <a:xfrm>
              <a:off x="2316300" y="3797075"/>
              <a:ext cx="5850" cy="2350"/>
            </a:xfrm>
            <a:custGeom>
              <a:avLst/>
              <a:gdLst/>
              <a:ahLst/>
              <a:cxnLst/>
              <a:rect l="l" t="t" r="r" b="b"/>
              <a:pathLst>
                <a:path w="234" h="94" extrusionOk="0">
                  <a:moveTo>
                    <a:pt x="95" y="1"/>
                  </a:moveTo>
                  <a:lnTo>
                    <a:pt x="95" y="1"/>
                  </a:lnTo>
                  <a:cubicBezTo>
                    <a:pt x="60" y="17"/>
                    <a:pt x="27" y="17"/>
                    <a:pt x="0" y="53"/>
                  </a:cubicBezTo>
                  <a:cubicBezTo>
                    <a:pt x="44" y="77"/>
                    <a:pt x="79" y="94"/>
                    <a:pt x="130" y="94"/>
                  </a:cubicBezTo>
                  <a:cubicBezTo>
                    <a:pt x="139" y="94"/>
                    <a:pt x="155" y="94"/>
                    <a:pt x="171" y="85"/>
                  </a:cubicBezTo>
                  <a:lnTo>
                    <a:pt x="182" y="85"/>
                  </a:lnTo>
                  <a:cubicBezTo>
                    <a:pt x="193" y="85"/>
                    <a:pt x="204" y="94"/>
                    <a:pt x="212" y="94"/>
                  </a:cubicBezTo>
                  <a:cubicBezTo>
                    <a:pt x="217" y="94"/>
                    <a:pt x="220" y="92"/>
                    <a:pt x="223" y="85"/>
                  </a:cubicBezTo>
                  <a:cubicBezTo>
                    <a:pt x="233" y="77"/>
                    <a:pt x="233" y="69"/>
                    <a:pt x="223" y="61"/>
                  </a:cubicBezTo>
                  <a:cubicBezTo>
                    <a:pt x="221" y="58"/>
                    <a:pt x="217" y="57"/>
                    <a:pt x="214" y="57"/>
                  </a:cubicBezTo>
                  <a:cubicBezTo>
                    <a:pt x="205" y="57"/>
                    <a:pt x="193" y="63"/>
                    <a:pt x="182" y="69"/>
                  </a:cubicBezTo>
                  <a:lnTo>
                    <a:pt x="147" y="69"/>
                  </a:lnTo>
                  <a:cubicBezTo>
                    <a:pt x="144" y="53"/>
                    <a:pt x="137" y="49"/>
                    <a:pt x="130" y="49"/>
                  </a:cubicBezTo>
                  <a:cubicBezTo>
                    <a:pt x="120" y="49"/>
                    <a:pt x="109" y="56"/>
                    <a:pt x="102" y="56"/>
                  </a:cubicBezTo>
                  <a:cubicBezTo>
                    <a:pt x="99" y="56"/>
                    <a:pt x="97" y="55"/>
                    <a:pt x="95" y="53"/>
                  </a:cubicBezTo>
                  <a:cubicBezTo>
                    <a:pt x="87" y="34"/>
                    <a:pt x="112" y="17"/>
                    <a:pt x="95" y="1"/>
                  </a:cubicBezTo>
                  <a:close/>
                </a:path>
              </a:pathLst>
            </a:custGeom>
            <a:solidFill>
              <a:srgbClr val="3B5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3"/>
            <p:cNvSpPr/>
            <p:nvPr/>
          </p:nvSpPr>
          <p:spPr>
            <a:xfrm>
              <a:off x="2325725" y="3795125"/>
              <a:ext cx="275" cy="225"/>
            </a:xfrm>
            <a:custGeom>
              <a:avLst/>
              <a:gdLst/>
              <a:ahLst/>
              <a:cxnLst/>
              <a:rect l="l" t="t" r="r" b="b"/>
              <a:pathLst>
                <a:path w="11" h="9" extrusionOk="0">
                  <a:moveTo>
                    <a:pt x="1" y="1"/>
                  </a:moveTo>
                  <a:lnTo>
                    <a:pt x="11" y="9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3B5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3"/>
            <p:cNvSpPr/>
            <p:nvPr/>
          </p:nvSpPr>
          <p:spPr>
            <a:xfrm>
              <a:off x="2325100" y="3794250"/>
              <a:ext cx="25" cy="275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B5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3"/>
            <p:cNvSpPr/>
            <p:nvPr/>
          </p:nvSpPr>
          <p:spPr>
            <a:xfrm>
              <a:off x="2325325" y="3809300"/>
              <a:ext cx="26875" cy="43075"/>
            </a:xfrm>
            <a:custGeom>
              <a:avLst/>
              <a:gdLst/>
              <a:ahLst/>
              <a:cxnLst/>
              <a:rect l="l" t="t" r="r" b="b"/>
              <a:pathLst>
                <a:path w="1075" h="1723" extrusionOk="0">
                  <a:moveTo>
                    <a:pt x="215" y="473"/>
                  </a:moveTo>
                  <a:cubicBezTo>
                    <a:pt x="217" y="475"/>
                    <a:pt x="219" y="478"/>
                    <a:pt x="220" y="481"/>
                  </a:cubicBezTo>
                  <a:lnTo>
                    <a:pt x="215" y="481"/>
                  </a:lnTo>
                  <a:cubicBezTo>
                    <a:pt x="213" y="483"/>
                    <a:pt x="211" y="484"/>
                    <a:pt x="210" y="484"/>
                  </a:cubicBezTo>
                  <a:cubicBezTo>
                    <a:pt x="207" y="484"/>
                    <a:pt x="208" y="473"/>
                    <a:pt x="215" y="473"/>
                  </a:cubicBezTo>
                  <a:close/>
                  <a:moveTo>
                    <a:pt x="963" y="1625"/>
                  </a:moveTo>
                  <a:lnTo>
                    <a:pt x="971" y="1633"/>
                  </a:lnTo>
                  <a:lnTo>
                    <a:pt x="963" y="1633"/>
                  </a:lnTo>
                  <a:lnTo>
                    <a:pt x="963" y="1625"/>
                  </a:lnTo>
                  <a:close/>
                  <a:moveTo>
                    <a:pt x="147" y="1"/>
                  </a:moveTo>
                  <a:cubicBezTo>
                    <a:pt x="130" y="1"/>
                    <a:pt x="130" y="27"/>
                    <a:pt x="138" y="36"/>
                  </a:cubicBezTo>
                  <a:cubicBezTo>
                    <a:pt x="103" y="139"/>
                    <a:pt x="103" y="250"/>
                    <a:pt x="103" y="353"/>
                  </a:cubicBezTo>
                  <a:cubicBezTo>
                    <a:pt x="103" y="370"/>
                    <a:pt x="95" y="378"/>
                    <a:pt x="95" y="388"/>
                  </a:cubicBezTo>
                  <a:lnTo>
                    <a:pt x="95" y="421"/>
                  </a:lnTo>
                  <a:lnTo>
                    <a:pt x="95" y="491"/>
                  </a:lnTo>
                  <a:cubicBezTo>
                    <a:pt x="87" y="551"/>
                    <a:pt x="78" y="611"/>
                    <a:pt x="87" y="670"/>
                  </a:cubicBezTo>
                  <a:cubicBezTo>
                    <a:pt x="87" y="774"/>
                    <a:pt x="68" y="868"/>
                    <a:pt x="68" y="971"/>
                  </a:cubicBezTo>
                  <a:cubicBezTo>
                    <a:pt x="68" y="980"/>
                    <a:pt x="60" y="988"/>
                    <a:pt x="68" y="1007"/>
                  </a:cubicBezTo>
                  <a:cubicBezTo>
                    <a:pt x="60" y="1031"/>
                    <a:pt x="60" y="1058"/>
                    <a:pt x="60" y="1083"/>
                  </a:cubicBezTo>
                  <a:cubicBezTo>
                    <a:pt x="53" y="1089"/>
                    <a:pt x="52" y="1102"/>
                    <a:pt x="44" y="1102"/>
                  </a:cubicBezTo>
                  <a:cubicBezTo>
                    <a:pt x="41" y="1102"/>
                    <a:pt x="39" y="1101"/>
                    <a:pt x="35" y="1099"/>
                  </a:cubicBezTo>
                  <a:cubicBezTo>
                    <a:pt x="35" y="1091"/>
                    <a:pt x="35" y="1075"/>
                    <a:pt x="27" y="1058"/>
                  </a:cubicBezTo>
                  <a:cubicBezTo>
                    <a:pt x="27" y="1048"/>
                    <a:pt x="17" y="1031"/>
                    <a:pt x="8" y="1023"/>
                  </a:cubicBezTo>
                  <a:cubicBezTo>
                    <a:pt x="8" y="1031"/>
                    <a:pt x="0" y="1039"/>
                    <a:pt x="8" y="1058"/>
                  </a:cubicBezTo>
                  <a:cubicBezTo>
                    <a:pt x="8" y="1075"/>
                    <a:pt x="0" y="1091"/>
                    <a:pt x="17" y="1110"/>
                  </a:cubicBezTo>
                  <a:cubicBezTo>
                    <a:pt x="17" y="1134"/>
                    <a:pt x="8" y="1161"/>
                    <a:pt x="27" y="1186"/>
                  </a:cubicBezTo>
                  <a:cubicBezTo>
                    <a:pt x="17" y="1221"/>
                    <a:pt x="27" y="1254"/>
                    <a:pt x="52" y="1281"/>
                  </a:cubicBezTo>
                  <a:cubicBezTo>
                    <a:pt x="52" y="1297"/>
                    <a:pt x="52" y="1316"/>
                    <a:pt x="60" y="1324"/>
                  </a:cubicBezTo>
                  <a:lnTo>
                    <a:pt x="68" y="1324"/>
                  </a:lnTo>
                  <a:cubicBezTo>
                    <a:pt x="68" y="1349"/>
                    <a:pt x="78" y="1375"/>
                    <a:pt x="95" y="1392"/>
                  </a:cubicBezTo>
                  <a:cubicBezTo>
                    <a:pt x="95" y="1419"/>
                    <a:pt x="111" y="1435"/>
                    <a:pt x="120" y="1460"/>
                  </a:cubicBezTo>
                  <a:cubicBezTo>
                    <a:pt x="120" y="1487"/>
                    <a:pt x="138" y="1503"/>
                    <a:pt x="147" y="1530"/>
                  </a:cubicBezTo>
                  <a:cubicBezTo>
                    <a:pt x="155" y="1530"/>
                    <a:pt x="163" y="1522"/>
                    <a:pt x="171" y="1522"/>
                  </a:cubicBezTo>
                  <a:cubicBezTo>
                    <a:pt x="163" y="1495"/>
                    <a:pt x="163" y="1479"/>
                    <a:pt x="138" y="1452"/>
                  </a:cubicBezTo>
                  <a:cubicBezTo>
                    <a:pt x="138" y="1435"/>
                    <a:pt x="130" y="1408"/>
                    <a:pt x="120" y="1384"/>
                  </a:cubicBezTo>
                  <a:cubicBezTo>
                    <a:pt x="120" y="1367"/>
                    <a:pt x="103" y="1349"/>
                    <a:pt x="103" y="1332"/>
                  </a:cubicBezTo>
                  <a:cubicBezTo>
                    <a:pt x="111" y="1332"/>
                    <a:pt x="120" y="1332"/>
                    <a:pt x="138" y="1324"/>
                  </a:cubicBezTo>
                  <a:cubicBezTo>
                    <a:pt x="155" y="1340"/>
                    <a:pt x="155" y="1367"/>
                    <a:pt x="171" y="1392"/>
                  </a:cubicBezTo>
                  <a:cubicBezTo>
                    <a:pt x="171" y="1408"/>
                    <a:pt x="182" y="1435"/>
                    <a:pt x="198" y="1452"/>
                  </a:cubicBezTo>
                  <a:cubicBezTo>
                    <a:pt x="215" y="1512"/>
                    <a:pt x="233" y="1563"/>
                    <a:pt x="274" y="1615"/>
                  </a:cubicBezTo>
                  <a:cubicBezTo>
                    <a:pt x="274" y="1633"/>
                    <a:pt x="285" y="1641"/>
                    <a:pt x="293" y="1641"/>
                  </a:cubicBezTo>
                  <a:lnTo>
                    <a:pt x="301" y="1641"/>
                  </a:lnTo>
                  <a:cubicBezTo>
                    <a:pt x="301" y="1650"/>
                    <a:pt x="301" y="1650"/>
                    <a:pt x="309" y="1650"/>
                  </a:cubicBezTo>
                  <a:cubicBezTo>
                    <a:pt x="313" y="1654"/>
                    <a:pt x="318" y="1656"/>
                    <a:pt x="323" y="1656"/>
                  </a:cubicBezTo>
                  <a:cubicBezTo>
                    <a:pt x="328" y="1656"/>
                    <a:pt x="335" y="1654"/>
                    <a:pt x="344" y="1650"/>
                  </a:cubicBezTo>
                  <a:cubicBezTo>
                    <a:pt x="532" y="1685"/>
                    <a:pt x="730" y="1685"/>
                    <a:pt x="920" y="1709"/>
                  </a:cubicBezTo>
                  <a:cubicBezTo>
                    <a:pt x="956" y="1715"/>
                    <a:pt x="992" y="1722"/>
                    <a:pt x="1028" y="1722"/>
                  </a:cubicBezTo>
                  <a:cubicBezTo>
                    <a:pt x="1043" y="1722"/>
                    <a:pt x="1059" y="1721"/>
                    <a:pt x="1074" y="1718"/>
                  </a:cubicBezTo>
                  <a:cubicBezTo>
                    <a:pt x="1031" y="1650"/>
                    <a:pt x="996" y="1590"/>
                    <a:pt x="955" y="1530"/>
                  </a:cubicBezTo>
                  <a:cubicBezTo>
                    <a:pt x="903" y="1444"/>
                    <a:pt x="852" y="1349"/>
                    <a:pt x="808" y="1264"/>
                  </a:cubicBezTo>
                  <a:cubicBezTo>
                    <a:pt x="800" y="1237"/>
                    <a:pt x="790" y="1213"/>
                    <a:pt x="773" y="1186"/>
                  </a:cubicBezTo>
                  <a:cubicBezTo>
                    <a:pt x="748" y="1134"/>
                    <a:pt x="722" y="1075"/>
                    <a:pt x="697" y="1015"/>
                  </a:cubicBezTo>
                  <a:cubicBezTo>
                    <a:pt x="687" y="963"/>
                    <a:pt x="670" y="912"/>
                    <a:pt x="645" y="860"/>
                  </a:cubicBezTo>
                  <a:cubicBezTo>
                    <a:pt x="635" y="817"/>
                    <a:pt x="627" y="774"/>
                    <a:pt x="619" y="730"/>
                  </a:cubicBezTo>
                  <a:cubicBezTo>
                    <a:pt x="610" y="670"/>
                    <a:pt x="610" y="611"/>
                    <a:pt x="602" y="551"/>
                  </a:cubicBezTo>
                  <a:cubicBezTo>
                    <a:pt x="610" y="532"/>
                    <a:pt x="610" y="508"/>
                    <a:pt x="602" y="481"/>
                  </a:cubicBezTo>
                  <a:cubicBezTo>
                    <a:pt x="619" y="405"/>
                    <a:pt x="627" y="318"/>
                    <a:pt x="645" y="233"/>
                  </a:cubicBezTo>
                  <a:cubicBezTo>
                    <a:pt x="645" y="198"/>
                    <a:pt x="635" y="155"/>
                    <a:pt x="635" y="120"/>
                  </a:cubicBezTo>
                  <a:cubicBezTo>
                    <a:pt x="645" y="95"/>
                    <a:pt x="645" y="79"/>
                    <a:pt x="654" y="60"/>
                  </a:cubicBezTo>
                  <a:cubicBezTo>
                    <a:pt x="645" y="60"/>
                    <a:pt x="645" y="60"/>
                    <a:pt x="645" y="52"/>
                  </a:cubicBezTo>
                  <a:cubicBezTo>
                    <a:pt x="635" y="69"/>
                    <a:pt x="627" y="87"/>
                    <a:pt x="619" y="104"/>
                  </a:cubicBezTo>
                  <a:cubicBezTo>
                    <a:pt x="602" y="120"/>
                    <a:pt x="594" y="139"/>
                    <a:pt x="575" y="163"/>
                  </a:cubicBezTo>
                  <a:lnTo>
                    <a:pt x="567" y="155"/>
                  </a:lnTo>
                  <a:cubicBezTo>
                    <a:pt x="567" y="147"/>
                    <a:pt x="567" y="147"/>
                    <a:pt x="559" y="139"/>
                  </a:cubicBezTo>
                  <a:cubicBezTo>
                    <a:pt x="565" y="124"/>
                    <a:pt x="571" y="106"/>
                    <a:pt x="559" y="106"/>
                  </a:cubicBezTo>
                  <a:cubicBezTo>
                    <a:pt x="555" y="106"/>
                    <a:pt x="550" y="108"/>
                    <a:pt x="542" y="112"/>
                  </a:cubicBezTo>
                  <a:cubicBezTo>
                    <a:pt x="539" y="115"/>
                    <a:pt x="536" y="116"/>
                    <a:pt x="533" y="116"/>
                  </a:cubicBezTo>
                  <a:cubicBezTo>
                    <a:pt x="527" y="116"/>
                    <a:pt x="524" y="112"/>
                    <a:pt x="524" y="112"/>
                  </a:cubicBezTo>
                  <a:lnTo>
                    <a:pt x="524" y="87"/>
                  </a:lnTo>
                  <a:lnTo>
                    <a:pt x="524" y="69"/>
                  </a:lnTo>
                  <a:cubicBezTo>
                    <a:pt x="532" y="52"/>
                    <a:pt x="542" y="36"/>
                    <a:pt x="532" y="9"/>
                  </a:cubicBezTo>
                  <a:lnTo>
                    <a:pt x="532" y="9"/>
                  </a:lnTo>
                  <a:cubicBezTo>
                    <a:pt x="515" y="27"/>
                    <a:pt x="507" y="36"/>
                    <a:pt x="507" y="52"/>
                  </a:cubicBezTo>
                  <a:cubicBezTo>
                    <a:pt x="499" y="60"/>
                    <a:pt x="499" y="69"/>
                    <a:pt x="491" y="79"/>
                  </a:cubicBezTo>
                  <a:cubicBezTo>
                    <a:pt x="480" y="104"/>
                    <a:pt x="464" y="120"/>
                    <a:pt x="472" y="139"/>
                  </a:cubicBezTo>
                  <a:lnTo>
                    <a:pt x="464" y="147"/>
                  </a:lnTo>
                  <a:lnTo>
                    <a:pt x="464" y="155"/>
                  </a:lnTo>
                  <a:cubicBezTo>
                    <a:pt x="447" y="172"/>
                    <a:pt x="439" y="198"/>
                    <a:pt x="447" y="223"/>
                  </a:cubicBezTo>
                  <a:cubicBezTo>
                    <a:pt x="412" y="310"/>
                    <a:pt x="388" y="405"/>
                    <a:pt x="377" y="499"/>
                  </a:cubicBezTo>
                  <a:cubicBezTo>
                    <a:pt x="369" y="499"/>
                    <a:pt x="369" y="508"/>
                    <a:pt x="369" y="508"/>
                  </a:cubicBezTo>
                  <a:cubicBezTo>
                    <a:pt x="361" y="516"/>
                    <a:pt x="361" y="532"/>
                    <a:pt x="361" y="543"/>
                  </a:cubicBezTo>
                  <a:cubicBezTo>
                    <a:pt x="353" y="559"/>
                    <a:pt x="353" y="576"/>
                    <a:pt x="353" y="594"/>
                  </a:cubicBezTo>
                  <a:lnTo>
                    <a:pt x="353" y="602"/>
                  </a:lnTo>
                  <a:cubicBezTo>
                    <a:pt x="344" y="611"/>
                    <a:pt x="336" y="627"/>
                    <a:pt x="344" y="646"/>
                  </a:cubicBezTo>
                  <a:cubicBezTo>
                    <a:pt x="339" y="651"/>
                    <a:pt x="333" y="653"/>
                    <a:pt x="328" y="653"/>
                  </a:cubicBezTo>
                  <a:cubicBezTo>
                    <a:pt x="317" y="653"/>
                    <a:pt x="307" y="643"/>
                    <a:pt x="301" y="635"/>
                  </a:cubicBezTo>
                  <a:cubicBezTo>
                    <a:pt x="293" y="627"/>
                    <a:pt x="293" y="627"/>
                    <a:pt x="293" y="619"/>
                  </a:cubicBezTo>
                  <a:cubicBezTo>
                    <a:pt x="285" y="576"/>
                    <a:pt x="274" y="532"/>
                    <a:pt x="266" y="499"/>
                  </a:cubicBezTo>
                  <a:cubicBezTo>
                    <a:pt x="266" y="491"/>
                    <a:pt x="266" y="491"/>
                    <a:pt x="258" y="481"/>
                  </a:cubicBezTo>
                  <a:cubicBezTo>
                    <a:pt x="266" y="473"/>
                    <a:pt x="266" y="464"/>
                    <a:pt x="258" y="464"/>
                  </a:cubicBezTo>
                  <a:cubicBezTo>
                    <a:pt x="266" y="448"/>
                    <a:pt x="266" y="440"/>
                    <a:pt x="258" y="429"/>
                  </a:cubicBezTo>
                  <a:cubicBezTo>
                    <a:pt x="266" y="413"/>
                    <a:pt x="266" y="388"/>
                    <a:pt x="258" y="370"/>
                  </a:cubicBezTo>
                  <a:cubicBezTo>
                    <a:pt x="266" y="370"/>
                    <a:pt x="266" y="361"/>
                    <a:pt x="258" y="361"/>
                  </a:cubicBezTo>
                  <a:cubicBezTo>
                    <a:pt x="266" y="353"/>
                    <a:pt x="266" y="345"/>
                    <a:pt x="258" y="345"/>
                  </a:cubicBezTo>
                  <a:cubicBezTo>
                    <a:pt x="266" y="326"/>
                    <a:pt x="266" y="318"/>
                    <a:pt x="266" y="310"/>
                  </a:cubicBezTo>
                  <a:lnTo>
                    <a:pt x="266" y="293"/>
                  </a:lnTo>
                  <a:lnTo>
                    <a:pt x="266" y="275"/>
                  </a:lnTo>
                  <a:cubicBezTo>
                    <a:pt x="266" y="266"/>
                    <a:pt x="274" y="250"/>
                    <a:pt x="266" y="242"/>
                  </a:cubicBezTo>
                  <a:lnTo>
                    <a:pt x="266" y="233"/>
                  </a:lnTo>
                  <a:cubicBezTo>
                    <a:pt x="274" y="172"/>
                    <a:pt x="285" y="120"/>
                    <a:pt x="274" y="60"/>
                  </a:cubicBezTo>
                  <a:cubicBezTo>
                    <a:pt x="293" y="44"/>
                    <a:pt x="293" y="27"/>
                    <a:pt x="285" y="1"/>
                  </a:cubicBezTo>
                  <a:lnTo>
                    <a:pt x="285" y="1"/>
                  </a:lnTo>
                  <a:cubicBezTo>
                    <a:pt x="258" y="36"/>
                    <a:pt x="233" y="60"/>
                    <a:pt x="241" y="95"/>
                  </a:cubicBezTo>
                  <a:cubicBezTo>
                    <a:pt x="223" y="139"/>
                    <a:pt x="206" y="172"/>
                    <a:pt x="206" y="215"/>
                  </a:cubicBezTo>
                  <a:lnTo>
                    <a:pt x="206" y="223"/>
                  </a:lnTo>
                  <a:cubicBezTo>
                    <a:pt x="198" y="242"/>
                    <a:pt x="198" y="250"/>
                    <a:pt x="198" y="258"/>
                  </a:cubicBezTo>
                  <a:cubicBezTo>
                    <a:pt x="190" y="293"/>
                    <a:pt x="182" y="318"/>
                    <a:pt x="182" y="353"/>
                  </a:cubicBezTo>
                  <a:cubicBezTo>
                    <a:pt x="163" y="396"/>
                    <a:pt x="155" y="448"/>
                    <a:pt x="155" y="491"/>
                  </a:cubicBezTo>
                  <a:cubicBezTo>
                    <a:pt x="147" y="508"/>
                    <a:pt x="138" y="524"/>
                    <a:pt x="147" y="543"/>
                  </a:cubicBezTo>
                  <a:cubicBezTo>
                    <a:pt x="138" y="567"/>
                    <a:pt x="130" y="594"/>
                    <a:pt x="120" y="619"/>
                  </a:cubicBezTo>
                  <a:cubicBezTo>
                    <a:pt x="117" y="621"/>
                    <a:pt x="114" y="621"/>
                    <a:pt x="112" y="621"/>
                  </a:cubicBezTo>
                  <a:cubicBezTo>
                    <a:pt x="103" y="621"/>
                    <a:pt x="103" y="609"/>
                    <a:pt x="103" y="602"/>
                  </a:cubicBezTo>
                  <a:lnTo>
                    <a:pt x="103" y="499"/>
                  </a:lnTo>
                  <a:cubicBezTo>
                    <a:pt x="111" y="473"/>
                    <a:pt x="111" y="456"/>
                    <a:pt x="111" y="429"/>
                  </a:cubicBezTo>
                  <a:cubicBezTo>
                    <a:pt x="120" y="413"/>
                    <a:pt x="120" y="396"/>
                    <a:pt x="120" y="378"/>
                  </a:cubicBezTo>
                  <a:cubicBezTo>
                    <a:pt x="120" y="370"/>
                    <a:pt x="130" y="361"/>
                    <a:pt x="120" y="345"/>
                  </a:cubicBezTo>
                  <a:cubicBezTo>
                    <a:pt x="130" y="242"/>
                    <a:pt x="147" y="139"/>
                    <a:pt x="155" y="36"/>
                  </a:cubicBezTo>
                  <a:cubicBezTo>
                    <a:pt x="163" y="17"/>
                    <a:pt x="163" y="1"/>
                    <a:pt x="147" y="1"/>
                  </a:cubicBezTo>
                  <a:close/>
                </a:path>
              </a:pathLst>
            </a:custGeom>
            <a:solidFill>
              <a:srgbClr val="3B5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3"/>
            <p:cNvSpPr/>
            <p:nvPr/>
          </p:nvSpPr>
          <p:spPr>
            <a:xfrm>
              <a:off x="2349375" y="3757400"/>
              <a:ext cx="34625" cy="34375"/>
            </a:xfrm>
            <a:custGeom>
              <a:avLst/>
              <a:gdLst/>
              <a:ahLst/>
              <a:cxnLst/>
              <a:rect l="l" t="t" r="r" b="b"/>
              <a:pathLst>
                <a:path w="1385" h="1375" extrusionOk="0">
                  <a:moveTo>
                    <a:pt x="885" y="23"/>
                  </a:moveTo>
                  <a:cubicBezTo>
                    <a:pt x="885" y="32"/>
                    <a:pt x="877" y="42"/>
                    <a:pt x="877" y="42"/>
                  </a:cubicBezTo>
                  <a:cubicBezTo>
                    <a:pt x="877" y="42"/>
                    <a:pt x="877" y="32"/>
                    <a:pt x="885" y="23"/>
                  </a:cubicBezTo>
                  <a:close/>
                  <a:moveTo>
                    <a:pt x="1229" y="265"/>
                  </a:moveTo>
                  <a:lnTo>
                    <a:pt x="1238" y="273"/>
                  </a:lnTo>
                  <a:lnTo>
                    <a:pt x="1229" y="273"/>
                  </a:lnTo>
                  <a:lnTo>
                    <a:pt x="1229" y="265"/>
                  </a:lnTo>
                  <a:close/>
                  <a:moveTo>
                    <a:pt x="343" y="625"/>
                  </a:moveTo>
                  <a:lnTo>
                    <a:pt x="343" y="634"/>
                  </a:lnTo>
                  <a:lnTo>
                    <a:pt x="335" y="625"/>
                  </a:lnTo>
                  <a:close/>
                  <a:moveTo>
                    <a:pt x="714" y="693"/>
                  </a:moveTo>
                  <a:cubicBezTo>
                    <a:pt x="714" y="702"/>
                    <a:pt x="704" y="702"/>
                    <a:pt x="696" y="702"/>
                  </a:cubicBezTo>
                  <a:cubicBezTo>
                    <a:pt x="696" y="693"/>
                    <a:pt x="687" y="693"/>
                    <a:pt x="687" y="693"/>
                  </a:cubicBezTo>
                  <a:close/>
                  <a:moveTo>
                    <a:pt x="628" y="866"/>
                  </a:moveTo>
                  <a:lnTo>
                    <a:pt x="628" y="866"/>
                  </a:lnTo>
                  <a:cubicBezTo>
                    <a:pt x="636" y="875"/>
                    <a:pt x="636" y="875"/>
                    <a:pt x="644" y="875"/>
                  </a:cubicBezTo>
                  <a:cubicBezTo>
                    <a:pt x="636" y="875"/>
                    <a:pt x="628" y="875"/>
                    <a:pt x="628" y="866"/>
                  </a:cubicBezTo>
                  <a:close/>
                  <a:moveTo>
                    <a:pt x="829" y="0"/>
                  </a:moveTo>
                  <a:cubicBezTo>
                    <a:pt x="793" y="0"/>
                    <a:pt x="758" y="20"/>
                    <a:pt x="722" y="32"/>
                  </a:cubicBezTo>
                  <a:cubicBezTo>
                    <a:pt x="747" y="102"/>
                    <a:pt x="747" y="102"/>
                    <a:pt x="679" y="118"/>
                  </a:cubicBezTo>
                  <a:cubicBezTo>
                    <a:pt x="652" y="110"/>
                    <a:pt x="628" y="102"/>
                    <a:pt x="601" y="102"/>
                  </a:cubicBezTo>
                  <a:cubicBezTo>
                    <a:pt x="592" y="102"/>
                    <a:pt x="584" y="93"/>
                    <a:pt x="584" y="93"/>
                  </a:cubicBezTo>
                  <a:cubicBezTo>
                    <a:pt x="572" y="86"/>
                    <a:pt x="560" y="80"/>
                    <a:pt x="547" y="80"/>
                  </a:cubicBezTo>
                  <a:cubicBezTo>
                    <a:pt x="542" y="80"/>
                    <a:pt x="537" y="81"/>
                    <a:pt x="533" y="83"/>
                  </a:cubicBezTo>
                  <a:cubicBezTo>
                    <a:pt x="502" y="73"/>
                    <a:pt x="477" y="68"/>
                    <a:pt x="457" y="68"/>
                  </a:cubicBezTo>
                  <a:cubicBezTo>
                    <a:pt x="410" y="68"/>
                    <a:pt x="387" y="98"/>
                    <a:pt x="370" y="170"/>
                  </a:cubicBezTo>
                  <a:lnTo>
                    <a:pt x="370" y="197"/>
                  </a:lnTo>
                  <a:cubicBezTo>
                    <a:pt x="362" y="213"/>
                    <a:pt x="362" y="221"/>
                    <a:pt x="353" y="238"/>
                  </a:cubicBezTo>
                  <a:cubicBezTo>
                    <a:pt x="291" y="273"/>
                    <a:pt x="250" y="341"/>
                    <a:pt x="180" y="384"/>
                  </a:cubicBezTo>
                  <a:cubicBezTo>
                    <a:pt x="180" y="384"/>
                    <a:pt x="172" y="392"/>
                    <a:pt x="172" y="403"/>
                  </a:cubicBezTo>
                  <a:cubicBezTo>
                    <a:pt x="147" y="427"/>
                    <a:pt x="137" y="454"/>
                    <a:pt x="129" y="487"/>
                  </a:cubicBezTo>
                  <a:cubicBezTo>
                    <a:pt x="112" y="514"/>
                    <a:pt x="104" y="539"/>
                    <a:pt x="96" y="574"/>
                  </a:cubicBezTo>
                  <a:cubicBezTo>
                    <a:pt x="77" y="617"/>
                    <a:pt x="69" y="669"/>
                    <a:pt x="44" y="702"/>
                  </a:cubicBezTo>
                  <a:cubicBezTo>
                    <a:pt x="9" y="745"/>
                    <a:pt x="9" y="788"/>
                    <a:pt x="34" y="831"/>
                  </a:cubicBezTo>
                  <a:cubicBezTo>
                    <a:pt x="61" y="875"/>
                    <a:pt x="77" y="918"/>
                    <a:pt x="17" y="951"/>
                  </a:cubicBezTo>
                  <a:cubicBezTo>
                    <a:pt x="9" y="951"/>
                    <a:pt x="9" y="970"/>
                    <a:pt x="9" y="978"/>
                  </a:cubicBezTo>
                  <a:cubicBezTo>
                    <a:pt x="1" y="994"/>
                    <a:pt x="1" y="1011"/>
                    <a:pt x="17" y="1038"/>
                  </a:cubicBezTo>
                  <a:cubicBezTo>
                    <a:pt x="34" y="1011"/>
                    <a:pt x="26" y="1003"/>
                    <a:pt x="17" y="986"/>
                  </a:cubicBezTo>
                  <a:cubicBezTo>
                    <a:pt x="23" y="974"/>
                    <a:pt x="29" y="965"/>
                    <a:pt x="39" y="965"/>
                  </a:cubicBezTo>
                  <a:cubicBezTo>
                    <a:pt x="43" y="965"/>
                    <a:pt x="47" y="967"/>
                    <a:pt x="52" y="970"/>
                  </a:cubicBezTo>
                  <a:cubicBezTo>
                    <a:pt x="69" y="986"/>
                    <a:pt x="96" y="1011"/>
                    <a:pt x="112" y="1029"/>
                  </a:cubicBezTo>
                  <a:cubicBezTo>
                    <a:pt x="112" y="1038"/>
                    <a:pt x="104" y="1046"/>
                    <a:pt x="104" y="1046"/>
                  </a:cubicBezTo>
                  <a:cubicBezTo>
                    <a:pt x="96" y="1044"/>
                    <a:pt x="89" y="1043"/>
                    <a:pt x="83" y="1043"/>
                  </a:cubicBezTo>
                  <a:cubicBezTo>
                    <a:pt x="63" y="1043"/>
                    <a:pt x="58" y="1054"/>
                    <a:pt x="77" y="1081"/>
                  </a:cubicBezTo>
                  <a:cubicBezTo>
                    <a:pt x="85" y="1089"/>
                    <a:pt x="77" y="1097"/>
                    <a:pt x="85" y="1106"/>
                  </a:cubicBezTo>
                  <a:cubicBezTo>
                    <a:pt x="77" y="1106"/>
                    <a:pt x="69" y="1106"/>
                    <a:pt x="61" y="1097"/>
                  </a:cubicBezTo>
                  <a:lnTo>
                    <a:pt x="61" y="1097"/>
                  </a:lnTo>
                  <a:cubicBezTo>
                    <a:pt x="61" y="1106"/>
                    <a:pt x="61" y="1114"/>
                    <a:pt x="69" y="1124"/>
                  </a:cubicBezTo>
                  <a:cubicBezTo>
                    <a:pt x="77" y="1149"/>
                    <a:pt x="120" y="1149"/>
                    <a:pt x="104" y="1184"/>
                  </a:cubicBezTo>
                  <a:cubicBezTo>
                    <a:pt x="85" y="1184"/>
                    <a:pt x="77" y="1184"/>
                    <a:pt x="69" y="1200"/>
                  </a:cubicBezTo>
                  <a:cubicBezTo>
                    <a:pt x="77" y="1244"/>
                    <a:pt x="112" y="1279"/>
                    <a:pt x="137" y="1320"/>
                  </a:cubicBezTo>
                  <a:cubicBezTo>
                    <a:pt x="137" y="1339"/>
                    <a:pt x="137" y="1347"/>
                    <a:pt x="147" y="1347"/>
                  </a:cubicBezTo>
                  <a:cubicBezTo>
                    <a:pt x="153" y="1359"/>
                    <a:pt x="159" y="1367"/>
                    <a:pt x="169" y="1367"/>
                  </a:cubicBezTo>
                  <a:cubicBezTo>
                    <a:pt x="172" y="1367"/>
                    <a:pt x="176" y="1365"/>
                    <a:pt x="180" y="1363"/>
                  </a:cubicBezTo>
                  <a:cubicBezTo>
                    <a:pt x="188" y="1372"/>
                    <a:pt x="199" y="1372"/>
                    <a:pt x="215" y="1372"/>
                  </a:cubicBezTo>
                  <a:cubicBezTo>
                    <a:pt x="220" y="1372"/>
                    <a:pt x="226" y="1374"/>
                    <a:pt x="233" y="1374"/>
                  </a:cubicBezTo>
                  <a:cubicBezTo>
                    <a:pt x="239" y="1374"/>
                    <a:pt x="245" y="1372"/>
                    <a:pt x="250" y="1363"/>
                  </a:cubicBezTo>
                  <a:cubicBezTo>
                    <a:pt x="275" y="1312"/>
                    <a:pt x="318" y="1260"/>
                    <a:pt x="353" y="1209"/>
                  </a:cubicBezTo>
                  <a:cubicBezTo>
                    <a:pt x="353" y="1200"/>
                    <a:pt x="362" y="1192"/>
                    <a:pt x="370" y="1184"/>
                  </a:cubicBezTo>
                  <a:cubicBezTo>
                    <a:pt x="413" y="1176"/>
                    <a:pt x="430" y="1141"/>
                    <a:pt x="456" y="1114"/>
                  </a:cubicBezTo>
                  <a:cubicBezTo>
                    <a:pt x="541" y="1046"/>
                    <a:pt x="592" y="951"/>
                    <a:pt x="663" y="866"/>
                  </a:cubicBezTo>
                  <a:cubicBezTo>
                    <a:pt x="714" y="823"/>
                    <a:pt x="774" y="780"/>
                    <a:pt x="834" y="745"/>
                  </a:cubicBezTo>
                  <a:cubicBezTo>
                    <a:pt x="842" y="745"/>
                    <a:pt x="842" y="745"/>
                    <a:pt x="850" y="737"/>
                  </a:cubicBezTo>
                  <a:lnTo>
                    <a:pt x="858" y="728"/>
                  </a:lnTo>
                  <a:cubicBezTo>
                    <a:pt x="920" y="720"/>
                    <a:pt x="961" y="685"/>
                    <a:pt x="997" y="642"/>
                  </a:cubicBezTo>
                  <a:cubicBezTo>
                    <a:pt x="1032" y="590"/>
                    <a:pt x="1083" y="547"/>
                    <a:pt x="1143" y="530"/>
                  </a:cubicBezTo>
                  <a:cubicBezTo>
                    <a:pt x="1156" y="528"/>
                    <a:pt x="1169" y="528"/>
                    <a:pt x="1181" y="528"/>
                  </a:cubicBezTo>
                  <a:cubicBezTo>
                    <a:pt x="1194" y="528"/>
                    <a:pt x="1207" y="528"/>
                    <a:pt x="1219" y="528"/>
                  </a:cubicBezTo>
                  <a:cubicBezTo>
                    <a:pt x="1244" y="528"/>
                    <a:pt x="1268" y="526"/>
                    <a:pt x="1289" y="514"/>
                  </a:cubicBezTo>
                  <a:cubicBezTo>
                    <a:pt x="1306" y="506"/>
                    <a:pt x="1314" y="495"/>
                    <a:pt x="1322" y="487"/>
                  </a:cubicBezTo>
                  <a:cubicBezTo>
                    <a:pt x="1384" y="403"/>
                    <a:pt x="1384" y="392"/>
                    <a:pt x="1314" y="316"/>
                  </a:cubicBezTo>
                  <a:cubicBezTo>
                    <a:pt x="1297" y="289"/>
                    <a:pt x="1281" y="273"/>
                    <a:pt x="1254" y="265"/>
                  </a:cubicBezTo>
                  <a:cubicBezTo>
                    <a:pt x="1246" y="238"/>
                    <a:pt x="1219" y="229"/>
                    <a:pt x="1194" y="213"/>
                  </a:cubicBezTo>
                  <a:lnTo>
                    <a:pt x="1186" y="213"/>
                  </a:lnTo>
                  <a:cubicBezTo>
                    <a:pt x="1126" y="153"/>
                    <a:pt x="1056" y="102"/>
                    <a:pt x="980" y="67"/>
                  </a:cubicBezTo>
                  <a:cubicBezTo>
                    <a:pt x="945" y="50"/>
                    <a:pt x="920" y="15"/>
                    <a:pt x="877" y="15"/>
                  </a:cubicBezTo>
                  <a:cubicBezTo>
                    <a:pt x="861" y="4"/>
                    <a:pt x="845" y="0"/>
                    <a:pt x="829" y="0"/>
                  </a:cubicBezTo>
                  <a:close/>
                </a:path>
              </a:pathLst>
            </a:custGeom>
            <a:solidFill>
              <a:srgbClr val="3B5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3"/>
            <p:cNvSpPr/>
            <p:nvPr/>
          </p:nvSpPr>
          <p:spPr>
            <a:xfrm>
              <a:off x="2352375" y="3796775"/>
              <a:ext cx="1975" cy="1300"/>
            </a:xfrm>
            <a:custGeom>
              <a:avLst/>
              <a:gdLst/>
              <a:ahLst/>
              <a:cxnLst/>
              <a:rect l="l" t="t" r="r" b="b"/>
              <a:pathLst>
                <a:path w="79" h="52" extrusionOk="0">
                  <a:moveTo>
                    <a:pt x="52" y="1"/>
                  </a:moveTo>
                  <a:cubicBezTo>
                    <a:pt x="38" y="1"/>
                    <a:pt x="24" y="14"/>
                    <a:pt x="9" y="21"/>
                  </a:cubicBezTo>
                  <a:cubicBezTo>
                    <a:pt x="0" y="29"/>
                    <a:pt x="0" y="38"/>
                    <a:pt x="17" y="46"/>
                  </a:cubicBezTo>
                  <a:cubicBezTo>
                    <a:pt x="25" y="49"/>
                    <a:pt x="33" y="51"/>
                    <a:pt x="42" y="51"/>
                  </a:cubicBezTo>
                  <a:cubicBezTo>
                    <a:pt x="53" y="51"/>
                    <a:pt x="64" y="47"/>
                    <a:pt x="68" y="38"/>
                  </a:cubicBezTo>
                  <a:cubicBezTo>
                    <a:pt x="79" y="21"/>
                    <a:pt x="68" y="13"/>
                    <a:pt x="60" y="3"/>
                  </a:cubicBezTo>
                  <a:cubicBezTo>
                    <a:pt x="57" y="1"/>
                    <a:pt x="54" y="1"/>
                    <a:pt x="52" y="1"/>
                  </a:cubicBezTo>
                  <a:close/>
                </a:path>
              </a:pathLst>
            </a:custGeom>
            <a:solidFill>
              <a:srgbClr val="3B5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3"/>
            <p:cNvSpPr/>
            <p:nvPr/>
          </p:nvSpPr>
          <p:spPr>
            <a:xfrm>
              <a:off x="2356250" y="3794050"/>
              <a:ext cx="425" cy="475"/>
            </a:xfrm>
            <a:custGeom>
              <a:avLst/>
              <a:gdLst/>
              <a:ahLst/>
              <a:cxnLst/>
              <a:rect l="l" t="t" r="r" b="b"/>
              <a:pathLst>
                <a:path w="17" h="19" extrusionOk="0">
                  <a:moveTo>
                    <a:pt x="16" y="0"/>
                  </a:moveTo>
                  <a:cubicBezTo>
                    <a:pt x="8" y="0"/>
                    <a:pt x="8" y="0"/>
                    <a:pt x="0" y="9"/>
                  </a:cubicBezTo>
                  <a:lnTo>
                    <a:pt x="8" y="19"/>
                  </a:lnTo>
                  <a:lnTo>
                    <a:pt x="16" y="1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B5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3"/>
            <p:cNvSpPr/>
            <p:nvPr/>
          </p:nvSpPr>
          <p:spPr>
            <a:xfrm>
              <a:off x="2348725" y="3788200"/>
              <a:ext cx="2600" cy="5450"/>
            </a:xfrm>
            <a:custGeom>
              <a:avLst/>
              <a:gdLst/>
              <a:ahLst/>
              <a:cxnLst/>
              <a:rect l="l" t="t" r="r" b="b"/>
              <a:pathLst>
                <a:path w="104" h="218" extrusionOk="0">
                  <a:moveTo>
                    <a:pt x="14" y="0"/>
                  </a:moveTo>
                  <a:cubicBezTo>
                    <a:pt x="5" y="0"/>
                    <a:pt x="2" y="8"/>
                    <a:pt x="8" y="20"/>
                  </a:cubicBezTo>
                  <a:cubicBezTo>
                    <a:pt x="0" y="28"/>
                    <a:pt x="0" y="28"/>
                    <a:pt x="8" y="36"/>
                  </a:cubicBezTo>
                  <a:cubicBezTo>
                    <a:pt x="8" y="80"/>
                    <a:pt x="8" y="115"/>
                    <a:pt x="43" y="140"/>
                  </a:cubicBezTo>
                  <a:cubicBezTo>
                    <a:pt x="35" y="158"/>
                    <a:pt x="43" y="175"/>
                    <a:pt x="52" y="183"/>
                  </a:cubicBezTo>
                  <a:cubicBezTo>
                    <a:pt x="70" y="191"/>
                    <a:pt x="60" y="218"/>
                    <a:pt x="87" y="218"/>
                  </a:cubicBezTo>
                  <a:cubicBezTo>
                    <a:pt x="87" y="218"/>
                    <a:pt x="103" y="218"/>
                    <a:pt x="103" y="210"/>
                  </a:cubicBezTo>
                  <a:cubicBezTo>
                    <a:pt x="103" y="191"/>
                    <a:pt x="87" y="183"/>
                    <a:pt x="78" y="175"/>
                  </a:cubicBezTo>
                  <a:cubicBezTo>
                    <a:pt x="78" y="175"/>
                    <a:pt x="70" y="166"/>
                    <a:pt x="70" y="158"/>
                  </a:cubicBezTo>
                  <a:cubicBezTo>
                    <a:pt x="70" y="150"/>
                    <a:pt x="78" y="150"/>
                    <a:pt x="78" y="140"/>
                  </a:cubicBezTo>
                  <a:cubicBezTo>
                    <a:pt x="87" y="123"/>
                    <a:pt x="19" y="88"/>
                    <a:pt x="87" y="80"/>
                  </a:cubicBezTo>
                  <a:cubicBezTo>
                    <a:pt x="103" y="80"/>
                    <a:pt x="95" y="63"/>
                    <a:pt x="87" y="55"/>
                  </a:cubicBezTo>
                  <a:cubicBezTo>
                    <a:pt x="70" y="36"/>
                    <a:pt x="52" y="20"/>
                    <a:pt x="27" y="3"/>
                  </a:cubicBezTo>
                  <a:cubicBezTo>
                    <a:pt x="22" y="1"/>
                    <a:pt x="18" y="0"/>
                    <a:pt x="14" y="0"/>
                  </a:cubicBezTo>
                  <a:close/>
                </a:path>
              </a:pathLst>
            </a:custGeom>
            <a:solidFill>
              <a:srgbClr val="3B5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3"/>
            <p:cNvSpPr/>
            <p:nvPr/>
          </p:nvSpPr>
          <p:spPr>
            <a:xfrm>
              <a:off x="2356025" y="3795325"/>
              <a:ext cx="25" cy="250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"/>
                  </a:moveTo>
                  <a:lnTo>
                    <a:pt x="1" y="9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3B5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3"/>
            <p:cNvSpPr/>
            <p:nvPr/>
          </p:nvSpPr>
          <p:spPr>
            <a:xfrm>
              <a:off x="2365925" y="3803525"/>
              <a:ext cx="49200" cy="38100"/>
            </a:xfrm>
            <a:custGeom>
              <a:avLst/>
              <a:gdLst/>
              <a:ahLst/>
              <a:cxnLst/>
              <a:rect l="l" t="t" r="r" b="b"/>
              <a:pathLst>
                <a:path w="1968" h="1524" extrusionOk="0">
                  <a:moveTo>
                    <a:pt x="858" y="60"/>
                  </a:moveTo>
                  <a:cubicBezTo>
                    <a:pt x="866" y="69"/>
                    <a:pt x="877" y="69"/>
                    <a:pt x="893" y="69"/>
                  </a:cubicBezTo>
                  <a:cubicBezTo>
                    <a:pt x="924" y="75"/>
                    <a:pt x="954" y="80"/>
                    <a:pt x="984" y="80"/>
                  </a:cubicBezTo>
                  <a:cubicBezTo>
                    <a:pt x="997" y="80"/>
                    <a:pt x="1009" y="79"/>
                    <a:pt x="1021" y="77"/>
                  </a:cubicBezTo>
                  <a:cubicBezTo>
                    <a:pt x="1031" y="69"/>
                    <a:pt x="1040" y="69"/>
                    <a:pt x="1048" y="69"/>
                  </a:cubicBezTo>
                  <a:lnTo>
                    <a:pt x="1083" y="69"/>
                  </a:lnTo>
                  <a:cubicBezTo>
                    <a:pt x="1083" y="77"/>
                    <a:pt x="1091" y="77"/>
                    <a:pt x="1091" y="77"/>
                  </a:cubicBezTo>
                  <a:cubicBezTo>
                    <a:pt x="1099" y="85"/>
                    <a:pt x="1108" y="85"/>
                    <a:pt x="1116" y="93"/>
                  </a:cubicBezTo>
                  <a:lnTo>
                    <a:pt x="1143" y="93"/>
                  </a:lnTo>
                  <a:cubicBezTo>
                    <a:pt x="1099" y="104"/>
                    <a:pt x="1056" y="85"/>
                    <a:pt x="1021" y="120"/>
                  </a:cubicBezTo>
                  <a:lnTo>
                    <a:pt x="1013" y="112"/>
                  </a:lnTo>
                  <a:lnTo>
                    <a:pt x="988" y="112"/>
                  </a:lnTo>
                  <a:lnTo>
                    <a:pt x="980" y="120"/>
                  </a:lnTo>
                  <a:lnTo>
                    <a:pt x="910" y="120"/>
                  </a:lnTo>
                  <a:cubicBezTo>
                    <a:pt x="893" y="112"/>
                    <a:pt x="885" y="112"/>
                    <a:pt x="877" y="112"/>
                  </a:cubicBezTo>
                  <a:cubicBezTo>
                    <a:pt x="866" y="120"/>
                    <a:pt x="850" y="120"/>
                    <a:pt x="842" y="128"/>
                  </a:cubicBezTo>
                  <a:cubicBezTo>
                    <a:pt x="834" y="126"/>
                    <a:pt x="826" y="125"/>
                    <a:pt x="818" y="125"/>
                  </a:cubicBezTo>
                  <a:cubicBezTo>
                    <a:pt x="800" y="125"/>
                    <a:pt x="782" y="131"/>
                    <a:pt x="763" y="137"/>
                  </a:cubicBezTo>
                  <a:cubicBezTo>
                    <a:pt x="763" y="128"/>
                    <a:pt x="755" y="128"/>
                    <a:pt x="755" y="128"/>
                  </a:cubicBezTo>
                  <a:cubicBezTo>
                    <a:pt x="730" y="128"/>
                    <a:pt x="704" y="128"/>
                    <a:pt x="679" y="137"/>
                  </a:cubicBezTo>
                  <a:cubicBezTo>
                    <a:pt x="676" y="138"/>
                    <a:pt x="673" y="138"/>
                    <a:pt x="669" y="138"/>
                  </a:cubicBezTo>
                  <a:cubicBezTo>
                    <a:pt x="658" y="138"/>
                    <a:pt x="645" y="134"/>
                    <a:pt x="633" y="134"/>
                  </a:cubicBezTo>
                  <a:cubicBezTo>
                    <a:pt x="624" y="134"/>
                    <a:pt x="615" y="136"/>
                    <a:pt x="609" y="145"/>
                  </a:cubicBezTo>
                  <a:cubicBezTo>
                    <a:pt x="596" y="141"/>
                    <a:pt x="586" y="139"/>
                    <a:pt x="575" y="139"/>
                  </a:cubicBezTo>
                  <a:cubicBezTo>
                    <a:pt x="565" y="139"/>
                    <a:pt x="554" y="141"/>
                    <a:pt x="541" y="145"/>
                  </a:cubicBezTo>
                  <a:cubicBezTo>
                    <a:pt x="531" y="143"/>
                    <a:pt x="521" y="142"/>
                    <a:pt x="511" y="142"/>
                  </a:cubicBezTo>
                  <a:cubicBezTo>
                    <a:pt x="487" y="142"/>
                    <a:pt x="463" y="148"/>
                    <a:pt x="438" y="155"/>
                  </a:cubicBezTo>
                  <a:cubicBezTo>
                    <a:pt x="433" y="150"/>
                    <a:pt x="427" y="148"/>
                    <a:pt x="421" y="148"/>
                  </a:cubicBezTo>
                  <a:cubicBezTo>
                    <a:pt x="414" y="148"/>
                    <a:pt x="408" y="150"/>
                    <a:pt x="403" y="155"/>
                  </a:cubicBezTo>
                  <a:cubicBezTo>
                    <a:pt x="378" y="128"/>
                    <a:pt x="335" y="137"/>
                    <a:pt x="299" y="120"/>
                  </a:cubicBezTo>
                  <a:cubicBezTo>
                    <a:pt x="310" y="120"/>
                    <a:pt x="326" y="120"/>
                    <a:pt x="335" y="104"/>
                  </a:cubicBezTo>
                  <a:cubicBezTo>
                    <a:pt x="349" y="110"/>
                    <a:pt x="363" y="114"/>
                    <a:pt x="376" y="114"/>
                  </a:cubicBezTo>
                  <a:cubicBezTo>
                    <a:pt x="395" y="114"/>
                    <a:pt x="413" y="106"/>
                    <a:pt x="429" y="85"/>
                  </a:cubicBezTo>
                  <a:cubicBezTo>
                    <a:pt x="433" y="89"/>
                    <a:pt x="440" y="91"/>
                    <a:pt x="446" y="91"/>
                  </a:cubicBezTo>
                  <a:cubicBezTo>
                    <a:pt x="453" y="91"/>
                    <a:pt x="459" y="89"/>
                    <a:pt x="464" y="85"/>
                  </a:cubicBezTo>
                  <a:cubicBezTo>
                    <a:pt x="468" y="89"/>
                    <a:pt x="471" y="91"/>
                    <a:pt x="473" y="91"/>
                  </a:cubicBezTo>
                  <a:cubicBezTo>
                    <a:pt x="475" y="91"/>
                    <a:pt x="477" y="89"/>
                    <a:pt x="481" y="85"/>
                  </a:cubicBezTo>
                  <a:cubicBezTo>
                    <a:pt x="488" y="88"/>
                    <a:pt x="496" y="89"/>
                    <a:pt x="505" y="89"/>
                  </a:cubicBezTo>
                  <a:cubicBezTo>
                    <a:pt x="525" y="89"/>
                    <a:pt x="548" y="83"/>
                    <a:pt x="567" y="77"/>
                  </a:cubicBezTo>
                  <a:lnTo>
                    <a:pt x="576" y="69"/>
                  </a:lnTo>
                  <a:lnTo>
                    <a:pt x="584" y="69"/>
                  </a:lnTo>
                  <a:cubicBezTo>
                    <a:pt x="584" y="69"/>
                    <a:pt x="584" y="77"/>
                    <a:pt x="592" y="77"/>
                  </a:cubicBezTo>
                  <a:cubicBezTo>
                    <a:pt x="607" y="79"/>
                    <a:pt x="621" y="79"/>
                    <a:pt x="635" y="79"/>
                  </a:cubicBezTo>
                  <a:cubicBezTo>
                    <a:pt x="673" y="79"/>
                    <a:pt x="710" y="75"/>
                    <a:pt x="748" y="75"/>
                  </a:cubicBezTo>
                  <a:cubicBezTo>
                    <a:pt x="762" y="75"/>
                    <a:pt x="776" y="75"/>
                    <a:pt x="790" y="77"/>
                  </a:cubicBezTo>
                  <a:cubicBezTo>
                    <a:pt x="807" y="77"/>
                    <a:pt x="833" y="77"/>
                    <a:pt x="850" y="60"/>
                  </a:cubicBezTo>
                  <a:close/>
                  <a:moveTo>
                    <a:pt x="712" y="1"/>
                  </a:moveTo>
                  <a:cubicBezTo>
                    <a:pt x="619" y="1"/>
                    <a:pt x="524" y="1"/>
                    <a:pt x="438" y="34"/>
                  </a:cubicBezTo>
                  <a:lnTo>
                    <a:pt x="413" y="34"/>
                  </a:lnTo>
                  <a:cubicBezTo>
                    <a:pt x="403" y="34"/>
                    <a:pt x="403" y="42"/>
                    <a:pt x="394" y="42"/>
                  </a:cubicBezTo>
                  <a:cubicBezTo>
                    <a:pt x="378" y="42"/>
                    <a:pt x="370" y="52"/>
                    <a:pt x="361" y="60"/>
                  </a:cubicBezTo>
                  <a:cubicBezTo>
                    <a:pt x="351" y="60"/>
                    <a:pt x="343" y="60"/>
                    <a:pt x="343" y="69"/>
                  </a:cubicBezTo>
                  <a:cubicBezTo>
                    <a:pt x="335" y="69"/>
                    <a:pt x="335" y="69"/>
                    <a:pt x="326" y="77"/>
                  </a:cubicBezTo>
                  <a:cubicBezTo>
                    <a:pt x="299" y="77"/>
                    <a:pt x="283" y="85"/>
                    <a:pt x="275" y="112"/>
                  </a:cubicBezTo>
                  <a:cubicBezTo>
                    <a:pt x="231" y="112"/>
                    <a:pt x="196" y="128"/>
                    <a:pt x="172" y="155"/>
                  </a:cubicBezTo>
                  <a:cubicBezTo>
                    <a:pt x="180" y="172"/>
                    <a:pt x="207" y="163"/>
                    <a:pt x="215" y="180"/>
                  </a:cubicBezTo>
                  <a:cubicBezTo>
                    <a:pt x="207" y="196"/>
                    <a:pt x="196" y="232"/>
                    <a:pt x="196" y="258"/>
                  </a:cubicBezTo>
                  <a:cubicBezTo>
                    <a:pt x="137" y="258"/>
                    <a:pt x="104" y="283"/>
                    <a:pt x="93" y="335"/>
                  </a:cubicBezTo>
                  <a:cubicBezTo>
                    <a:pt x="93" y="343"/>
                    <a:pt x="85" y="351"/>
                    <a:pt x="77" y="361"/>
                  </a:cubicBezTo>
                  <a:cubicBezTo>
                    <a:pt x="17" y="421"/>
                    <a:pt x="1" y="481"/>
                    <a:pt x="34" y="557"/>
                  </a:cubicBezTo>
                  <a:cubicBezTo>
                    <a:pt x="34" y="576"/>
                    <a:pt x="17" y="584"/>
                    <a:pt x="34" y="592"/>
                  </a:cubicBezTo>
                  <a:cubicBezTo>
                    <a:pt x="39" y="595"/>
                    <a:pt x="44" y="596"/>
                    <a:pt x="48" y="596"/>
                  </a:cubicBezTo>
                  <a:cubicBezTo>
                    <a:pt x="58" y="596"/>
                    <a:pt x="65" y="590"/>
                    <a:pt x="77" y="584"/>
                  </a:cubicBezTo>
                  <a:cubicBezTo>
                    <a:pt x="88" y="586"/>
                    <a:pt x="98" y="587"/>
                    <a:pt x="105" y="587"/>
                  </a:cubicBezTo>
                  <a:cubicBezTo>
                    <a:pt x="132" y="587"/>
                    <a:pt x="138" y="574"/>
                    <a:pt x="145" y="541"/>
                  </a:cubicBezTo>
                  <a:cubicBezTo>
                    <a:pt x="155" y="506"/>
                    <a:pt x="145" y="473"/>
                    <a:pt x="145" y="438"/>
                  </a:cubicBezTo>
                  <a:lnTo>
                    <a:pt x="145" y="429"/>
                  </a:lnTo>
                  <a:cubicBezTo>
                    <a:pt x="145" y="421"/>
                    <a:pt x="145" y="413"/>
                    <a:pt x="137" y="403"/>
                  </a:cubicBezTo>
                  <a:cubicBezTo>
                    <a:pt x="145" y="394"/>
                    <a:pt x="145" y="386"/>
                    <a:pt x="137" y="378"/>
                  </a:cubicBezTo>
                  <a:cubicBezTo>
                    <a:pt x="145" y="335"/>
                    <a:pt x="145" y="283"/>
                    <a:pt x="215" y="283"/>
                  </a:cubicBezTo>
                  <a:cubicBezTo>
                    <a:pt x="215" y="291"/>
                    <a:pt x="223" y="300"/>
                    <a:pt x="223" y="310"/>
                  </a:cubicBezTo>
                  <a:cubicBezTo>
                    <a:pt x="248" y="343"/>
                    <a:pt x="258" y="370"/>
                    <a:pt x="223" y="403"/>
                  </a:cubicBezTo>
                  <a:cubicBezTo>
                    <a:pt x="196" y="429"/>
                    <a:pt x="188" y="464"/>
                    <a:pt x="196" y="497"/>
                  </a:cubicBezTo>
                  <a:cubicBezTo>
                    <a:pt x="191" y="514"/>
                    <a:pt x="196" y="517"/>
                    <a:pt x="205" y="517"/>
                  </a:cubicBezTo>
                  <a:cubicBezTo>
                    <a:pt x="210" y="517"/>
                    <a:pt x="217" y="516"/>
                    <a:pt x="223" y="516"/>
                  </a:cubicBezTo>
                  <a:cubicBezTo>
                    <a:pt x="231" y="516"/>
                    <a:pt x="248" y="524"/>
                    <a:pt x="266" y="524"/>
                  </a:cubicBezTo>
                  <a:cubicBezTo>
                    <a:pt x="283" y="524"/>
                    <a:pt x="291" y="524"/>
                    <a:pt x="310" y="532"/>
                  </a:cubicBezTo>
                  <a:cubicBezTo>
                    <a:pt x="299" y="557"/>
                    <a:pt x="275" y="576"/>
                    <a:pt x="291" y="601"/>
                  </a:cubicBezTo>
                  <a:cubicBezTo>
                    <a:pt x="283" y="619"/>
                    <a:pt x="291" y="627"/>
                    <a:pt x="299" y="644"/>
                  </a:cubicBezTo>
                  <a:lnTo>
                    <a:pt x="275" y="644"/>
                  </a:lnTo>
                  <a:cubicBezTo>
                    <a:pt x="266" y="636"/>
                    <a:pt x="258" y="619"/>
                    <a:pt x="248" y="609"/>
                  </a:cubicBezTo>
                  <a:lnTo>
                    <a:pt x="248" y="592"/>
                  </a:lnTo>
                  <a:cubicBezTo>
                    <a:pt x="248" y="584"/>
                    <a:pt x="240" y="576"/>
                    <a:pt x="231" y="576"/>
                  </a:cubicBezTo>
                  <a:cubicBezTo>
                    <a:pt x="223" y="576"/>
                    <a:pt x="223" y="576"/>
                    <a:pt x="223" y="584"/>
                  </a:cubicBezTo>
                  <a:lnTo>
                    <a:pt x="223" y="619"/>
                  </a:lnTo>
                  <a:cubicBezTo>
                    <a:pt x="231" y="636"/>
                    <a:pt x="231" y="660"/>
                    <a:pt x="231" y="687"/>
                  </a:cubicBezTo>
                  <a:cubicBezTo>
                    <a:pt x="223" y="739"/>
                    <a:pt x="240" y="807"/>
                    <a:pt x="188" y="850"/>
                  </a:cubicBezTo>
                  <a:cubicBezTo>
                    <a:pt x="172" y="858"/>
                    <a:pt x="180" y="877"/>
                    <a:pt x="180" y="893"/>
                  </a:cubicBezTo>
                  <a:cubicBezTo>
                    <a:pt x="207" y="970"/>
                    <a:pt x="207" y="1048"/>
                    <a:pt x="248" y="1124"/>
                  </a:cubicBezTo>
                  <a:cubicBezTo>
                    <a:pt x="240" y="1134"/>
                    <a:pt x="248" y="1143"/>
                    <a:pt x="258" y="1143"/>
                  </a:cubicBezTo>
                  <a:cubicBezTo>
                    <a:pt x="248" y="1167"/>
                    <a:pt x="266" y="1186"/>
                    <a:pt x="275" y="1202"/>
                  </a:cubicBezTo>
                  <a:cubicBezTo>
                    <a:pt x="266" y="1211"/>
                    <a:pt x="275" y="1219"/>
                    <a:pt x="275" y="1227"/>
                  </a:cubicBezTo>
                  <a:lnTo>
                    <a:pt x="283" y="1227"/>
                  </a:lnTo>
                  <a:cubicBezTo>
                    <a:pt x="275" y="1238"/>
                    <a:pt x="275" y="1254"/>
                    <a:pt x="291" y="1254"/>
                  </a:cubicBezTo>
                  <a:cubicBezTo>
                    <a:pt x="310" y="1254"/>
                    <a:pt x="310" y="1238"/>
                    <a:pt x="299" y="1219"/>
                  </a:cubicBezTo>
                  <a:cubicBezTo>
                    <a:pt x="299" y="1186"/>
                    <a:pt x="310" y="1143"/>
                    <a:pt x="310" y="1108"/>
                  </a:cubicBezTo>
                  <a:cubicBezTo>
                    <a:pt x="318" y="1021"/>
                    <a:pt x="299" y="937"/>
                    <a:pt x="335" y="858"/>
                  </a:cubicBezTo>
                  <a:cubicBezTo>
                    <a:pt x="370" y="1013"/>
                    <a:pt x="361" y="1176"/>
                    <a:pt x="361" y="1349"/>
                  </a:cubicBezTo>
                  <a:cubicBezTo>
                    <a:pt x="413" y="1314"/>
                    <a:pt x="421" y="1246"/>
                    <a:pt x="481" y="1238"/>
                  </a:cubicBezTo>
                  <a:cubicBezTo>
                    <a:pt x="497" y="1246"/>
                    <a:pt x="497" y="1262"/>
                    <a:pt x="489" y="1279"/>
                  </a:cubicBezTo>
                  <a:cubicBezTo>
                    <a:pt x="473" y="1297"/>
                    <a:pt x="473" y="1314"/>
                    <a:pt x="473" y="1341"/>
                  </a:cubicBezTo>
                  <a:cubicBezTo>
                    <a:pt x="454" y="1357"/>
                    <a:pt x="446" y="1382"/>
                    <a:pt x="429" y="1409"/>
                  </a:cubicBezTo>
                  <a:cubicBezTo>
                    <a:pt x="386" y="1477"/>
                    <a:pt x="394" y="1495"/>
                    <a:pt x="464" y="1512"/>
                  </a:cubicBezTo>
                  <a:cubicBezTo>
                    <a:pt x="484" y="1512"/>
                    <a:pt x="511" y="1522"/>
                    <a:pt x="537" y="1522"/>
                  </a:cubicBezTo>
                  <a:cubicBezTo>
                    <a:pt x="544" y="1522"/>
                    <a:pt x="551" y="1522"/>
                    <a:pt x="557" y="1520"/>
                  </a:cubicBezTo>
                  <a:cubicBezTo>
                    <a:pt x="563" y="1522"/>
                    <a:pt x="569" y="1523"/>
                    <a:pt x="575" y="1523"/>
                  </a:cubicBezTo>
                  <a:cubicBezTo>
                    <a:pt x="590" y="1523"/>
                    <a:pt x="606" y="1518"/>
                    <a:pt x="619" y="1512"/>
                  </a:cubicBezTo>
                  <a:cubicBezTo>
                    <a:pt x="635" y="1512"/>
                    <a:pt x="627" y="1503"/>
                    <a:pt x="619" y="1485"/>
                  </a:cubicBezTo>
                  <a:cubicBezTo>
                    <a:pt x="619" y="1477"/>
                    <a:pt x="619" y="1468"/>
                    <a:pt x="609" y="1460"/>
                  </a:cubicBezTo>
                  <a:cubicBezTo>
                    <a:pt x="619" y="1444"/>
                    <a:pt x="627" y="1433"/>
                    <a:pt x="627" y="1417"/>
                  </a:cubicBezTo>
                  <a:cubicBezTo>
                    <a:pt x="635" y="1409"/>
                    <a:pt x="635" y="1400"/>
                    <a:pt x="635" y="1392"/>
                  </a:cubicBezTo>
                  <a:cubicBezTo>
                    <a:pt x="644" y="1357"/>
                    <a:pt x="644" y="1330"/>
                    <a:pt x="627" y="1297"/>
                  </a:cubicBezTo>
                  <a:cubicBezTo>
                    <a:pt x="635" y="1289"/>
                    <a:pt x="635" y="1279"/>
                    <a:pt x="627" y="1270"/>
                  </a:cubicBezTo>
                  <a:cubicBezTo>
                    <a:pt x="635" y="1254"/>
                    <a:pt x="635" y="1238"/>
                    <a:pt x="627" y="1211"/>
                  </a:cubicBezTo>
                  <a:lnTo>
                    <a:pt x="627" y="1159"/>
                  </a:lnTo>
                  <a:cubicBezTo>
                    <a:pt x="635" y="1143"/>
                    <a:pt x="652" y="1124"/>
                    <a:pt x="671" y="1108"/>
                  </a:cubicBezTo>
                  <a:cubicBezTo>
                    <a:pt x="677" y="1111"/>
                    <a:pt x="684" y="1113"/>
                    <a:pt x="690" y="1113"/>
                  </a:cubicBezTo>
                  <a:cubicBezTo>
                    <a:pt x="701" y="1113"/>
                    <a:pt x="709" y="1107"/>
                    <a:pt x="704" y="1091"/>
                  </a:cubicBezTo>
                  <a:cubicBezTo>
                    <a:pt x="695" y="1064"/>
                    <a:pt x="679" y="1048"/>
                    <a:pt x="704" y="1021"/>
                  </a:cubicBezTo>
                  <a:cubicBezTo>
                    <a:pt x="722" y="1021"/>
                    <a:pt x="747" y="1013"/>
                    <a:pt x="763" y="1013"/>
                  </a:cubicBezTo>
                  <a:cubicBezTo>
                    <a:pt x="782" y="1013"/>
                    <a:pt x="798" y="1013"/>
                    <a:pt x="815" y="996"/>
                  </a:cubicBezTo>
                  <a:cubicBezTo>
                    <a:pt x="850" y="996"/>
                    <a:pt x="850" y="953"/>
                    <a:pt x="877" y="945"/>
                  </a:cubicBezTo>
                  <a:cubicBezTo>
                    <a:pt x="885" y="946"/>
                    <a:pt x="893" y="947"/>
                    <a:pt x="901" y="947"/>
                  </a:cubicBezTo>
                  <a:cubicBezTo>
                    <a:pt x="944" y="947"/>
                    <a:pt x="984" y="927"/>
                    <a:pt x="1004" y="877"/>
                  </a:cubicBezTo>
                  <a:cubicBezTo>
                    <a:pt x="1004" y="858"/>
                    <a:pt x="1031" y="850"/>
                    <a:pt x="1040" y="842"/>
                  </a:cubicBezTo>
                  <a:cubicBezTo>
                    <a:pt x="1064" y="833"/>
                    <a:pt x="1091" y="825"/>
                    <a:pt x="1116" y="815"/>
                  </a:cubicBezTo>
                  <a:cubicBezTo>
                    <a:pt x="1151" y="807"/>
                    <a:pt x="1186" y="807"/>
                    <a:pt x="1211" y="790"/>
                  </a:cubicBezTo>
                  <a:cubicBezTo>
                    <a:pt x="1202" y="763"/>
                    <a:pt x="1176" y="755"/>
                    <a:pt x="1176" y="730"/>
                  </a:cubicBezTo>
                  <a:cubicBezTo>
                    <a:pt x="1211" y="704"/>
                    <a:pt x="1237" y="687"/>
                    <a:pt x="1262" y="660"/>
                  </a:cubicBezTo>
                  <a:cubicBezTo>
                    <a:pt x="1322" y="636"/>
                    <a:pt x="1392" y="609"/>
                    <a:pt x="1452" y="592"/>
                  </a:cubicBezTo>
                  <a:cubicBezTo>
                    <a:pt x="1536" y="541"/>
                    <a:pt x="1623" y="497"/>
                    <a:pt x="1718" y="481"/>
                  </a:cubicBezTo>
                  <a:cubicBezTo>
                    <a:pt x="1769" y="473"/>
                    <a:pt x="1829" y="464"/>
                    <a:pt x="1846" y="403"/>
                  </a:cubicBezTo>
                  <a:cubicBezTo>
                    <a:pt x="1864" y="351"/>
                    <a:pt x="1889" y="318"/>
                    <a:pt x="1932" y="291"/>
                  </a:cubicBezTo>
                  <a:cubicBezTo>
                    <a:pt x="1967" y="275"/>
                    <a:pt x="1959" y="258"/>
                    <a:pt x="1940" y="240"/>
                  </a:cubicBezTo>
                  <a:cubicBezTo>
                    <a:pt x="1913" y="212"/>
                    <a:pt x="1872" y="195"/>
                    <a:pt x="1834" y="195"/>
                  </a:cubicBezTo>
                  <a:cubicBezTo>
                    <a:pt x="1827" y="195"/>
                    <a:pt x="1819" y="195"/>
                    <a:pt x="1813" y="196"/>
                  </a:cubicBezTo>
                  <a:cubicBezTo>
                    <a:pt x="1786" y="207"/>
                    <a:pt x="1761" y="207"/>
                    <a:pt x="1734" y="215"/>
                  </a:cubicBezTo>
                  <a:cubicBezTo>
                    <a:pt x="1666" y="223"/>
                    <a:pt x="1598" y="223"/>
                    <a:pt x="1571" y="310"/>
                  </a:cubicBezTo>
                  <a:cubicBezTo>
                    <a:pt x="1567" y="322"/>
                    <a:pt x="1558" y="326"/>
                    <a:pt x="1549" y="326"/>
                  </a:cubicBezTo>
                  <a:cubicBezTo>
                    <a:pt x="1539" y="326"/>
                    <a:pt x="1528" y="322"/>
                    <a:pt x="1520" y="318"/>
                  </a:cubicBezTo>
                  <a:cubicBezTo>
                    <a:pt x="1503" y="310"/>
                    <a:pt x="1520" y="291"/>
                    <a:pt x="1520" y="283"/>
                  </a:cubicBezTo>
                  <a:cubicBezTo>
                    <a:pt x="1536" y="258"/>
                    <a:pt x="1547" y="240"/>
                    <a:pt x="1555" y="223"/>
                  </a:cubicBezTo>
                  <a:lnTo>
                    <a:pt x="1588" y="188"/>
                  </a:lnTo>
                  <a:cubicBezTo>
                    <a:pt x="1615" y="155"/>
                    <a:pt x="1606" y="155"/>
                    <a:pt x="1571" y="128"/>
                  </a:cubicBezTo>
                  <a:cubicBezTo>
                    <a:pt x="1547" y="112"/>
                    <a:pt x="1512" y="112"/>
                    <a:pt x="1512" y="69"/>
                  </a:cubicBezTo>
                  <a:cubicBezTo>
                    <a:pt x="1507" y="60"/>
                    <a:pt x="1499" y="58"/>
                    <a:pt x="1489" y="58"/>
                  </a:cubicBezTo>
                  <a:cubicBezTo>
                    <a:pt x="1479" y="58"/>
                    <a:pt x="1468" y="60"/>
                    <a:pt x="1460" y="60"/>
                  </a:cubicBezTo>
                  <a:cubicBezTo>
                    <a:pt x="1454" y="59"/>
                    <a:pt x="1449" y="59"/>
                    <a:pt x="1443" y="59"/>
                  </a:cubicBezTo>
                  <a:cubicBezTo>
                    <a:pt x="1408" y="59"/>
                    <a:pt x="1380" y="82"/>
                    <a:pt x="1365" y="112"/>
                  </a:cubicBezTo>
                  <a:cubicBezTo>
                    <a:pt x="1322" y="93"/>
                    <a:pt x="1289" y="85"/>
                    <a:pt x="1254" y="69"/>
                  </a:cubicBezTo>
                  <a:cubicBezTo>
                    <a:pt x="1186" y="38"/>
                    <a:pt x="1119" y="16"/>
                    <a:pt x="1046" y="16"/>
                  </a:cubicBezTo>
                  <a:cubicBezTo>
                    <a:pt x="1035" y="16"/>
                    <a:pt x="1024" y="16"/>
                    <a:pt x="1013" y="17"/>
                  </a:cubicBezTo>
                  <a:lnTo>
                    <a:pt x="850" y="17"/>
                  </a:lnTo>
                  <a:cubicBezTo>
                    <a:pt x="807" y="1"/>
                    <a:pt x="763" y="9"/>
                    <a:pt x="712" y="1"/>
                  </a:cubicBezTo>
                  <a:close/>
                </a:path>
              </a:pathLst>
            </a:custGeom>
            <a:solidFill>
              <a:srgbClr val="3B5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3"/>
            <p:cNvSpPr/>
            <p:nvPr/>
          </p:nvSpPr>
          <p:spPr>
            <a:xfrm>
              <a:off x="2365925" y="3807475"/>
              <a:ext cx="3625" cy="2525"/>
            </a:xfrm>
            <a:custGeom>
              <a:avLst/>
              <a:gdLst/>
              <a:ahLst/>
              <a:cxnLst/>
              <a:rect l="l" t="t" r="r" b="b"/>
              <a:pathLst>
                <a:path w="145" h="101" extrusionOk="0">
                  <a:moveTo>
                    <a:pt x="100" y="0"/>
                  </a:moveTo>
                  <a:cubicBezTo>
                    <a:pt x="89" y="0"/>
                    <a:pt x="79" y="2"/>
                    <a:pt x="69" y="5"/>
                  </a:cubicBezTo>
                  <a:cubicBezTo>
                    <a:pt x="34" y="5"/>
                    <a:pt x="17" y="22"/>
                    <a:pt x="17" y="57"/>
                  </a:cubicBezTo>
                  <a:cubicBezTo>
                    <a:pt x="1" y="100"/>
                    <a:pt x="9" y="100"/>
                    <a:pt x="52" y="100"/>
                  </a:cubicBezTo>
                  <a:cubicBezTo>
                    <a:pt x="112" y="100"/>
                    <a:pt x="120" y="49"/>
                    <a:pt x="145" y="14"/>
                  </a:cubicBezTo>
                  <a:cubicBezTo>
                    <a:pt x="130" y="4"/>
                    <a:pt x="115" y="0"/>
                    <a:pt x="100" y="0"/>
                  </a:cubicBezTo>
                  <a:close/>
                </a:path>
              </a:pathLst>
            </a:custGeom>
            <a:solidFill>
              <a:srgbClr val="3B5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Google Shape;2312;p32"/>
          <p:cNvSpPr/>
          <p:nvPr/>
        </p:nvSpPr>
        <p:spPr>
          <a:xfrm flipH="1">
            <a:off x="-342129" y="-598746"/>
            <a:ext cx="1459951" cy="2319489"/>
          </a:xfrm>
          <a:custGeom>
            <a:avLst/>
            <a:gdLst/>
            <a:ahLst/>
            <a:cxnLst/>
            <a:rect l="l" t="t" r="r" b="b"/>
            <a:pathLst>
              <a:path w="9595" h="15244" extrusionOk="0">
                <a:moveTo>
                  <a:pt x="4962" y="1"/>
                </a:moveTo>
                <a:cubicBezTo>
                  <a:pt x="4743" y="1"/>
                  <a:pt x="4518" y="28"/>
                  <a:pt x="4286" y="87"/>
                </a:cubicBezTo>
                <a:cubicBezTo>
                  <a:pt x="2645" y="576"/>
                  <a:pt x="2122" y="2225"/>
                  <a:pt x="1487" y="3643"/>
                </a:cubicBezTo>
                <a:cubicBezTo>
                  <a:pt x="136" y="6648"/>
                  <a:pt x="0" y="10695"/>
                  <a:pt x="1880" y="13546"/>
                </a:cubicBezTo>
                <a:cubicBezTo>
                  <a:pt x="2571" y="14599"/>
                  <a:pt x="3753" y="15244"/>
                  <a:pt x="4988" y="15244"/>
                </a:cubicBezTo>
                <a:cubicBezTo>
                  <a:pt x="5427" y="15244"/>
                  <a:pt x="5872" y="15162"/>
                  <a:pt x="6304" y="14989"/>
                </a:cubicBezTo>
                <a:cubicBezTo>
                  <a:pt x="7815" y="14387"/>
                  <a:pt x="8331" y="11656"/>
                  <a:pt x="8761" y="10264"/>
                </a:cubicBezTo>
                <a:cubicBezTo>
                  <a:pt x="9174" y="8924"/>
                  <a:pt x="9475" y="7500"/>
                  <a:pt x="9534" y="6090"/>
                </a:cubicBezTo>
                <a:cubicBezTo>
                  <a:pt x="9594" y="4777"/>
                  <a:pt x="9475" y="3093"/>
                  <a:pt x="8572" y="2054"/>
                </a:cubicBezTo>
                <a:cubicBezTo>
                  <a:pt x="8263" y="1693"/>
                  <a:pt x="7877" y="1392"/>
                  <a:pt x="7454" y="1066"/>
                </a:cubicBezTo>
                <a:cubicBezTo>
                  <a:pt x="6705" y="483"/>
                  <a:pt x="5887" y="1"/>
                  <a:pt x="4962" y="1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3" name="Google Shape;2313;p32"/>
          <p:cNvSpPr/>
          <p:nvPr/>
        </p:nvSpPr>
        <p:spPr>
          <a:xfrm flipH="1">
            <a:off x="7621272" y="2968605"/>
            <a:ext cx="2420369" cy="2481537"/>
          </a:xfrm>
          <a:custGeom>
            <a:avLst/>
            <a:gdLst/>
            <a:ahLst/>
            <a:cxnLst/>
            <a:rect l="l" t="t" r="r" b="b"/>
            <a:pathLst>
              <a:path w="15907" h="16309" extrusionOk="0">
                <a:moveTo>
                  <a:pt x="7393" y="1"/>
                </a:moveTo>
                <a:cubicBezTo>
                  <a:pt x="5918" y="1"/>
                  <a:pt x="4535" y="462"/>
                  <a:pt x="3608" y="1618"/>
                </a:cubicBezTo>
                <a:cubicBezTo>
                  <a:pt x="2621" y="2855"/>
                  <a:pt x="1889" y="4488"/>
                  <a:pt x="1202" y="5906"/>
                </a:cubicBezTo>
                <a:cubicBezTo>
                  <a:pt x="163" y="8027"/>
                  <a:pt x="0" y="9959"/>
                  <a:pt x="1314" y="12039"/>
                </a:cubicBezTo>
                <a:cubicBezTo>
                  <a:pt x="2363" y="13688"/>
                  <a:pt x="3857" y="15500"/>
                  <a:pt x="5781" y="16118"/>
                </a:cubicBezTo>
                <a:cubicBezTo>
                  <a:pt x="6170" y="16242"/>
                  <a:pt x="6584" y="16309"/>
                  <a:pt x="6995" y="16309"/>
                </a:cubicBezTo>
                <a:cubicBezTo>
                  <a:pt x="7690" y="16309"/>
                  <a:pt x="8376" y="16119"/>
                  <a:pt x="8916" y="15698"/>
                </a:cubicBezTo>
                <a:cubicBezTo>
                  <a:pt x="9629" y="15139"/>
                  <a:pt x="10015" y="14271"/>
                  <a:pt x="10444" y="13482"/>
                </a:cubicBezTo>
                <a:cubicBezTo>
                  <a:pt x="11897" y="10759"/>
                  <a:pt x="15907" y="6790"/>
                  <a:pt x="14276" y="3422"/>
                </a:cubicBezTo>
                <a:cubicBezTo>
                  <a:pt x="14086" y="3045"/>
                  <a:pt x="13829" y="2684"/>
                  <a:pt x="13468" y="2350"/>
                </a:cubicBezTo>
                <a:cubicBezTo>
                  <a:pt x="12063" y="1053"/>
                  <a:pt x="9622" y="1"/>
                  <a:pt x="7393" y="1"/>
                </a:cubicBezTo>
                <a:close/>
              </a:path>
            </a:pathLst>
          </a:custGeom>
          <a:solidFill>
            <a:srgbClr val="FDE3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4" name="Google Shape;2314;p32"/>
          <p:cNvSpPr/>
          <p:nvPr/>
        </p:nvSpPr>
        <p:spPr>
          <a:xfrm flipH="1">
            <a:off x="5957264" y="4086969"/>
            <a:ext cx="2646780" cy="1761375"/>
          </a:xfrm>
          <a:custGeom>
            <a:avLst/>
            <a:gdLst/>
            <a:ahLst/>
            <a:cxnLst/>
            <a:rect l="l" t="t" r="r" b="b"/>
            <a:pathLst>
              <a:path w="17395" h="11576" extrusionOk="0">
                <a:moveTo>
                  <a:pt x="5361" y="0"/>
                </a:moveTo>
                <a:cubicBezTo>
                  <a:pt x="4665" y="0"/>
                  <a:pt x="3986" y="115"/>
                  <a:pt x="3393" y="411"/>
                </a:cubicBezTo>
                <a:cubicBezTo>
                  <a:pt x="2903" y="659"/>
                  <a:pt x="2466" y="995"/>
                  <a:pt x="1985" y="1372"/>
                </a:cubicBezTo>
                <a:cubicBezTo>
                  <a:pt x="919" y="2196"/>
                  <a:pt x="0" y="3194"/>
                  <a:pt x="0" y="4619"/>
                </a:cubicBezTo>
                <a:cubicBezTo>
                  <a:pt x="95" y="6577"/>
                  <a:pt x="1779" y="7616"/>
                  <a:pt x="3171" y="8725"/>
                </a:cubicBezTo>
                <a:cubicBezTo>
                  <a:pt x="5328" y="10432"/>
                  <a:pt x="8280" y="11575"/>
                  <a:pt x="11152" y="11575"/>
                </a:cubicBezTo>
                <a:cubicBezTo>
                  <a:pt x="12222" y="11575"/>
                  <a:pt x="13281" y="11416"/>
                  <a:pt x="14284" y="11069"/>
                </a:cubicBezTo>
                <a:cubicBezTo>
                  <a:pt x="16131" y="10426"/>
                  <a:pt x="17394" y="8570"/>
                  <a:pt x="17126" y="6561"/>
                </a:cubicBezTo>
                <a:cubicBezTo>
                  <a:pt x="16879" y="4705"/>
                  <a:pt x="14001" y="3374"/>
                  <a:pt x="12567" y="2506"/>
                </a:cubicBezTo>
                <a:cubicBezTo>
                  <a:pt x="11192" y="1665"/>
                  <a:pt x="9689" y="935"/>
                  <a:pt x="8151" y="471"/>
                </a:cubicBezTo>
                <a:cubicBezTo>
                  <a:pt x="7310" y="217"/>
                  <a:pt x="6320" y="0"/>
                  <a:pt x="5361" y="0"/>
                </a:cubicBezTo>
                <a:close/>
              </a:path>
            </a:pathLst>
          </a:custGeom>
          <a:solidFill>
            <a:srgbClr val="F49F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5" name="Google Shape;2315;p32"/>
          <p:cNvSpPr/>
          <p:nvPr/>
        </p:nvSpPr>
        <p:spPr>
          <a:xfrm flipH="1">
            <a:off x="5956046" y="3714181"/>
            <a:ext cx="2637650" cy="1771113"/>
          </a:xfrm>
          <a:custGeom>
            <a:avLst/>
            <a:gdLst/>
            <a:ahLst/>
            <a:cxnLst/>
            <a:rect l="l" t="t" r="r" b="b"/>
            <a:pathLst>
              <a:path w="17335" h="11640" extrusionOk="0">
                <a:moveTo>
                  <a:pt x="5412" y="44"/>
                </a:moveTo>
                <a:cubicBezTo>
                  <a:pt x="5669" y="44"/>
                  <a:pt x="5927" y="62"/>
                  <a:pt x="6184" y="95"/>
                </a:cubicBezTo>
                <a:cubicBezTo>
                  <a:pt x="7104" y="214"/>
                  <a:pt x="8007" y="464"/>
                  <a:pt x="8875" y="781"/>
                </a:cubicBezTo>
                <a:cubicBezTo>
                  <a:pt x="9740" y="1109"/>
                  <a:pt x="10583" y="1495"/>
                  <a:pt x="11390" y="1942"/>
                </a:cubicBezTo>
                <a:cubicBezTo>
                  <a:pt x="11802" y="2165"/>
                  <a:pt x="12198" y="2397"/>
                  <a:pt x="12602" y="2637"/>
                </a:cubicBezTo>
                <a:cubicBezTo>
                  <a:pt x="12997" y="2878"/>
                  <a:pt x="13410" y="3100"/>
                  <a:pt x="13803" y="3342"/>
                </a:cubicBezTo>
                <a:cubicBezTo>
                  <a:pt x="14603" y="3805"/>
                  <a:pt x="15393" y="4294"/>
                  <a:pt x="16071" y="4912"/>
                </a:cubicBezTo>
                <a:cubicBezTo>
                  <a:pt x="16399" y="5222"/>
                  <a:pt x="16698" y="5574"/>
                  <a:pt x="16896" y="5978"/>
                </a:cubicBezTo>
                <a:cubicBezTo>
                  <a:pt x="16990" y="6176"/>
                  <a:pt x="17058" y="6390"/>
                  <a:pt x="17085" y="6605"/>
                </a:cubicBezTo>
                <a:lnTo>
                  <a:pt x="17120" y="6941"/>
                </a:lnTo>
                <a:lnTo>
                  <a:pt x="17120" y="7283"/>
                </a:lnTo>
                <a:cubicBezTo>
                  <a:pt x="17085" y="8194"/>
                  <a:pt x="16733" y="9079"/>
                  <a:pt x="16141" y="9767"/>
                </a:cubicBezTo>
                <a:cubicBezTo>
                  <a:pt x="15840" y="10118"/>
                  <a:pt x="15488" y="10418"/>
                  <a:pt x="15100" y="10651"/>
                </a:cubicBezTo>
                <a:cubicBezTo>
                  <a:pt x="14715" y="10891"/>
                  <a:pt x="14276" y="11055"/>
                  <a:pt x="13838" y="11183"/>
                </a:cubicBezTo>
                <a:cubicBezTo>
                  <a:pt x="12979" y="11431"/>
                  <a:pt x="12087" y="11561"/>
                  <a:pt x="11200" y="11561"/>
                </a:cubicBezTo>
                <a:cubicBezTo>
                  <a:pt x="11167" y="11561"/>
                  <a:pt x="11133" y="11561"/>
                  <a:pt x="11099" y="11561"/>
                </a:cubicBezTo>
                <a:cubicBezTo>
                  <a:pt x="10171" y="11552"/>
                  <a:pt x="9244" y="11424"/>
                  <a:pt x="8341" y="11192"/>
                </a:cubicBezTo>
                <a:cubicBezTo>
                  <a:pt x="7895" y="11080"/>
                  <a:pt x="7448" y="10942"/>
                  <a:pt x="7019" y="10779"/>
                </a:cubicBezTo>
                <a:cubicBezTo>
                  <a:pt x="6580" y="10625"/>
                  <a:pt x="6160" y="10437"/>
                  <a:pt x="5739" y="10231"/>
                </a:cubicBezTo>
                <a:cubicBezTo>
                  <a:pt x="4915" y="9819"/>
                  <a:pt x="4123" y="9328"/>
                  <a:pt x="3401" y="8753"/>
                </a:cubicBezTo>
                <a:cubicBezTo>
                  <a:pt x="2672" y="8169"/>
                  <a:pt x="1907" y="7636"/>
                  <a:pt x="1272" y="6974"/>
                </a:cubicBezTo>
                <a:cubicBezTo>
                  <a:pt x="955" y="6648"/>
                  <a:pt x="670" y="6287"/>
                  <a:pt x="474" y="5875"/>
                </a:cubicBezTo>
                <a:cubicBezTo>
                  <a:pt x="276" y="5471"/>
                  <a:pt x="155" y="5015"/>
                  <a:pt x="146" y="4570"/>
                </a:cubicBezTo>
                <a:lnTo>
                  <a:pt x="146" y="4397"/>
                </a:lnTo>
                <a:cubicBezTo>
                  <a:pt x="155" y="4337"/>
                  <a:pt x="165" y="4286"/>
                  <a:pt x="165" y="4226"/>
                </a:cubicBezTo>
                <a:lnTo>
                  <a:pt x="173" y="4139"/>
                </a:lnTo>
                <a:cubicBezTo>
                  <a:pt x="181" y="4115"/>
                  <a:pt x="190" y="4088"/>
                  <a:pt x="190" y="4063"/>
                </a:cubicBezTo>
                <a:lnTo>
                  <a:pt x="225" y="3892"/>
                </a:lnTo>
                <a:cubicBezTo>
                  <a:pt x="276" y="3667"/>
                  <a:pt x="353" y="3453"/>
                  <a:pt x="456" y="3247"/>
                </a:cubicBezTo>
                <a:cubicBezTo>
                  <a:pt x="654" y="2834"/>
                  <a:pt x="938" y="2465"/>
                  <a:pt x="1255" y="2129"/>
                </a:cubicBezTo>
                <a:cubicBezTo>
                  <a:pt x="1581" y="1796"/>
                  <a:pt x="1942" y="1503"/>
                  <a:pt x="2311" y="1220"/>
                </a:cubicBezTo>
                <a:cubicBezTo>
                  <a:pt x="2672" y="936"/>
                  <a:pt x="3051" y="653"/>
                  <a:pt x="3463" y="447"/>
                </a:cubicBezTo>
                <a:cubicBezTo>
                  <a:pt x="3884" y="241"/>
                  <a:pt x="4339" y="120"/>
                  <a:pt x="4793" y="78"/>
                </a:cubicBezTo>
                <a:cubicBezTo>
                  <a:pt x="4999" y="55"/>
                  <a:pt x="5205" y="44"/>
                  <a:pt x="5412" y="44"/>
                </a:cubicBezTo>
                <a:close/>
                <a:moveTo>
                  <a:pt x="5494" y="1"/>
                </a:moveTo>
                <a:cubicBezTo>
                  <a:pt x="5259" y="1"/>
                  <a:pt x="5025" y="13"/>
                  <a:pt x="4793" y="43"/>
                </a:cubicBezTo>
                <a:cubicBezTo>
                  <a:pt x="4329" y="95"/>
                  <a:pt x="3876" y="214"/>
                  <a:pt x="3453" y="421"/>
                </a:cubicBezTo>
                <a:cubicBezTo>
                  <a:pt x="3041" y="635"/>
                  <a:pt x="2663" y="911"/>
                  <a:pt x="2286" y="1194"/>
                </a:cubicBezTo>
                <a:cubicBezTo>
                  <a:pt x="1917" y="1470"/>
                  <a:pt x="1546" y="1760"/>
                  <a:pt x="1220" y="2088"/>
                </a:cubicBezTo>
                <a:cubicBezTo>
                  <a:pt x="886" y="2414"/>
                  <a:pt x="586" y="2783"/>
                  <a:pt x="361" y="3203"/>
                </a:cubicBezTo>
                <a:cubicBezTo>
                  <a:pt x="258" y="3410"/>
                  <a:pt x="173" y="3634"/>
                  <a:pt x="103" y="3865"/>
                </a:cubicBezTo>
                <a:lnTo>
                  <a:pt x="70" y="4036"/>
                </a:lnTo>
                <a:cubicBezTo>
                  <a:pt x="62" y="4063"/>
                  <a:pt x="52" y="4098"/>
                  <a:pt x="52" y="4123"/>
                </a:cubicBezTo>
                <a:lnTo>
                  <a:pt x="35" y="4209"/>
                </a:lnTo>
                <a:cubicBezTo>
                  <a:pt x="27" y="4269"/>
                  <a:pt x="19" y="4329"/>
                  <a:pt x="19" y="4389"/>
                </a:cubicBezTo>
                <a:lnTo>
                  <a:pt x="0" y="4570"/>
                </a:lnTo>
                <a:cubicBezTo>
                  <a:pt x="0" y="5042"/>
                  <a:pt x="113" y="5523"/>
                  <a:pt x="309" y="5953"/>
                </a:cubicBezTo>
                <a:cubicBezTo>
                  <a:pt x="361" y="6065"/>
                  <a:pt x="423" y="6168"/>
                  <a:pt x="474" y="6271"/>
                </a:cubicBezTo>
                <a:cubicBezTo>
                  <a:pt x="542" y="6374"/>
                  <a:pt x="602" y="6469"/>
                  <a:pt x="670" y="6572"/>
                </a:cubicBezTo>
                <a:cubicBezTo>
                  <a:pt x="740" y="6665"/>
                  <a:pt x="816" y="6759"/>
                  <a:pt x="886" y="6846"/>
                </a:cubicBezTo>
                <a:cubicBezTo>
                  <a:pt x="971" y="6941"/>
                  <a:pt x="1041" y="7025"/>
                  <a:pt x="1126" y="7112"/>
                </a:cubicBezTo>
                <a:cubicBezTo>
                  <a:pt x="1453" y="7456"/>
                  <a:pt x="1814" y="7757"/>
                  <a:pt x="2175" y="8048"/>
                </a:cubicBezTo>
                <a:cubicBezTo>
                  <a:pt x="2544" y="8341"/>
                  <a:pt x="2913" y="8615"/>
                  <a:pt x="3282" y="8899"/>
                </a:cubicBezTo>
                <a:cubicBezTo>
                  <a:pt x="4030" y="9466"/>
                  <a:pt x="4836" y="9946"/>
                  <a:pt x="5688" y="10342"/>
                </a:cubicBezTo>
                <a:cubicBezTo>
                  <a:pt x="6108" y="10540"/>
                  <a:pt x="6545" y="10719"/>
                  <a:pt x="6984" y="10874"/>
                </a:cubicBezTo>
                <a:cubicBezTo>
                  <a:pt x="7421" y="11029"/>
                  <a:pt x="7869" y="11159"/>
                  <a:pt x="8324" y="11270"/>
                </a:cubicBezTo>
                <a:cubicBezTo>
                  <a:pt x="8780" y="11381"/>
                  <a:pt x="9235" y="11468"/>
                  <a:pt x="9699" y="11528"/>
                </a:cubicBezTo>
                <a:cubicBezTo>
                  <a:pt x="10163" y="11596"/>
                  <a:pt x="10627" y="11631"/>
                  <a:pt x="11091" y="11639"/>
                </a:cubicBezTo>
                <a:cubicBezTo>
                  <a:pt x="11128" y="11639"/>
                  <a:pt x="11165" y="11639"/>
                  <a:pt x="11202" y="11639"/>
                </a:cubicBezTo>
                <a:cubicBezTo>
                  <a:pt x="12101" y="11639"/>
                  <a:pt x="12998" y="11542"/>
                  <a:pt x="13874" y="11303"/>
                </a:cubicBezTo>
                <a:cubicBezTo>
                  <a:pt x="14319" y="11183"/>
                  <a:pt x="14766" y="11029"/>
                  <a:pt x="15178" y="10787"/>
                </a:cubicBezTo>
                <a:cubicBezTo>
                  <a:pt x="15591" y="10548"/>
                  <a:pt x="15960" y="10247"/>
                  <a:pt x="16269" y="9887"/>
                </a:cubicBezTo>
                <a:cubicBezTo>
                  <a:pt x="16586" y="9526"/>
                  <a:pt x="16836" y="9122"/>
                  <a:pt x="17025" y="8685"/>
                </a:cubicBezTo>
                <a:cubicBezTo>
                  <a:pt x="17205" y="8246"/>
                  <a:pt x="17308" y="7774"/>
                  <a:pt x="17335" y="7293"/>
                </a:cubicBezTo>
                <a:lnTo>
                  <a:pt x="17335" y="6933"/>
                </a:lnTo>
                <a:lnTo>
                  <a:pt x="17300" y="6580"/>
                </a:lnTo>
                <a:cubicBezTo>
                  <a:pt x="17275" y="6339"/>
                  <a:pt x="17197" y="6098"/>
                  <a:pt x="17093" y="5875"/>
                </a:cubicBezTo>
                <a:cubicBezTo>
                  <a:pt x="16887" y="5438"/>
                  <a:pt x="16570" y="5067"/>
                  <a:pt x="16226" y="4741"/>
                </a:cubicBezTo>
                <a:cubicBezTo>
                  <a:pt x="15883" y="4416"/>
                  <a:pt x="15504" y="4131"/>
                  <a:pt x="15119" y="3865"/>
                </a:cubicBezTo>
                <a:cubicBezTo>
                  <a:pt x="14731" y="3608"/>
                  <a:pt x="14327" y="3366"/>
                  <a:pt x="13925" y="3127"/>
                </a:cubicBezTo>
                <a:cubicBezTo>
                  <a:pt x="13521" y="2894"/>
                  <a:pt x="13109" y="2672"/>
                  <a:pt x="12713" y="2439"/>
                </a:cubicBezTo>
                <a:cubicBezTo>
                  <a:pt x="12317" y="2200"/>
                  <a:pt x="11905" y="1967"/>
                  <a:pt x="11493" y="1752"/>
                </a:cubicBezTo>
                <a:cubicBezTo>
                  <a:pt x="10660" y="1323"/>
                  <a:pt x="9810" y="944"/>
                  <a:pt x="8916" y="645"/>
                </a:cubicBezTo>
                <a:cubicBezTo>
                  <a:pt x="8479" y="499"/>
                  <a:pt x="8031" y="369"/>
                  <a:pt x="7576" y="266"/>
                </a:cubicBezTo>
                <a:cubicBezTo>
                  <a:pt x="7122" y="155"/>
                  <a:pt x="6659" y="78"/>
                  <a:pt x="6195" y="35"/>
                </a:cubicBezTo>
                <a:cubicBezTo>
                  <a:pt x="5963" y="13"/>
                  <a:pt x="5728" y="1"/>
                  <a:pt x="5494" y="1"/>
                </a:cubicBezTo>
                <a:close/>
              </a:path>
            </a:pathLst>
          </a:custGeom>
          <a:solidFill>
            <a:srgbClr val="4343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6" name="Google Shape;2316;p32"/>
          <p:cNvSpPr/>
          <p:nvPr/>
        </p:nvSpPr>
        <p:spPr>
          <a:xfrm flipH="1">
            <a:off x="-897651" y="3038294"/>
            <a:ext cx="2572223" cy="2636889"/>
          </a:xfrm>
          <a:custGeom>
            <a:avLst/>
            <a:gdLst/>
            <a:ahLst/>
            <a:cxnLst/>
            <a:rect l="l" t="t" r="r" b="b"/>
            <a:pathLst>
              <a:path w="16905" h="17330" extrusionOk="0">
                <a:moveTo>
                  <a:pt x="7861" y="1"/>
                </a:moveTo>
                <a:cubicBezTo>
                  <a:pt x="6293" y="1"/>
                  <a:pt x="4824" y="490"/>
                  <a:pt x="3839" y="1719"/>
                </a:cubicBezTo>
                <a:cubicBezTo>
                  <a:pt x="2783" y="3034"/>
                  <a:pt x="2018" y="4768"/>
                  <a:pt x="1280" y="6273"/>
                </a:cubicBezTo>
                <a:cubicBezTo>
                  <a:pt x="180" y="8530"/>
                  <a:pt x="0" y="10583"/>
                  <a:pt x="1400" y="12791"/>
                </a:cubicBezTo>
                <a:cubicBezTo>
                  <a:pt x="2517" y="14543"/>
                  <a:pt x="4105" y="16477"/>
                  <a:pt x="6150" y="17128"/>
                </a:cubicBezTo>
                <a:cubicBezTo>
                  <a:pt x="6561" y="17259"/>
                  <a:pt x="6999" y="17329"/>
                  <a:pt x="7434" y="17329"/>
                </a:cubicBezTo>
                <a:cubicBezTo>
                  <a:pt x="8173" y="17329"/>
                  <a:pt x="8904" y="17126"/>
                  <a:pt x="9483" y="16672"/>
                </a:cubicBezTo>
                <a:cubicBezTo>
                  <a:pt x="10237" y="16081"/>
                  <a:pt x="10650" y="15170"/>
                  <a:pt x="11105" y="14320"/>
                </a:cubicBezTo>
                <a:cubicBezTo>
                  <a:pt x="12651" y="11434"/>
                  <a:pt x="16904" y="7217"/>
                  <a:pt x="15168" y="3634"/>
                </a:cubicBezTo>
                <a:cubicBezTo>
                  <a:pt x="14970" y="3232"/>
                  <a:pt x="14696" y="2853"/>
                  <a:pt x="14309" y="2492"/>
                </a:cubicBezTo>
                <a:cubicBezTo>
                  <a:pt x="12820" y="1118"/>
                  <a:pt x="10228" y="1"/>
                  <a:pt x="7861" y="1"/>
                </a:cubicBezTo>
                <a:close/>
              </a:path>
            </a:pathLst>
          </a:custGeom>
          <a:solidFill>
            <a:srgbClr val="FDE3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7" name="Google Shape;2317;p32"/>
          <p:cNvSpPr/>
          <p:nvPr/>
        </p:nvSpPr>
        <p:spPr>
          <a:xfrm flipH="1">
            <a:off x="200620" y="-318775"/>
            <a:ext cx="1323770" cy="1434693"/>
          </a:xfrm>
          <a:custGeom>
            <a:avLst/>
            <a:gdLst/>
            <a:ahLst/>
            <a:cxnLst/>
            <a:rect l="l" t="t" r="r" b="b"/>
            <a:pathLst>
              <a:path w="8700" h="9429" extrusionOk="0">
                <a:moveTo>
                  <a:pt x="7637" y="350"/>
                </a:moveTo>
                <a:cubicBezTo>
                  <a:pt x="7651" y="350"/>
                  <a:pt x="7663" y="353"/>
                  <a:pt x="7671" y="360"/>
                </a:cubicBezTo>
                <a:cubicBezTo>
                  <a:pt x="7715" y="393"/>
                  <a:pt x="7756" y="566"/>
                  <a:pt x="7774" y="626"/>
                </a:cubicBezTo>
                <a:cubicBezTo>
                  <a:pt x="7807" y="721"/>
                  <a:pt x="7826" y="816"/>
                  <a:pt x="7834" y="908"/>
                </a:cubicBezTo>
                <a:cubicBezTo>
                  <a:pt x="7851" y="1011"/>
                  <a:pt x="7859" y="1106"/>
                  <a:pt x="7921" y="1176"/>
                </a:cubicBezTo>
                <a:cubicBezTo>
                  <a:pt x="7910" y="1321"/>
                  <a:pt x="7869" y="1467"/>
                  <a:pt x="7826" y="1605"/>
                </a:cubicBezTo>
                <a:cubicBezTo>
                  <a:pt x="7818" y="1597"/>
                  <a:pt x="7818" y="1589"/>
                  <a:pt x="7807" y="1589"/>
                </a:cubicBezTo>
                <a:cubicBezTo>
                  <a:pt x="7818" y="1545"/>
                  <a:pt x="7826" y="1510"/>
                  <a:pt x="7834" y="1475"/>
                </a:cubicBezTo>
                <a:cubicBezTo>
                  <a:pt x="7851" y="1364"/>
                  <a:pt x="7851" y="1217"/>
                  <a:pt x="7723" y="1176"/>
                </a:cubicBezTo>
                <a:cubicBezTo>
                  <a:pt x="7697" y="1165"/>
                  <a:pt x="7674" y="1161"/>
                  <a:pt x="7654" y="1161"/>
                </a:cubicBezTo>
                <a:cubicBezTo>
                  <a:pt x="7641" y="1161"/>
                  <a:pt x="7630" y="1163"/>
                  <a:pt x="7620" y="1166"/>
                </a:cubicBezTo>
                <a:cubicBezTo>
                  <a:pt x="7628" y="1149"/>
                  <a:pt x="7636" y="1125"/>
                  <a:pt x="7645" y="1106"/>
                </a:cubicBezTo>
                <a:cubicBezTo>
                  <a:pt x="7677" y="1018"/>
                  <a:pt x="7628" y="917"/>
                  <a:pt x="7539" y="917"/>
                </a:cubicBezTo>
                <a:cubicBezTo>
                  <a:pt x="7532" y="917"/>
                  <a:pt x="7524" y="917"/>
                  <a:pt x="7517" y="919"/>
                </a:cubicBezTo>
                <a:cubicBezTo>
                  <a:pt x="7422" y="927"/>
                  <a:pt x="7344" y="960"/>
                  <a:pt x="7276" y="1011"/>
                </a:cubicBezTo>
                <a:cubicBezTo>
                  <a:pt x="7319" y="935"/>
                  <a:pt x="7344" y="840"/>
                  <a:pt x="7319" y="754"/>
                </a:cubicBezTo>
                <a:cubicBezTo>
                  <a:pt x="7292" y="651"/>
                  <a:pt x="7216" y="609"/>
                  <a:pt x="7121" y="609"/>
                </a:cubicBezTo>
                <a:cubicBezTo>
                  <a:pt x="7148" y="599"/>
                  <a:pt x="7172" y="583"/>
                  <a:pt x="7189" y="566"/>
                </a:cubicBezTo>
                <a:cubicBezTo>
                  <a:pt x="7265" y="528"/>
                  <a:pt x="7528" y="350"/>
                  <a:pt x="7637" y="350"/>
                </a:cubicBezTo>
                <a:close/>
                <a:moveTo>
                  <a:pt x="7071" y="861"/>
                </a:moveTo>
                <a:cubicBezTo>
                  <a:pt x="7098" y="861"/>
                  <a:pt x="7087" y="889"/>
                  <a:pt x="7053" y="952"/>
                </a:cubicBezTo>
                <a:cubicBezTo>
                  <a:pt x="7026" y="1011"/>
                  <a:pt x="6983" y="1063"/>
                  <a:pt x="6958" y="1125"/>
                </a:cubicBezTo>
                <a:cubicBezTo>
                  <a:pt x="6871" y="1269"/>
                  <a:pt x="6795" y="1407"/>
                  <a:pt x="6725" y="1553"/>
                </a:cubicBezTo>
                <a:cubicBezTo>
                  <a:pt x="6649" y="1630"/>
                  <a:pt x="6581" y="1700"/>
                  <a:pt x="6502" y="1776"/>
                </a:cubicBezTo>
                <a:cubicBezTo>
                  <a:pt x="6581" y="1657"/>
                  <a:pt x="6657" y="1537"/>
                  <a:pt x="6744" y="1415"/>
                </a:cubicBezTo>
                <a:cubicBezTo>
                  <a:pt x="6777" y="1382"/>
                  <a:pt x="6777" y="1331"/>
                  <a:pt x="6760" y="1288"/>
                </a:cubicBezTo>
                <a:cubicBezTo>
                  <a:pt x="6890" y="1262"/>
                  <a:pt x="6867" y="1079"/>
                  <a:pt x="6749" y="1079"/>
                </a:cubicBezTo>
                <a:cubicBezTo>
                  <a:pt x="6742" y="1079"/>
                  <a:pt x="6734" y="1080"/>
                  <a:pt x="6725" y="1081"/>
                </a:cubicBezTo>
                <a:cubicBezTo>
                  <a:pt x="6614" y="1098"/>
                  <a:pt x="6511" y="1125"/>
                  <a:pt x="6416" y="1158"/>
                </a:cubicBezTo>
                <a:cubicBezTo>
                  <a:pt x="6408" y="1149"/>
                  <a:pt x="6399" y="1141"/>
                  <a:pt x="6391" y="1133"/>
                </a:cubicBezTo>
                <a:cubicBezTo>
                  <a:pt x="6589" y="1046"/>
                  <a:pt x="6795" y="960"/>
                  <a:pt x="6993" y="884"/>
                </a:cubicBezTo>
                <a:cubicBezTo>
                  <a:pt x="7031" y="869"/>
                  <a:pt x="7056" y="861"/>
                  <a:pt x="7071" y="861"/>
                </a:cubicBezTo>
                <a:close/>
                <a:moveTo>
                  <a:pt x="7053" y="1605"/>
                </a:moveTo>
                <a:lnTo>
                  <a:pt x="7053" y="1605"/>
                </a:lnTo>
                <a:cubicBezTo>
                  <a:pt x="7001" y="1716"/>
                  <a:pt x="6942" y="1819"/>
                  <a:pt x="6871" y="1914"/>
                </a:cubicBezTo>
                <a:cubicBezTo>
                  <a:pt x="6812" y="2001"/>
                  <a:pt x="6760" y="2094"/>
                  <a:pt x="6700" y="2180"/>
                </a:cubicBezTo>
                <a:cubicBezTo>
                  <a:pt x="6752" y="2052"/>
                  <a:pt x="6812" y="1914"/>
                  <a:pt x="6863" y="1784"/>
                </a:cubicBezTo>
                <a:cubicBezTo>
                  <a:pt x="6931" y="1725"/>
                  <a:pt x="6993" y="1665"/>
                  <a:pt x="7053" y="1605"/>
                </a:cubicBezTo>
                <a:close/>
                <a:moveTo>
                  <a:pt x="2293" y="5237"/>
                </a:moveTo>
                <a:lnTo>
                  <a:pt x="2293" y="5237"/>
                </a:lnTo>
                <a:cubicBezTo>
                  <a:pt x="2268" y="5316"/>
                  <a:pt x="2268" y="5384"/>
                  <a:pt x="2312" y="5435"/>
                </a:cubicBezTo>
                <a:cubicBezTo>
                  <a:pt x="2225" y="5565"/>
                  <a:pt x="2149" y="5685"/>
                  <a:pt x="2070" y="5804"/>
                </a:cubicBezTo>
                <a:cubicBezTo>
                  <a:pt x="1959" y="5969"/>
                  <a:pt x="1829" y="6260"/>
                  <a:pt x="1642" y="6346"/>
                </a:cubicBezTo>
                <a:lnTo>
                  <a:pt x="1623" y="6346"/>
                </a:lnTo>
                <a:cubicBezTo>
                  <a:pt x="1615" y="6320"/>
                  <a:pt x="1633" y="6287"/>
                  <a:pt x="1633" y="6268"/>
                </a:cubicBezTo>
                <a:cubicBezTo>
                  <a:pt x="1658" y="6192"/>
                  <a:pt x="1701" y="6105"/>
                  <a:pt x="1736" y="6029"/>
                </a:cubicBezTo>
                <a:cubicBezTo>
                  <a:pt x="1840" y="5823"/>
                  <a:pt x="1967" y="5641"/>
                  <a:pt x="2114" y="5462"/>
                </a:cubicBezTo>
                <a:cubicBezTo>
                  <a:pt x="2173" y="5384"/>
                  <a:pt x="2233" y="5307"/>
                  <a:pt x="2293" y="5237"/>
                </a:cubicBezTo>
                <a:close/>
                <a:moveTo>
                  <a:pt x="7446" y="2609"/>
                </a:moveTo>
                <a:lnTo>
                  <a:pt x="7446" y="2609"/>
                </a:lnTo>
                <a:cubicBezTo>
                  <a:pt x="7438" y="2717"/>
                  <a:pt x="7429" y="2818"/>
                  <a:pt x="7405" y="2928"/>
                </a:cubicBezTo>
                <a:cubicBezTo>
                  <a:pt x="7362" y="3151"/>
                  <a:pt x="7267" y="3365"/>
                  <a:pt x="7199" y="3580"/>
                </a:cubicBezTo>
                <a:cubicBezTo>
                  <a:pt x="7053" y="4052"/>
                  <a:pt x="6863" y="4456"/>
                  <a:pt x="6597" y="4868"/>
                </a:cubicBezTo>
                <a:cubicBezTo>
                  <a:pt x="6356" y="5229"/>
                  <a:pt x="6117" y="5598"/>
                  <a:pt x="5859" y="5951"/>
                </a:cubicBezTo>
                <a:cubicBezTo>
                  <a:pt x="5694" y="6175"/>
                  <a:pt x="5507" y="6371"/>
                  <a:pt x="5317" y="6577"/>
                </a:cubicBezTo>
                <a:cubicBezTo>
                  <a:pt x="5420" y="6414"/>
                  <a:pt x="5523" y="6243"/>
                  <a:pt x="5626" y="6072"/>
                </a:cubicBezTo>
                <a:cubicBezTo>
                  <a:pt x="5797" y="5796"/>
                  <a:pt x="5995" y="5538"/>
                  <a:pt x="6158" y="5248"/>
                </a:cubicBezTo>
                <a:cubicBezTo>
                  <a:pt x="6486" y="4637"/>
                  <a:pt x="6803" y="4011"/>
                  <a:pt x="7113" y="3392"/>
                </a:cubicBezTo>
                <a:cubicBezTo>
                  <a:pt x="7232" y="3143"/>
                  <a:pt x="7335" y="2893"/>
                  <a:pt x="7438" y="2636"/>
                </a:cubicBezTo>
                <a:cubicBezTo>
                  <a:pt x="7438" y="2629"/>
                  <a:pt x="7444" y="2622"/>
                  <a:pt x="7446" y="2609"/>
                </a:cubicBezTo>
                <a:close/>
                <a:moveTo>
                  <a:pt x="5301" y="7033"/>
                </a:moveTo>
                <a:lnTo>
                  <a:pt x="5301" y="7033"/>
                </a:lnTo>
                <a:cubicBezTo>
                  <a:pt x="5214" y="7163"/>
                  <a:pt x="5119" y="7282"/>
                  <a:pt x="5024" y="7402"/>
                </a:cubicBezTo>
                <a:cubicBezTo>
                  <a:pt x="4948" y="7497"/>
                  <a:pt x="4853" y="7583"/>
                  <a:pt x="4767" y="7678"/>
                </a:cubicBezTo>
                <a:cubicBezTo>
                  <a:pt x="4794" y="7643"/>
                  <a:pt x="4829" y="7608"/>
                  <a:pt x="4853" y="7575"/>
                </a:cubicBezTo>
                <a:cubicBezTo>
                  <a:pt x="5000" y="7394"/>
                  <a:pt x="5154" y="7214"/>
                  <a:pt x="5301" y="7033"/>
                </a:cubicBezTo>
                <a:close/>
                <a:moveTo>
                  <a:pt x="4699" y="7767"/>
                </a:moveTo>
                <a:lnTo>
                  <a:pt x="4699" y="7767"/>
                </a:lnTo>
                <a:cubicBezTo>
                  <a:pt x="4640" y="7845"/>
                  <a:pt x="4589" y="7927"/>
                  <a:pt x="4528" y="8004"/>
                </a:cubicBezTo>
                <a:cubicBezTo>
                  <a:pt x="4501" y="8031"/>
                  <a:pt x="4484" y="8047"/>
                  <a:pt x="4458" y="8072"/>
                </a:cubicBezTo>
                <a:cubicBezTo>
                  <a:pt x="4538" y="7970"/>
                  <a:pt x="4618" y="7869"/>
                  <a:pt x="4699" y="7767"/>
                </a:cubicBezTo>
                <a:close/>
                <a:moveTo>
                  <a:pt x="5059" y="2679"/>
                </a:moveTo>
                <a:lnTo>
                  <a:pt x="5059" y="2679"/>
                </a:lnTo>
                <a:cubicBezTo>
                  <a:pt x="5051" y="2712"/>
                  <a:pt x="5051" y="2747"/>
                  <a:pt x="5068" y="2774"/>
                </a:cubicBezTo>
                <a:cubicBezTo>
                  <a:pt x="4940" y="2902"/>
                  <a:pt x="4802" y="3021"/>
                  <a:pt x="4682" y="3159"/>
                </a:cubicBezTo>
                <a:cubicBezTo>
                  <a:pt x="4501" y="3374"/>
                  <a:pt x="4330" y="3588"/>
                  <a:pt x="4132" y="3786"/>
                </a:cubicBezTo>
                <a:cubicBezTo>
                  <a:pt x="3779" y="4155"/>
                  <a:pt x="3513" y="4567"/>
                  <a:pt x="3196" y="4963"/>
                </a:cubicBezTo>
                <a:cubicBezTo>
                  <a:pt x="3050" y="5145"/>
                  <a:pt x="2938" y="5351"/>
                  <a:pt x="2808" y="5546"/>
                </a:cubicBezTo>
                <a:cubicBezTo>
                  <a:pt x="2749" y="5633"/>
                  <a:pt x="2689" y="5711"/>
                  <a:pt x="2629" y="5796"/>
                </a:cubicBezTo>
                <a:cubicBezTo>
                  <a:pt x="2355" y="6113"/>
                  <a:pt x="2087" y="6441"/>
                  <a:pt x="1821" y="6767"/>
                </a:cubicBezTo>
                <a:cubicBezTo>
                  <a:pt x="1598" y="7041"/>
                  <a:pt x="1376" y="7325"/>
                  <a:pt x="1143" y="7600"/>
                </a:cubicBezTo>
                <a:cubicBezTo>
                  <a:pt x="1040" y="7721"/>
                  <a:pt x="928" y="7833"/>
                  <a:pt x="825" y="7960"/>
                </a:cubicBezTo>
                <a:cubicBezTo>
                  <a:pt x="790" y="8004"/>
                  <a:pt x="757" y="8055"/>
                  <a:pt x="722" y="8099"/>
                </a:cubicBezTo>
                <a:cubicBezTo>
                  <a:pt x="730" y="8072"/>
                  <a:pt x="739" y="8055"/>
                  <a:pt x="747" y="8039"/>
                </a:cubicBezTo>
                <a:cubicBezTo>
                  <a:pt x="774" y="7969"/>
                  <a:pt x="790" y="7892"/>
                  <a:pt x="817" y="7814"/>
                </a:cubicBezTo>
                <a:cubicBezTo>
                  <a:pt x="869" y="7643"/>
                  <a:pt x="937" y="7464"/>
                  <a:pt x="1005" y="7290"/>
                </a:cubicBezTo>
                <a:cubicBezTo>
                  <a:pt x="1066" y="7119"/>
                  <a:pt x="1108" y="6938"/>
                  <a:pt x="1186" y="6775"/>
                </a:cubicBezTo>
                <a:cubicBezTo>
                  <a:pt x="1229" y="6672"/>
                  <a:pt x="1281" y="6588"/>
                  <a:pt x="1332" y="6493"/>
                </a:cubicBezTo>
                <a:cubicBezTo>
                  <a:pt x="1387" y="6611"/>
                  <a:pt x="1487" y="6661"/>
                  <a:pt x="1595" y="6661"/>
                </a:cubicBezTo>
                <a:cubicBezTo>
                  <a:pt x="1691" y="6661"/>
                  <a:pt x="1792" y="6621"/>
                  <a:pt x="1872" y="6552"/>
                </a:cubicBezTo>
                <a:cubicBezTo>
                  <a:pt x="2070" y="6390"/>
                  <a:pt x="2209" y="6148"/>
                  <a:pt x="2336" y="5942"/>
                </a:cubicBezTo>
                <a:cubicBezTo>
                  <a:pt x="2654" y="5443"/>
                  <a:pt x="3006" y="4971"/>
                  <a:pt x="3342" y="4491"/>
                </a:cubicBezTo>
                <a:cubicBezTo>
                  <a:pt x="3489" y="4285"/>
                  <a:pt x="3625" y="4087"/>
                  <a:pt x="3763" y="3889"/>
                </a:cubicBezTo>
                <a:cubicBezTo>
                  <a:pt x="3934" y="3702"/>
                  <a:pt x="4115" y="3512"/>
                  <a:pt x="4295" y="3341"/>
                </a:cubicBezTo>
                <a:cubicBezTo>
                  <a:pt x="4321" y="3314"/>
                  <a:pt x="4346" y="3297"/>
                  <a:pt x="4373" y="3271"/>
                </a:cubicBezTo>
                <a:cubicBezTo>
                  <a:pt x="4519" y="3168"/>
                  <a:pt x="4655" y="3032"/>
                  <a:pt x="4785" y="2910"/>
                </a:cubicBezTo>
                <a:cubicBezTo>
                  <a:pt x="4880" y="2834"/>
                  <a:pt x="4965" y="2755"/>
                  <a:pt x="5059" y="2679"/>
                </a:cubicBezTo>
                <a:close/>
                <a:moveTo>
                  <a:pt x="7525" y="1700"/>
                </a:moveTo>
                <a:lnTo>
                  <a:pt x="7525" y="1716"/>
                </a:lnTo>
                <a:cubicBezTo>
                  <a:pt x="7473" y="1828"/>
                  <a:pt x="7457" y="1939"/>
                  <a:pt x="7414" y="2052"/>
                </a:cubicBezTo>
                <a:cubicBezTo>
                  <a:pt x="7370" y="2172"/>
                  <a:pt x="7327" y="2283"/>
                  <a:pt x="7276" y="2395"/>
                </a:cubicBezTo>
                <a:cubicBezTo>
                  <a:pt x="7240" y="2473"/>
                  <a:pt x="7207" y="2557"/>
                  <a:pt x="7172" y="2636"/>
                </a:cubicBezTo>
                <a:cubicBezTo>
                  <a:pt x="7026" y="2953"/>
                  <a:pt x="6871" y="3271"/>
                  <a:pt x="6700" y="3580"/>
                </a:cubicBezTo>
                <a:cubicBezTo>
                  <a:pt x="6538" y="3881"/>
                  <a:pt x="6364" y="4174"/>
                  <a:pt x="6185" y="4464"/>
                </a:cubicBezTo>
                <a:cubicBezTo>
                  <a:pt x="6014" y="4749"/>
                  <a:pt x="5816" y="5023"/>
                  <a:pt x="5661" y="5316"/>
                </a:cubicBezTo>
                <a:cubicBezTo>
                  <a:pt x="5360" y="5882"/>
                  <a:pt x="4983" y="6390"/>
                  <a:pt x="4674" y="6938"/>
                </a:cubicBezTo>
                <a:cubicBezTo>
                  <a:pt x="4509" y="7222"/>
                  <a:pt x="4354" y="7497"/>
                  <a:pt x="4159" y="7754"/>
                </a:cubicBezTo>
                <a:cubicBezTo>
                  <a:pt x="4012" y="7960"/>
                  <a:pt x="3839" y="8134"/>
                  <a:pt x="3676" y="8329"/>
                </a:cubicBezTo>
                <a:cubicBezTo>
                  <a:pt x="3633" y="8373"/>
                  <a:pt x="3581" y="8416"/>
                  <a:pt x="3540" y="8459"/>
                </a:cubicBezTo>
                <a:cubicBezTo>
                  <a:pt x="3755" y="8099"/>
                  <a:pt x="3934" y="7711"/>
                  <a:pt x="4132" y="7334"/>
                </a:cubicBezTo>
                <a:cubicBezTo>
                  <a:pt x="4433" y="6750"/>
                  <a:pt x="4767" y="6165"/>
                  <a:pt x="5127" y="5625"/>
                </a:cubicBezTo>
                <a:cubicBezTo>
                  <a:pt x="5756" y="4689"/>
                  <a:pt x="6340" y="3734"/>
                  <a:pt x="6966" y="2807"/>
                </a:cubicBezTo>
                <a:cubicBezTo>
                  <a:pt x="7069" y="2660"/>
                  <a:pt x="7164" y="2516"/>
                  <a:pt x="7259" y="2370"/>
                </a:cubicBezTo>
                <a:cubicBezTo>
                  <a:pt x="7302" y="2300"/>
                  <a:pt x="7276" y="2240"/>
                  <a:pt x="7224" y="2215"/>
                </a:cubicBezTo>
                <a:cubicBezTo>
                  <a:pt x="7319" y="2042"/>
                  <a:pt x="7422" y="1871"/>
                  <a:pt x="7525" y="1700"/>
                </a:cubicBezTo>
                <a:close/>
                <a:moveTo>
                  <a:pt x="4425" y="5959"/>
                </a:moveTo>
                <a:lnTo>
                  <a:pt x="4425" y="5959"/>
                </a:lnTo>
                <a:cubicBezTo>
                  <a:pt x="4167" y="6493"/>
                  <a:pt x="3874" y="7008"/>
                  <a:pt x="3608" y="7532"/>
                </a:cubicBezTo>
                <a:cubicBezTo>
                  <a:pt x="3478" y="7798"/>
                  <a:pt x="3359" y="8063"/>
                  <a:pt x="3239" y="8329"/>
                </a:cubicBezTo>
                <a:cubicBezTo>
                  <a:pt x="3196" y="8443"/>
                  <a:pt x="3144" y="8554"/>
                  <a:pt x="3085" y="8657"/>
                </a:cubicBezTo>
                <a:lnTo>
                  <a:pt x="3085" y="8657"/>
                </a:lnTo>
                <a:cubicBezTo>
                  <a:pt x="3085" y="8582"/>
                  <a:pt x="3085" y="8518"/>
                  <a:pt x="3093" y="8484"/>
                </a:cubicBezTo>
                <a:cubicBezTo>
                  <a:pt x="3118" y="8348"/>
                  <a:pt x="3179" y="8202"/>
                  <a:pt x="3221" y="8063"/>
                </a:cubicBezTo>
                <a:cubicBezTo>
                  <a:pt x="3386" y="7515"/>
                  <a:pt x="3625" y="7041"/>
                  <a:pt x="3961" y="6577"/>
                </a:cubicBezTo>
                <a:cubicBezTo>
                  <a:pt x="4107" y="6363"/>
                  <a:pt x="4270" y="6165"/>
                  <a:pt x="4425" y="5959"/>
                </a:cubicBezTo>
                <a:close/>
                <a:moveTo>
                  <a:pt x="5076" y="1760"/>
                </a:moveTo>
                <a:lnTo>
                  <a:pt x="5076" y="1760"/>
                </a:lnTo>
                <a:cubicBezTo>
                  <a:pt x="5059" y="1776"/>
                  <a:pt x="5043" y="1784"/>
                  <a:pt x="5024" y="1803"/>
                </a:cubicBezTo>
                <a:cubicBezTo>
                  <a:pt x="4818" y="1991"/>
                  <a:pt x="4612" y="2188"/>
                  <a:pt x="4449" y="2421"/>
                </a:cubicBezTo>
                <a:cubicBezTo>
                  <a:pt x="4365" y="2549"/>
                  <a:pt x="4278" y="2671"/>
                  <a:pt x="4200" y="2807"/>
                </a:cubicBezTo>
                <a:cubicBezTo>
                  <a:pt x="4175" y="2834"/>
                  <a:pt x="4140" y="2867"/>
                  <a:pt x="4107" y="2893"/>
                </a:cubicBezTo>
                <a:cubicBezTo>
                  <a:pt x="3720" y="3262"/>
                  <a:pt x="3315" y="3615"/>
                  <a:pt x="2955" y="4011"/>
                </a:cubicBezTo>
                <a:cubicBezTo>
                  <a:pt x="2569" y="4423"/>
                  <a:pt x="2217" y="4860"/>
                  <a:pt x="1864" y="5299"/>
                </a:cubicBezTo>
                <a:cubicBezTo>
                  <a:pt x="1701" y="5495"/>
                  <a:pt x="1555" y="5693"/>
                  <a:pt x="1444" y="5926"/>
                </a:cubicBezTo>
                <a:cubicBezTo>
                  <a:pt x="1427" y="5959"/>
                  <a:pt x="1409" y="5994"/>
                  <a:pt x="1392" y="6037"/>
                </a:cubicBezTo>
                <a:cubicBezTo>
                  <a:pt x="1297" y="6183"/>
                  <a:pt x="1203" y="6330"/>
                  <a:pt x="1118" y="6484"/>
                </a:cubicBezTo>
                <a:cubicBezTo>
                  <a:pt x="928" y="6802"/>
                  <a:pt x="834" y="7171"/>
                  <a:pt x="714" y="7515"/>
                </a:cubicBezTo>
                <a:cubicBezTo>
                  <a:pt x="654" y="7686"/>
                  <a:pt x="611" y="7866"/>
                  <a:pt x="541" y="8031"/>
                </a:cubicBezTo>
                <a:cubicBezTo>
                  <a:pt x="489" y="8158"/>
                  <a:pt x="429" y="8237"/>
                  <a:pt x="473" y="8373"/>
                </a:cubicBezTo>
                <a:cubicBezTo>
                  <a:pt x="485" y="8418"/>
                  <a:pt x="523" y="8439"/>
                  <a:pt x="559" y="8439"/>
                </a:cubicBezTo>
                <a:cubicBezTo>
                  <a:pt x="571" y="8439"/>
                  <a:pt x="582" y="8437"/>
                  <a:pt x="592" y="8432"/>
                </a:cubicBezTo>
                <a:cubicBezTo>
                  <a:pt x="825" y="8356"/>
                  <a:pt x="988" y="8063"/>
                  <a:pt x="1143" y="7892"/>
                </a:cubicBezTo>
                <a:cubicBezTo>
                  <a:pt x="1324" y="7703"/>
                  <a:pt x="1487" y="7497"/>
                  <a:pt x="1650" y="7290"/>
                </a:cubicBezTo>
                <a:lnTo>
                  <a:pt x="1650" y="7290"/>
                </a:lnTo>
                <a:cubicBezTo>
                  <a:pt x="1615" y="7342"/>
                  <a:pt x="1590" y="7394"/>
                  <a:pt x="1555" y="7453"/>
                </a:cubicBezTo>
                <a:cubicBezTo>
                  <a:pt x="1297" y="7849"/>
                  <a:pt x="1023" y="8288"/>
                  <a:pt x="671" y="8606"/>
                </a:cubicBezTo>
                <a:cubicBezTo>
                  <a:pt x="576" y="8690"/>
                  <a:pt x="481" y="8768"/>
                  <a:pt x="378" y="8837"/>
                </a:cubicBezTo>
                <a:cubicBezTo>
                  <a:pt x="345" y="8855"/>
                  <a:pt x="302" y="8896"/>
                  <a:pt x="267" y="8896"/>
                </a:cubicBezTo>
                <a:cubicBezTo>
                  <a:pt x="242" y="8896"/>
                  <a:pt x="242" y="8896"/>
                  <a:pt x="232" y="8907"/>
                </a:cubicBezTo>
                <a:cubicBezTo>
                  <a:pt x="232" y="8896"/>
                  <a:pt x="232" y="8888"/>
                  <a:pt x="223" y="8863"/>
                </a:cubicBezTo>
                <a:cubicBezTo>
                  <a:pt x="180" y="8785"/>
                  <a:pt x="207" y="8597"/>
                  <a:pt x="223" y="8527"/>
                </a:cubicBezTo>
                <a:cubicBezTo>
                  <a:pt x="293" y="8012"/>
                  <a:pt x="489" y="7505"/>
                  <a:pt x="687" y="7041"/>
                </a:cubicBezTo>
                <a:cubicBezTo>
                  <a:pt x="893" y="6561"/>
                  <a:pt x="1143" y="6105"/>
                  <a:pt x="1400" y="5650"/>
                </a:cubicBezTo>
                <a:cubicBezTo>
                  <a:pt x="1650" y="5221"/>
                  <a:pt x="1891" y="4784"/>
                  <a:pt x="2173" y="4371"/>
                </a:cubicBezTo>
                <a:cubicBezTo>
                  <a:pt x="2466" y="3941"/>
                  <a:pt x="2835" y="3528"/>
                  <a:pt x="3196" y="3151"/>
                </a:cubicBezTo>
                <a:cubicBezTo>
                  <a:pt x="3359" y="2980"/>
                  <a:pt x="3522" y="2799"/>
                  <a:pt x="3695" y="2636"/>
                </a:cubicBezTo>
                <a:cubicBezTo>
                  <a:pt x="3882" y="2465"/>
                  <a:pt x="4097" y="2343"/>
                  <a:pt x="4313" y="2207"/>
                </a:cubicBezTo>
                <a:cubicBezTo>
                  <a:pt x="4561" y="2052"/>
                  <a:pt x="4818" y="1898"/>
                  <a:pt x="5076" y="1760"/>
                </a:cubicBezTo>
                <a:close/>
                <a:moveTo>
                  <a:pt x="7666" y="1"/>
                </a:moveTo>
                <a:cubicBezTo>
                  <a:pt x="7490" y="1"/>
                  <a:pt x="7317" y="145"/>
                  <a:pt x="7172" y="222"/>
                </a:cubicBezTo>
                <a:cubicBezTo>
                  <a:pt x="6907" y="352"/>
                  <a:pt x="6657" y="515"/>
                  <a:pt x="6416" y="694"/>
                </a:cubicBezTo>
                <a:cubicBezTo>
                  <a:pt x="6237" y="824"/>
                  <a:pt x="6055" y="960"/>
                  <a:pt x="5876" y="1098"/>
                </a:cubicBezTo>
                <a:cubicBezTo>
                  <a:pt x="5567" y="1244"/>
                  <a:pt x="5266" y="1415"/>
                  <a:pt x="4965" y="1570"/>
                </a:cubicBezTo>
                <a:cubicBezTo>
                  <a:pt x="4509" y="1803"/>
                  <a:pt x="4021" y="2061"/>
                  <a:pt x="3625" y="2395"/>
                </a:cubicBezTo>
                <a:cubicBezTo>
                  <a:pt x="3204" y="2764"/>
                  <a:pt x="2843" y="3211"/>
                  <a:pt x="2474" y="3631"/>
                </a:cubicBezTo>
                <a:cubicBezTo>
                  <a:pt x="1778" y="4439"/>
                  <a:pt x="1246" y="5402"/>
                  <a:pt x="765" y="6346"/>
                </a:cubicBezTo>
                <a:cubicBezTo>
                  <a:pt x="524" y="6827"/>
                  <a:pt x="310" y="7317"/>
                  <a:pt x="172" y="7833"/>
                </a:cubicBezTo>
                <a:cubicBezTo>
                  <a:pt x="112" y="8063"/>
                  <a:pt x="52" y="8296"/>
                  <a:pt x="25" y="8527"/>
                </a:cubicBezTo>
                <a:cubicBezTo>
                  <a:pt x="17" y="8657"/>
                  <a:pt x="1" y="8888"/>
                  <a:pt x="60" y="8999"/>
                </a:cubicBezTo>
                <a:cubicBezTo>
                  <a:pt x="98" y="9068"/>
                  <a:pt x="153" y="9094"/>
                  <a:pt x="215" y="9094"/>
                </a:cubicBezTo>
                <a:cubicBezTo>
                  <a:pt x="379" y="9094"/>
                  <a:pt x="595" y="8911"/>
                  <a:pt x="687" y="8837"/>
                </a:cubicBezTo>
                <a:cubicBezTo>
                  <a:pt x="1031" y="8554"/>
                  <a:pt x="1273" y="8193"/>
                  <a:pt x="1530" y="7833"/>
                </a:cubicBezTo>
                <a:cubicBezTo>
                  <a:pt x="1891" y="7325"/>
                  <a:pt x="2157" y="6750"/>
                  <a:pt x="2534" y="6251"/>
                </a:cubicBezTo>
                <a:cubicBezTo>
                  <a:pt x="2594" y="6165"/>
                  <a:pt x="2654" y="6089"/>
                  <a:pt x="2716" y="6010"/>
                </a:cubicBezTo>
                <a:cubicBezTo>
                  <a:pt x="2938" y="5744"/>
                  <a:pt x="3161" y="5478"/>
                  <a:pt x="3386" y="5213"/>
                </a:cubicBezTo>
                <a:cubicBezTo>
                  <a:pt x="3633" y="4920"/>
                  <a:pt x="3849" y="4611"/>
                  <a:pt x="4107" y="4336"/>
                </a:cubicBezTo>
                <a:cubicBezTo>
                  <a:pt x="4346" y="4070"/>
                  <a:pt x="4604" y="3821"/>
                  <a:pt x="4829" y="3537"/>
                </a:cubicBezTo>
                <a:cubicBezTo>
                  <a:pt x="5051" y="3254"/>
                  <a:pt x="5301" y="3005"/>
                  <a:pt x="5532" y="2739"/>
                </a:cubicBezTo>
                <a:cubicBezTo>
                  <a:pt x="5635" y="2627"/>
                  <a:pt x="5738" y="2506"/>
                  <a:pt x="5849" y="2395"/>
                </a:cubicBezTo>
                <a:lnTo>
                  <a:pt x="5849" y="2395"/>
                </a:lnTo>
                <a:cubicBezTo>
                  <a:pt x="5841" y="2421"/>
                  <a:pt x="5841" y="2446"/>
                  <a:pt x="5841" y="2465"/>
                </a:cubicBezTo>
                <a:cubicBezTo>
                  <a:pt x="5828" y="2561"/>
                  <a:pt x="5889" y="2619"/>
                  <a:pt x="5968" y="2619"/>
                </a:cubicBezTo>
                <a:cubicBezTo>
                  <a:pt x="5993" y="2619"/>
                  <a:pt x="6020" y="2613"/>
                  <a:pt x="6047" y="2601"/>
                </a:cubicBezTo>
                <a:cubicBezTo>
                  <a:pt x="6169" y="2541"/>
                  <a:pt x="6245" y="2421"/>
                  <a:pt x="6331" y="2327"/>
                </a:cubicBezTo>
                <a:cubicBezTo>
                  <a:pt x="6364" y="2291"/>
                  <a:pt x="6391" y="2259"/>
                  <a:pt x="6416" y="2232"/>
                </a:cubicBezTo>
                <a:lnTo>
                  <a:pt x="6416" y="2232"/>
                </a:lnTo>
                <a:cubicBezTo>
                  <a:pt x="6399" y="2275"/>
                  <a:pt x="6383" y="2327"/>
                  <a:pt x="6356" y="2370"/>
                </a:cubicBezTo>
                <a:cubicBezTo>
                  <a:pt x="6253" y="2601"/>
                  <a:pt x="6125" y="2815"/>
                  <a:pt x="6004" y="3040"/>
                </a:cubicBezTo>
                <a:cubicBezTo>
                  <a:pt x="5884" y="3279"/>
                  <a:pt x="5797" y="3537"/>
                  <a:pt x="5670" y="3778"/>
                </a:cubicBezTo>
                <a:cubicBezTo>
                  <a:pt x="5550" y="4027"/>
                  <a:pt x="5404" y="4268"/>
                  <a:pt x="5266" y="4499"/>
                </a:cubicBezTo>
                <a:cubicBezTo>
                  <a:pt x="5214" y="4586"/>
                  <a:pt x="5163" y="4662"/>
                  <a:pt x="5119" y="4740"/>
                </a:cubicBezTo>
                <a:cubicBezTo>
                  <a:pt x="4983" y="4903"/>
                  <a:pt x="4853" y="5074"/>
                  <a:pt x="4726" y="5237"/>
                </a:cubicBezTo>
                <a:cubicBezTo>
                  <a:pt x="4338" y="5728"/>
                  <a:pt x="3934" y="6208"/>
                  <a:pt x="3573" y="6724"/>
                </a:cubicBezTo>
                <a:cubicBezTo>
                  <a:pt x="3239" y="7206"/>
                  <a:pt x="3050" y="7746"/>
                  <a:pt x="2887" y="8313"/>
                </a:cubicBezTo>
                <a:cubicBezTo>
                  <a:pt x="2843" y="8459"/>
                  <a:pt x="2808" y="8820"/>
                  <a:pt x="2895" y="9043"/>
                </a:cubicBezTo>
                <a:cubicBezTo>
                  <a:pt x="2827" y="9102"/>
                  <a:pt x="2757" y="9164"/>
                  <a:pt x="2689" y="9224"/>
                </a:cubicBezTo>
                <a:cubicBezTo>
                  <a:pt x="2603" y="9303"/>
                  <a:pt x="2690" y="9429"/>
                  <a:pt x="2790" y="9429"/>
                </a:cubicBezTo>
                <a:cubicBezTo>
                  <a:pt x="2811" y="9429"/>
                  <a:pt x="2831" y="9423"/>
                  <a:pt x="2852" y="9412"/>
                </a:cubicBezTo>
                <a:cubicBezTo>
                  <a:pt x="2887" y="9395"/>
                  <a:pt x="2922" y="9379"/>
                  <a:pt x="2963" y="9352"/>
                </a:cubicBezTo>
                <a:cubicBezTo>
                  <a:pt x="2986" y="9391"/>
                  <a:pt x="3020" y="9416"/>
                  <a:pt x="3061" y="9416"/>
                </a:cubicBezTo>
                <a:cubicBezTo>
                  <a:pt x="3082" y="9416"/>
                  <a:pt x="3104" y="9410"/>
                  <a:pt x="3128" y="9395"/>
                </a:cubicBezTo>
                <a:cubicBezTo>
                  <a:pt x="3239" y="9335"/>
                  <a:pt x="3342" y="9257"/>
                  <a:pt x="3445" y="9173"/>
                </a:cubicBezTo>
                <a:cubicBezTo>
                  <a:pt x="3540" y="9137"/>
                  <a:pt x="3625" y="9094"/>
                  <a:pt x="3711" y="9034"/>
                </a:cubicBezTo>
                <a:cubicBezTo>
                  <a:pt x="3994" y="8837"/>
                  <a:pt x="4251" y="8587"/>
                  <a:pt x="4519" y="8364"/>
                </a:cubicBezTo>
                <a:cubicBezTo>
                  <a:pt x="4726" y="8193"/>
                  <a:pt x="4845" y="7979"/>
                  <a:pt x="5024" y="7789"/>
                </a:cubicBezTo>
                <a:cubicBezTo>
                  <a:pt x="5257" y="7532"/>
                  <a:pt x="5464" y="7266"/>
                  <a:pt x="5661" y="6981"/>
                </a:cubicBezTo>
                <a:cubicBezTo>
                  <a:pt x="6074" y="6390"/>
                  <a:pt x="6478" y="5796"/>
                  <a:pt x="6871" y="5186"/>
                </a:cubicBezTo>
                <a:cubicBezTo>
                  <a:pt x="7251" y="4611"/>
                  <a:pt x="7636" y="4011"/>
                  <a:pt x="7954" y="3392"/>
                </a:cubicBezTo>
                <a:cubicBezTo>
                  <a:pt x="8117" y="3073"/>
                  <a:pt x="8255" y="2731"/>
                  <a:pt x="8409" y="2395"/>
                </a:cubicBezTo>
                <a:cubicBezTo>
                  <a:pt x="8564" y="2042"/>
                  <a:pt x="8615" y="1708"/>
                  <a:pt x="8683" y="1331"/>
                </a:cubicBezTo>
                <a:cubicBezTo>
                  <a:pt x="8699" y="1239"/>
                  <a:pt x="8623" y="1179"/>
                  <a:pt x="8550" y="1179"/>
                </a:cubicBezTo>
                <a:cubicBezTo>
                  <a:pt x="8501" y="1179"/>
                  <a:pt x="8453" y="1207"/>
                  <a:pt x="8436" y="1269"/>
                </a:cubicBezTo>
                <a:cubicBezTo>
                  <a:pt x="8393" y="1450"/>
                  <a:pt x="8271" y="1605"/>
                  <a:pt x="8195" y="1768"/>
                </a:cubicBezTo>
                <a:cubicBezTo>
                  <a:pt x="8108" y="1931"/>
                  <a:pt x="8032" y="2094"/>
                  <a:pt x="7945" y="2259"/>
                </a:cubicBezTo>
                <a:cubicBezTo>
                  <a:pt x="7859" y="2454"/>
                  <a:pt x="7766" y="2652"/>
                  <a:pt x="7680" y="2850"/>
                </a:cubicBezTo>
                <a:cubicBezTo>
                  <a:pt x="7715" y="2609"/>
                  <a:pt x="7739" y="2378"/>
                  <a:pt x="7748" y="2129"/>
                </a:cubicBezTo>
                <a:cubicBezTo>
                  <a:pt x="7771" y="2157"/>
                  <a:pt x="7806" y="2171"/>
                  <a:pt x="7842" y="2171"/>
                </a:cubicBezTo>
                <a:cubicBezTo>
                  <a:pt x="7917" y="2171"/>
                  <a:pt x="7997" y="2115"/>
                  <a:pt x="7997" y="2017"/>
                </a:cubicBezTo>
                <a:cubicBezTo>
                  <a:pt x="8005" y="1871"/>
                  <a:pt x="8117" y="1681"/>
                  <a:pt x="8160" y="1537"/>
                </a:cubicBezTo>
                <a:cubicBezTo>
                  <a:pt x="8203" y="1391"/>
                  <a:pt x="8230" y="1261"/>
                  <a:pt x="8220" y="1114"/>
                </a:cubicBezTo>
                <a:cubicBezTo>
                  <a:pt x="8220" y="1063"/>
                  <a:pt x="8203" y="1003"/>
                  <a:pt x="8152" y="978"/>
                </a:cubicBezTo>
                <a:lnTo>
                  <a:pt x="8152" y="952"/>
                </a:lnTo>
                <a:cubicBezTo>
                  <a:pt x="8152" y="935"/>
                  <a:pt x="8143" y="919"/>
                  <a:pt x="8143" y="900"/>
                </a:cubicBezTo>
                <a:cubicBezTo>
                  <a:pt x="8143" y="857"/>
                  <a:pt x="8143" y="824"/>
                  <a:pt x="8135" y="780"/>
                </a:cubicBezTo>
                <a:cubicBezTo>
                  <a:pt x="8117" y="651"/>
                  <a:pt x="8092" y="539"/>
                  <a:pt x="8040" y="420"/>
                </a:cubicBezTo>
                <a:cubicBezTo>
                  <a:pt x="7981" y="265"/>
                  <a:pt x="7921" y="59"/>
                  <a:pt x="7731" y="7"/>
                </a:cubicBezTo>
                <a:cubicBezTo>
                  <a:pt x="7709" y="3"/>
                  <a:pt x="7688" y="1"/>
                  <a:pt x="7666" y="1"/>
                </a:cubicBezTo>
                <a:close/>
              </a:path>
            </a:pathLst>
          </a:custGeom>
          <a:solidFill>
            <a:srgbClr val="F9B0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8" name="Google Shape;2318;p32"/>
          <p:cNvSpPr/>
          <p:nvPr/>
        </p:nvSpPr>
        <p:spPr>
          <a:xfrm flipH="1">
            <a:off x="853980" y="4149506"/>
            <a:ext cx="205260" cy="212260"/>
          </a:xfrm>
          <a:custGeom>
            <a:avLst/>
            <a:gdLst/>
            <a:ahLst/>
            <a:cxnLst/>
            <a:rect l="l" t="t" r="r" b="b"/>
            <a:pathLst>
              <a:path w="1349" h="1395" extrusionOk="0">
                <a:moveTo>
                  <a:pt x="972" y="1004"/>
                </a:moveTo>
                <a:lnTo>
                  <a:pt x="972" y="1004"/>
                </a:lnTo>
                <a:cubicBezTo>
                  <a:pt x="976" y="1009"/>
                  <a:pt x="978" y="1011"/>
                  <a:pt x="979" y="1013"/>
                </a:cubicBezTo>
                <a:lnTo>
                  <a:pt x="979" y="1013"/>
                </a:lnTo>
                <a:cubicBezTo>
                  <a:pt x="978" y="1014"/>
                  <a:pt x="977" y="1015"/>
                  <a:pt x="976" y="1015"/>
                </a:cubicBezTo>
                <a:cubicBezTo>
                  <a:pt x="972" y="1015"/>
                  <a:pt x="972" y="1004"/>
                  <a:pt x="972" y="1004"/>
                </a:cubicBezTo>
                <a:close/>
                <a:moveTo>
                  <a:pt x="1118" y="0"/>
                </a:moveTo>
                <a:cubicBezTo>
                  <a:pt x="1067" y="0"/>
                  <a:pt x="1075" y="42"/>
                  <a:pt x="1058" y="60"/>
                </a:cubicBezTo>
                <a:lnTo>
                  <a:pt x="1058" y="77"/>
                </a:lnTo>
                <a:cubicBezTo>
                  <a:pt x="1023" y="128"/>
                  <a:pt x="988" y="180"/>
                  <a:pt x="947" y="215"/>
                </a:cubicBezTo>
                <a:cubicBezTo>
                  <a:pt x="947" y="215"/>
                  <a:pt x="947" y="215"/>
                  <a:pt x="947" y="215"/>
                </a:cubicBezTo>
                <a:lnTo>
                  <a:pt x="947" y="215"/>
                </a:lnTo>
                <a:cubicBezTo>
                  <a:pt x="937" y="223"/>
                  <a:pt x="928" y="231"/>
                  <a:pt x="920" y="239"/>
                </a:cubicBezTo>
                <a:cubicBezTo>
                  <a:pt x="937" y="231"/>
                  <a:pt x="937" y="231"/>
                  <a:pt x="947" y="215"/>
                </a:cubicBezTo>
                <a:lnTo>
                  <a:pt x="947" y="215"/>
                </a:lnTo>
                <a:cubicBezTo>
                  <a:pt x="937" y="231"/>
                  <a:pt x="937" y="239"/>
                  <a:pt x="920" y="239"/>
                </a:cubicBezTo>
                <a:cubicBezTo>
                  <a:pt x="912" y="239"/>
                  <a:pt x="912" y="248"/>
                  <a:pt x="912" y="248"/>
                </a:cubicBezTo>
                <a:cubicBezTo>
                  <a:pt x="885" y="266"/>
                  <a:pt x="869" y="283"/>
                  <a:pt x="852" y="309"/>
                </a:cubicBezTo>
                <a:cubicBezTo>
                  <a:pt x="844" y="318"/>
                  <a:pt x="844" y="318"/>
                  <a:pt x="844" y="326"/>
                </a:cubicBezTo>
                <a:cubicBezTo>
                  <a:pt x="834" y="326"/>
                  <a:pt x="825" y="334"/>
                  <a:pt x="825" y="342"/>
                </a:cubicBezTo>
                <a:cubicBezTo>
                  <a:pt x="817" y="351"/>
                  <a:pt x="809" y="361"/>
                  <a:pt x="809" y="369"/>
                </a:cubicBezTo>
                <a:cubicBezTo>
                  <a:pt x="749" y="437"/>
                  <a:pt x="706" y="524"/>
                  <a:pt x="638" y="584"/>
                </a:cubicBezTo>
                <a:cubicBezTo>
                  <a:pt x="619" y="592"/>
                  <a:pt x="611" y="600"/>
                  <a:pt x="603" y="608"/>
                </a:cubicBezTo>
                <a:cubicBezTo>
                  <a:pt x="595" y="608"/>
                  <a:pt x="586" y="619"/>
                  <a:pt x="586" y="627"/>
                </a:cubicBezTo>
                <a:cubicBezTo>
                  <a:pt x="551" y="643"/>
                  <a:pt x="508" y="660"/>
                  <a:pt x="465" y="687"/>
                </a:cubicBezTo>
                <a:cubicBezTo>
                  <a:pt x="432" y="703"/>
                  <a:pt x="397" y="730"/>
                  <a:pt x="380" y="773"/>
                </a:cubicBezTo>
                <a:cubicBezTo>
                  <a:pt x="370" y="773"/>
                  <a:pt x="362" y="782"/>
                  <a:pt x="362" y="790"/>
                </a:cubicBezTo>
                <a:cubicBezTo>
                  <a:pt x="345" y="798"/>
                  <a:pt x="337" y="815"/>
                  <a:pt x="329" y="833"/>
                </a:cubicBezTo>
                <a:cubicBezTo>
                  <a:pt x="277" y="876"/>
                  <a:pt x="215" y="893"/>
                  <a:pt x="147" y="893"/>
                </a:cubicBezTo>
                <a:cubicBezTo>
                  <a:pt x="131" y="893"/>
                  <a:pt x="112" y="893"/>
                  <a:pt x="96" y="909"/>
                </a:cubicBezTo>
                <a:cubicBezTo>
                  <a:pt x="19" y="953"/>
                  <a:pt x="1" y="1021"/>
                  <a:pt x="52" y="1083"/>
                </a:cubicBezTo>
                <a:cubicBezTo>
                  <a:pt x="71" y="1107"/>
                  <a:pt x="79" y="1116"/>
                  <a:pt x="104" y="1134"/>
                </a:cubicBezTo>
                <a:cubicBezTo>
                  <a:pt x="139" y="1167"/>
                  <a:pt x="174" y="1194"/>
                  <a:pt x="215" y="1219"/>
                </a:cubicBezTo>
                <a:cubicBezTo>
                  <a:pt x="226" y="1227"/>
                  <a:pt x="234" y="1237"/>
                  <a:pt x="242" y="1237"/>
                </a:cubicBezTo>
                <a:cubicBezTo>
                  <a:pt x="250" y="1245"/>
                  <a:pt x="250" y="1245"/>
                  <a:pt x="258" y="1245"/>
                </a:cubicBezTo>
                <a:cubicBezTo>
                  <a:pt x="267" y="1262"/>
                  <a:pt x="277" y="1262"/>
                  <a:pt x="294" y="1262"/>
                </a:cubicBezTo>
                <a:cubicBezTo>
                  <a:pt x="318" y="1289"/>
                  <a:pt x="353" y="1313"/>
                  <a:pt x="397" y="1322"/>
                </a:cubicBezTo>
                <a:cubicBezTo>
                  <a:pt x="397" y="1340"/>
                  <a:pt x="413" y="1340"/>
                  <a:pt x="421" y="1340"/>
                </a:cubicBezTo>
                <a:cubicBezTo>
                  <a:pt x="421" y="1348"/>
                  <a:pt x="432" y="1348"/>
                  <a:pt x="440" y="1348"/>
                </a:cubicBezTo>
                <a:cubicBezTo>
                  <a:pt x="479" y="1379"/>
                  <a:pt x="522" y="1394"/>
                  <a:pt x="565" y="1394"/>
                </a:cubicBezTo>
                <a:cubicBezTo>
                  <a:pt x="606" y="1394"/>
                  <a:pt x="648" y="1382"/>
                  <a:pt x="689" y="1357"/>
                </a:cubicBezTo>
                <a:cubicBezTo>
                  <a:pt x="671" y="1340"/>
                  <a:pt x="654" y="1330"/>
                  <a:pt x="663" y="1305"/>
                </a:cubicBezTo>
                <a:cubicBezTo>
                  <a:pt x="671" y="1278"/>
                  <a:pt x="698" y="1278"/>
                  <a:pt x="722" y="1278"/>
                </a:cubicBezTo>
                <a:cubicBezTo>
                  <a:pt x="757" y="1278"/>
                  <a:pt x="782" y="1289"/>
                  <a:pt x="817" y="1297"/>
                </a:cubicBezTo>
                <a:cubicBezTo>
                  <a:pt x="852" y="1305"/>
                  <a:pt x="885" y="1313"/>
                  <a:pt x="928" y="1313"/>
                </a:cubicBezTo>
                <a:cubicBezTo>
                  <a:pt x="999" y="1305"/>
                  <a:pt x="1007" y="1289"/>
                  <a:pt x="1015" y="1202"/>
                </a:cubicBezTo>
                <a:cubicBezTo>
                  <a:pt x="1032" y="1175"/>
                  <a:pt x="1032" y="1142"/>
                  <a:pt x="1058" y="1124"/>
                </a:cubicBezTo>
                <a:cubicBezTo>
                  <a:pt x="1102" y="1099"/>
                  <a:pt x="1110" y="1064"/>
                  <a:pt x="1135" y="1039"/>
                </a:cubicBezTo>
                <a:cubicBezTo>
                  <a:pt x="1161" y="1031"/>
                  <a:pt x="1186" y="1012"/>
                  <a:pt x="1205" y="988"/>
                </a:cubicBezTo>
                <a:cubicBezTo>
                  <a:pt x="1213" y="979"/>
                  <a:pt x="1213" y="979"/>
                  <a:pt x="1213" y="969"/>
                </a:cubicBezTo>
                <a:cubicBezTo>
                  <a:pt x="1246" y="944"/>
                  <a:pt x="1238" y="901"/>
                  <a:pt x="1246" y="876"/>
                </a:cubicBezTo>
                <a:cubicBezTo>
                  <a:pt x="1273" y="841"/>
                  <a:pt x="1281" y="798"/>
                  <a:pt x="1289" y="755"/>
                </a:cubicBezTo>
                <a:cubicBezTo>
                  <a:pt x="1308" y="722"/>
                  <a:pt x="1308" y="670"/>
                  <a:pt x="1341" y="635"/>
                </a:cubicBezTo>
                <a:cubicBezTo>
                  <a:pt x="1349" y="608"/>
                  <a:pt x="1349" y="592"/>
                  <a:pt x="1341" y="567"/>
                </a:cubicBezTo>
                <a:cubicBezTo>
                  <a:pt x="1333" y="540"/>
                  <a:pt x="1316" y="516"/>
                  <a:pt x="1297" y="489"/>
                </a:cubicBezTo>
                <a:cubicBezTo>
                  <a:pt x="1289" y="472"/>
                  <a:pt x="1297" y="446"/>
                  <a:pt x="1316" y="429"/>
                </a:cubicBezTo>
                <a:cubicBezTo>
                  <a:pt x="1324" y="429"/>
                  <a:pt x="1333" y="429"/>
                  <a:pt x="1333" y="421"/>
                </a:cubicBezTo>
                <a:cubicBezTo>
                  <a:pt x="1349" y="378"/>
                  <a:pt x="1349" y="378"/>
                  <a:pt x="1333" y="334"/>
                </a:cubicBezTo>
                <a:cubicBezTo>
                  <a:pt x="1324" y="361"/>
                  <a:pt x="1333" y="378"/>
                  <a:pt x="1333" y="402"/>
                </a:cubicBezTo>
                <a:cubicBezTo>
                  <a:pt x="1297" y="394"/>
                  <a:pt x="1273" y="369"/>
                  <a:pt x="1256" y="342"/>
                </a:cubicBezTo>
                <a:cubicBezTo>
                  <a:pt x="1264" y="334"/>
                  <a:pt x="1264" y="334"/>
                  <a:pt x="1273" y="326"/>
                </a:cubicBezTo>
                <a:cubicBezTo>
                  <a:pt x="1308" y="309"/>
                  <a:pt x="1246" y="274"/>
                  <a:pt x="1289" y="258"/>
                </a:cubicBezTo>
                <a:cubicBezTo>
                  <a:pt x="1281" y="231"/>
                  <a:pt x="1246" y="223"/>
                  <a:pt x="1238" y="188"/>
                </a:cubicBezTo>
                <a:cubicBezTo>
                  <a:pt x="1256" y="180"/>
                  <a:pt x="1264" y="180"/>
                  <a:pt x="1281" y="171"/>
                </a:cubicBezTo>
                <a:cubicBezTo>
                  <a:pt x="1289" y="163"/>
                  <a:pt x="1281" y="155"/>
                  <a:pt x="1273" y="145"/>
                </a:cubicBezTo>
                <a:cubicBezTo>
                  <a:pt x="1256" y="112"/>
                  <a:pt x="1238" y="85"/>
                  <a:pt x="1213" y="60"/>
                </a:cubicBezTo>
                <a:cubicBezTo>
                  <a:pt x="1194" y="9"/>
                  <a:pt x="1161" y="0"/>
                  <a:pt x="1118" y="0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9" name="Google Shape;2319;p32"/>
          <p:cNvSpPr/>
          <p:nvPr/>
        </p:nvSpPr>
        <p:spPr>
          <a:xfrm flipH="1">
            <a:off x="851087" y="4147832"/>
            <a:ext cx="15824" cy="21302"/>
          </a:xfrm>
          <a:custGeom>
            <a:avLst/>
            <a:gdLst/>
            <a:ahLst/>
            <a:cxnLst/>
            <a:rect l="l" t="t" r="r" b="b"/>
            <a:pathLst>
              <a:path w="104" h="140" extrusionOk="0">
                <a:moveTo>
                  <a:pt x="33" y="1"/>
                </a:moveTo>
                <a:cubicBezTo>
                  <a:pt x="25" y="11"/>
                  <a:pt x="25" y="20"/>
                  <a:pt x="33" y="20"/>
                </a:cubicBezTo>
                <a:cubicBezTo>
                  <a:pt x="69" y="63"/>
                  <a:pt x="17" y="53"/>
                  <a:pt x="0" y="71"/>
                </a:cubicBezTo>
                <a:cubicBezTo>
                  <a:pt x="25" y="96"/>
                  <a:pt x="52" y="123"/>
                  <a:pt x="95" y="139"/>
                </a:cubicBezTo>
                <a:cubicBezTo>
                  <a:pt x="104" y="96"/>
                  <a:pt x="95" y="71"/>
                  <a:pt x="85" y="36"/>
                </a:cubicBezTo>
                <a:cubicBezTo>
                  <a:pt x="77" y="20"/>
                  <a:pt x="69" y="1"/>
                  <a:pt x="52" y="1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0" name="Google Shape;2320;p32"/>
          <p:cNvSpPr/>
          <p:nvPr/>
        </p:nvSpPr>
        <p:spPr>
          <a:xfrm flipH="1">
            <a:off x="875889" y="4111466"/>
            <a:ext cx="12020" cy="7151"/>
          </a:xfrm>
          <a:custGeom>
            <a:avLst/>
            <a:gdLst/>
            <a:ahLst/>
            <a:cxnLst/>
            <a:rect l="l" t="t" r="r" b="b"/>
            <a:pathLst>
              <a:path w="79" h="47" extrusionOk="0">
                <a:moveTo>
                  <a:pt x="52" y="1"/>
                </a:moveTo>
                <a:cubicBezTo>
                  <a:pt x="35" y="1"/>
                  <a:pt x="17" y="1"/>
                  <a:pt x="9" y="9"/>
                </a:cubicBezTo>
                <a:cubicBezTo>
                  <a:pt x="0" y="26"/>
                  <a:pt x="9" y="34"/>
                  <a:pt x="17" y="44"/>
                </a:cubicBezTo>
                <a:cubicBezTo>
                  <a:pt x="20" y="46"/>
                  <a:pt x="23" y="46"/>
                  <a:pt x="26" y="46"/>
                </a:cubicBezTo>
                <a:cubicBezTo>
                  <a:pt x="39" y="46"/>
                  <a:pt x="47" y="32"/>
                  <a:pt x="60" y="26"/>
                </a:cubicBezTo>
                <a:cubicBezTo>
                  <a:pt x="68" y="26"/>
                  <a:pt x="79" y="17"/>
                  <a:pt x="68" y="9"/>
                </a:cubicBezTo>
                <a:cubicBezTo>
                  <a:pt x="68" y="1"/>
                  <a:pt x="60" y="1"/>
                  <a:pt x="52" y="1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1" name="Google Shape;2321;p32"/>
          <p:cNvSpPr/>
          <p:nvPr/>
        </p:nvSpPr>
        <p:spPr>
          <a:xfrm flipH="1">
            <a:off x="861738" y="4135964"/>
            <a:ext cx="8064" cy="6999"/>
          </a:xfrm>
          <a:custGeom>
            <a:avLst/>
            <a:gdLst/>
            <a:ahLst/>
            <a:cxnLst/>
            <a:rect l="l" t="t" r="r" b="b"/>
            <a:pathLst>
              <a:path w="53" h="46" extrusionOk="0">
                <a:moveTo>
                  <a:pt x="28" y="1"/>
                </a:moveTo>
                <a:cubicBezTo>
                  <a:pt x="25" y="1"/>
                  <a:pt x="23" y="1"/>
                  <a:pt x="19" y="3"/>
                </a:cubicBezTo>
                <a:cubicBezTo>
                  <a:pt x="1" y="19"/>
                  <a:pt x="19" y="27"/>
                  <a:pt x="28" y="38"/>
                </a:cubicBezTo>
                <a:cubicBezTo>
                  <a:pt x="36" y="46"/>
                  <a:pt x="36" y="46"/>
                  <a:pt x="44" y="46"/>
                </a:cubicBezTo>
                <a:cubicBezTo>
                  <a:pt x="52" y="46"/>
                  <a:pt x="52" y="46"/>
                  <a:pt x="52" y="27"/>
                </a:cubicBezTo>
                <a:cubicBezTo>
                  <a:pt x="46" y="14"/>
                  <a:pt x="39" y="1"/>
                  <a:pt x="28" y="1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2" name="Google Shape;2322;p32"/>
          <p:cNvSpPr/>
          <p:nvPr/>
        </p:nvSpPr>
        <p:spPr>
          <a:xfrm flipH="1">
            <a:off x="895670" y="4125921"/>
            <a:ext cx="3804" cy="2739"/>
          </a:xfrm>
          <a:custGeom>
            <a:avLst/>
            <a:gdLst/>
            <a:ahLst/>
            <a:cxnLst/>
            <a:rect l="l" t="t" r="r" b="b"/>
            <a:pathLst>
              <a:path w="25" h="18" extrusionOk="0">
                <a:moveTo>
                  <a:pt x="0" y="1"/>
                </a:moveTo>
                <a:cubicBezTo>
                  <a:pt x="0" y="9"/>
                  <a:pt x="8" y="17"/>
                  <a:pt x="17" y="17"/>
                </a:cubicBezTo>
                <a:cubicBezTo>
                  <a:pt x="17" y="17"/>
                  <a:pt x="17" y="9"/>
                  <a:pt x="25" y="9"/>
                </a:cubicBezTo>
                <a:cubicBezTo>
                  <a:pt x="17" y="9"/>
                  <a:pt x="17" y="1"/>
                  <a:pt x="17" y="1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3" name="Google Shape;2323;p32"/>
          <p:cNvSpPr/>
          <p:nvPr/>
        </p:nvSpPr>
        <p:spPr>
          <a:xfrm flipH="1">
            <a:off x="898104" y="4132160"/>
            <a:ext cx="3043" cy="3043"/>
          </a:xfrm>
          <a:custGeom>
            <a:avLst/>
            <a:gdLst/>
            <a:ahLst/>
            <a:cxnLst/>
            <a:rect l="l" t="t" r="r" b="b"/>
            <a:pathLst>
              <a:path w="20" h="20" extrusionOk="0">
                <a:moveTo>
                  <a:pt x="1" y="1"/>
                </a:moveTo>
                <a:lnTo>
                  <a:pt x="1" y="11"/>
                </a:lnTo>
                <a:cubicBezTo>
                  <a:pt x="1" y="19"/>
                  <a:pt x="1" y="19"/>
                  <a:pt x="11" y="19"/>
                </a:cubicBezTo>
                <a:cubicBezTo>
                  <a:pt x="11" y="11"/>
                  <a:pt x="19" y="11"/>
                  <a:pt x="19" y="1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4" name="Google Shape;2324;p32"/>
          <p:cNvSpPr/>
          <p:nvPr/>
        </p:nvSpPr>
        <p:spPr>
          <a:xfrm flipH="1">
            <a:off x="883649" y="4285231"/>
            <a:ext cx="152" cy="15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5" name="Google Shape;2325;p32"/>
          <p:cNvSpPr/>
          <p:nvPr/>
        </p:nvSpPr>
        <p:spPr>
          <a:xfrm flipH="1">
            <a:off x="1293109" y="4210674"/>
            <a:ext cx="10499" cy="7912"/>
          </a:xfrm>
          <a:custGeom>
            <a:avLst/>
            <a:gdLst/>
            <a:ahLst/>
            <a:cxnLst/>
            <a:rect l="l" t="t" r="r" b="b"/>
            <a:pathLst>
              <a:path w="69" h="52" extrusionOk="0">
                <a:moveTo>
                  <a:pt x="44" y="0"/>
                </a:moveTo>
                <a:cubicBezTo>
                  <a:pt x="28" y="0"/>
                  <a:pt x="1" y="11"/>
                  <a:pt x="1" y="35"/>
                </a:cubicBezTo>
                <a:cubicBezTo>
                  <a:pt x="1" y="44"/>
                  <a:pt x="9" y="52"/>
                  <a:pt x="28" y="52"/>
                </a:cubicBezTo>
                <a:cubicBezTo>
                  <a:pt x="36" y="52"/>
                  <a:pt x="69" y="27"/>
                  <a:pt x="69" y="19"/>
                </a:cubicBezTo>
                <a:cubicBezTo>
                  <a:pt x="69" y="0"/>
                  <a:pt x="52" y="0"/>
                  <a:pt x="44" y="0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6" name="Google Shape;2326;p32"/>
          <p:cNvSpPr/>
          <p:nvPr/>
        </p:nvSpPr>
        <p:spPr>
          <a:xfrm flipH="1">
            <a:off x="1268005" y="4249474"/>
            <a:ext cx="207999" cy="213477"/>
          </a:xfrm>
          <a:custGeom>
            <a:avLst/>
            <a:gdLst/>
            <a:ahLst/>
            <a:cxnLst/>
            <a:rect l="l" t="t" r="r" b="b"/>
            <a:pathLst>
              <a:path w="1367" h="1403" extrusionOk="0">
                <a:moveTo>
                  <a:pt x="1138" y="0"/>
                </a:moveTo>
                <a:cubicBezTo>
                  <a:pt x="1112" y="0"/>
                  <a:pt x="1087" y="15"/>
                  <a:pt x="1074" y="46"/>
                </a:cubicBezTo>
                <a:cubicBezTo>
                  <a:pt x="1058" y="73"/>
                  <a:pt x="1047" y="106"/>
                  <a:pt x="1031" y="133"/>
                </a:cubicBezTo>
                <a:cubicBezTo>
                  <a:pt x="996" y="141"/>
                  <a:pt x="1006" y="176"/>
                  <a:pt x="979" y="193"/>
                </a:cubicBezTo>
                <a:cubicBezTo>
                  <a:pt x="911" y="244"/>
                  <a:pt x="852" y="312"/>
                  <a:pt x="800" y="390"/>
                </a:cubicBezTo>
                <a:cubicBezTo>
                  <a:pt x="748" y="459"/>
                  <a:pt x="697" y="529"/>
                  <a:pt x="635" y="588"/>
                </a:cubicBezTo>
                <a:lnTo>
                  <a:pt x="619" y="605"/>
                </a:lnTo>
                <a:cubicBezTo>
                  <a:pt x="584" y="632"/>
                  <a:pt x="542" y="656"/>
                  <a:pt x="499" y="673"/>
                </a:cubicBezTo>
                <a:cubicBezTo>
                  <a:pt x="439" y="700"/>
                  <a:pt x="396" y="743"/>
                  <a:pt x="361" y="803"/>
                </a:cubicBezTo>
                <a:cubicBezTo>
                  <a:pt x="369" y="803"/>
                  <a:pt x="369" y="803"/>
                  <a:pt x="369" y="811"/>
                </a:cubicBezTo>
                <a:lnTo>
                  <a:pt x="361" y="803"/>
                </a:lnTo>
                <a:cubicBezTo>
                  <a:pt x="301" y="871"/>
                  <a:pt x="233" y="906"/>
                  <a:pt x="147" y="906"/>
                </a:cubicBezTo>
                <a:cubicBezTo>
                  <a:pt x="111" y="906"/>
                  <a:pt x="79" y="914"/>
                  <a:pt x="60" y="949"/>
                </a:cubicBezTo>
                <a:cubicBezTo>
                  <a:pt x="52" y="957"/>
                  <a:pt x="52" y="957"/>
                  <a:pt x="52" y="966"/>
                </a:cubicBezTo>
                <a:cubicBezTo>
                  <a:pt x="0" y="1034"/>
                  <a:pt x="8" y="1052"/>
                  <a:pt x="79" y="1112"/>
                </a:cubicBezTo>
                <a:cubicBezTo>
                  <a:pt x="130" y="1164"/>
                  <a:pt x="190" y="1215"/>
                  <a:pt x="250" y="1250"/>
                </a:cubicBezTo>
                <a:cubicBezTo>
                  <a:pt x="266" y="1258"/>
                  <a:pt x="274" y="1275"/>
                  <a:pt x="301" y="1275"/>
                </a:cubicBezTo>
                <a:cubicBezTo>
                  <a:pt x="344" y="1318"/>
                  <a:pt x="404" y="1343"/>
                  <a:pt x="464" y="1361"/>
                </a:cubicBezTo>
                <a:cubicBezTo>
                  <a:pt x="472" y="1378"/>
                  <a:pt x="480" y="1378"/>
                  <a:pt x="499" y="1378"/>
                </a:cubicBezTo>
                <a:cubicBezTo>
                  <a:pt x="522" y="1390"/>
                  <a:pt x="542" y="1402"/>
                  <a:pt x="565" y="1402"/>
                </a:cubicBezTo>
                <a:cubicBezTo>
                  <a:pt x="574" y="1402"/>
                  <a:pt x="583" y="1400"/>
                  <a:pt x="594" y="1394"/>
                </a:cubicBezTo>
                <a:cubicBezTo>
                  <a:pt x="627" y="1386"/>
                  <a:pt x="662" y="1378"/>
                  <a:pt x="705" y="1370"/>
                </a:cubicBezTo>
                <a:cubicBezTo>
                  <a:pt x="678" y="1353"/>
                  <a:pt x="670" y="1343"/>
                  <a:pt x="654" y="1335"/>
                </a:cubicBezTo>
                <a:cubicBezTo>
                  <a:pt x="662" y="1302"/>
                  <a:pt x="678" y="1291"/>
                  <a:pt x="713" y="1283"/>
                </a:cubicBezTo>
                <a:cubicBezTo>
                  <a:pt x="748" y="1283"/>
                  <a:pt x="781" y="1291"/>
                  <a:pt x="816" y="1302"/>
                </a:cubicBezTo>
                <a:cubicBezTo>
                  <a:pt x="852" y="1318"/>
                  <a:pt x="885" y="1318"/>
                  <a:pt x="920" y="1318"/>
                </a:cubicBezTo>
                <a:cubicBezTo>
                  <a:pt x="979" y="1318"/>
                  <a:pt x="996" y="1310"/>
                  <a:pt x="1014" y="1250"/>
                </a:cubicBezTo>
                <a:cubicBezTo>
                  <a:pt x="1023" y="1223"/>
                  <a:pt x="1023" y="1207"/>
                  <a:pt x="1031" y="1188"/>
                </a:cubicBezTo>
                <a:cubicBezTo>
                  <a:pt x="1039" y="1164"/>
                  <a:pt x="1047" y="1137"/>
                  <a:pt x="1066" y="1128"/>
                </a:cubicBezTo>
                <a:cubicBezTo>
                  <a:pt x="1117" y="1085"/>
                  <a:pt x="1150" y="1034"/>
                  <a:pt x="1194" y="1001"/>
                </a:cubicBezTo>
                <a:cubicBezTo>
                  <a:pt x="1229" y="974"/>
                  <a:pt x="1245" y="941"/>
                  <a:pt x="1245" y="906"/>
                </a:cubicBezTo>
                <a:cubicBezTo>
                  <a:pt x="1264" y="889"/>
                  <a:pt x="1264" y="879"/>
                  <a:pt x="1264" y="863"/>
                </a:cubicBezTo>
                <a:cubicBezTo>
                  <a:pt x="1289" y="811"/>
                  <a:pt x="1297" y="759"/>
                  <a:pt x="1305" y="708"/>
                </a:cubicBezTo>
                <a:cubicBezTo>
                  <a:pt x="1348" y="648"/>
                  <a:pt x="1367" y="580"/>
                  <a:pt x="1315" y="510"/>
                </a:cubicBezTo>
                <a:cubicBezTo>
                  <a:pt x="1289" y="477"/>
                  <a:pt x="1297" y="450"/>
                  <a:pt x="1324" y="434"/>
                </a:cubicBezTo>
                <a:cubicBezTo>
                  <a:pt x="1367" y="415"/>
                  <a:pt x="1357" y="382"/>
                  <a:pt x="1348" y="355"/>
                </a:cubicBezTo>
                <a:cubicBezTo>
                  <a:pt x="1348" y="339"/>
                  <a:pt x="1340" y="331"/>
                  <a:pt x="1324" y="322"/>
                </a:cubicBezTo>
                <a:lnTo>
                  <a:pt x="1324" y="322"/>
                </a:lnTo>
                <a:cubicBezTo>
                  <a:pt x="1324" y="339"/>
                  <a:pt x="1324" y="355"/>
                  <a:pt x="1332" y="374"/>
                </a:cubicBezTo>
                <a:cubicBezTo>
                  <a:pt x="1332" y="390"/>
                  <a:pt x="1332" y="399"/>
                  <a:pt x="1305" y="399"/>
                </a:cubicBezTo>
                <a:cubicBezTo>
                  <a:pt x="1289" y="382"/>
                  <a:pt x="1254" y="364"/>
                  <a:pt x="1245" y="331"/>
                </a:cubicBezTo>
                <a:cubicBezTo>
                  <a:pt x="1264" y="331"/>
                  <a:pt x="1272" y="322"/>
                  <a:pt x="1289" y="322"/>
                </a:cubicBezTo>
                <a:cubicBezTo>
                  <a:pt x="1280" y="304"/>
                  <a:pt x="1272" y="287"/>
                  <a:pt x="1272" y="271"/>
                </a:cubicBezTo>
                <a:cubicBezTo>
                  <a:pt x="1280" y="271"/>
                  <a:pt x="1297" y="271"/>
                  <a:pt x="1280" y="252"/>
                </a:cubicBezTo>
                <a:cubicBezTo>
                  <a:pt x="1272" y="236"/>
                  <a:pt x="1254" y="219"/>
                  <a:pt x="1237" y="201"/>
                </a:cubicBezTo>
                <a:lnTo>
                  <a:pt x="1237" y="193"/>
                </a:lnTo>
                <a:cubicBezTo>
                  <a:pt x="1254" y="193"/>
                  <a:pt x="1280" y="184"/>
                  <a:pt x="1289" y="168"/>
                </a:cubicBezTo>
                <a:cubicBezTo>
                  <a:pt x="1264" y="125"/>
                  <a:pt x="1229" y="81"/>
                  <a:pt x="1202" y="38"/>
                </a:cubicBezTo>
                <a:cubicBezTo>
                  <a:pt x="1186" y="13"/>
                  <a:pt x="1162" y="0"/>
                  <a:pt x="1138" y="0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7" name="Google Shape;2327;p32"/>
          <p:cNvSpPr/>
          <p:nvPr/>
        </p:nvSpPr>
        <p:spPr>
          <a:xfrm flipH="1">
            <a:off x="1268003" y="4236997"/>
            <a:ext cx="17346" cy="32714"/>
          </a:xfrm>
          <a:custGeom>
            <a:avLst/>
            <a:gdLst/>
            <a:ahLst/>
            <a:cxnLst/>
            <a:rect l="l" t="t" r="r" b="b"/>
            <a:pathLst>
              <a:path w="114" h="215" extrusionOk="0">
                <a:moveTo>
                  <a:pt x="27" y="0"/>
                </a:moveTo>
                <a:cubicBezTo>
                  <a:pt x="19" y="0"/>
                  <a:pt x="11" y="9"/>
                  <a:pt x="11" y="9"/>
                </a:cubicBezTo>
                <a:cubicBezTo>
                  <a:pt x="1" y="33"/>
                  <a:pt x="19" y="33"/>
                  <a:pt x="36" y="44"/>
                </a:cubicBezTo>
                <a:lnTo>
                  <a:pt x="36" y="52"/>
                </a:lnTo>
                <a:cubicBezTo>
                  <a:pt x="44" y="60"/>
                  <a:pt x="52" y="68"/>
                  <a:pt x="52" y="77"/>
                </a:cubicBezTo>
                <a:cubicBezTo>
                  <a:pt x="19" y="103"/>
                  <a:pt x="71" y="112"/>
                  <a:pt x="62" y="136"/>
                </a:cubicBezTo>
                <a:cubicBezTo>
                  <a:pt x="60" y="139"/>
                  <a:pt x="56" y="140"/>
                  <a:pt x="51" y="140"/>
                </a:cubicBezTo>
                <a:cubicBezTo>
                  <a:pt x="48" y="140"/>
                  <a:pt x="44" y="140"/>
                  <a:pt x="40" y="140"/>
                </a:cubicBezTo>
                <a:cubicBezTo>
                  <a:pt x="31" y="140"/>
                  <a:pt x="23" y="142"/>
                  <a:pt x="19" y="155"/>
                </a:cubicBezTo>
                <a:cubicBezTo>
                  <a:pt x="44" y="180"/>
                  <a:pt x="71" y="207"/>
                  <a:pt x="114" y="215"/>
                </a:cubicBezTo>
                <a:cubicBezTo>
                  <a:pt x="114" y="163"/>
                  <a:pt x="114" y="120"/>
                  <a:pt x="79" y="85"/>
                </a:cubicBezTo>
                <a:cubicBezTo>
                  <a:pt x="79" y="68"/>
                  <a:pt x="71" y="52"/>
                  <a:pt x="52" y="52"/>
                </a:cubicBezTo>
                <a:lnTo>
                  <a:pt x="52" y="33"/>
                </a:lnTo>
                <a:cubicBezTo>
                  <a:pt x="44" y="25"/>
                  <a:pt x="44" y="0"/>
                  <a:pt x="27" y="0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8" name="Google Shape;2328;p32"/>
          <p:cNvSpPr/>
          <p:nvPr/>
        </p:nvSpPr>
        <p:spPr>
          <a:xfrm flipH="1">
            <a:off x="1313803" y="4226346"/>
            <a:ext cx="1369" cy="1674"/>
          </a:xfrm>
          <a:custGeom>
            <a:avLst/>
            <a:gdLst/>
            <a:ahLst/>
            <a:cxnLst/>
            <a:rect l="l" t="t" r="r" b="b"/>
            <a:pathLst>
              <a:path w="9" h="11" extrusionOk="0">
                <a:moveTo>
                  <a:pt x="9" y="0"/>
                </a:moveTo>
                <a:cubicBezTo>
                  <a:pt x="9" y="11"/>
                  <a:pt x="1" y="11"/>
                  <a:pt x="1" y="11"/>
                </a:cubicBezTo>
                <a:lnTo>
                  <a:pt x="9" y="11"/>
                </a:lnTo>
                <a:lnTo>
                  <a:pt x="9" y="0"/>
                </a:ln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9" name="Google Shape;2329;p32"/>
          <p:cNvSpPr/>
          <p:nvPr/>
        </p:nvSpPr>
        <p:spPr>
          <a:xfrm flipH="1">
            <a:off x="1316541" y="4234106"/>
            <a:ext cx="152" cy="15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0" name="Google Shape;2330;p32"/>
          <p:cNvSpPr/>
          <p:nvPr/>
        </p:nvSpPr>
        <p:spPr>
          <a:xfrm flipH="1">
            <a:off x="1042049" y="3917921"/>
            <a:ext cx="236757" cy="252581"/>
          </a:xfrm>
          <a:custGeom>
            <a:avLst/>
            <a:gdLst/>
            <a:ahLst/>
            <a:cxnLst/>
            <a:rect l="l" t="t" r="r" b="b"/>
            <a:pathLst>
              <a:path w="1556" h="1660" extrusionOk="0">
                <a:moveTo>
                  <a:pt x="589" y="1343"/>
                </a:moveTo>
                <a:cubicBezTo>
                  <a:pt x="586" y="1345"/>
                  <a:pt x="586" y="1349"/>
                  <a:pt x="586" y="1349"/>
                </a:cubicBezTo>
                <a:lnTo>
                  <a:pt x="586" y="1357"/>
                </a:lnTo>
                <a:cubicBezTo>
                  <a:pt x="592" y="1357"/>
                  <a:pt x="590" y="1362"/>
                  <a:pt x="585" y="1362"/>
                </a:cubicBezTo>
                <a:cubicBezTo>
                  <a:pt x="583" y="1362"/>
                  <a:pt x="579" y="1361"/>
                  <a:pt x="576" y="1357"/>
                </a:cubicBezTo>
                <a:cubicBezTo>
                  <a:pt x="583" y="1351"/>
                  <a:pt x="585" y="1345"/>
                  <a:pt x="589" y="1343"/>
                </a:cubicBezTo>
                <a:close/>
                <a:moveTo>
                  <a:pt x="1238" y="1"/>
                </a:moveTo>
                <a:cubicBezTo>
                  <a:pt x="1205" y="69"/>
                  <a:pt x="1161" y="131"/>
                  <a:pt x="1135" y="199"/>
                </a:cubicBezTo>
                <a:cubicBezTo>
                  <a:pt x="1083" y="285"/>
                  <a:pt x="1032" y="378"/>
                  <a:pt x="972" y="465"/>
                </a:cubicBezTo>
                <a:cubicBezTo>
                  <a:pt x="955" y="481"/>
                  <a:pt x="937" y="500"/>
                  <a:pt x="928" y="525"/>
                </a:cubicBezTo>
                <a:cubicBezTo>
                  <a:pt x="895" y="576"/>
                  <a:pt x="852" y="628"/>
                  <a:pt x="817" y="679"/>
                </a:cubicBezTo>
                <a:cubicBezTo>
                  <a:pt x="774" y="714"/>
                  <a:pt x="741" y="749"/>
                  <a:pt x="706" y="790"/>
                </a:cubicBezTo>
                <a:cubicBezTo>
                  <a:pt x="671" y="826"/>
                  <a:pt x="638" y="852"/>
                  <a:pt x="603" y="885"/>
                </a:cubicBezTo>
                <a:cubicBezTo>
                  <a:pt x="551" y="920"/>
                  <a:pt x="508" y="955"/>
                  <a:pt x="456" y="988"/>
                </a:cubicBezTo>
                <a:cubicBezTo>
                  <a:pt x="432" y="988"/>
                  <a:pt x="413" y="997"/>
                  <a:pt x="397" y="1015"/>
                </a:cubicBezTo>
                <a:cubicBezTo>
                  <a:pt x="318" y="1048"/>
                  <a:pt x="242" y="1075"/>
                  <a:pt x="155" y="1110"/>
                </a:cubicBezTo>
                <a:cubicBezTo>
                  <a:pt x="131" y="1126"/>
                  <a:pt x="96" y="1151"/>
                  <a:pt x="61" y="1170"/>
                </a:cubicBezTo>
                <a:cubicBezTo>
                  <a:pt x="44" y="1178"/>
                  <a:pt x="19" y="1178"/>
                  <a:pt x="1" y="1186"/>
                </a:cubicBezTo>
                <a:lnTo>
                  <a:pt x="1" y="1195"/>
                </a:lnTo>
                <a:lnTo>
                  <a:pt x="131" y="1195"/>
                </a:lnTo>
                <a:lnTo>
                  <a:pt x="131" y="1213"/>
                </a:lnTo>
                <a:cubicBezTo>
                  <a:pt x="122" y="1213"/>
                  <a:pt x="112" y="1221"/>
                  <a:pt x="112" y="1221"/>
                </a:cubicBezTo>
                <a:cubicBezTo>
                  <a:pt x="96" y="1230"/>
                  <a:pt x="71" y="1238"/>
                  <a:pt x="104" y="1254"/>
                </a:cubicBezTo>
                <a:cubicBezTo>
                  <a:pt x="112" y="1254"/>
                  <a:pt x="112" y="1265"/>
                  <a:pt x="112" y="1273"/>
                </a:cubicBezTo>
                <a:cubicBezTo>
                  <a:pt x="104" y="1273"/>
                  <a:pt x="96" y="1273"/>
                  <a:pt x="87" y="1289"/>
                </a:cubicBezTo>
                <a:lnTo>
                  <a:pt x="71" y="1289"/>
                </a:lnTo>
                <a:cubicBezTo>
                  <a:pt x="52" y="1289"/>
                  <a:pt x="36" y="1289"/>
                  <a:pt x="19" y="1316"/>
                </a:cubicBezTo>
                <a:lnTo>
                  <a:pt x="104" y="1316"/>
                </a:lnTo>
                <a:cubicBezTo>
                  <a:pt x="122" y="1316"/>
                  <a:pt x="147" y="1316"/>
                  <a:pt x="164" y="1306"/>
                </a:cubicBezTo>
                <a:lnTo>
                  <a:pt x="174" y="1306"/>
                </a:lnTo>
                <a:lnTo>
                  <a:pt x="174" y="1298"/>
                </a:lnTo>
                <a:cubicBezTo>
                  <a:pt x="181" y="1300"/>
                  <a:pt x="187" y="1301"/>
                  <a:pt x="194" y="1301"/>
                </a:cubicBezTo>
                <a:cubicBezTo>
                  <a:pt x="213" y="1301"/>
                  <a:pt x="232" y="1293"/>
                  <a:pt x="250" y="1281"/>
                </a:cubicBezTo>
                <a:cubicBezTo>
                  <a:pt x="345" y="1273"/>
                  <a:pt x="432" y="1246"/>
                  <a:pt x="516" y="1213"/>
                </a:cubicBezTo>
                <a:lnTo>
                  <a:pt x="535" y="1213"/>
                </a:lnTo>
                <a:cubicBezTo>
                  <a:pt x="543" y="1213"/>
                  <a:pt x="551" y="1213"/>
                  <a:pt x="559" y="1195"/>
                </a:cubicBezTo>
                <a:cubicBezTo>
                  <a:pt x="576" y="1195"/>
                  <a:pt x="595" y="1195"/>
                  <a:pt x="611" y="1186"/>
                </a:cubicBezTo>
                <a:cubicBezTo>
                  <a:pt x="619" y="1186"/>
                  <a:pt x="619" y="1186"/>
                  <a:pt x="619" y="1178"/>
                </a:cubicBezTo>
                <a:cubicBezTo>
                  <a:pt x="625" y="1180"/>
                  <a:pt x="630" y="1181"/>
                  <a:pt x="635" y="1181"/>
                </a:cubicBezTo>
                <a:cubicBezTo>
                  <a:pt x="647" y="1181"/>
                  <a:pt x="657" y="1176"/>
                  <a:pt x="663" y="1170"/>
                </a:cubicBezTo>
                <a:cubicBezTo>
                  <a:pt x="689" y="1178"/>
                  <a:pt x="679" y="1195"/>
                  <a:pt x="679" y="1213"/>
                </a:cubicBezTo>
                <a:cubicBezTo>
                  <a:pt x="671" y="1213"/>
                  <a:pt x="671" y="1221"/>
                  <a:pt x="663" y="1230"/>
                </a:cubicBezTo>
                <a:cubicBezTo>
                  <a:pt x="638" y="1254"/>
                  <a:pt x="603" y="1281"/>
                  <a:pt x="576" y="1306"/>
                </a:cubicBezTo>
                <a:cubicBezTo>
                  <a:pt x="568" y="1316"/>
                  <a:pt x="568" y="1316"/>
                  <a:pt x="559" y="1316"/>
                </a:cubicBezTo>
                <a:cubicBezTo>
                  <a:pt x="551" y="1316"/>
                  <a:pt x="551" y="1324"/>
                  <a:pt x="543" y="1333"/>
                </a:cubicBezTo>
                <a:cubicBezTo>
                  <a:pt x="535" y="1333"/>
                  <a:pt x="524" y="1333"/>
                  <a:pt x="516" y="1341"/>
                </a:cubicBezTo>
                <a:cubicBezTo>
                  <a:pt x="500" y="1349"/>
                  <a:pt x="483" y="1357"/>
                  <a:pt x="465" y="1376"/>
                </a:cubicBezTo>
                <a:lnTo>
                  <a:pt x="456" y="1376"/>
                </a:lnTo>
                <a:cubicBezTo>
                  <a:pt x="448" y="1376"/>
                  <a:pt x="440" y="1376"/>
                  <a:pt x="440" y="1384"/>
                </a:cubicBezTo>
                <a:cubicBezTo>
                  <a:pt x="432" y="1384"/>
                  <a:pt x="413" y="1392"/>
                  <a:pt x="405" y="1401"/>
                </a:cubicBezTo>
                <a:cubicBezTo>
                  <a:pt x="405" y="1401"/>
                  <a:pt x="397" y="1401"/>
                  <a:pt x="397" y="1409"/>
                </a:cubicBezTo>
                <a:cubicBezTo>
                  <a:pt x="388" y="1409"/>
                  <a:pt x="388" y="1409"/>
                  <a:pt x="380" y="1419"/>
                </a:cubicBezTo>
                <a:cubicBezTo>
                  <a:pt x="370" y="1419"/>
                  <a:pt x="353" y="1419"/>
                  <a:pt x="345" y="1436"/>
                </a:cubicBezTo>
                <a:lnTo>
                  <a:pt x="337" y="1436"/>
                </a:lnTo>
                <a:cubicBezTo>
                  <a:pt x="285" y="1452"/>
                  <a:pt x="234" y="1479"/>
                  <a:pt x="190" y="1504"/>
                </a:cubicBezTo>
                <a:cubicBezTo>
                  <a:pt x="164" y="1504"/>
                  <a:pt x="155" y="1512"/>
                  <a:pt x="131" y="1539"/>
                </a:cubicBezTo>
                <a:cubicBezTo>
                  <a:pt x="152" y="1539"/>
                  <a:pt x="171" y="1541"/>
                  <a:pt x="189" y="1541"/>
                </a:cubicBezTo>
                <a:cubicBezTo>
                  <a:pt x="207" y="1541"/>
                  <a:pt x="224" y="1539"/>
                  <a:pt x="242" y="1531"/>
                </a:cubicBezTo>
                <a:cubicBezTo>
                  <a:pt x="277" y="1522"/>
                  <a:pt x="318" y="1512"/>
                  <a:pt x="353" y="1495"/>
                </a:cubicBezTo>
                <a:lnTo>
                  <a:pt x="370" y="1495"/>
                </a:lnTo>
                <a:cubicBezTo>
                  <a:pt x="380" y="1495"/>
                  <a:pt x="388" y="1487"/>
                  <a:pt x="397" y="1479"/>
                </a:cubicBezTo>
                <a:cubicBezTo>
                  <a:pt x="432" y="1479"/>
                  <a:pt x="465" y="1471"/>
                  <a:pt x="491" y="1452"/>
                </a:cubicBezTo>
                <a:cubicBezTo>
                  <a:pt x="535" y="1444"/>
                  <a:pt x="586" y="1427"/>
                  <a:pt x="619" y="1409"/>
                </a:cubicBezTo>
                <a:cubicBezTo>
                  <a:pt x="638" y="1409"/>
                  <a:pt x="654" y="1409"/>
                  <a:pt x="671" y="1392"/>
                </a:cubicBezTo>
                <a:cubicBezTo>
                  <a:pt x="698" y="1384"/>
                  <a:pt x="722" y="1376"/>
                  <a:pt x="749" y="1368"/>
                </a:cubicBezTo>
                <a:lnTo>
                  <a:pt x="749" y="1368"/>
                </a:lnTo>
                <a:cubicBezTo>
                  <a:pt x="766" y="1384"/>
                  <a:pt x="749" y="1392"/>
                  <a:pt x="741" y="1392"/>
                </a:cubicBezTo>
                <a:cubicBezTo>
                  <a:pt x="714" y="1409"/>
                  <a:pt x="679" y="1427"/>
                  <a:pt x="646" y="1444"/>
                </a:cubicBezTo>
                <a:cubicBezTo>
                  <a:pt x="627" y="1452"/>
                  <a:pt x="611" y="1460"/>
                  <a:pt x="586" y="1471"/>
                </a:cubicBezTo>
                <a:cubicBezTo>
                  <a:pt x="568" y="1479"/>
                  <a:pt x="559" y="1479"/>
                  <a:pt x="543" y="1495"/>
                </a:cubicBezTo>
                <a:cubicBezTo>
                  <a:pt x="535" y="1495"/>
                  <a:pt x="524" y="1495"/>
                  <a:pt x="516" y="1504"/>
                </a:cubicBezTo>
                <a:cubicBezTo>
                  <a:pt x="413" y="1547"/>
                  <a:pt x="318" y="1590"/>
                  <a:pt x="226" y="1634"/>
                </a:cubicBezTo>
                <a:cubicBezTo>
                  <a:pt x="207" y="1634"/>
                  <a:pt x="190" y="1642"/>
                  <a:pt x="199" y="1650"/>
                </a:cubicBezTo>
                <a:cubicBezTo>
                  <a:pt x="202" y="1656"/>
                  <a:pt x="207" y="1659"/>
                  <a:pt x="212" y="1659"/>
                </a:cubicBezTo>
                <a:cubicBezTo>
                  <a:pt x="220" y="1659"/>
                  <a:pt x="229" y="1652"/>
                  <a:pt x="234" y="1642"/>
                </a:cubicBezTo>
                <a:cubicBezTo>
                  <a:pt x="345" y="1615"/>
                  <a:pt x="432" y="1564"/>
                  <a:pt x="535" y="1522"/>
                </a:cubicBezTo>
                <a:cubicBezTo>
                  <a:pt x="543" y="1512"/>
                  <a:pt x="551" y="1512"/>
                  <a:pt x="559" y="1504"/>
                </a:cubicBezTo>
                <a:cubicBezTo>
                  <a:pt x="568" y="1504"/>
                  <a:pt x="576" y="1495"/>
                  <a:pt x="595" y="1495"/>
                </a:cubicBezTo>
                <a:cubicBezTo>
                  <a:pt x="611" y="1479"/>
                  <a:pt x="627" y="1471"/>
                  <a:pt x="654" y="1460"/>
                </a:cubicBezTo>
                <a:cubicBezTo>
                  <a:pt x="706" y="1436"/>
                  <a:pt x="766" y="1419"/>
                  <a:pt x="817" y="1376"/>
                </a:cubicBezTo>
                <a:cubicBezTo>
                  <a:pt x="904" y="1333"/>
                  <a:pt x="999" y="1298"/>
                  <a:pt x="1083" y="1246"/>
                </a:cubicBezTo>
                <a:cubicBezTo>
                  <a:pt x="1091" y="1246"/>
                  <a:pt x="1102" y="1238"/>
                  <a:pt x="1110" y="1230"/>
                </a:cubicBezTo>
                <a:cubicBezTo>
                  <a:pt x="1135" y="1230"/>
                  <a:pt x="1161" y="1213"/>
                  <a:pt x="1186" y="1203"/>
                </a:cubicBezTo>
                <a:cubicBezTo>
                  <a:pt x="1189" y="1199"/>
                  <a:pt x="1194" y="1197"/>
                  <a:pt x="1199" y="1197"/>
                </a:cubicBezTo>
                <a:cubicBezTo>
                  <a:pt x="1206" y="1197"/>
                  <a:pt x="1213" y="1202"/>
                  <a:pt x="1213" y="1213"/>
                </a:cubicBezTo>
                <a:cubicBezTo>
                  <a:pt x="1194" y="1221"/>
                  <a:pt x="1186" y="1230"/>
                  <a:pt x="1186" y="1238"/>
                </a:cubicBezTo>
                <a:cubicBezTo>
                  <a:pt x="1170" y="1246"/>
                  <a:pt x="1161" y="1254"/>
                  <a:pt x="1153" y="1273"/>
                </a:cubicBezTo>
                <a:cubicBezTo>
                  <a:pt x="1170" y="1273"/>
                  <a:pt x="1178" y="1265"/>
                  <a:pt x="1186" y="1254"/>
                </a:cubicBezTo>
                <a:cubicBezTo>
                  <a:pt x="1205" y="1246"/>
                  <a:pt x="1221" y="1246"/>
                  <a:pt x="1229" y="1230"/>
                </a:cubicBezTo>
                <a:cubicBezTo>
                  <a:pt x="1256" y="1213"/>
                  <a:pt x="1273" y="1203"/>
                  <a:pt x="1289" y="1186"/>
                </a:cubicBezTo>
                <a:cubicBezTo>
                  <a:pt x="1324" y="1170"/>
                  <a:pt x="1349" y="1143"/>
                  <a:pt x="1368" y="1110"/>
                </a:cubicBezTo>
                <a:cubicBezTo>
                  <a:pt x="1376" y="1100"/>
                  <a:pt x="1392" y="1091"/>
                  <a:pt x="1392" y="1075"/>
                </a:cubicBezTo>
                <a:cubicBezTo>
                  <a:pt x="1411" y="1058"/>
                  <a:pt x="1427" y="1040"/>
                  <a:pt x="1436" y="1015"/>
                </a:cubicBezTo>
                <a:cubicBezTo>
                  <a:pt x="1462" y="1007"/>
                  <a:pt x="1471" y="980"/>
                  <a:pt x="1479" y="964"/>
                </a:cubicBezTo>
                <a:cubicBezTo>
                  <a:pt x="1504" y="945"/>
                  <a:pt x="1514" y="920"/>
                  <a:pt x="1530" y="904"/>
                </a:cubicBezTo>
                <a:cubicBezTo>
                  <a:pt x="1522" y="894"/>
                  <a:pt x="1522" y="894"/>
                  <a:pt x="1514" y="885"/>
                </a:cubicBezTo>
                <a:cubicBezTo>
                  <a:pt x="1495" y="904"/>
                  <a:pt x="1479" y="920"/>
                  <a:pt x="1471" y="945"/>
                </a:cubicBezTo>
                <a:lnTo>
                  <a:pt x="1419" y="997"/>
                </a:lnTo>
                <a:cubicBezTo>
                  <a:pt x="1401" y="1007"/>
                  <a:pt x="1392" y="1023"/>
                  <a:pt x="1384" y="1032"/>
                </a:cubicBezTo>
                <a:cubicBezTo>
                  <a:pt x="1376" y="1032"/>
                  <a:pt x="1368" y="1023"/>
                  <a:pt x="1359" y="1015"/>
                </a:cubicBezTo>
                <a:cubicBezTo>
                  <a:pt x="1359" y="988"/>
                  <a:pt x="1384" y="972"/>
                  <a:pt x="1392" y="945"/>
                </a:cubicBezTo>
                <a:cubicBezTo>
                  <a:pt x="1419" y="937"/>
                  <a:pt x="1427" y="920"/>
                  <a:pt x="1436" y="904"/>
                </a:cubicBezTo>
                <a:cubicBezTo>
                  <a:pt x="1479" y="861"/>
                  <a:pt x="1522" y="809"/>
                  <a:pt x="1547" y="757"/>
                </a:cubicBezTo>
                <a:cubicBezTo>
                  <a:pt x="1555" y="749"/>
                  <a:pt x="1555" y="731"/>
                  <a:pt x="1555" y="722"/>
                </a:cubicBezTo>
                <a:lnTo>
                  <a:pt x="1555" y="714"/>
                </a:lnTo>
                <a:lnTo>
                  <a:pt x="1555" y="706"/>
                </a:lnTo>
                <a:cubicBezTo>
                  <a:pt x="1555" y="698"/>
                  <a:pt x="1555" y="679"/>
                  <a:pt x="1539" y="679"/>
                </a:cubicBezTo>
                <a:lnTo>
                  <a:pt x="1539" y="671"/>
                </a:lnTo>
                <a:cubicBezTo>
                  <a:pt x="1479" y="492"/>
                  <a:pt x="1384" y="318"/>
                  <a:pt x="1308" y="139"/>
                </a:cubicBezTo>
                <a:cubicBezTo>
                  <a:pt x="1289" y="96"/>
                  <a:pt x="1281" y="44"/>
                  <a:pt x="1238" y="1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1" name="Google Shape;2331;p32"/>
          <p:cNvSpPr/>
          <p:nvPr/>
        </p:nvSpPr>
        <p:spPr>
          <a:xfrm flipH="1">
            <a:off x="1414382" y="4003891"/>
            <a:ext cx="236757" cy="160526"/>
          </a:xfrm>
          <a:custGeom>
            <a:avLst/>
            <a:gdLst/>
            <a:ahLst/>
            <a:cxnLst/>
            <a:rect l="l" t="t" r="r" b="b"/>
            <a:pathLst>
              <a:path w="1556" h="1055" extrusionOk="0">
                <a:moveTo>
                  <a:pt x="696" y="432"/>
                </a:moveTo>
                <a:lnTo>
                  <a:pt x="704" y="442"/>
                </a:lnTo>
                <a:lnTo>
                  <a:pt x="704" y="450"/>
                </a:lnTo>
                <a:cubicBezTo>
                  <a:pt x="696" y="450"/>
                  <a:pt x="696" y="442"/>
                  <a:pt x="696" y="432"/>
                </a:cubicBezTo>
                <a:close/>
                <a:moveTo>
                  <a:pt x="163" y="0"/>
                </a:moveTo>
                <a:cubicBezTo>
                  <a:pt x="106" y="0"/>
                  <a:pt x="91" y="20"/>
                  <a:pt x="69" y="98"/>
                </a:cubicBezTo>
                <a:cubicBezTo>
                  <a:pt x="52" y="122"/>
                  <a:pt x="52" y="141"/>
                  <a:pt x="52" y="174"/>
                </a:cubicBezTo>
                <a:cubicBezTo>
                  <a:pt x="34" y="192"/>
                  <a:pt x="34" y="217"/>
                  <a:pt x="34" y="244"/>
                </a:cubicBezTo>
                <a:lnTo>
                  <a:pt x="34" y="261"/>
                </a:lnTo>
                <a:cubicBezTo>
                  <a:pt x="17" y="339"/>
                  <a:pt x="9" y="423"/>
                  <a:pt x="9" y="510"/>
                </a:cubicBezTo>
                <a:cubicBezTo>
                  <a:pt x="9" y="545"/>
                  <a:pt x="1" y="586"/>
                  <a:pt x="17" y="621"/>
                </a:cubicBezTo>
                <a:cubicBezTo>
                  <a:pt x="17" y="689"/>
                  <a:pt x="69" y="708"/>
                  <a:pt x="112" y="751"/>
                </a:cubicBezTo>
                <a:cubicBezTo>
                  <a:pt x="134" y="720"/>
                  <a:pt x="145" y="705"/>
                  <a:pt x="157" y="705"/>
                </a:cubicBezTo>
                <a:cubicBezTo>
                  <a:pt x="168" y="705"/>
                  <a:pt x="181" y="720"/>
                  <a:pt x="207" y="751"/>
                </a:cubicBezTo>
                <a:cubicBezTo>
                  <a:pt x="215" y="776"/>
                  <a:pt x="215" y="803"/>
                  <a:pt x="232" y="827"/>
                </a:cubicBezTo>
                <a:lnTo>
                  <a:pt x="232" y="836"/>
                </a:lnTo>
                <a:cubicBezTo>
                  <a:pt x="232" y="854"/>
                  <a:pt x="232" y="871"/>
                  <a:pt x="240" y="887"/>
                </a:cubicBezTo>
                <a:cubicBezTo>
                  <a:pt x="260" y="970"/>
                  <a:pt x="284" y="1001"/>
                  <a:pt x="337" y="1001"/>
                </a:cubicBezTo>
                <a:cubicBezTo>
                  <a:pt x="356" y="1001"/>
                  <a:pt x="378" y="997"/>
                  <a:pt x="405" y="990"/>
                </a:cubicBezTo>
                <a:cubicBezTo>
                  <a:pt x="413" y="982"/>
                  <a:pt x="421" y="982"/>
                  <a:pt x="430" y="974"/>
                </a:cubicBezTo>
                <a:lnTo>
                  <a:pt x="465" y="974"/>
                </a:lnTo>
                <a:cubicBezTo>
                  <a:pt x="533" y="1009"/>
                  <a:pt x="611" y="1017"/>
                  <a:pt x="679" y="1050"/>
                </a:cubicBezTo>
                <a:lnTo>
                  <a:pt x="704" y="1050"/>
                </a:lnTo>
                <a:cubicBezTo>
                  <a:pt x="716" y="1053"/>
                  <a:pt x="726" y="1055"/>
                  <a:pt x="737" y="1055"/>
                </a:cubicBezTo>
                <a:cubicBezTo>
                  <a:pt x="757" y="1055"/>
                  <a:pt x="777" y="1050"/>
                  <a:pt x="799" y="1050"/>
                </a:cubicBezTo>
                <a:cubicBezTo>
                  <a:pt x="825" y="1050"/>
                  <a:pt x="858" y="1042"/>
                  <a:pt x="885" y="1034"/>
                </a:cubicBezTo>
                <a:cubicBezTo>
                  <a:pt x="929" y="1034"/>
                  <a:pt x="968" y="1015"/>
                  <a:pt x="1010" y="1015"/>
                </a:cubicBezTo>
                <a:cubicBezTo>
                  <a:pt x="1017" y="1015"/>
                  <a:pt x="1024" y="1016"/>
                  <a:pt x="1032" y="1017"/>
                </a:cubicBezTo>
                <a:cubicBezTo>
                  <a:pt x="1038" y="1018"/>
                  <a:pt x="1044" y="1019"/>
                  <a:pt x="1050" y="1019"/>
                </a:cubicBezTo>
                <a:cubicBezTo>
                  <a:pt x="1091" y="1019"/>
                  <a:pt x="1119" y="993"/>
                  <a:pt x="1143" y="957"/>
                </a:cubicBezTo>
                <a:cubicBezTo>
                  <a:pt x="1161" y="926"/>
                  <a:pt x="1179" y="900"/>
                  <a:pt x="1210" y="900"/>
                </a:cubicBezTo>
                <a:cubicBezTo>
                  <a:pt x="1223" y="900"/>
                  <a:pt x="1237" y="904"/>
                  <a:pt x="1254" y="914"/>
                </a:cubicBezTo>
                <a:cubicBezTo>
                  <a:pt x="1257" y="917"/>
                  <a:pt x="1260" y="918"/>
                  <a:pt x="1263" y="918"/>
                </a:cubicBezTo>
                <a:cubicBezTo>
                  <a:pt x="1268" y="918"/>
                  <a:pt x="1274" y="914"/>
                  <a:pt x="1281" y="914"/>
                </a:cubicBezTo>
                <a:cubicBezTo>
                  <a:pt x="1306" y="906"/>
                  <a:pt x="1314" y="895"/>
                  <a:pt x="1333" y="871"/>
                </a:cubicBezTo>
                <a:cubicBezTo>
                  <a:pt x="1306" y="871"/>
                  <a:pt x="1298" y="879"/>
                  <a:pt x="1289" y="895"/>
                </a:cubicBezTo>
                <a:cubicBezTo>
                  <a:pt x="1271" y="895"/>
                  <a:pt x="1254" y="895"/>
                  <a:pt x="1254" y="879"/>
                </a:cubicBezTo>
                <a:cubicBezTo>
                  <a:pt x="1262" y="844"/>
                  <a:pt x="1271" y="819"/>
                  <a:pt x="1281" y="792"/>
                </a:cubicBezTo>
                <a:lnTo>
                  <a:pt x="1289" y="792"/>
                </a:lnTo>
                <a:cubicBezTo>
                  <a:pt x="1298" y="811"/>
                  <a:pt x="1307" y="822"/>
                  <a:pt x="1316" y="822"/>
                </a:cubicBezTo>
                <a:cubicBezTo>
                  <a:pt x="1324" y="822"/>
                  <a:pt x="1332" y="813"/>
                  <a:pt x="1341" y="792"/>
                </a:cubicBezTo>
                <a:cubicBezTo>
                  <a:pt x="1349" y="792"/>
                  <a:pt x="1349" y="784"/>
                  <a:pt x="1357" y="784"/>
                </a:cubicBezTo>
                <a:cubicBezTo>
                  <a:pt x="1357" y="792"/>
                  <a:pt x="1366" y="792"/>
                  <a:pt x="1366" y="803"/>
                </a:cubicBezTo>
                <a:cubicBezTo>
                  <a:pt x="1374" y="803"/>
                  <a:pt x="1374" y="792"/>
                  <a:pt x="1374" y="784"/>
                </a:cubicBezTo>
                <a:cubicBezTo>
                  <a:pt x="1401" y="768"/>
                  <a:pt x="1384" y="724"/>
                  <a:pt x="1417" y="724"/>
                </a:cubicBezTo>
                <a:cubicBezTo>
                  <a:pt x="1425" y="733"/>
                  <a:pt x="1425" y="751"/>
                  <a:pt x="1452" y="751"/>
                </a:cubicBezTo>
                <a:cubicBezTo>
                  <a:pt x="1487" y="716"/>
                  <a:pt x="1504" y="673"/>
                  <a:pt x="1520" y="630"/>
                </a:cubicBezTo>
                <a:cubicBezTo>
                  <a:pt x="1528" y="621"/>
                  <a:pt x="1539" y="613"/>
                  <a:pt x="1539" y="605"/>
                </a:cubicBezTo>
                <a:cubicBezTo>
                  <a:pt x="1555" y="597"/>
                  <a:pt x="1555" y="578"/>
                  <a:pt x="1539" y="570"/>
                </a:cubicBezTo>
                <a:cubicBezTo>
                  <a:pt x="1539" y="561"/>
                  <a:pt x="1539" y="545"/>
                  <a:pt x="1528" y="535"/>
                </a:cubicBezTo>
                <a:cubicBezTo>
                  <a:pt x="1520" y="526"/>
                  <a:pt x="1520" y="510"/>
                  <a:pt x="1504" y="510"/>
                </a:cubicBezTo>
                <a:cubicBezTo>
                  <a:pt x="1492" y="512"/>
                  <a:pt x="1479" y="512"/>
                  <a:pt x="1467" y="512"/>
                </a:cubicBezTo>
                <a:cubicBezTo>
                  <a:pt x="1416" y="512"/>
                  <a:pt x="1362" y="502"/>
                  <a:pt x="1314" y="502"/>
                </a:cubicBezTo>
                <a:cubicBezTo>
                  <a:pt x="1306" y="502"/>
                  <a:pt x="1298" y="493"/>
                  <a:pt x="1289" y="493"/>
                </a:cubicBezTo>
                <a:cubicBezTo>
                  <a:pt x="1262" y="458"/>
                  <a:pt x="1219" y="458"/>
                  <a:pt x="1186" y="450"/>
                </a:cubicBezTo>
                <a:cubicBezTo>
                  <a:pt x="1083" y="407"/>
                  <a:pt x="972" y="407"/>
                  <a:pt x="869" y="390"/>
                </a:cubicBezTo>
                <a:cubicBezTo>
                  <a:pt x="799" y="372"/>
                  <a:pt x="739" y="339"/>
                  <a:pt x="679" y="304"/>
                </a:cubicBezTo>
                <a:cubicBezTo>
                  <a:pt x="671" y="296"/>
                  <a:pt x="671" y="296"/>
                  <a:pt x="663" y="296"/>
                </a:cubicBezTo>
                <a:cubicBezTo>
                  <a:pt x="663" y="287"/>
                  <a:pt x="652" y="287"/>
                  <a:pt x="652" y="287"/>
                </a:cubicBezTo>
                <a:cubicBezTo>
                  <a:pt x="611" y="244"/>
                  <a:pt x="560" y="225"/>
                  <a:pt x="508" y="217"/>
                </a:cubicBezTo>
                <a:cubicBezTo>
                  <a:pt x="446" y="201"/>
                  <a:pt x="386" y="184"/>
                  <a:pt x="335" y="141"/>
                </a:cubicBezTo>
                <a:cubicBezTo>
                  <a:pt x="302" y="98"/>
                  <a:pt x="292" y="46"/>
                  <a:pt x="250" y="19"/>
                </a:cubicBezTo>
                <a:cubicBezTo>
                  <a:pt x="240" y="3"/>
                  <a:pt x="224" y="3"/>
                  <a:pt x="207" y="3"/>
                </a:cubicBezTo>
                <a:cubicBezTo>
                  <a:pt x="190" y="1"/>
                  <a:pt x="175" y="0"/>
                  <a:pt x="163" y="0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2" name="Google Shape;2332;p32"/>
          <p:cNvSpPr/>
          <p:nvPr/>
        </p:nvSpPr>
        <p:spPr>
          <a:xfrm flipH="1">
            <a:off x="1379231" y="4070992"/>
            <a:ext cx="9282" cy="9282"/>
          </a:xfrm>
          <a:custGeom>
            <a:avLst/>
            <a:gdLst/>
            <a:ahLst/>
            <a:cxnLst/>
            <a:rect l="l" t="t" r="r" b="b"/>
            <a:pathLst>
              <a:path w="61" h="61" extrusionOk="0">
                <a:moveTo>
                  <a:pt x="19" y="1"/>
                </a:moveTo>
                <a:cubicBezTo>
                  <a:pt x="0" y="1"/>
                  <a:pt x="0" y="9"/>
                  <a:pt x="0" y="17"/>
                </a:cubicBezTo>
                <a:cubicBezTo>
                  <a:pt x="0" y="42"/>
                  <a:pt x="19" y="52"/>
                  <a:pt x="35" y="61"/>
                </a:cubicBezTo>
                <a:cubicBezTo>
                  <a:pt x="52" y="61"/>
                  <a:pt x="60" y="61"/>
                  <a:pt x="60" y="42"/>
                </a:cubicBezTo>
                <a:cubicBezTo>
                  <a:pt x="52" y="17"/>
                  <a:pt x="44" y="1"/>
                  <a:pt x="19" y="1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3" name="Google Shape;2333;p32"/>
          <p:cNvSpPr/>
          <p:nvPr/>
        </p:nvSpPr>
        <p:spPr>
          <a:xfrm flipH="1">
            <a:off x="1409054" y="4067036"/>
            <a:ext cx="3043" cy="2587"/>
          </a:xfrm>
          <a:custGeom>
            <a:avLst/>
            <a:gdLst/>
            <a:ahLst/>
            <a:cxnLst/>
            <a:rect l="l" t="t" r="r" b="b"/>
            <a:pathLst>
              <a:path w="20" h="17" extrusionOk="0">
                <a:moveTo>
                  <a:pt x="1" y="0"/>
                </a:moveTo>
                <a:cubicBezTo>
                  <a:pt x="1" y="8"/>
                  <a:pt x="1" y="17"/>
                  <a:pt x="9" y="17"/>
                </a:cubicBezTo>
                <a:cubicBezTo>
                  <a:pt x="19" y="17"/>
                  <a:pt x="19" y="8"/>
                  <a:pt x="19" y="8"/>
                </a:cubicBezTo>
                <a:cubicBezTo>
                  <a:pt x="19" y="8"/>
                  <a:pt x="19" y="0"/>
                  <a:pt x="9" y="0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4" name="Google Shape;2334;p32"/>
          <p:cNvSpPr/>
          <p:nvPr/>
        </p:nvSpPr>
        <p:spPr>
          <a:xfrm flipH="1">
            <a:off x="1394903" y="4098381"/>
            <a:ext cx="26323" cy="28149"/>
          </a:xfrm>
          <a:custGeom>
            <a:avLst/>
            <a:gdLst/>
            <a:ahLst/>
            <a:cxnLst/>
            <a:rect l="l" t="t" r="r" b="b"/>
            <a:pathLst>
              <a:path w="173" h="185" extrusionOk="0">
                <a:moveTo>
                  <a:pt x="147" y="0"/>
                </a:moveTo>
                <a:cubicBezTo>
                  <a:pt x="120" y="9"/>
                  <a:pt x="131" y="27"/>
                  <a:pt x="131" y="35"/>
                </a:cubicBezTo>
                <a:cubicBezTo>
                  <a:pt x="120" y="44"/>
                  <a:pt x="120" y="52"/>
                  <a:pt x="112" y="52"/>
                </a:cubicBezTo>
                <a:cubicBezTo>
                  <a:pt x="112" y="52"/>
                  <a:pt x="104" y="60"/>
                  <a:pt x="96" y="60"/>
                </a:cubicBezTo>
                <a:cubicBezTo>
                  <a:pt x="84" y="60"/>
                  <a:pt x="80" y="98"/>
                  <a:pt x="63" y="98"/>
                </a:cubicBezTo>
                <a:cubicBezTo>
                  <a:pt x="56" y="98"/>
                  <a:pt x="48" y="92"/>
                  <a:pt x="36" y="79"/>
                </a:cubicBezTo>
                <a:cubicBezTo>
                  <a:pt x="33" y="76"/>
                  <a:pt x="31" y="74"/>
                  <a:pt x="28" y="74"/>
                </a:cubicBezTo>
                <a:cubicBezTo>
                  <a:pt x="22" y="74"/>
                  <a:pt x="17" y="81"/>
                  <a:pt x="17" y="87"/>
                </a:cubicBezTo>
                <a:cubicBezTo>
                  <a:pt x="9" y="112"/>
                  <a:pt x="1" y="138"/>
                  <a:pt x="1" y="163"/>
                </a:cubicBezTo>
                <a:cubicBezTo>
                  <a:pt x="1" y="178"/>
                  <a:pt x="6" y="184"/>
                  <a:pt x="12" y="184"/>
                </a:cubicBezTo>
                <a:cubicBezTo>
                  <a:pt x="17" y="184"/>
                  <a:pt x="23" y="180"/>
                  <a:pt x="28" y="171"/>
                </a:cubicBezTo>
                <a:lnTo>
                  <a:pt x="44" y="171"/>
                </a:lnTo>
                <a:cubicBezTo>
                  <a:pt x="79" y="155"/>
                  <a:pt x="112" y="130"/>
                  <a:pt x="112" y="87"/>
                </a:cubicBezTo>
                <a:cubicBezTo>
                  <a:pt x="131" y="79"/>
                  <a:pt x="139" y="68"/>
                  <a:pt x="147" y="52"/>
                </a:cubicBezTo>
                <a:cubicBezTo>
                  <a:pt x="147" y="44"/>
                  <a:pt x="172" y="35"/>
                  <a:pt x="164" y="9"/>
                </a:cubicBezTo>
                <a:cubicBezTo>
                  <a:pt x="156" y="9"/>
                  <a:pt x="147" y="0"/>
                  <a:pt x="147" y="0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5" name="Google Shape;2335;p32"/>
          <p:cNvSpPr/>
          <p:nvPr/>
        </p:nvSpPr>
        <p:spPr>
          <a:xfrm flipH="1">
            <a:off x="1402816" y="4067036"/>
            <a:ext cx="152" cy="15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6" name="Google Shape;2336;p32"/>
          <p:cNvSpPr/>
          <p:nvPr/>
        </p:nvSpPr>
        <p:spPr>
          <a:xfrm flipH="1">
            <a:off x="1220836" y="3710377"/>
            <a:ext cx="284078" cy="245734"/>
          </a:xfrm>
          <a:custGeom>
            <a:avLst/>
            <a:gdLst/>
            <a:ahLst/>
            <a:cxnLst/>
            <a:rect l="l" t="t" r="r" b="b"/>
            <a:pathLst>
              <a:path w="1867" h="1615" extrusionOk="0">
                <a:moveTo>
                  <a:pt x="1058" y="790"/>
                </a:moveTo>
                <a:cubicBezTo>
                  <a:pt x="1058" y="790"/>
                  <a:pt x="1058" y="798"/>
                  <a:pt x="1050" y="798"/>
                </a:cubicBezTo>
                <a:lnTo>
                  <a:pt x="1050" y="790"/>
                </a:lnTo>
                <a:close/>
                <a:moveTo>
                  <a:pt x="285" y="798"/>
                </a:moveTo>
                <a:cubicBezTo>
                  <a:pt x="310" y="833"/>
                  <a:pt x="320" y="885"/>
                  <a:pt x="361" y="893"/>
                </a:cubicBezTo>
                <a:lnTo>
                  <a:pt x="361" y="909"/>
                </a:lnTo>
                <a:cubicBezTo>
                  <a:pt x="361" y="918"/>
                  <a:pt x="372" y="918"/>
                  <a:pt x="372" y="928"/>
                </a:cubicBezTo>
                <a:lnTo>
                  <a:pt x="380" y="928"/>
                </a:lnTo>
                <a:lnTo>
                  <a:pt x="388" y="936"/>
                </a:lnTo>
                <a:lnTo>
                  <a:pt x="396" y="944"/>
                </a:lnTo>
                <a:cubicBezTo>
                  <a:pt x="396" y="944"/>
                  <a:pt x="388" y="944"/>
                  <a:pt x="388" y="953"/>
                </a:cubicBezTo>
                <a:cubicBezTo>
                  <a:pt x="396" y="953"/>
                  <a:pt x="396" y="961"/>
                  <a:pt x="405" y="961"/>
                </a:cubicBezTo>
                <a:cubicBezTo>
                  <a:pt x="405" y="969"/>
                  <a:pt x="413" y="979"/>
                  <a:pt x="423" y="988"/>
                </a:cubicBezTo>
                <a:lnTo>
                  <a:pt x="413" y="996"/>
                </a:lnTo>
                <a:cubicBezTo>
                  <a:pt x="423" y="1004"/>
                  <a:pt x="423" y="1012"/>
                  <a:pt x="431" y="1021"/>
                </a:cubicBezTo>
                <a:cubicBezTo>
                  <a:pt x="440" y="1031"/>
                  <a:pt x="448" y="1039"/>
                  <a:pt x="456" y="1047"/>
                </a:cubicBezTo>
                <a:cubicBezTo>
                  <a:pt x="464" y="1072"/>
                  <a:pt x="483" y="1091"/>
                  <a:pt x="499" y="1107"/>
                </a:cubicBezTo>
                <a:cubicBezTo>
                  <a:pt x="499" y="1116"/>
                  <a:pt x="499" y="1116"/>
                  <a:pt x="508" y="1116"/>
                </a:cubicBezTo>
                <a:cubicBezTo>
                  <a:pt x="516" y="1142"/>
                  <a:pt x="526" y="1167"/>
                  <a:pt x="551" y="1175"/>
                </a:cubicBezTo>
                <a:cubicBezTo>
                  <a:pt x="567" y="1194"/>
                  <a:pt x="559" y="1237"/>
                  <a:pt x="594" y="1245"/>
                </a:cubicBezTo>
                <a:cubicBezTo>
                  <a:pt x="586" y="1270"/>
                  <a:pt x="602" y="1289"/>
                  <a:pt x="619" y="1297"/>
                </a:cubicBezTo>
                <a:cubicBezTo>
                  <a:pt x="629" y="1330"/>
                  <a:pt x="654" y="1357"/>
                  <a:pt x="681" y="1392"/>
                </a:cubicBezTo>
                <a:cubicBezTo>
                  <a:pt x="681" y="1400"/>
                  <a:pt x="681" y="1408"/>
                  <a:pt x="697" y="1416"/>
                </a:cubicBezTo>
                <a:cubicBezTo>
                  <a:pt x="689" y="1452"/>
                  <a:pt x="714" y="1485"/>
                  <a:pt x="714" y="1520"/>
                </a:cubicBezTo>
                <a:cubicBezTo>
                  <a:pt x="706" y="1511"/>
                  <a:pt x="706" y="1503"/>
                  <a:pt x="689" y="1503"/>
                </a:cubicBezTo>
                <a:cubicBezTo>
                  <a:pt x="681" y="1460"/>
                  <a:pt x="670" y="1433"/>
                  <a:pt x="619" y="1425"/>
                </a:cubicBezTo>
                <a:cubicBezTo>
                  <a:pt x="619" y="1416"/>
                  <a:pt x="619" y="1400"/>
                  <a:pt x="602" y="1400"/>
                </a:cubicBezTo>
                <a:cubicBezTo>
                  <a:pt x="611" y="1392"/>
                  <a:pt x="602" y="1392"/>
                  <a:pt x="594" y="1392"/>
                </a:cubicBezTo>
                <a:cubicBezTo>
                  <a:pt x="594" y="1357"/>
                  <a:pt x="567" y="1330"/>
                  <a:pt x="543" y="1313"/>
                </a:cubicBezTo>
                <a:cubicBezTo>
                  <a:pt x="543" y="1313"/>
                  <a:pt x="534" y="1313"/>
                  <a:pt x="534" y="1305"/>
                </a:cubicBezTo>
                <a:cubicBezTo>
                  <a:pt x="534" y="1297"/>
                  <a:pt x="543" y="1297"/>
                  <a:pt x="534" y="1289"/>
                </a:cubicBezTo>
                <a:cubicBezTo>
                  <a:pt x="508" y="1227"/>
                  <a:pt x="464" y="1175"/>
                  <a:pt x="440" y="1116"/>
                </a:cubicBezTo>
                <a:cubicBezTo>
                  <a:pt x="431" y="1099"/>
                  <a:pt x="413" y="1083"/>
                  <a:pt x="388" y="1072"/>
                </a:cubicBezTo>
                <a:lnTo>
                  <a:pt x="396" y="1064"/>
                </a:lnTo>
                <a:cubicBezTo>
                  <a:pt x="388" y="1056"/>
                  <a:pt x="388" y="1039"/>
                  <a:pt x="388" y="1031"/>
                </a:cubicBezTo>
                <a:cubicBezTo>
                  <a:pt x="372" y="988"/>
                  <a:pt x="353" y="953"/>
                  <a:pt x="320" y="918"/>
                </a:cubicBezTo>
                <a:cubicBezTo>
                  <a:pt x="320" y="909"/>
                  <a:pt x="310" y="901"/>
                  <a:pt x="310" y="901"/>
                </a:cubicBezTo>
                <a:cubicBezTo>
                  <a:pt x="301" y="885"/>
                  <a:pt x="301" y="876"/>
                  <a:pt x="293" y="866"/>
                </a:cubicBezTo>
                <a:lnTo>
                  <a:pt x="293" y="850"/>
                </a:lnTo>
                <a:lnTo>
                  <a:pt x="293" y="825"/>
                </a:lnTo>
                <a:cubicBezTo>
                  <a:pt x="285" y="815"/>
                  <a:pt x="285" y="806"/>
                  <a:pt x="285" y="806"/>
                </a:cubicBezTo>
                <a:lnTo>
                  <a:pt x="285" y="798"/>
                </a:lnTo>
                <a:close/>
                <a:moveTo>
                  <a:pt x="45" y="1"/>
                </a:moveTo>
                <a:cubicBezTo>
                  <a:pt x="28" y="1"/>
                  <a:pt x="19" y="16"/>
                  <a:pt x="19" y="33"/>
                </a:cubicBezTo>
                <a:cubicBezTo>
                  <a:pt x="1" y="85"/>
                  <a:pt x="19" y="128"/>
                  <a:pt x="44" y="171"/>
                </a:cubicBezTo>
                <a:cubicBezTo>
                  <a:pt x="62" y="188"/>
                  <a:pt x="79" y="206"/>
                  <a:pt x="95" y="223"/>
                </a:cubicBezTo>
                <a:cubicBezTo>
                  <a:pt x="132" y="273"/>
                  <a:pt x="162" y="323"/>
                  <a:pt x="221" y="323"/>
                </a:cubicBezTo>
                <a:cubicBezTo>
                  <a:pt x="233" y="323"/>
                  <a:pt x="245" y="322"/>
                  <a:pt x="258" y="318"/>
                </a:cubicBezTo>
                <a:cubicBezTo>
                  <a:pt x="277" y="318"/>
                  <a:pt x="293" y="342"/>
                  <a:pt x="293" y="361"/>
                </a:cubicBezTo>
                <a:cubicBezTo>
                  <a:pt x="293" y="376"/>
                  <a:pt x="284" y="379"/>
                  <a:pt x="275" y="379"/>
                </a:cubicBezTo>
                <a:cubicBezTo>
                  <a:pt x="269" y="379"/>
                  <a:pt x="262" y="378"/>
                  <a:pt x="258" y="378"/>
                </a:cubicBezTo>
                <a:lnTo>
                  <a:pt x="190" y="378"/>
                </a:lnTo>
                <a:cubicBezTo>
                  <a:pt x="174" y="378"/>
                  <a:pt x="165" y="369"/>
                  <a:pt x="147" y="369"/>
                </a:cubicBezTo>
                <a:cubicBezTo>
                  <a:pt x="137" y="367"/>
                  <a:pt x="130" y="366"/>
                  <a:pt x="124" y="366"/>
                </a:cubicBezTo>
                <a:cubicBezTo>
                  <a:pt x="104" y="366"/>
                  <a:pt x="104" y="379"/>
                  <a:pt x="104" y="413"/>
                </a:cubicBezTo>
                <a:cubicBezTo>
                  <a:pt x="95" y="437"/>
                  <a:pt x="114" y="472"/>
                  <a:pt x="79" y="497"/>
                </a:cubicBezTo>
                <a:cubicBezTo>
                  <a:pt x="71" y="505"/>
                  <a:pt x="87" y="524"/>
                  <a:pt x="87" y="540"/>
                </a:cubicBezTo>
                <a:cubicBezTo>
                  <a:pt x="104" y="584"/>
                  <a:pt x="147" y="600"/>
                  <a:pt x="190" y="600"/>
                </a:cubicBezTo>
                <a:cubicBezTo>
                  <a:pt x="198" y="635"/>
                  <a:pt x="198" y="678"/>
                  <a:pt x="207" y="711"/>
                </a:cubicBezTo>
                <a:cubicBezTo>
                  <a:pt x="217" y="798"/>
                  <a:pt x="225" y="885"/>
                  <a:pt x="277" y="953"/>
                </a:cubicBezTo>
                <a:cubicBezTo>
                  <a:pt x="301" y="996"/>
                  <a:pt x="328" y="1039"/>
                  <a:pt x="353" y="1091"/>
                </a:cubicBezTo>
                <a:cubicBezTo>
                  <a:pt x="361" y="1134"/>
                  <a:pt x="388" y="1175"/>
                  <a:pt x="413" y="1219"/>
                </a:cubicBezTo>
                <a:cubicBezTo>
                  <a:pt x="456" y="1305"/>
                  <a:pt x="499" y="1381"/>
                  <a:pt x="578" y="1443"/>
                </a:cubicBezTo>
                <a:cubicBezTo>
                  <a:pt x="578" y="1452"/>
                  <a:pt x="578" y="1460"/>
                  <a:pt x="586" y="1460"/>
                </a:cubicBezTo>
                <a:cubicBezTo>
                  <a:pt x="594" y="1468"/>
                  <a:pt x="594" y="1476"/>
                  <a:pt x="602" y="1476"/>
                </a:cubicBezTo>
                <a:cubicBezTo>
                  <a:pt x="611" y="1495"/>
                  <a:pt x="619" y="1503"/>
                  <a:pt x="637" y="1503"/>
                </a:cubicBezTo>
                <a:cubicBezTo>
                  <a:pt x="637" y="1511"/>
                  <a:pt x="646" y="1511"/>
                  <a:pt x="646" y="1511"/>
                </a:cubicBezTo>
                <a:cubicBezTo>
                  <a:pt x="654" y="1511"/>
                  <a:pt x="662" y="1520"/>
                  <a:pt x="662" y="1520"/>
                </a:cubicBezTo>
                <a:cubicBezTo>
                  <a:pt x="681" y="1546"/>
                  <a:pt x="697" y="1555"/>
                  <a:pt x="722" y="1555"/>
                </a:cubicBezTo>
                <a:cubicBezTo>
                  <a:pt x="741" y="1579"/>
                  <a:pt x="765" y="1606"/>
                  <a:pt x="809" y="1614"/>
                </a:cubicBezTo>
                <a:cubicBezTo>
                  <a:pt x="817" y="1598"/>
                  <a:pt x="800" y="1588"/>
                  <a:pt x="809" y="1571"/>
                </a:cubicBezTo>
                <a:cubicBezTo>
                  <a:pt x="835" y="1563"/>
                  <a:pt x="860" y="1563"/>
                  <a:pt x="887" y="1546"/>
                </a:cubicBezTo>
                <a:cubicBezTo>
                  <a:pt x="913" y="1579"/>
                  <a:pt x="941" y="1603"/>
                  <a:pt x="977" y="1603"/>
                </a:cubicBezTo>
                <a:cubicBezTo>
                  <a:pt x="986" y="1603"/>
                  <a:pt x="996" y="1601"/>
                  <a:pt x="1006" y="1598"/>
                </a:cubicBezTo>
                <a:cubicBezTo>
                  <a:pt x="1009" y="1594"/>
                  <a:pt x="1012" y="1593"/>
                  <a:pt x="1015" y="1593"/>
                </a:cubicBezTo>
                <a:cubicBezTo>
                  <a:pt x="1021" y="1593"/>
                  <a:pt x="1029" y="1598"/>
                  <a:pt x="1042" y="1598"/>
                </a:cubicBezTo>
                <a:cubicBezTo>
                  <a:pt x="1063" y="1605"/>
                  <a:pt x="1084" y="1609"/>
                  <a:pt x="1103" y="1609"/>
                </a:cubicBezTo>
                <a:cubicBezTo>
                  <a:pt x="1152" y="1609"/>
                  <a:pt x="1192" y="1586"/>
                  <a:pt x="1229" y="1536"/>
                </a:cubicBezTo>
                <a:cubicBezTo>
                  <a:pt x="1237" y="1536"/>
                  <a:pt x="1256" y="1536"/>
                  <a:pt x="1256" y="1528"/>
                </a:cubicBezTo>
                <a:cubicBezTo>
                  <a:pt x="1264" y="1503"/>
                  <a:pt x="1248" y="1503"/>
                  <a:pt x="1229" y="1495"/>
                </a:cubicBezTo>
                <a:cubicBezTo>
                  <a:pt x="1218" y="1459"/>
                  <a:pt x="1206" y="1443"/>
                  <a:pt x="1188" y="1443"/>
                </a:cubicBezTo>
                <a:cubicBezTo>
                  <a:pt x="1181" y="1443"/>
                  <a:pt x="1172" y="1446"/>
                  <a:pt x="1161" y="1452"/>
                </a:cubicBezTo>
                <a:cubicBezTo>
                  <a:pt x="1126" y="1460"/>
                  <a:pt x="1093" y="1485"/>
                  <a:pt x="1066" y="1503"/>
                </a:cubicBezTo>
                <a:cubicBezTo>
                  <a:pt x="1058" y="1511"/>
                  <a:pt x="1050" y="1520"/>
                  <a:pt x="1042" y="1528"/>
                </a:cubicBezTo>
                <a:cubicBezTo>
                  <a:pt x="1031" y="1528"/>
                  <a:pt x="1023" y="1528"/>
                  <a:pt x="1023" y="1536"/>
                </a:cubicBezTo>
                <a:cubicBezTo>
                  <a:pt x="1001" y="1545"/>
                  <a:pt x="980" y="1554"/>
                  <a:pt x="960" y="1554"/>
                </a:cubicBezTo>
                <a:cubicBezTo>
                  <a:pt x="940" y="1554"/>
                  <a:pt x="921" y="1545"/>
                  <a:pt x="903" y="1520"/>
                </a:cubicBezTo>
                <a:cubicBezTo>
                  <a:pt x="903" y="1511"/>
                  <a:pt x="912" y="1503"/>
                  <a:pt x="920" y="1495"/>
                </a:cubicBezTo>
                <a:cubicBezTo>
                  <a:pt x="927" y="1466"/>
                  <a:pt x="946" y="1449"/>
                  <a:pt x="978" y="1449"/>
                </a:cubicBezTo>
                <a:cubicBezTo>
                  <a:pt x="984" y="1449"/>
                  <a:pt x="991" y="1450"/>
                  <a:pt x="998" y="1452"/>
                </a:cubicBezTo>
                <a:cubicBezTo>
                  <a:pt x="1010" y="1457"/>
                  <a:pt x="1021" y="1460"/>
                  <a:pt x="1033" y="1460"/>
                </a:cubicBezTo>
                <a:cubicBezTo>
                  <a:pt x="1055" y="1460"/>
                  <a:pt x="1076" y="1450"/>
                  <a:pt x="1093" y="1433"/>
                </a:cubicBezTo>
                <a:cubicBezTo>
                  <a:pt x="1118" y="1425"/>
                  <a:pt x="1110" y="1408"/>
                  <a:pt x="1101" y="1400"/>
                </a:cubicBezTo>
                <a:cubicBezTo>
                  <a:pt x="1093" y="1381"/>
                  <a:pt x="1101" y="1365"/>
                  <a:pt x="1083" y="1357"/>
                </a:cubicBezTo>
                <a:cubicBezTo>
                  <a:pt x="1075" y="1340"/>
                  <a:pt x="1075" y="1330"/>
                  <a:pt x="1075" y="1313"/>
                </a:cubicBezTo>
                <a:cubicBezTo>
                  <a:pt x="1079" y="1311"/>
                  <a:pt x="1084" y="1311"/>
                  <a:pt x="1089" y="1311"/>
                </a:cubicBezTo>
                <a:cubicBezTo>
                  <a:pt x="1095" y="1311"/>
                  <a:pt x="1100" y="1311"/>
                  <a:pt x="1105" y="1311"/>
                </a:cubicBezTo>
                <a:cubicBezTo>
                  <a:pt x="1116" y="1311"/>
                  <a:pt x="1126" y="1309"/>
                  <a:pt x="1134" y="1297"/>
                </a:cubicBezTo>
                <a:cubicBezTo>
                  <a:pt x="1153" y="1297"/>
                  <a:pt x="1161" y="1278"/>
                  <a:pt x="1169" y="1270"/>
                </a:cubicBezTo>
                <a:cubicBezTo>
                  <a:pt x="1178" y="1270"/>
                  <a:pt x="1186" y="1278"/>
                  <a:pt x="1186" y="1289"/>
                </a:cubicBezTo>
                <a:cubicBezTo>
                  <a:pt x="1178" y="1297"/>
                  <a:pt x="1178" y="1313"/>
                  <a:pt x="1169" y="1322"/>
                </a:cubicBezTo>
                <a:cubicBezTo>
                  <a:pt x="1161" y="1330"/>
                  <a:pt x="1161" y="1330"/>
                  <a:pt x="1153" y="1340"/>
                </a:cubicBezTo>
                <a:cubicBezTo>
                  <a:pt x="1145" y="1348"/>
                  <a:pt x="1134" y="1357"/>
                  <a:pt x="1145" y="1365"/>
                </a:cubicBezTo>
                <a:cubicBezTo>
                  <a:pt x="1145" y="1365"/>
                  <a:pt x="1153" y="1365"/>
                  <a:pt x="1153" y="1357"/>
                </a:cubicBezTo>
                <a:cubicBezTo>
                  <a:pt x="1169" y="1357"/>
                  <a:pt x="1178" y="1357"/>
                  <a:pt x="1186" y="1340"/>
                </a:cubicBezTo>
                <a:cubicBezTo>
                  <a:pt x="1204" y="1330"/>
                  <a:pt x="1221" y="1322"/>
                  <a:pt x="1237" y="1305"/>
                </a:cubicBezTo>
                <a:cubicBezTo>
                  <a:pt x="1278" y="1284"/>
                  <a:pt x="1318" y="1254"/>
                  <a:pt x="1368" y="1254"/>
                </a:cubicBezTo>
                <a:cubicBezTo>
                  <a:pt x="1381" y="1254"/>
                  <a:pt x="1395" y="1257"/>
                  <a:pt x="1411" y="1262"/>
                </a:cubicBezTo>
                <a:cubicBezTo>
                  <a:pt x="1413" y="1264"/>
                  <a:pt x="1416" y="1265"/>
                  <a:pt x="1419" y="1265"/>
                </a:cubicBezTo>
                <a:cubicBezTo>
                  <a:pt x="1427" y="1265"/>
                  <a:pt x="1437" y="1257"/>
                  <a:pt x="1444" y="1245"/>
                </a:cubicBezTo>
                <a:cubicBezTo>
                  <a:pt x="1505" y="1194"/>
                  <a:pt x="1573" y="1151"/>
                  <a:pt x="1617" y="1083"/>
                </a:cubicBezTo>
                <a:cubicBezTo>
                  <a:pt x="1625" y="1072"/>
                  <a:pt x="1633" y="1072"/>
                  <a:pt x="1633" y="1064"/>
                </a:cubicBezTo>
                <a:cubicBezTo>
                  <a:pt x="1650" y="1047"/>
                  <a:pt x="1660" y="1031"/>
                  <a:pt x="1676" y="1012"/>
                </a:cubicBezTo>
                <a:cubicBezTo>
                  <a:pt x="1685" y="1012"/>
                  <a:pt x="1685" y="1004"/>
                  <a:pt x="1693" y="1004"/>
                </a:cubicBezTo>
                <a:lnTo>
                  <a:pt x="1693" y="996"/>
                </a:lnTo>
                <a:cubicBezTo>
                  <a:pt x="1701" y="996"/>
                  <a:pt x="1720" y="988"/>
                  <a:pt x="1712" y="979"/>
                </a:cubicBezTo>
                <a:cubicBezTo>
                  <a:pt x="1707" y="972"/>
                  <a:pt x="1702" y="969"/>
                  <a:pt x="1697" y="969"/>
                </a:cubicBezTo>
                <a:cubicBezTo>
                  <a:pt x="1689" y="969"/>
                  <a:pt x="1681" y="976"/>
                  <a:pt x="1676" y="988"/>
                </a:cubicBezTo>
                <a:cubicBezTo>
                  <a:pt x="1641" y="996"/>
                  <a:pt x="1608" y="1012"/>
                  <a:pt x="1573" y="1031"/>
                </a:cubicBezTo>
                <a:cubicBezTo>
                  <a:pt x="1495" y="1064"/>
                  <a:pt x="1427" y="1116"/>
                  <a:pt x="1340" y="1134"/>
                </a:cubicBezTo>
                <a:cubicBezTo>
                  <a:pt x="1462" y="1021"/>
                  <a:pt x="1608" y="953"/>
                  <a:pt x="1753" y="866"/>
                </a:cubicBezTo>
                <a:cubicBezTo>
                  <a:pt x="1701" y="841"/>
                  <a:pt x="1641" y="866"/>
                  <a:pt x="1608" y="825"/>
                </a:cubicBezTo>
                <a:cubicBezTo>
                  <a:pt x="1598" y="798"/>
                  <a:pt x="1617" y="790"/>
                  <a:pt x="1633" y="790"/>
                </a:cubicBezTo>
                <a:cubicBezTo>
                  <a:pt x="1638" y="792"/>
                  <a:pt x="1644" y="793"/>
                  <a:pt x="1650" y="793"/>
                </a:cubicBezTo>
                <a:cubicBezTo>
                  <a:pt x="1664" y="793"/>
                  <a:pt x="1681" y="787"/>
                  <a:pt x="1693" y="782"/>
                </a:cubicBezTo>
                <a:lnTo>
                  <a:pt x="1780" y="782"/>
                </a:lnTo>
                <a:cubicBezTo>
                  <a:pt x="1856" y="782"/>
                  <a:pt x="1866" y="773"/>
                  <a:pt x="1848" y="703"/>
                </a:cubicBezTo>
                <a:cubicBezTo>
                  <a:pt x="1839" y="670"/>
                  <a:pt x="1831" y="643"/>
                  <a:pt x="1815" y="619"/>
                </a:cubicBezTo>
                <a:cubicBezTo>
                  <a:pt x="1804" y="592"/>
                  <a:pt x="1796" y="575"/>
                  <a:pt x="1780" y="567"/>
                </a:cubicBezTo>
                <a:cubicBezTo>
                  <a:pt x="1776" y="560"/>
                  <a:pt x="1771" y="557"/>
                  <a:pt x="1767" y="557"/>
                </a:cubicBezTo>
                <a:cubicBezTo>
                  <a:pt x="1760" y="557"/>
                  <a:pt x="1753" y="564"/>
                  <a:pt x="1753" y="575"/>
                </a:cubicBezTo>
                <a:cubicBezTo>
                  <a:pt x="1736" y="575"/>
                  <a:pt x="1736" y="584"/>
                  <a:pt x="1728" y="600"/>
                </a:cubicBezTo>
                <a:cubicBezTo>
                  <a:pt x="1724" y="596"/>
                  <a:pt x="1717" y="594"/>
                  <a:pt x="1710" y="594"/>
                </a:cubicBezTo>
                <a:cubicBezTo>
                  <a:pt x="1704" y="594"/>
                  <a:pt x="1697" y="596"/>
                  <a:pt x="1693" y="600"/>
                </a:cubicBezTo>
                <a:cubicBezTo>
                  <a:pt x="1676" y="600"/>
                  <a:pt x="1668" y="600"/>
                  <a:pt x="1660" y="608"/>
                </a:cubicBezTo>
                <a:cubicBezTo>
                  <a:pt x="1633" y="619"/>
                  <a:pt x="1598" y="627"/>
                  <a:pt x="1582" y="652"/>
                </a:cubicBezTo>
                <a:cubicBezTo>
                  <a:pt x="1573" y="660"/>
                  <a:pt x="1565" y="660"/>
                  <a:pt x="1557" y="670"/>
                </a:cubicBezTo>
                <a:cubicBezTo>
                  <a:pt x="1538" y="678"/>
                  <a:pt x="1522" y="687"/>
                  <a:pt x="1514" y="703"/>
                </a:cubicBezTo>
                <a:cubicBezTo>
                  <a:pt x="1495" y="711"/>
                  <a:pt x="1479" y="722"/>
                  <a:pt x="1470" y="730"/>
                </a:cubicBezTo>
                <a:cubicBezTo>
                  <a:pt x="1444" y="730"/>
                  <a:pt x="1419" y="730"/>
                  <a:pt x="1392" y="711"/>
                </a:cubicBezTo>
                <a:cubicBezTo>
                  <a:pt x="1392" y="700"/>
                  <a:pt x="1388" y="688"/>
                  <a:pt x="1380" y="688"/>
                </a:cubicBezTo>
                <a:cubicBezTo>
                  <a:pt x="1376" y="688"/>
                  <a:pt x="1372" y="690"/>
                  <a:pt x="1367" y="695"/>
                </a:cubicBezTo>
                <a:cubicBezTo>
                  <a:pt x="1353" y="709"/>
                  <a:pt x="1337" y="732"/>
                  <a:pt x="1317" y="732"/>
                </a:cubicBezTo>
                <a:cubicBezTo>
                  <a:pt x="1314" y="732"/>
                  <a:pt x="1311" y="731"/>
                  <a:pt x="1307" y="730"/>
                </a:cubicBezTo>
                <a:cubicBezTo>
                  <a:pt x="1289" y="711"/>
                  <a:pt x="1281" y="695"/>
                  <a:pt x="1264" y="678"/>
                </a:cubicBezTo>
                <a:cubicBezTo>
                  <a:pt x="1256" y="660"/>
                  <a:pt x="1248" y="652"/>
                  <a:pt x="1229" y="643"/>
                </a:cubicBezTo>
                <a:cubicBezTo>
                  <a:pt x="1213" y="619"/>
                  <a:pt x="1178" y="635"/>
                  <a:pt x="1153" y="619"/>
                </a:cubicBezTo>
                <a:cubicBezTo>
                  <a:pt x="1136" y="572"/>
                  <a:pt x="1108" y="539"/>
                  <a:pt x="1051" y="539"/>
                </a:cubicBezTo>
                <a:cubicBezTo>
                  <a:pt x="1045" y="539"/>
                  <a:pt x="1038" y="540"/>
                  <a:pt x="1031" y="540"/>
                </a:cubicBezTo>
                <a:cubicBezTo>
                  <a:pt x="1015" y="540"/>
                  <a:pt x="998" y="532"/>
                  <a:pt x="980" y="524"/>
                </a:cubicBezTo>
                <a:cubicBezTo>
                  <a:pt x="963" y="505"/>
                  <a:pt x="938" y="489"/>
                  <a:pt x="920" y="472"/>
                </a:cubicBezTo>
                <a:cubicBezTo>
                  <a:pt x="903" y="446"/>
                  <a:pt x="877" y="421"/>
                  <a:pt x="852" y="402"/>
                </a:cubicBezTo>
                <a:cubicBezTo>
                  <a:pt x="835" y="421"/>
                  <a:pt x="844" y="446"/>
                  <a:pt x="817" y="454"/>
                </a:cubicBezTo>
                <a:cubicBezTo>
                  <a:pt x="784" y="446"/>
                  <a:pt x="749" y="429"/>
                  <a:pt x="714" y="421"/>
                </a:cubicBezTo>
                <a:cubicBezTo>
                  <a:pt x="662" y="378"/>
                  <a:pt x="611" y="334"/>
                  <a:pt x="559" y="283"/>
                </a:cubicBezTo>
                <a:cubicBezTo>
                  <a:pt x="475" y="239"/>
                  <a:pt x="396" y="188"/>
                  <a:pt x="337" y="112"/>
                </a:cubicBezTo>
                <a:cubicBezTo>
                  <a:pt x="304" y="72"/>
                  <a:pt x="274" y="32"/>
                  <a:pt x="215" y="32"/>
                </a:cubicBezTo>
                <a:cubicBezTo>
                  <a:pt x="210" y="32"/>
                  <a:pt x="204" y="33"/>
                  <a:pt x="198" y="33"/>
                </a:cubicBezTo>
                <a:cubicBezTo>
                  <a:pt x="188" y="35"/>
                  <a:pt x="177" y="36"/>
                  <a:pt x="166" y="36"/>
                </a:cubicBezTo>
                <a:cubicBezTo>
                  <a:pt x="134" y="36"/>
                  <a:pt x="103" y="27"/>
                  <a:pt x="71" y="9"/>
                </a:cubicBezTo>
                <a:cubicBezTo>
                  <a:pt x="61" y="3"/>
                  <a:pt x="52" y="1"/>
                  <a:pt x="45" y="1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7" name="Google Shape;2337;p32"/>
          <p:cNvSpPr/>
          <p:nvPr/>
        </p:nvSpPr>
        <p:spPr>
          <a:xfrm flipH="1">
            <a:off x="1355799" y="3958091"/>
            <a:ext cx="22063" cy="15977"/>
          </a:xfrm>
          <a:custGeom>
            <a:avLst/>
            <a:gdLst/>
            <a:ahLst/>
            <a:cxnLst/>
            <a:rect l="l" t="t" r="r" b="b"/>
            <a:pathLst>
              <a:path w="145" h="105" extrusionOk="0">
                <a:moveTo>
                  <a:pt x="47" y="1"/>
                </a:moveTo>
                <a:cubicBezTo>
                  <a:pt x="31" y="1"/>
                  <a:pt x="15" y="3"/>
                  <a:pt x="0" y="3"/>
                </a:cubicBezTo>
                <a:cubicBezTo>
                  <a:pt x="0" y="38"/>
                  <a:pt x="17" y="54"/>
                  <a:pt x="25" y="81"/>
                </a:cubicBezTo>
                <a:cubicBezTo>
                  <a:pt x="41" y="96"/>
                  <a:pt x="56" y="104"/>
                  <a:pt x="71" y="104"/>
                </a:cubicBezTo>
                <a:cubicBezTo>
                  <a:pt x="81" y="104"/>
                  <a:pt x="92" y="100"/>
                  <a:pt x="103" y="89"/>
                </a:cubicBezTo>
                <a:cubicBezTo>
                  <a:pt x="145" y="81"/>
                  <a:pt x="145" y="81"/>
                  <a:pt x="128" y="46"/>
                </a:cubicBezTo>
                <a:cubicBezTo>
                  <a:pt x="106" y="8"/>
                  <a:pt x="76" y="1"/>
                  <a:pt x="47" y="1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8" name="Google Shape;2338;p32"/>
          <p:cNvGrpSpPr/>
          <p:nvPr/>
        </p:nvGrpSpPr>
        <p:grpSpPr>
          <a:xfrm flipH="1">
            <a:off x="8294132" y="-704917"/>
            <a:ext cx="1430737" cy="1293491"/>
            <a:chOff x="378650" y="3606350"/>
            <a:chExt cx="235075" cy="212525"/>
          </a:xfrm>
        </p:grpSpPr>
        <p:sp>
          <p:nvSpPr>
            <p:cNvPr id="2339" name="Google Shape;2339;p32"/>
            <p:cNvSpPr/>
            <p:nvPr/>
          </p:nvSpPr>
          <p:spPr>
            <a:xfrm>
              <a:off x="378650" y="3693225"/>
              <a:ext cx="29975" cy="31825"/>
            </a:xfrm>
            <a:custGeom>
              <a:avLst/>
              <a:gdLst/>
              <a:ahLst/>
              <a:cxnLst/>
              <a:rect l="l" t="t" r="r" b="b"/>
              <a:pathLst>
                <a:path w="1199" h="1273" extrusionOk="0">
                  <a:moveTo>
                    <a:pt x="800" y="0"/>
                  </a:moveTo>
                  <a:cubicBezTo>
                    <a:pt x="748" y="0"/>
                    <a:pt x="696" y="15"/>
                    <a:pt x="650" y="49"/>
                  </a:cubicBezTo>
                  <a:cubicBezTo>
                    <a:pt x="504" y="160"/>
                    <a:pt x="435" y="331"/>
                    <a:pt x="332" y="469"/>
                  </a:cubicBezTo>
                  <a:cubicBezTo>
                    <a:pt x="219" y="640"/>
                    <a:pt x="116" y="857"/>
                    <a:pt x="48" y="1053"/>
                  </a:cubicBezTo>
                  <a:cubicBezTo>
                    <a:pt x="0" y="1180"/>
                    <a:pt x="125" y="1272"/>
                    <a:pt x="242" y="1272"/>
                  </a:cubicBezTo>
                  <a:cubicBezTo>
                    <a:pt x="292" y="1272"/>
                    <a:pt x="340" y="1256"/>
                    <a:pt x="374" y="1217"/>
                  </a:cubicBezTo>
                  <a:cubicBezTo>
                    <a:pt x="435" y="1139"/>
                    <a:pt x="512" y="1079"/>
                    <a:pt x="580" y="1001"/>
                  </a:cubicBezTo>
                  <a:cubicBezTo>
                    <a:pt x="642" y="925"/>
                    <a:pt x="683" y="838"/>
                    <a:pt x="753" y="770"/>
                  </a:cubicBezTo>
                  <a:cubicBezTo>
                    <a:pt x="813" y="710"/>
                    <a:pt x="837" y="640"/>
                    <a:pt x="881" y="572"/>
                  </a:cubicBezTo>
                  <a:cubicBezTo>
                    <a:pt x="924" y="512"/>
                    <a:pt x="976" y="461"/>
                    <a:pt x="1035" y="401"/>
                  </a:cubicBezTo>
                  <a:cubicBezTo>
                    <a:pt x="1199" y="216"/>
                    <a:pt x="1000" y="0"/>
                    <a:pt x="800" y="0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2"/>
            <p:cNvSpPr/>
            <p:nvPr/>
          </p:nvSpPr>
          <p:spPr>
            <a:xfrm>
              <a:off x="405525" y="3668900"/>
              <a:ext cx="24275" cy="28175"/>
            </a:xfrm>
            <a:custGeom>
              <a:avLst/>
              <a:gdLst/>
              <a:ahLst/>
              <a:cxnLst/>
              <a:rect l="l" t="t" r="r" b="b"/>
              <a:pathLst>
                <a:path w="971" h="1127" extrusionOk="0">
                  <a:moveTo>
                    <a:pt x="351" y="0"/>
                  </a:moveTo>
                  <a:cubicBezTo>
                    <a:pt x="174" y="0"/>
                    <a:pt x="0" y="195"/>
                    <a:pt x="115" y="395"/>
                  </a:cubicBezTo>
                  <a:cubicBezTo>
                    <a:pt x="134" y="428"/>
                    <a:pt x="158" y="463"/>
                    <a:pt x="158" y="471"/>
                  </a:cubicBezTo>
                  <a:cubicBezTo>
                    <a:pt x="185" y="514"/>
                    <a:pt x="202" y="550"/>
                    <a:pt x="218" y="583"/>
                  </a:cubicBezTo>
                  <a:cubicBezTo>
                    <a:pt x="225" y="592"/>
                    <a:pt x="260" y="659"/>
                    <a:pt x="262" y="663"/>
                  </a:cubicBezTo>
                  <a:lnTo>
                    <a:pt x="262" y="663"/>
                  </a:lnTo>
                  <a:cubicBezTo>
                    <a:pt x="270" y="679"/>
                    <a:pt x="270" y="696"/>
                    <a:pt x="278" y="704"/>
                  </a:cubicBezTo>
                  <a:cubicBezTo>
                    <a:pt x="340" y="859"/>
                    <a:pt x="391" y="1013"/>
                    <a:pt x="546" y="1098"/>
                  </a:cubicBezTo>
                  <a:cubicBezTo>
                    <a:pt x="585" y="1118"/>
                    <a:pt x="624" y="1127"/>
                    <a:pt x="662" y="1127"/>
                  </a:cubicBezTo>
                  <a:cubicBezTo>
                    <a:pt x="835" y="1127"/>
                    <a:pt x="971" y="932"/>
                    <a:pt x="915" y="756"/>
                  </a:cubicBezTo>
                  <a:cubicBezTo>
                    <a:pt x="888" y="661"/>
                    <a:pt x="836" y="593"/>
                    <a:pt x="777" y="514"/>
                  </a:cubicBezTo>
                  <a:cubicBezTo>
                    <a:pt x="777" y="506"/>
                    <a:pt x="768" y="498"/>
                    <a:pt x="768" y="490"/>
                  </a:cubicBezTo>
                  <a:cubicBezTo>
                    <a:pt x="709" y="360"/>
                    <a:pt x="630" y="232"/>
                    <a:pt x="554" y="119"/>
                  </a:cubicBezTo>
                  <a:cubicBezTo>
                    <a:pt x="500" y="35"/>
                    <a:pt x="425" y="0"/>
                    <a:pt x="351" y="0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2"/>
            <p:cNvSpPr/>
            <p:nvPr/>
          </p:nvSpPr>
          <p:spPr>
            <a:xfrm>
              <a:off x="407625" y="3677400"/>
              <a:ext cx="775" cy="1600"/>
            </a:xfrm>
            <a:custGeom>
              <a:avLst/>
              <a:gdLst/>
              <a:ahLst/>
              <a:cxnLst/>
              <a:rect l="l" t="t" r="r" b="b"/>
              <a:pathLst>
                <a:path w="31" h="64" extrusionOk="0">
                  <a:moveTo>
                    <a:pt x="2" y="0"/>
                  </a:moveTo>
                  <a:cubicBezTo>
                    <a:pt x="1" y="0"/>
                    <a:pt x="8" y="17"/>
                    <a:pt x="31" y="63"/>
                  </a:cubicBezTo>
                  <a:lnTo>
                    <a:pt x="31" y="55"/>
                  </a:lnTo>
                  <a:cubicBezTo>
                    <a:pt x="17" y="26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2"/>
            <p:cNvSpPr/>
            <p:nvPr/>
          </p:nvSpPr>
          <p:spPr>
            <a:xfrm>
              <a:off x="415700" y="3706875"/>
              <a:ext cx="27300" cy="18800"/>
            </a:xfrm>
            <a:custGeom>
              <a:avLst/>
              <a:gdLst/>
              <a:ahLst/>
              <a:cxnLst/>
              <a:rect l="l" t="t" r="r" b="b"/>
              <a:pathLst>
                <a:path w="1092" h="752" extrusionOk="0">
                  <a:moveTo>
                    <a:pt x="264" y="0"/>
                  </a:moveTo>
                  <a:cubicBezTo>
                    <a:pt x="173" y="0"/>
                    <a:pt x="85" y="60"/>
                    <a:pt x="52" y="146"/>
                  </a:cubicBezTo>
                  <a:cubicBezTo>
                    <a:pt x="1" y="267"/>
                    <a:pt x="69" y="387"/>
                    <a:pt x="172" y="438"/>
                  </a:cubicBezTo>
                  <a:cubicBezTo>
                    <a:pt x="370" y="533"/>
                    <a:pt x="559" y="636"/>
                    <a:pt x="747" y="731"/>
                  </a:cubicBezTo>
                  <a:cubicBezTo>
                    <a:pt x="771" y="745"/>
                    <a:pt x="798" y="752"/>
                    <a:pt x="826" y="752"/>
                  </a:cubicBezTo>
                  <a:cubicBezTo>
                    <a:pt x="914" y="752"/>
                    <a:pt x="1007" y="686"/>
                    <a:pt x="1040" y="601"/>
                  </a:cubicBezTo>
                  <a:cubicBezTo>
                    <a:pt x="1091" y="482"/>
                    <a:pt x="1023" y="370"/>
                    <a:pt x="912" y="311"/>
                  </a:cubicBezTo>
                  <a:cubicBezTo>
                    <a:pt x="722" y="216"/>
                    <a:pt x="533" y="113"/>
                    <a:pt x="345" y="18"/>
                  </a:cubicBezTo>
                  <a:cubicBezTo>
                    <a:pt x="319" y="6"/>
                    <a:pt x="291" y="0"/>
                    <a:pt x="264" y="0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2"/>
            <p:cNvSpPr/>
            <p:nvPr/>
          </p:nvSpPr>
          <p:spPr>
            <a:xfrm>
              <a:off x="430825" y="3665275"/>
              <a:ext cx="34750" cy="31175"/>
            </a:xfrm>
            <a:custGeom>
              <a:avLst/>
              <a:gdLst/>
              <a:ahLst/>
              <a:cxnLst/>
              <a:rect l="l" t="t" r="r" b="b"/>
              <a:pathLst>
                <a:path w="1390" h="1247" extrusionOk="0">
                  <a:moveTo>
                    <a:pt x="232" y="1"/>
                  </a:moveTo>
                  <a:cubicBezTo>
                    <a:pt x="121" y="1"/>
                    <a:pt x="0" y="115"/>
                    <a:pt x="22" y="231"/>
                  </a:cubicBezTo>
                  <a:cubicBezTo>
                    <a:pt x="49" y="385"/>
                    <a:pt x="125" y="445"/>
                    <a:pt x="220" y="521"/>
                  </a:cubicBezTo>
                  <a:cubicBezTo>
                    <a:pt x="229" y="659"/>
                    <a:pt x="315" y="771"/>
                    <a:pt x="410" y="874"/>
                  </a:cubicBezTo>
                  <a:cubicBezTo>
                    <a:pt x="546" y="1012"/>
                    <a:pt x="692" y="1167"/>
                    <a:pt x="882" y="1235"/>
                  </a:cubicBezTo>
                  <a:cubicBezTo>
                    <a:pt x="908" y="1243"/>
                    <a:pt x="934" y="1246"/>
                    <a:pt x="959" y="1246"/>
                  </a:cubicBezTo>
                  <a:cubicBezTo>
                    <a:pt x="1096" y="1246"/>
                    <a:pt x="1205" y="1133"/>
                    <a:pt x="1191" y="996"/>
                  </a:cubicBezTo>
                  <a:cubicBezTo>
                    <a:pt x="1389" y="952"/>
                    <a:pt x="1354" y="659"/>
                    <a:pt x="1183" y="616"/>
                  </a:cubicBezTo>
                  <a:cubicBezTo>
                    <a:pt x="1199" y="616"/>
                    <a:pt x="1191" y="608"/>
                    <a:pt x="1140" y="565"/>
                  </a:cubicBezTo>
                  <a:cubicBezTo>
                    <a:pt x="1105" y="540"/>
                    <a:pt x="1070" y="513"/>
                    <a:pt x="1045" y="488"/>
                  </a:cubicBezTo>
                  <a:cubicBezTo>
                    <a:pt x="967" y="410"/>
                    <a:pt x="890" y="350"/>
                    <a:pt x="812" y="290"/>
                  </a:cubicBezTo>
                  <a:cubicBezTo>
                    <a:pt x="641" y="161"/>
                    <a:pt x="470" y="58"/>
                    <a:pt x="272" y="6"/>
                  </a:cubicBezTo>
                  <a:cubicBezTo>
                    <a:pt x="259" y="2"/>
                    <a:pt x="245" y="1"/>
                    <a:pt x="232" y="1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2"/>
            <p:cNvSpPr/>
            <p:nvPr/>
          </p:nvSpPr>
          <p:spPr>
            <a:xfrm>
              <a:off x="418850" y="3629050"/>
              <a:ext cx="32950" cy="23575"/>
            </a:xfrm>
            <a:custGeom>
              <a:avLst/>
              <a:gdLst/>
              <a:ahLst/>
              <a:cxnLst/>
              <a:rect l="l" t="t" r="r" b="b"/>
              <a:pathLst>
                <a:path w="1318" h="943" extrusionOk="0">
                  <a:moveTo>
                    <a:pt x="266" y="0"/>
                  </a:moveTo>
                  <a:cubicBezTo>
                    <a:pt x="135" y="0"/>
                    <a:pt x="1" y="140"/>
                    <a:pt x="89" y="270"/>
                  </a:cubicBezTo>
                  <a:cubicBezTo>
                    <a:pt x="303" y="571"/>
                    <a:pt x="604" y="744"/>
                    <a:pt x="922" y="915"/>
                  </a:cubicBezTo>
                  <a:cubicBezTo>
                    <a:pt x="957" y="934"/>
                    <a:pt x="990" y="943"/>
                    <a:pt x="1021" y="943"/>
                  </a:cubicBezTo>
                  <a:cubicBezTo>
                    <a:pt x="1129" y="943"/>
                    <a:pt x="1208" y="841"/>
                    <a:pt x="1215" y="734"/>
                  </a:cubicBezTo>
                  <a:cubicBezTo>
                    <a:pt x="1291" y="701"/>
                    <a:pt x="1318" y="597"/>
                    <a:pt x="1291" y="527"/>
                  </a:cubicBezTo>
                  <a:cubicBezTo>
                    <a:pt x="1239" y="373"/>
                    <a:pt x="1120" y="313"/>
                    <a:pt x="982" y="253"/>
                  </a:cubicBezTo>
                  <a:cubicBezTo>
                    <a:pt x="837" y="177"/>
                    <a:pt x="691" y="107"/>
                    <a:pt x="545" y="39"/>
                  </a:cubicBezTo>
                  <a:cubicBezTo>
                    <a:pt x="511" y="17"/>
                    <a:pt x="478" y="8"/>
                    <a:pt x="448" y="8"/>
                  </a:cubicBezTo>
                  <a:cubicBezTo>
                    <a:pt x="417" y="8"/>
                    <a:pt x="389" y="17"/>
                    <a:pt x="363" y="31"/>
                  </a:cubicBezTo>
                  <a:cubicBezTo>
                    <a:pt x="334" y="9"/>
                    <a:pt x="300" y="0"/>
                    <a:pt x="266" y="0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2"/>
            <p:cNvSpPr/>
            <p:nvPr/>
          </p:nvSpPr>
          <p:spPr>
            <a:xfrm>
              <a:off x="444300" y="3606350"/>
              <a:ext cx="29850" cy="24125"/>
            </a:xfrm>
            <a:custGeom>
              <a:avLst/>
              <a:gdLst/>
              <a:ahLst/>
              <a:cxnLst/>
              <a:rect l="l" t="t" r="r" b="b"/>
              <a:pathLst>
                <a:path w="1194" h="965" extrusionOk="0">
                  <a:moveTo>
                    <a:pt x="302" y="1"/>
                  </a:moveTo>
                  <a:cubicBezTo>
                    <a:pt x="147" y="1"/>
                    <a:pt x="1" y="156"/>
                    <a:pt x="118" y="312"/>
                  </a:cubicBezTo>
                  <a:cubicBezTo>
                    <a:pt x="170" y="380"/>
                    <a:pt x="232" y="440"/>
                    <a:pt x="283" y="499"/>
                  </a:cubicBezTo>
                  <a:cubicBezTo>
                    <a:pt x="291" y="508"/>
                    <a:pt x="291" y="518"/>
                    <a:pt x="300" y="526"/>
                  </a:cubicBezTo>
                  <a:cubicBezTo>
                    <a:pt x="324" y="578"/>
                    <a:pt x="368" y="611"/>
                    <a:pt x="419" y="646"/>
                  </a:cubicBezTo>
                  <a:cubicBezTo>
                    <a:pt x="479" y="706"/>
                    <a:pt x="549" y="765"/>
                    <a:pt x="617" y="817"/>
                  </a:cubicBezTo>
                  <a:cubicBezTo>
                    <a:pt x="669" y="868"/>
                    <a:pt x="720" y="920"/>
                    <a:pt x="799" y="947"/>
                  </a:cubicBezTo>
                  <a:cubicBezTo>
                    <a:pt x="827" y="959"/>
                    <a:pt x="855" y="965"/>
                    <a:pt x="882" y="965"/>
                  </a:cubicBezTo>
                  <a:cubicBezTo>
                    <a:pt x="1060" y="965"/>
                    <a:pt x="1193" y="718"/>
                    <a:pt x="1021" y="570"/>
                  </a:cubicBezTo>
                  <a:cubicBezTo>
                    <a:pt x="926" y="491"/>
                    <a:pt x="840" y="396"/>
                    <a:pt x="747" y="320"/>
                  </a:cubicBezTo>
                  <a:cubicBezTo>
                    <a:pt x="644" y="250"/>
                    <a:pt x="549" y="174"/>
                    <a:pt x="471" y="79"/>
                  </a:cubicBezTo>
                  <a:cubicBezTo>
                    <a:pt x="423" y="24"/>
                    <a:pt x="362" y="1"/>
                    <a:pt x="302" y="1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2"/>
            <p:cNvSpPr/>
            <p:nvPr/>
          </p:nvSpPr>
          <p:spPr>
            <a:xfrm>
              <a:off x="447725" y="3707125"/>
              <a:ext cx="29925" cy="23250"/>
            </a:xfrm>
            <a:custGeom>
              <a:avLst/>
              <a:gdLst/>
              <a:ahLst/>
              <a:cxnLst/>
              <a:rect l="l" t="t" r="r" b="b"/>
              <a:pathLst>
                <a:path w="1197" h="930" extrusionOk="0">
                  <a:moveTo>
                    <a:pt x="284" y="1"/>
                  </a:moveTo>
                  <a:cubicBezTo>
                    <a:pt x="123" y="1"/>
                    <a:pt x="1" y="205"/>
                    <a:pt x="146" y="342"/>
                  </a:cubicBezTo>
                  <a:lnTo>
                    <a:pt x="136" y="334"/>
                  </a:lnTo>
                  <a:lnTo>
                    <a:pt x="136" y="334"/>
                  </a:lnTo>
                  <a:cubicBezTo>
                    <a:pt x="154" y="352"/>
                    <a:pt x="171" y="360"/>
                    <a:pt x="187" y="385"/>
                  </a:cubicBezTo>
                  <a:cubicBezTo>
                    <a:pt x="258" y="464"/>
                    <a:pt x="317" y="540"/>
                    <a:pt x="404" y="610"/>
                  </a:cubicBezTo>
                  <a:cubicBezTo>
                    <a:pt x="515" y="713"/>
                    <a:pt x="635" y="876"/>
                    <a:pt x="781" y="919"/>
                  </a:cubicBezTo>
                  <a:cubicBezTo>
                    <a:pt x="807" y="926"/>
                    <a:pt x="831" y="930"/>
                    <a:pt x="855" y="930"/>
                  </a:cubicBezTo>
                  <a:cubicBezTo>
                    <a:pt x="1076" y="930"/>
                    <a:pt x="1196" y="628"/>
                    <a:pt x="987" y="488"/>
                  </a:cubicBezTo>
                  <a:cubicBezTo>
                    <a:pt x="781" y="342"/>
                    <a:pt x="610" y="136"/>
                    <a:pt x="377" y="24"/>
                  </a:cubicBezTo>
                  <a:cubicBezTo>
                    <a:pt x="346" y="8"/>
                    <a:pt x="314" y="1"/>
                    <a:pt x="284" y="1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2"/>
            <p:cNvSpPr/>
            <p:nvPr/>
          </p:nvSpPr>
          <p:spPr>
            <a:xfrm>
              <a:off x="431575" y="3729975"/>
              <a:ext cx="28575" cy="21700"/>
            </a:xfrm>
            <a:custGeom>
              <a:avLst/>
              <a:gdLst/>
              <a:ahLst/>
              <a:cxnLst/>
              <a:rect l="l" t="t" r="r" b="b"/>
              <a:pathLst>
                <a:path w="1143" h="868" extrusionOk="0">
                  <a:moveTo>
                    <a:pt x="189" y="1"/>
                  </a:moveTo>
                  <a:cubicBezTo>
                    <a:pt x="146" y="1"/>
                    <a:pt x="104" y="18"/>
                    <a:pt x="71" y="46"/>
                  </a:cubicBezTo>
                  <a:lnTo>
                    <a:pt x="71" y="38"/>
                  </a:lnTo>
                  <a:cubicBezTo>
                    <a:pt x="36" y="65"/>
                    <a:pt x="19" y="108"/>
                    <a:pt x="9" y="141"/>
                  </a:cubicBezTo>
                  <a:lnTo>
                    <a:pt x="9" y="149"/>
                  </a:lnTo>
                  <a:cubicBezTo>
                    <a:pt x="9" y="160"/>
                    <a:pt x="9" y="160"/>
                    <a:pt x="1" y="168"/>
                  </a:cubicBezTo>
                  <a:lnTo>
                    <a:pt x="1" y="176"/>
                  </a:lnTo>
                  <a:cubicBezTo>
                    <a:pt x="1" y="184"/>
                    <a:pt x="9" y="193"/>
                    <a:pt x="9" y="201"/>
                  </a:cubicBezTo>
                  <a:cubicBezTo>
                    <a:pt x="19" y="244"/>
                    <a:pt x="27" y="279"/>
                    <a:pt x="44" y="314"/>
                  </a:cubicBezTo>
                  <a:cubicBezTo>
                    <a:pt x="36" y="356"/>
                    <a:pt x="44" y="399"/>
                    <a:pt x="71" y="450"/>
                  </a:cubicBezTo>
                  <a:cubicBezTo>
                    <a:pt x="147" y="588"/>
                    <a:pt x="267" y="657"/>
                    <a:pt x="405" y="716"/>
                  </a:cubicBezTo>
                  <a:cubicBezTo>
                    <a:pt x="499" y="760"/>
                    <a:pt x="603" y="803"/>
                    <a:pt x="706" y="830"/>
                  </a:cubicBezTo>
                  <a:lnTo>
                    <a:pt x="714" y="838"/>
                  </a:lnTo>
                  <a:cubicBezTo>
                    <a:pt x="755" y="859"/>
                    <a:pt x="796" y="868"/>
                    <a:pt x="836" y="868"/>
                  </a:cubicBezTo>
                  <a:cubicBezTo>
                    <a:pt x="894" y="868"/>
                    <a:pt x="947" y="847"/>
                    <a:pt x="988" y="811"/>
                  </a:cubicBezTo>
                  <a:cubicBezTo>
                    <a:pt x="998" y="803"/>
                    <a:pt x="1007" y="803"/>
                    <a:pt x="1015" y="795"/>
                  </a:cubicBezTo>
                  <a:cubicBezTo>
                    <a:pt x="1118" y="683"/>
                    <a:pt x="1143" y="502"/>
                    <a:pt x="972" y="417"/>
                  </a:cubicBezTo>
                  <a:cubicBezTo>
                    <a:pt x="792" y="323"/>
                    <a:pt x="586" y="184"/>
                    <a:pt x="380" y="133"/>
                  </a:cubicBezTo>
                  <a:cubicBezTo>
                    <a:pt x="353" y="108"/>
                    <a:pt x="328" y="90"/>
                    <a:pt x="310" y="65"/>
                  </a:cubicBezTo>
                  <a:cubicBezTo>
                    <a:pt x="279" y="20"/>
                    <a:pt x="234" y="1"/>
                    <a:pt x="189" y="1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2"/>
            <p:cNvSpPr/>
            <p:nvPr/>
          </p:nvSpPr>
          <p:spPr>
            <a:xfrm>
              <a:off x="394000" y="3744550"/>
              <a:ext cx="44725" cy="23375"/>
            </a:xfrm>
            <a:custGeom>
              <a:avLst/>
              <a:gdLst/>
              <a:ahLst/>
              <a:cxnLst/>
              <a:rect l="l" t="t" r="r" b="b"/>
              <a:pathLst>
                <a:path w="1789" h="935" extrusionOk="0">
                  <a:moveTo>
                    <a:pt x="304" y="1"/>
                  </a:moveTo>
                  <a:cubicBezTo>
                    <a:pt x="225" y="1"/>
                    <a:pt x="167" y="60"/>
                    <a:pt x="147" y="133"/>
                  </a:cubicBezTo>
                  <a:cubicBezTo>
                    <a:pt x="1" y="228"/>
                    <a:pt x="44" y="469"/>
                    <a:pt x="223" y="529"/>
                  </a:cubicBezTo>
                  <a:cubicBezTo>
                    <a:pt x="294" y="546"/>
                    <a:pt x="370" y="556"/>
                    <a:pt x="448" y="556"/>
                  </a:cubicBezTo>
                  <a:cubicBezTo>
                    <a:pt x="543" y="589"/>
                    <a:pt x="646" y="632"/>
                    <a:pt x="731" y="667"/>
                  </a:cubicBezTo>
                  <a:cubicBezTo>
                    <a:pt x="893" y="719"/>
                    <a:pt x="1048" y="787"/>
                    <a:pt x="1203" y="865"/>
                  </a:cubicBezTo>
                  <a:lnTo>
                    <a:pt x="1221" y="865"/>
                  </a:lnTo>
                  <a:cubicBezTo>
                    <a:pt x="1295" y="910"/>
                    <a:pt x="1377" y="935"/>
                    <a:pt x="1477" y="935"/>
                  </a:cubicBezTo>
                  <a:cubicBezTo>
                    <a:pt x="1492" y="935"/>
                    <a:pt x="1507" y="934"/>
                    <a:pt x="1522" y="933"/>
                  </a:cubicBezTo>
                  <a:cubicBezTo>
                    <a:pt x="1685" y="906"/>
                    <a:pt x="1788" y="659"/>
                    <a:pt x="1650" y="537"/>
                  </a:cubicBezTo>
                  <a:cubicBezTo>
                    <a:pt x="1357" y="280"/>
                    <a:pt x="945" y="195"/>
                    <a:pt x="595" y="30"/>
                  </a:cubicBezTo>
                  <a:cubicBezTo>
                    <a:pt x="555" y="14"/>
                    <a:pt x="521" y="5"/>
                    <a:pt x="490" y="5"/>
                  </a:cubicBezTo>
                  <a:cubicBezTo>
                    <a:pt x="458" y="5"/>
                    <a:pt x="431" y="14"/>
                    <a:pt x="405" y="30"/>
                  </a:cubicBezTo>
                  <a:cubicBezTo>
                    <a:pt x="397" y="22"/>
                    <a:pt x="388" y="22"/>
                    <a:pt x="370" y="14"/>
                  </a:cubicBezTo>
                  <a:cubicBezTo>
                    <a:pt x="347" y="5"/>
                    <a:pt x="325" y="1"/>
                    <a:pt x="304" y="1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2"/>
            <p:cNvSpPr/>
            <p:nvPr/>
          </p:nvSpPr>
          <p:spPr>
            <a:xfrm>
              <a:off x="474975" y="3701925"/>
              <a:ext cx="44625" cy="25675"/>
            </a:xfrm>
            <a:custGeom>
              <a:avLst/>
              <a:gdLst/>
              <a:ahLst/>
              <a:cxnLst/>
              <a:rect l="l" t="t" r="r" b="b"/>
              <a:pathLst>
                <a:path w="1785" h="1027" extrusionOk="0">
                  <a:moveTo>
                    <a:pt x="474" y="1"/>
                  </a:moveTo>
                  <a:cubicBezTo>
                    <a:pt x="338" y="1"/>
                    <a:pt x="253" y="121"/>
                    <a:pt x="266" y="241"/>
                  </a:cubicBezTo>
                  <a:cubicBezTo>
                    <a:pt x="223" y="241"/>
                    <a:pt x="180" y="241"/>
                    <a:pt x="138" y="259"/>
                  </a:cubicBezTo>
                  <a:cubicBezTo>
                    <a:pt x="9" y="327"/>
                    <a:pt x="0" y="517"/>
                    <a:pt x="155" y="550"/>
                  </a:cubicBezTo>
                  <a:cubicBezTo>
                    <a:pt x="207" y="560"/>
                    <a:pt x="301" y="636"/>
                    <a:pt x="345" y="653"/>
                  </a:cubicBezTo>
                  <a:cubicBezTo>
                    <a:pt x="404" y="688"/>
                    <a:pt x="472" y="705"/>
                    <a:pt x="532" y="731"/>
                  </a:cubicBezTo>
                  <a:cubicBezTo>
                    <a:pt x="695" y="799"/>
                    <a:pt x="850" y="886"/>
                    <a:pt x="996" y="981"/>
                  </a:cubicBezTo>
                  <a:cubicBezTo>
                    <a:pt x="1043" y="1013"/>
                    <a:pt x="1089" y="1026"/>
                    <a:pt x="1133" y="1026"/>
                  </a:cubicBezTo>
                  <a:cubicBezTo>
                    <a:pt x="1242" y="1026"/>
                    <a:pt x="1331" y="941"/>
                    <a:pt x="1349" y="843"/>
                  </a:cubicBezTo>
                  <a:cubicBezTo>
                    <a:pt x="1427" y="834"/>
                    <a:pt x="1511" y="808"/>
                    <a:pt x="1598" y="756"/>
                  </a:cubicBezTo>
                  <a:cubicBezTo>
                    <a:pt x="1785" y="638"/>
                    <a:pt x="1653" y="362"/>
                    <a:pt x="1460" y="362"/>
                  </a:cubicBezTo>
                  <a:cubicBezTo>
                    <a:pt x="1457" y="362"/>
                    <a:pt x="1454" y="362"/>
                    <a:pt x="1452" y="362"/>
                  </a:cubicBezTo>
                  <a:cubicBezTo>
                    <a:pt x="1438" y="363"/>
                    <a:pt x="1425" y="364"/>
                    <a:pt x="1412" y="364"/>
                  </a:cubicBezTo>
                  <a:cubicBezTo>
                    <a:pt x="1117" y="364"/>
                    <a:pt x="838" y="109"/>
                    <a:pt x="567" y="18"/>
                  </a:cubicBezTo>
                  <a:cubicBezTo>
                    <a:pt x="534" y="6"/>
                    <a:pt x="503" y="1"/>
                    <a:pt x="474" y="1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2"/>
            <p:cNvSpPr/>
            <p:nvPr/>
          </p:nvSpPr>
          <p:spPr>
            <a:xfrm>
              <a:off x="468900" y="3660450"/>
              <a:ext cx="40675" cy="29775"/>
            </a:xfrm>
            <a:custGeom>
              <a:avLst/>
              <a:gdLst/>
              <a:ahLst/>
              <a:cxnLst/>
              <a:rect l="l" t="t" r="r" b="b"/>
              <a:pathLst>
                <a:path w="1627" h="1191" extrusionOk="0">
                  <a:moveTo>
                    <a:pt x="323" y="1"/>
                  </a:moveTo>
                  <a:cubicBezTo>
                    <a:pt x="137" y="1"/>
                    <a:pt x="0" y="279"/>
                    <a:pt x="157" y="405"/>
                  </a:cubicBezTo>
                  <a:cubicBezTo>
                    <a:pt x="105" y="578"/>
                    <a:pt x="243" y="681"/>
                    <a:pt x="371" y="793"/>
                  </a:cubicBezTo>
                  <a:cubicBezTo>
                    <a:pt x="553" y="956"/>
                    <a:pt x="732" y="1094"/>
                    <a:pt x="965" y="1178"/>
                  </a:cubicBezTo>
                  <a:cubicBezTo>
                    <a:pt x="988" y="1186"/>
                    <a:pt x="1012" y="1190"/>
                    <a:pt x="1037" y="1190"/>
                  </a:cubicBezTo>
                  <a:cubicBezTo>
                    <a:pt x="1142" y="1190"/>
                    <a:pt x="1252" y="1120"/>
                    <a:pt x="1274" y="1015"/>
                  </a:cubicBezTo>
                  <a:cubicBezTo>
                    <a:pt x="1282" y="972"/>
                    <a:pt x="1282" y="931"/>
                    <a:pt x="1282" y="888"/>
                  </a:cubicBezTo>
                  <a:cubicBezTo>
                    <a:pt x="1361" y="879"/>
                    <a:pt x="1429" y="852"/>
                    <a:pt x="1497" y="801"/>
                  </a:cubicBezTo>
                  <a:cubicBezTo>
                    <a:pt x="1627" y="690"/>
                    <a:pt x="1524" y="467"/>
                    <a:pt x="1369" y="467"/>
                  </a:cubicBezTo>
                  <a:cubicBezTo>
                    <a:pt x="1258" y="467"/>
                    <a:pt x="1103" y="364"/>
                    <a:pt x="1008" y="312"/>
                  </a:cubicBezTo>
                  <a:cubicBezTo>
                    <a:pt x="810" y="209"/>
                    <a:pt x="604" y="114"/>
                    <a:pt x="406" y="20"/>
                  </a:cubicBezTo>
                  <a:cubicBezTo>
                    <a:pt x="378" y="7"/>
                    <a:pt x="350" y="1"/>
                    <a:pt x="323" y="1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2"/>
            <p:cNvSpPr/>
            <p:nvPr/>
          </p:nvSpPr>
          <p:spPr>
            <a:xfrm>
              <a:off x="473650" y="3629000"/>
              <a:ext cx="40200" cy="31700"/>
            </a:xfrm>
            <a:custGeom>
              <a:avLst/>
              <a:gdLst/>
              <a:ahLst/>
              <a:cxnLst/>
              <a:rect l="l" t="t" r="r" b="b"/>
              <a:pathLst>
                <a:path w="1608" h="1268" extrusionOk="0">
                  <a:moveTo>
                    <a:pt x="337" y="0"/>
                  </a:moveTo>
                  <a:cubicBezTo>
                    <a:pt x="157" y="0"/>
                    <a:pt x="1" y="215"/>
                    <a:pt x="181" y="350"/>
                  </a:cubicBezTo>
                  <a:cubicBezTo>
                    <a:pt x="200" y="367"/>
                    <a:pt x="224" y="385"/>
                    <a:pt x="243" y="402"/>
                  </a:cubicBezTo>
                  <a:cubicBezTo>
                    <a:pt x="191" y="461"/>
                    <a:pt x="173" y="540"/>
                    <a:pt x="208" y="632"/>
                  </a:cubicBezTo>
                  <a:cubicBezTo>
                    <a:pt x="303" y="890"/>
                    <a:pt x="542" y="960"/>
                    <a:pt x="767" y="1080"/>
                  </a:cubicBezTo>
                  <a:cubicBezTo>
                    <a:pt x="893" y="1153"/>
                    <a:pt x="1040" y="1267"/>
                    <a:pt x="1192" y="1267"/>
                  </a:cubicBezTo>
                  <a:cubicBezTo>
                    <a:pt x="1236" y="1267"/>
                    <a:pt x="1281" y="1258"/>
                    <a:pt x="1325" y="1234"/>
                  </a:cubicBezTo>
                  <a:cubicBezTo>
                    <a:pt x="1608" y="1080"/>
                    <a:pt x="1437" y="754"/>
                    <a:pt x="1239" y="624"/>
                  </a:cubicBezTo>
                  <a:cubicBezTo>
                    <a:pt x="1195" y="608"/>
                    <a:pt x="1160" y="581"/>
                    <a:pt x="1127" y="556"/>
                  </a:cubicBezTo>
                  <a:cubicBezTo>
                    <a:pt x="1127" y="540"/>
                    <a:pt x="1119" y="513"/>
                    <a:pt x="1101" y="488"/>
                  </a:cubicBezTo>
                  <a:cubicBezTo>
                    <a:pt x="973" y="247"/>
                    <a:pt x="664" y="109"/>
                    <a:pt x="414" y="14"/>
                  </a:cubicBezTo>
                  <a:cubicBezTo>
                    <a:pt x="388" y="5"/>
                    <a:pt x="362" y="0"/>
                    <a:pt x="337" y="0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2"/>
            <p:cNvSpPr/>
            <p:nvPr/>
          </p:nvSpPr>
          <p:spPr>
            <a:xfrm>
              <a:off x="469400" y="3733225"/>
              <a:ext cx="52575" cy="37850"/>
            </a:xfrm>
            <a:custGeom>
              <a:avLst/>
              <a:gdLst/>
              <a:ahLst/>
              <a:cxnLst/>
              <a:rect l="l" t="t" r="r" b="b"/>
              <a:pathLst>
                <a:path w="2103" h="1514" extrusionOk="0">
                  <a:moveTo>
                    <a:pt x="424" y="0"/>
                  </a:moveTo>
                  <a:cubicBezTo>
                    <a:pt x="307" y="0"/>
                    <a:pt x="175" y="115"/>
                    <a:pt x="215" y="252"/>
                  </a:cubicBezTo>
                  <a:cubicBezTo>
                    <a:pt x="232" y="347"/>
                    <a:pt x="283" y="415"/>
                    <a:pt x="343" y="475"/>
                  </a:cubicBezTo>
                  <a:cubicBezTo>
                    <a:pt x="326" y="578"/>
                    <a:pt x="361" y="673"/>
                    <a:pt x="421" y="751"/>
                  </a:cubicBezTo>
                  <a:cubicBezTo>
                    <a:pt x="377" y="745"/>
                    <a:pt x="330" y="740"/>
                    <a:pt x="286" y="740"/>
                  </a:cubicBezTo>
                  <a:cubicBezTo>
                    <a:pt x="252" y="740"/>
                    <a:pt x="219" y="743"/>
                    <a:pt x="188" y="751"/>
                  </a:cubicBezTo>
                  <a:cubicBezTo>
                    <a:pt x="77" y="776"/>
                    <a:pt x="1" y="896"/>
                    <a:pt x="69" y="999"/>
                  </a:cubicBezTo>
                  <a:cubicBezTo>
                    <a:pt x="215" y="1196"/>
                    <a:pt x="516" y="1291"/>
                    <a:pt x="730" y="1403"/>
                  </a:cubicBezTo>
                  <a:cubicBezTo>
                    <a:pt x="755" y="1414"/>
                    <a:pt x="778" y="1419"/>
                    <a:pt x="800" y="1419"/>
                  </a:cubicBezTo>
                  <a:cubicBezTo>
                    <a:pt x="877" y="1419"/>
                    <a:pt x="932" y="1355"/>
                    <a:pt x="945" y="1275"/>
                  </a:cubicBezTo>
                  <a:cubicBezTo>
                    <a:pt x="1005" y="1300"/>
                    <a:pt x="1064" y="1326"/>
                    <a:pt x="1116" y="1351"/>
                  </a:cubicBezTo>
                  <a:cubicBezTo>
                    <a:pt x="1194" y="1411"/>
                    <a:pt x="1279" y="1462"/>
                    <a:pt x="1365" y="1497"/>
                  </a:cubicBezTo>
                  <a:cubicBezTo>
                    <a:pt x="1393" y="1508"/>
                    <a:pt x="1421" y="1513"/>
                    <a:pt x="1447" y="1513"/>
                  </a:cubicBezTo>
                  <a:cubicBezTo>
                    <a:pt x="1566" y="1513"/>
                    <a:pt x="1663" y="1413"/>
                    <a:pt x="1683" y="1300"/>
                  </a:cubicBezTo>
                  <a:cubicBezTo>
                    <a:pt x="1707" y="1307"/>
                    <a:pt x="1730" y="1311"/>
                    <a:pt x="1753" y="1311"/>
                  </a:cubicBezTo>
                  <a:cubicBezTo>
                    <a:pt x="1959" y="1311"/>
                    <a:pt x="2102" y="1015"/>
                    <a:pt x="1924" y="844"/>
                  </a:cubicBezTo>
                  <a:cubicBezTo>
                    <a:pt x="1650" y="597"/>
                    <a:pt x="1254" y="415"/>
                    <a:pt x="902" y="296"/>
                  </a:cubicBezTo>
                  <a:cubicBezTo>
                    <a:pt x="867" y="287"/>
                    <a:pt x="834" y="269"/>
                    <a:pt x="790" y="261"/>
                  </a:cubicBezTo>
                  <a:cubicBezTo>
                    <a:pt x="695" y="217"/>
                    <a:pt x="601" y="166"/>
                    <a:pt x="568" y="98"/>
                  </a:cubicBezTo>
                  <a:cubicBezTo>
                    <a:pt x="539" y="29"/>
                    <a:pt x="483" y="0"/>
                    <a:pt x="424" y="0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2"/>
            <p:cNvSpPr/>
            <p:nvPr/>
          </p:nvSpPr>
          <p:spPr>
            <a:xfrm>
              <a:off x="454625" y="3773775"/>
              <a:ext cx="36475" cy="24325"/>
            </a:xfrm>
            <a:custGeom>
              <a:avLst/>
              <a:gdLst/>
              <a:ahLst/>
              <a:cxnLst/>
              <a:rect l="l" t="t" r="r" b="b"/>
              <a:pathLst>
                <a:path w="1459" h="973" extrusionOk="0">
                  <a:moveTo>
                    <a:pt x="231" y="0"/>
                  </a:moveTo>
                  <a:cubicBezTo>
                    <a:pt x="116" y="0"/>
                    <a:pt x="0" y="116"/>
                    <a:pt x="66" y="236"/>
                  </a:cubicBezTo>
                  <a:cubicBezTo>
                    <a:pt x="118" y="323"/>
                    <a:pt x="179" y="383"/>
                    <a:pt x="239" y="434"/>
                  </a:cubicBezTo>
                  <a:cubicBezTo>
                    <a:pt x="239" y="502"/>
                    <a:pt x="272" y="580"/>
                    <a:pt x="359" y="632"/>
                  </a:cubicBezTo>
                  <a:cubicBezTo>
                    <a:pt x="573" y="743"/>
                    <a:pt x="788" y="906"/>
                    <a:pt x="1029" y="958"/>
                  </a:cubicBezTo>
                  <a:cubicBezTo>
                    <a:pt x="1037" y="962"/>
                    <a:pt x="1048" y="964"/>
                    <a:pt x="1059" y="964"/>
                  </a:cubicBezTo>
                  <a:cubicBezTo>
                    <a:pt x="1069" y="964"/>
                    <a:pt x="1080" y="962"/>
                    <a:pt x="1089" y="958"/>
                  </a:cubicBezTo>
                  <a:cubicBezTo>
                    <a:pt x="1115" y="968"/>
                    <a:pt x="1141" y="972"/>
                    <a:pt x="1165" y="972"/>
                  </a:cubicBezTo>
                  <a:cubicBezTo>
                    <a:pt x="1365" y="972"/>
                    <a:pt x="1458" y="652"/>
                    <a:pt x="1243" y="545"/>
                  </a:cubicBezTo>
                  <a:cubicBezTo>
                    <a:pt x="1080" y="459"/>
                    <a:pt x="942" y="356"/>
                    <a:pt x="771" y="279"/>
                  </a:cubicBezTo>
                  <a:cubicBezTo>
                    <a:pt x="616" y="211"/>
                    <a:pt x="470" y="141"/>
                    <a:pt x="324" y="30"/>
                  </a:cubicBezTo>
                  <a:cubicBezTo>
                    <a:pt x="296" y="9"/>
                    <a:pt x="263" y="0"/>
                    <a:pt x="231" y="0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2"/>
            <p:cNvSpPr/>
            <p:nvPr/>
          </p:nvSpPr>
          <p:spPr>
            <a:xfrm>
              <a:off x="534850" y="3765175"/>
              <a:ext cx="29450" cy="22875"/>
            </a:xfrm>
            <a:custGeom>
              <a:avLst/>
              <a:gdLst/>
              <a:ahLst/>
              <a:cxnLst/>
              <a:rect l="l" t="t" r="r" b="b"/>
              <a:pathLst>
                <a:path w="1178" h="915" extrusionOk="0">
                  <a:moveTo>
                    <a:pt x="410" y="1"/>
                  </a:moveTo>
                  <a:cubicBezTo>
                    <a:pt x="293" y="1"/>
                    <a:pt x="193" y="90"/>
                    <a:pt x="217" y="219"/>
                  </a:cubicBezTo>
                  <a:cubicBezTo>
                    <a:pt x="225" y="271"/>
                    <a:pt x="250" y="323"/>
                    <a:pt x="285" y="366"/>
                  </a:cubicBezTo>
                  <a:lnTo>
                    <a:pt x="131" y="366"/>
                  </a:lnTo>
                  <a:cubicBezTo>
                    <a:pt x="36" y="374"/>
                    <a:pt x="1" y="504"/>
                    <a:pt x="63" y="572"/>
                  </a:cubicBezTo>
                  <a:cubicBezTo>
                    <a:pt x="182" y="718"/>
                    <a:pt x="372" y="710"/>
                    <a:pt x="526" y="795"/>
                  </a:cubicBezTo>
                  <a:cubicBezTo>
                    <a:pt x="646" y="855"/>
                    <a:pt x="754" y="914"/>
                    <a:pt x="877" y="914"/>
                  </a:cubicBezTo>
                  <a:cubicBezTo>
                    <a:pt x="914" y="914"/>
                    <a:pt x="951" y="909"/>
                    <a:pt x="990" y="898"/>
                  </a:cubicBezTo>
                  <a:cubicBezTo>
                    <a:pt x="1110" y="854"/>
                    <a:pt x="1178" y="683"/>
                    <a:pt x="1093" y="580"/>
                  </a:cubicBezTo>
                  <a:cubicBezTo>
                    <a:pt x="1050" y="529"/>
                    <a:pt x="1007" y="485"/>
                    <a:pt x="955" y="442"/>
                  </a:cubicBezTo>
                  <a:cubicBezTo>
                    <a:pt x="1075" y="374"/>
                    <a:pt x="1153" y="246"/>
                    <a:pt x="1042" y="125"/>
                  </a:cubicBezTo>
                  <a:cubicBezTo>
                    <a:pt x="1015" y="92"/>
                    <a:pt x="984" y="80"/>
                    <a:pt x="953" y="80"/>
                  </a:cubicBezTo>
                  <a:cubicBezTo>
                    <a:pt x="934" y="80"/>
                    <a:pt x="915" y="85"/>
                    <a:pt x="895" y="92"/>
                  </a:cubicBezTo>
                  <a:cubicBezTo>
                    <a:pt x="875" y="96"/>
                    <a:pt x="854" y="98"/>
                    <a:pt x="832" y="98"/>
                  </a:cubicBezTo>
                  <a:cubicBezTo>
                    <a:pt x="778" y="98"/>
                    <a:pt x="721" y="86"/>
                    <a:pt x="671" y="73"/>
                  </a:cubicBezTo>
                  <a:cubicBezTo>
                    <a:pt x="603" y="48"/>
                    <a:pt x="535" y="22"/>
                    <a:pt x="456" y="5"/>
                  </a:cubicBezTo>
                  <a:cubicBezTo>
                    <a:pt x="441" y="2"/>
                    <a:pt x="425" y="1"/>
                    <a:pt x="410" y="1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2"/>
            <p:cNvSpPr/>
            <p:nvPr/>
          </p:nvSpPr>
          <p:spPr>
            <a:xfrm>
              <a:off x="529700" y="3715075"/>
              <a:ext cx="38475" cy="37625"/>
            </a:xfrm>
            <a:custGeom>
              <a:avLst/>
              <a:gdLst/>
              <a:ahLst/>
              <a:cxnLst/>
              <a:rect l="l" t="t" r="r" b="b"/>
              <a:pathLst>
                <a:path w="1539" h="1505" extrusionOk="0">
                  <a:moveTo>
                    <a:pt x="352" y="0"/>
                  </a:moveTo>
                  <a:cubicBezTo>
                    <a:pt x="197" y="0"/>
                    <a:pt x="112" y="203"/>
                    <a:pt x="190" y="333"/>
                  </a:cubicBezTo>
                  <a:cubicBezTo>
                    <a:pt x="199" y="343"/>
                    <a:pt x="207" y="352"/>
                    <a:pt x="207" y="360"/>
                  </a:cubicBezTo>
                  <a:cubicBezTo>
                    <a:pt x="87" y="403"/>
                    <a:pt x="1" y="566"/>
                    <a:pt x="95" y="686"/>
                  </a:cubicBezTo>
                  <a:cubicBezTo>
                    <a:pt x="250" y="867"/>
                    <a:pt x="464" y="995"/>
                    <a:pt x="671" y="1125"/>
                  </a:cubicBezTo>
                  <a:cubicBezTo>
                    <a:pt x="809" y="1253"/>
                    <a:pt x="972" y="1364"/>
                    <a:pt x="1126" y="1467"/>
                  </a:cubicBezTo>
                  <a:cubicBezTo>
                    <a:pt x="1170" y="1493"/>
                    <a:pt x="1214" y="1504"/>
                    <a:pt x="1255" y="1504"/>
                  </a:cubicBezTo>
                  <a:cubicBezTo>
                    <a:pt x="1406" y="1504"/>
                    <a:pt x="1521" y="1352"/>
                    <a:pt x="1487" y="1209"/>
                  </a:cubicBezTo>
                  <a:cubicBezTo>
                    <a:pt x="1505" y="1176"/>
                    <a:pt x="1522" y="1141"/>
                    <a:pt x="1522" y="1090"/>
                  </a:cubicBezTo>
                  <a:cubicBezTo>
                    <a:pt x="1522" y="970"/>
                    <a:pt x="1470" y="875"/>
                    <a:pt x="1392" y="780"/>
                  </a:cubicBezTo>
                  <a:cubicBezTo>
                    <a:pt x="1411" y="772"/>
                    <a:pt x="1419" y="756"/>
                    <a:pt x="1435" y="745"/>
                  </a:cubicBezTo>
                  <a:cubicBezTo>
                    <a:pt x="1538" y="642"/>
                    <a:pt x="1505" y="515"/>
                    <a:pt x="1392" y="447"/>
                  </a:cubicBezTo>
                  <a:cubicBezTo>
                    <a:pt x="1075" y="273"/>
                    <a:pt x="757" y="110"/>
                    <a:pt x="405" y="7"/>
                  </a:cubicBezTo>
                  <a:cubicBezTo>
                    <a:pt x="387" y="2"/>
                    <a:pt x="369" y="0"/>
                    <a:pt x="352" y="0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2"/>
            <p:cNvSpPr/>
            <p:nvPr/>
          </p:nvSpPr>
          <p:spPr>
            <a:xfrm>
              <a:off x="535375" y="3687775"/>
              <a:ext cx="37100" cy="24025"/>
            </a:xfrm>
            <a:custGeom>
              <a:avLst/>
              <a:gdLst/>
              <a:ahLst/>
              <a:cxnLst/>
              <a:rect l="l" t="t" r="r" b="b"/>
              <a:pathLst>
                <a:path w="1484" h="961" extrusionOk="0">
                  <a:moveTo>
                    <a:pt x="307" y="0"/>
                  </a:moveTo>
                  <a:cubicBezTo>
                    <a:pt x="114" y="0"/>
                    <a:pt x="0" y="266"/>
                    <a:pt x="204" y="378"/>
                  </a:cubicBezTo>
                  <a:cubicBezTo>
                    <a:pt x="229" y="394"/>
                    <a:pt x="256" y="413"/>
                    <a:pt x="281" y="429"/>
                  </a:cubicBezTo>
                  <a:cubicBezTo>
                    <a:pt x="340" y="549"/>
                    <a:pt x="435" y="619"/>
                    <a:pt x="547" y="679"/>
                  </a:cubicBezTo>
                  <a:cubicBezTo>
                    <a:pt x="701" y="765"/>
                    <a:pt x="856" y="850"/>
                    <a:pt x="1010" y="928"/>
                  </a:cubicBezTo>
                  <a:cubicBezTo>
                    <a:pt x="1055" y="951"/>
                    <a:pt x="1097" y="961"/>
                    <a:pt x="1136" y="961"/>
                  </a:cubicBezTo>
                  <a:cubicBezTo>
                    <a:pt x="1363" y="961"/>
                    <a:pt x="1483" y="625"/>
                    <a:pt x="1235" y="516"/>
                  </a:cubicBezTo>
                  <a:cubicBezTo>
                    <a:pt x="1208" y="497"/>
                    <a:pt x="1184" y="481"/>
                    <a:pt x="1157" y="473"/>
                  </a:cubicBezTo>
                  <a:cubicBezTo>
                    <a:pt x="1140" y="464"/>
                    <a:pt x="1124" y="446"/>
                    <a:pt x="1105" y="429"/>
                  </a:cubicBezTo>
                  <a:cubicBezTo>
                    <a:pt x="1105" y="378"/>
                    <a:pt x="1081" y="326"/>
                    <a:pt x="1029" y="302"/>
                  </a:cubicBezTo>
                  <a:cubicBezTo>
                    <a:pt x="907" y="250"/>
                    <a:pt x="796" y="223"/>
                    <a:pt x="685" y="164"/>
                  </a:cubicBezTo>
                  <a:cubicBezTo>
                    <a:pt x="582" y="120"/>
                    <a:pt x="495" y="60"/>
                    <a:pt x="392" y="17"/>
                  </a:cubicBezTo>
                  <a:cubicBezTo>
                    <a:pt x="363" y="5"/>
                    <a:pt x="334" y="0"/>
                    <a:pt x="307" y="0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2"/>
            <p:cNvSpPr/>
            <p:nvPr/>
          </p:nvSpPr>
          <p:spPr>
            <a:xfrm>
              <a:off x="526925" y="3659150"/>
              <a:ext cx="26450" cy="18800"/>
            </a:xfrm>
            <a:custGeom>
              <a:avLst/>
              <a:gdLst/>
              <a:ahLst/>
              <a:cxnLst/>
              <a:rect l="l" t="t" r="r" b="b"/>
              <a:pathLst>
                <a:path w="1058" h="752" extrusionOk="0">
                  <a:moveTo>
                    <a:pt x="395" y="0"/>
                  </a:moveTo>
                  <a:cubicBezTo>
                    <a:pt x="369" y="0"/>
                    <a:pt x="344" y="7"/>
                    <a:pt x="318" y="20"/>
                  </a:cubicBezTo>
                  <a:cubicBezTo>
                    <a:pt x="299" y="12"/>
                    <a:pt x="281" y="9"/>
                    <a:pt x="263" y="9"/>
                  </a:cubicBezTo>
                  <a:cubicBezTo>
                    <a:pt x="120" y="9"/>
                    <a:pt x="0" y="225"/>
                    <a:pt x="130" y="346"/>
                  </a:cubicBezTo>
                  <a:cubicBezTo>
                    <a:pt x="233" y="449"/>
                    <a:pt x="353" y="535"/>
                    <a:pt x="483" y="612"/>
                  </a:cubicBezTo>
                  <a:cubicBezTo>
                    <a:pt x="575" y="674"/>
                    <a:pt x="678" y="742"/>
                    <a:pt x="800" y="750"/>
                  </a:cubicBezTo>
                  <a:cubicBezTo>
                    <a:pt x="810" y="751"/>
                    <a:pt x="821" y="752"/>
                    <a:pt x="831" y="752"/>
                  </a:cubicBezTo>
                  <a:cubicBezTo>
                    <a:pt x="962" y="752"/>
                    <a:pt x="1057" y="653"/>
                    <a:pt x="1050" y="519"/>
                  </a:cubicBezTo>
                  <a:cubicBezTo>
                    <a:pt x="1050" y="373"/>
                    <a:pt x="920" y="286"/>
                    <a:pt x="808" y="218"/>
                  </a:cubicBezTo>
                  <a:cubicBezTo>
                    <a:pt x="697" y="148"/>
                    <a:pt x="594" y="80"/>
                    <a:pt x="472" y="20"/>
                  </a:cubicBezTo>
                  <a:cubicBezTo>
                    <a:pt x="447" y="7"/>
                    <a:pt x="421" y="0"/>
                    <a:pt x="395" y="0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2"/>
            <p:cNvSpPr/>
            <p:nvPr/>
          </p:nvSpPr>
          <p:spPr>
            <a:xfrm>
              <a:off x="510725" y="3687825"/>
              <a:ext cx="23300" cy="19075"/>
            </a:xfrm>
            <a:custGeom>
              <a:avLst/>
              <a:gdLst/>
              <a:ahLst/>
              <a:cxnLst/>
              <a:rect l="l" t="t" r="r" b="b"/>
              <a:pathLst>
                <a:path w="932" h="763" extrusionOk="0">
                  <a:moveTo>
                    <a:pt x="222" y="0"/>
                  </a:moveTo>
                  <a:cubicBezTo>
                    <a:pt x="92" y="0"/>
                    <a:pt x="0" y="150"/>
                    <a:pt x="30" y="273"/>
                  </a:cubicBezTo>
                  <a:cubicBezTo>
                    <a:pt x="38" y="289"/>
                    <a:pt x="38" y="308"/>
                    <a:pt x="48" y="324"/>
                  </a:cubicBezTo>
                  <a:cubicBezTo>
                    <a:pt x="57" y="368"/>
                    <a:pt x="81" y="419"/>
                    <a:pt x="125" y="454"/>
                  </a:cubicBezTo>
                  <a:cubicBezTo>
                    <a:pt x="271" y="557"/>
                    <a:pt x="434" y="650"/>
                    <a:pt x="597" y="737"/>
                  </a:cubicBezTo>
                  <a:cubicBezTo>
                    <a:pt x="630" y="755"/>
                    <a:pt x="663" y="763"/>
                    <a:pt x="693" y="763"/>
                  </a:cubicBezTo>
                  <a:cubicBezTo>
                    <a:pt x="835" y="763"/>
                    <a:pt x="932" y="588"/>
                    <a:pt x="889" y="454"/>
                  </a:cubicBezTo>
                  <a:cubicBezTo>
                    <a:pt x="854" y="333"/>
                    <a:pt x="751" y="256"/>
                    <a:pt x="648" y="213"/>
                  </a:cubicBezTo>
                  <a:lnTo>
                    <a:pt x="640" y="205"/>
                  </a:lnTo>
                  <a:cubicBezTo>
                    <a:pt x="615" y="162"/>
                    <a:pt x="564" y="135"/>
                    <a:pt x="512" y="110"/>
                  </a:cubicBezTo>
                  <a:cubicBezTo>
                    <a:pt x="434" y="67"/>
                    <a:pt x="358" y="32"/>
                    <a:pt x="271" y="7"/>
                  </a:cubicBezTo>
                  <a:cubicBezTo>
                    <a:pt x="254" y="2"/>
                    <a:pt x="238" y="0"/>
                    <a:pt x="222" y="0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2"/>
            <p:cNvSpPr/>
            <p:nvPr/>
          </p:nvSpPr>
          <p:spPr>
            <a:xfrm>
              <a:off x="498775" y="3785275"/>
              <a:ext cx="38925" cy="26025"/>
            </a:xfrm>
            <a:custGeom>
              <a:avLst/>
              <a:gdLst/>
              <a:ahLst/>
              <a:cxnLst/>
              <a:rect l="l" t="t" r="r" b="b"/>
              <a:pathLst>
                <a:path w="1557" h="1041" extrusionOk="0">
                  <a:moveTo>
                    <a:pt x="656" y="0"/>
                  </a:moveTo>
                  <a:cubicBezTo>
                    <a:pt x="451" y="0"/>
                    <a:pt x="262" y="52"/>
                    <a:pt x="174" y="188"/>
                  </a:cubicBezTo>
                  <a:cubicBezTo>
                    <a:pt x="131" y="248"/>
                    <a:pt x="122" y="318"/>
                    <a:pt x="139" y="370"/>
                  </a:cubicBezTo>
                  <a:cubicBezTo>
                    <a:pt x="1" y="541"/>
                    <a:pt x="242" y="739"/>
                    <a:pt x="388" y="823"/>
                  </a:cubicBezTo>
                  <a:cubicBezTo>
                    <a:pt x="529" y="914"/>
                    <a:pt x="688" y="1041"/>
                    <a:pt x="852" y="1041"/>
                  </a:cubicBezTo>
                  <a:cubicBezTo>
                    <a:pt x="909" y="1041"/>
                    <a:pt x="966" y="1025"/>
                    <a:pt x="1023" y="988"/>
                  </a:cubicBezTo>
                  <a:cubicBezTo>
                    <a:pt x="1050" y="978"/>
                    <a:pt x="1075" y="953"/>
                    <a:pt x="1083" y="926"/>
                  </a:cubicBezTo>
                  <a:cubicBezTo>
                    <a:pt x="1153" y="953"/>
                    <a:pt x="1221" y="978"/>
                    <a:pt x="1299" y="988"/>
                  </a:cubicBezTo>
                  <a:cubicBezTo>
                    <a:pt x="1312" y="991"/>
                    <a:pt x="1324" y="992"/>
                    <a:pt x="1335" y="992"/>
                  </a:cubicBezTo>
                  <a:cubicBezTo>
                    <a:pt x="1456" y="992"/>
                    <a:pt x="1556" y="881"/>
                    <a:pt x="1547" y="755"/>
                  </a:cubicBezTo>
                  <a:cubicBezTo>
                    <a:pt x="1539" y="661"/>
                    <a:pt x="1479" y="584"/>
                    <a:pt x="1403" y="533"/>
                  </a:cubicBezTo>
                  <a:cubicBezTo>
                    <a:pt x="1479" y="438"/>
                    <a:pt x="1454" y="292"/>
                    <a:pt x="1359" y="205"/>
                  </a:cubicBezTo>
                  <a:cubicBezTo>
                    <a:pt x="1231" y="93"/>
                    <a:pt x="930" y="0"/>
                    <a:pt x="656" y="0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2"/>
            <p:cNvSpPr/>
            <p:nvPr/>
          </p:nvSpPr>
          <p:spPr>
            <a:xfrm>
              <a:off x="547275" y="3790250"/>
              <a:ext cx="35525" cy="28625"/>
            </a:xfrm>
            <a:custGeom>
              <a:avLst/>
              <a:gdLst/>
              <a:ahLst/>
              <a:cxnLst/>
              <a:rect l="l" t="t" r="r" b="b"/>
              <a:pathLst>
                <a:path w="1421" h="1145" extrusionOk="0">
                  <a:moveTo>
                    <a:pt x="1027" y="0"/>
                  </a:moveTo>
                  <a:cubicBezTo>
                    <a:pt x="766" y="0"/>
                    <a:pt x="442" y="143"/>
                    <a:pt x="295" y="231"/>
                  </a:cubicBezTo>
                  <a:cubicBezTo>
                    <a:pt x="277" y="239"/>
                    <a:pt x="269" y="247"/>
                    <a:pt x="260" y="255"/>
                  </a:cubicBezTo>
                  <a:cubicBezTo>
                    <a:pt x="251" y="254"/>
                    <a:pt x="243" y="253"/>
                    <a:pt x="234" y="253"/>
                  </a:cubicBezTo>
                  <a:cubicBezTo>
                    <a:pt x="115" y="253"/>
                    <a:pt x="1" y="402"/>
                    <a:pt x="89" y="513"/>
                  </a:cubicBezTo>
                  <a:cubicBezTo>
                    <a:pt x="304" y="779"/>
                    <a:pt x="673" y="909"/>
                    <a:pt x="947" y="1099"/>
                  </a:cubicBezTo>
                  <a:cubicBezTo>
                    <a:pt x="992" y="1131"/>
                    <a:pt x="1038" y="1145"/>
                    <a:pt x="1082" y="1145"/>
                  </a:cubicBezTo>
                  <a:cubicBezTo>
                    <a:pt x="1266" y="1145"/>
                    <a:pt x="1398" y="890"/>
                    <a:pt x="1231" y="738"/>
                  </a:cubicBezTo>
                  <a:cubicBezTo>
                    <a:pt x="1248" y="727"/>
                    <a:pt x="1275" y="711"/>
                    <a:pt x="1291" y="686"/>
                  </a:cubicBezTo>
                  <a:cubicBezTo>
                    <a:pt x="1359" y="616"/>
                    <a:pt x="1359" y="532"/>
                    <a:pt x="1326" y="462"/>
                  </a:cubicBezTo>
                  <a:cubicBezTo>
                    <a:pt x="1386" y="385"/>
                    <a:pt x="1421" y="282"/>
                    <a:pt x="1369" y="179"/>
                  </a:cubicBezTo>
                  <a:cubicBezTo>
                    <a:pt x="1306" y="47"/>
                    <a:pt x="1177" y="0"/>
                    <a:pt x="1027" y="0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2"/>
            <p:cNvSpPr/>
            <p:nvPr/>
          </p:nvSpPr>
          <p:spPr>
            <a:xfrm>
              <a:off x="573250" y="3766725"/>
              <a:ext cx="40475" cy="29700"/>
            </a:xfrm>
            <a:custGeom>
              <a:avLst/>
              <a:gdLst/>
              <a:ahLst/>
              <a:cxnLst/>
              <a:rect l="l" t="t" r="r" b="b"/>
              <a:pathLst>
                <a:path w="1619" h="1188" extrusionOk="0">
                  <a:moveTo>
                    <a:pt x="519" y="0"/>
                  </a:moveTo>
                  <a:cubicBezTo>
                    <a:pt x="368" y="0"/>
                    <a:pt x="281" y="151"/>
                    <a:pt x="312" y="287"/>
                  </a:cubicBezTo>
                  <a:lnTo>
                    <a:pt x="287" y="287"/>
                  </a:lnTo>
                  <a:cubicBezTo>
                    <a:pt x="274" y="285"/>
                    <a:pt x="261" y="284"/>
                    <a:pt x="248" y="284"/>
                  </a:cubicBezTo>
                  <a:cubicBezTo>
                    <a:pt x="90" y="284"/>
                    <a:pt x="0" y="435"/>
                    <a:pt x="73" y="586"/>
                  </a:cubicBezTo>
                  <a:cubicBezTo>
                    <a:pt x="192" y="854"/>
                    <a:pt x="561" y="957"/>
                    <a:pt x="811" y="1093"/>
                  </a:cubicBezTo>
                  <a:cubicBezTo>
                    <a:pt x="846" y="1120"/>
                    <a:pt x="879" y="1145"/>
                    <a:pt x="922" y="1163"/>
                  </a:cubicBezTo>
                  <a:cubicBezTo>
                    <a:pt x="954" y="1180"/>
                    <a:pt x="985" y="1187"/>
                    <a:pt x="1014" y="1187"/>
                  </a:cubicBezTo>
                  <a:cubicBezTo>
                    <a:pt x="1119" y="1187"/>
                    <a:pt x="1202" y="1092"/>
                    <a:pt x="1223" y="990"/>
                  </a:cubicBezTo>
                  <a:cubicBezTo>
                    <a:pt x="1310" y="974"/>
                    <a:pt x="1394" y="922"/>
                    <a:pt x="1421" y="844"/>
                  </a:cubicBezTo>
                  <a:cubicBezTo>
                    <a:pt x="1557" y="819"/>
                    <a:pt x="1619" y="613"/>
                    <a:pt x="1516" y="518"/>
                  </a:cubicBezTo>
                  <a:cubicBezTo>
                    <a:pt x="1369" y="372"/>
                    <a:pt x="1163" y="304"/>
                    <a:pt x="990" y="201"/>
                  </a:cubicBezTo>
                  <a:cubicBezTo>
                    <a:pt x="846" y="122"/>
                    <a:pt x="716" y="38"/>
                    <a:pt x="553" y="3"/>
                  </a:cubicBezTo>
                  <a:cubicBezTo>
                    <a:pt x="541" y="1"/>
                    <a:pt x="530" y="0"/>
                    <a:pt x="519" y="0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2"/>
            <p:cNvSpPr/>
            <p:nvPr/>
          </p:nvSpPr>
          <p:spPr>
            <a:xfrm>
              <a:off x="576100" y="3724150"/>
              <a:ext cx="35750" cy="31250"/>
            </a:xfrm>
            <a:custGeom>
              <a:avLst/>
              <a:gdLst/>
              <a:ahLst/>
              <a:cxnLst/>
              <a:rect l="l" t="t" r="r" b="b"/>
              <a:pathLst>
                <a:path w="1430" h="1250" extrusionOk="0">
                  <a:moveTo>
                    <a:pt x="722" y="1"/>
                  </a:moveTo>
                  <a:cubicBezTo>
                    <a:pt x="680" y="1"/>
                    <a:pt x="637" y="5"/>
                    <a:pt x="594" y="13"/>
                  </a:cubicBezTo>
                  <a:cubicBezTo>
                    <a:pt x="526" y="32"/>
                    <a:pt x="482" y="92"/>
                    <a:pt x="464" y="152"/>
                  </a:cubicBezTo>
                  <a:cubicBezTo>
                    <a:pt x="328" y="168"/>
                    <a:pt x="233" y="238"/>
                    <a:pt x="249" y="417"/>
                  </a:cubicBezTo>
                  <a:cubicBezTo>
                    <a:pt x="249" y="417"/>
                    <a:pt x="241" y="417"/>
                    <a:pt x="233" y="409"/>
                  </a:cubicBezTo>
                  <a:cubicBezTo>
                    <a:pt x="222" y="407"/>
                    <a:pt x="211" y="406"/>
                    <a:pt x="200" y="406"/>
                  </a:cubicBezTo>
                  <a:cubicBezTo>
                    <a:pt x="60" y="406"/>
                    <a:pt x="0" y="614"/>
                    <a:pt x="113" y="702"/>
                  </a:cubicBezTo>
                  <a:cubicBezTo>
                    <a:pt x="241" y="821"/>
                    <a:pt x="404" y="898"/>
                    <a:pt x="559" y="984"/>
                  </a:cubicBezTo>
                  <a:cubicBezTo>
                    <a:pt x="697" y="1063"/>
                    <a:pt x="843" y="1166"/>
                    <a:pt x="998" y="1226"/>
                  </a:cubicBezTo>
                  <a:cubicBezTo>
                    <a:pt x="1028" y="1242"/>
                    <a:pt x="1058" y="1250"/>
                    <a:pt x="1088" y="1250"/>
                  </a:cubicBezTo>
                  <a:cubicBezTo>
                    <a:pt x="1266" y="1250"/>
                    <a:pt x="1406" y="973"/>
                    <a:pt x="1229" y="857"/>
                  </a:cubicBezTo>
                  <a:cubicBezTo>
                    <a:pt x="1212" y="846"/>
                    <a:pt x="1196" y="838"/>
                    <a:pt x="1177" y="830"/>
                  </a:cubicBezTo>
                  <a:lnTo>
                    <a:pt x="1169" y="821"/>
                  </a:lnTo>
                  <a:cubicBezTo>
                    <a:pt x="1152" y="813"/>
                    <a:pt x="1134" y="805"/>
                    <a:pt x="1117" y="795"/>
                  </a:cubicBezTo>
                  <a:cubicBezTo>
                    <a:pt x="1057" y="753"/>
                    <a:pt x="998" y="692"/>
                    <a:pt x="938" y="640"/>
                  </a:cubicBezTo>
                  <a:cubicBezTo>
                    <a:pt x="989" y="607"/>
                    <a:pt x="1022" y="564"/>
                    <a:pt x="1041" y="504"/>
                  </a:cubicBezTo>
                  <a:cubicBezTo>
                    <a:pt x="1066" y="521"/>
                    <a:pt x="1101" y="537"/>
                    <a:pt x="1125" y="547"/>
                  </a:cubicBezTo>
                  <a:cubicBezTo>
                    <a:pt x="1142" y="551"/>
                    <a:pt x="1158" y="553"/>
                    <a:pt x="1174" y="553"/>
                  </a:cubicBezTo>
                  <a:cubicBezTo>
                    <a:pt x="1335" y="553"/>
                    <a:pt x="1429" y="370"/>
                    <a:pt x="1288" y="246"/>
                  </a:cubicBezTo>
                  <a:cubicBezTo>
                    <a:pt x="1139" y="102"/>
                    <a:pt x="935" y="1"/>
                    <a:pt x="722" y="1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8662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0" name="Google Shape;770;p13"/>
          <p:cNvGrpSpPr/>
          <p:nvPr/>
        </p:nvGrpSpPr>
        <p:grpSpPr>
          <a:xfrm>
            <a:off x="6490613" y="2772313"/>
            <a:ext cx="1392698" cy="1384525"/>
            <a:chOff x="6405250" y="2694325"/>
            <a:chExt cx="1392698" cy="1384525"/>
          </a:xfrm>
        </p:grpSpPr>
        <p:sp>
          <p:nvSpPr>
            <p:cNvPr id="771" name="Google Shape;771;p13"/>
            <p:cNvSpPr/>
            <p:nvPr/>
          </p:nvSpPr>
          <p:spPr>
            <a:xfrm>
              <a:off x="6405250" y="2694325"/>
              <a:ext cx="1392698" cy="1384525"/>
            </a:xfrm>
            <a:custGeom>
              <a:avLst/>
              <a:gdLst/>
              <a:ahLst/>
              <a:cxnLst/>
              <a:rect l="l" t="t" r="r" b="b"/>
              <a:pathLst>
                <a:path w="7002" h="6961" extrusionOk="0">
                  <a:moveTo>
                    <a:pt x="4440" y="139"/>
                  </a:moveTo>
                  <a:cubicBezTo>
                    <a:pt x="4606" y="139"/>
                    <a:pt x="4773" y="175"/>
                    <a:pt x="4940" y="256"/>
                  </a:cubicBezTo>
                  <a:cubicBezTo>
                    <a:pt x="5713" y="635"/>
                    <a:pt x="6101" y="1381"/>
                    <a:pt x="6391" y="2051"/>
                  </a:cubicBezTo>
                  <a:cubicBezTo>
                    <a:pt x="6684" y="2705"/>
                    <a:pt x="6863" y="3760"/>
                    <a:pt x="6649" y="4517"/>
                  </a:cubicBezTo>
                  <a:cubicBezTo>
                    <a:pt x="6470" y="5119"/>
                    <a:pt x="5997" y="5523"/>
                    <a:pt x="5344" y="5642"/>
                  </a:cubicBezTo>
                  <a:cubicBezTo>
                    <a:pt x="5224" y="5659"/>
                    <a:pt x="5111" y="5677"/>
                    <a:pt x="4991" y="5694"/>
                  </a:cubicBezTo>
                  <a:cubicBezTo>
                    <a:pt x="4441" y="5781"/>
                    <a:pt x="3969" y="5857"/>
                    <a:pt x="3462" y="6226"/>
                  </a:cubicBezTo>
                  <a:cubicBezTo>
                    <a:pt x="3377" y="6286"/>
                    <a:pt x="3299" y="6347"/>
                    <a:pt x="3231" y="6407"/>
                  </a:cubicBezTo>
                  <a:cubicBezTo>
                    <a:pt x="3215" y="6424"/>
                    <a:pt x="3188" y="6440"/>
                    <a:pt x="3171" y="6450"/>
                  </a:cubicBezTo>
                  <a:cubicBezTo>
                    <a:pt x="2906" y="6667"/>
                    <a:pt x="2717" y="6830"/>
                    <a:pt x="2392" y="6830"/>
                  </a:cubicBezTo>
                  <a:cubicBezTo>
                    <a:pt x="2305" y="6830"/>
                    <a:pt x="2208" y="6818"/>
                    <a:pt x="2097" y="6793"/>
                  </a:cubicBezTo>
                  <a:cubicBezTo>
                    <a:pt x="1650" y="6698"/>
                    <a:pt x="1289" y="6475"/>
                    <a:pt x="1040" y="6123"/>
                  </a:cubicBezTo>
                  <a:cubicBezTo>
                    <a:pt x="662" y="5607"/>
                    <a:pt x="345" y="4783"/>
                    <a:pt x="182" y="4346"/>
                  </a:cubicBezTo>
                  <a:cubicBezTo>
                    <a:pt x="155" y="4286"/>
                    <a:pt x="139" y="4216"/>
                    <a:pt x="139" y="4164"/>
                  </a:cubicBezTo>
                  <a:cubicBezTo>
                    <a:pt x="139" y="4148"/>
                    <a:pt x="139" y="4140"/>
                    <a:pt x="147" y="4121"/>
                  </a:cubicBezTo>
                  <a:cubicBezTo>
                    <a:pt x="182" y="3942"/>
                    <a:pt x="421" y="3727"/>
                    <a:pt x="594" y="3564"/>
                  </a:cubicBezTo>
                  <a:cubicBezTo>
                    <a:pt x="627" y="3529"/>
                    <a:pt x="662" y="3494"/>
                    <a:pt x="698" y="3470"/>
                  </a:cubicBezTo>
                  <a:cubicBezTo>
                    <a:pt x="782" y="3383"/>
                    <a:pt x="895" y="3307"/>
                    <a:pt x="988" y="3228"/>
                  </a:cubicBezTo>
                  <a:cubicBezTo>
                    <a:pt x="1102" y="3152"/>
                    <a:pt x="1213" y="3066"/>
                    <a:pt x="1316" y="2971"/>
                  </a:cubicBezTo>
                  <a:cubicBezTo>
                    <a:pt x="1479" y="2800"/>
                    <a:pt x="1607" y="2602"/>
                    <a:pt x="1736" y="2412"/>
                  </a:cubicBezTo>
                  <a:cubicBezTo>
                    <a:pt x="1831" y="2258"/>
                    <a:pt x="1934" y="2103"/>
                    <a:pt x="2046" y="1975"/>
                  </a:cubicBezTo>
                  <a:cubicBezTo>
                    <a:pt x="2105" y="1905"/>
                    <a:pt x="2173" y="1829"/>
                    <a:pt x="2244" y="1742"/>
                  </a:cubicBezTo>
                  <a:cubicBezTo>
                    <a:pt x="2762" y="1116"/>
                    <a:pt x="3577" y="139"/>
                    <a:pt x="4440" y="139"/>
                  </a:cubicBezTo>
                  <a:close/>
                  <a:moveTo>
                    <a:pt x="4433" y="1"/>
                  </a:moveTo>
                  <a:cubicBezTo>
                    <a:pt x="3516" y="1"/>
                    <a:pt x="2682" y="1006"/>
                    <a:pt x="2141" y="1658"/>
                  </a:cubicBezTo>
                  <a:cubicBezTo>
                    <a:pt x="2070" y="1742"/>
                    <a:pt x="2002" y="1820"/>
                    <a:pt x="1951" y="1889"/>
                  </a:cubicBezTo>
                  <a:cubicBezTo>
                    <a:pt x="1823" y="2027"/>
                    <a:pt x="1720" y="2189"/>
                    <a:pt x="1625" y="2336"/>
                  </a:cubicBezTo>
                  <a:cubicBezTo>
                    <a:pt x="1504" y="2523"/>
                    <a:pt x="1376" y="2721"/>
                    <a:pt x="1221" y="2876"/>
                  </a:cubicBezTo>
                  <a:cubicBezTo>
                    <a:pt x="1126" y="2963"/>
                    <a:pt x="1023" y="3039"/>
                    <a:pt x="912" y="3125"/>
                  </a:cubicBezTo>
                  <a:cubicBezTo>
                    <a:pt x="809" y="3204"/>
                    <a:pt x="698" y="3280"/>
                    <a:pt x="603" y="3375"/>
                  </a:cubicBezTo>
                  <a:cubicBezTo>
                    <a:pt x="576" y="3400"/>
                    <a:pt x="543" y="3435"/>
                    <a:pt x="500" y="3470"/>
                  </a:cubicBezTo>
                  <a:cubicBezTo>
                    <a:pt x="318" y="3641"/>
                    <a:pt x="61" y="3874"/>
                    <a:pt x="9" y="4096"/>
                  </a:cubicBezTo>
                  <a:cubicBezTo>
                    <a:pt x="9" y="4113"/>
                    <a:pt x="9" y="4140"/>
                    <a:pt x="1" y="4156"/>
                  </a:cubicBezTo>
                  <a:cubicBezTo>
                    <a:pt x="1" y="4243"/>
                    <a:pt x="28" y="4319"/>
                    <a:pt x="52" y="4389"/>
                  </a:cubicBezTo>
                  <a:cubicBezTo>
                    <a:pt x="225" y="4834"/>
                    <a:pt x="543" y="5667"/>
                    <a:pt x="928" y="6201"/>
                  </a:cubicBezTo>
                  <a:cubicBezTo>
                    <a:pt x="1205" y="6578"/>
                    <a:pt x="1590" y="6819"/>
                    <a:pt x="2070" y="6923"/>
                  </a:cubicBezTo>
                  <a:cubicBezTo>
                    <a:pt x="2189" y="6949"/>
                    <a:pt x="2295" y="6960"/>
                    <a:pt x="2391" y="6960"/>
                  </a:cubicBezTo>
                  <a:cubicBezTo>
                    <a:pt x="2767" y="6960"/>
                    <a:pt x="2990" y="6779"/>
                    <a:pt x="3256" y="6554"/>
                  </a:cubicBezTo>
                  <a:cubicBezTo>
                    <a:pt x="3342" y="6483"/>
                    <a:pt x="3437" y="6407"/>
                    <a:pt x="3540" y="6337"/>
                  </a:cubicBezTo>
                  <a:cubicBezTo>
                    <a:pt x="4021" y="5987"/>
                    <a:pt x="4460" y="5917"/>
                    <a:pt x="5018" y="5832"/>
                  </a:cubicBezTo>
                  <a:cubicBezTo>
                    <a:pt x="5130" y="5813"/>
                    <a:pt x="5249" y="5789"/>
                    <a:pt x="5369" y="5770"/>
                  </a:cubicBezTo>
                  <a:cubicBezTo>
                    <a:pt x="5705" y="5710"/>
                    <a:pt x="5987" y="5583"/>
                    <a:pt x="6228" y="5393"/>
                  </a:cubicBezTo>
                  <a:cubicBezTo>
                    <a:pt x="6486" y="5179"/>
                    <a:pt x="6676" y="4894"/>
                    <a:pt x="6770" y="4552"/>
                  </a:cubicBezTo>
                  <a:cubicBezTo>
                    <a:pt x="7001" y="3771"/>
                    <a:pt x="6812" y="2678"/>
                    <a:pt x="6513" y="1992"/>
                  </a:cubicBezTo>
                  <a:cubicBezTo>
                    <a:pt x="6212" y="1305"/>
                    <a:pt x="5808" y="532"/>
                    <a:pt x="5000" y="136"/>
                  </a:cubicBezTo>
                  <a:cubicBezTo>
                    <a:pt x="4808" y="42"/>
                    <a:pt x="4619" y="1"/>
                    <a:pt x="4433" y="1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6605344" y="2885068"/>
              <a:ext cx="1025329" cy="1023527"/>
            </a:xfrm>
            <a:custGeom>
              <a:avLst/>
              <a:gdLst/>
              <a:ahLst/>
              <a:cxnLst/>
              <a:rect l="l" t="t" r="r" b="b"/>
              <a:pathLst>
                <a:path w="5155" h="5146" extrusionOk="0">
                  <a:moveTo>
                    <a:pt x="3231" y="135"/>
                  </a:moveTo>
                  <a:cubicBezTo>
                    <a:pt x="3350" y="135"/>
                    <a:pt x="3470" y="160"/>
                    <a:pt x="3590" y="216"/>
                  </a:cubicBezTo>
                  <a:cubicBezTo>
                    <a:pt x="4132" y="466"/>
                    <a:pt x="4425" y="973"/>
                    <a:pt x="4655" y="1472"/>
                  </a:cubicBezTo>
                  <a:cubicBezTo>
                    <a:pt x="4870" y="1936"/>
                    <a:pt x="5016" y="2690"/>
                    <a:pt x="4862" y="3249"/>
                  </a:cubicBezTo>
                  <a:cubicBezTo>
                    <a:pt x="4750" y="3677"/>
                    <a:pt x="4433" y="3997"/>
                    <a:pt x="3985" y="4100"/>
                  </a:cubicBezTo>
                  <a:cubicBezTo>
                    <a:pt x="3891" y="4125"/>
                    <a:pt x="3806" y="4141"/>
                    <a:pt x="3720" y="4160"/>
                  </a:cubicBezTo>
                  <a:cubicBezTo>
                    <a:pt x="3324" y="4244"/>
                    <a:pt x="2990" y="4314"/>
                    <a:pt x="2621" y="4572"/>
                  </a:cubicBezTo>
                  <a:cubicBezTo>
                    <a:pt x="2551" y="4624"/>
                    <a:pt x="2483" y="4675"/>
                    <a:pt x="2423" y="4727"/>
                  </a:cubicBezTo>
                  <a:cubicBezTo>
                    <a:pt x="2214" y="4884"/>
                    <a:pt x="2059" y="5007"/>
                    <a:pt x="1796" y="5007"/>
                  </a:cubicBezTo>
                  <a:cubicBezTo>
                    <a:pt x="1745" y="5007"/>
                    <a:pt x="1691" y="5002"/>
                    <a:pt x="1631" y="4993"/>
                  </a:cubicBezTo>
                  <a:cubicBezTo>
                    <a:pt x="1477" y="4966"/>
                    <a:pt x="1341" y="4933"/>
                    <a:pt x="1219" y="4873"/>
                  </a:cubicBezTo>
                  <a:cubicBezTo>
                    <a:pt x="1083" y="4803"/>
                    <a:pt x="972" y="4718"/>
                    <a:pt x="858" y="4597"/>
                  </a:cubicBezTo>
                  <a:cubicBezTo>
                    <a:pt x="601" y="4306"/>
                    <a:pt x="378" y="3867"/>
                    <a:pt x="180" y="3438"/>
                  </a:cubicBezTo>
                  <a:cubicBezTo>
                    <a:pt x="155" y="3387"/>
                    <a:pt x="147" y="3343"/>
                    <a:pt x="137" y="3308"/>
                  </a:cubicBezTo>
                  <a:lnTo>
                    <a:pt x="137" y="3300"/>
                  </a:lnTo>
                  <a:lnTo>
                    <a:pt x="137" y="3275"/>
                  </a:lnTo>
                  <a:cubicBezTo>
                    <a:pt x="129" y="3146"/>
                    <a:pt x="250" y="2966"/>
                    <a:pt x="343" y="2820"/>
                  </a:cubicBezTo>
                  <a:cubicBezTo>
                    <a:pt x="370" y="2785"/>
                    <a:pt x="394" y="2750"/>
                    <a:pt x="413" y="2717"/>
                  </a:cubicBezTo>
                  <a:cubicBezTo>
                    <a:pt x="465" y="2638"/>
                    <a:pt x="524" y="2562"/>
                    <a:pt x="619" y="2467"/>
                  </a:cubicBezTo>
                  <a:cubicBezTo>
                    <a:pt x="695" y="2408"/>
                    <a:pt x="774" y="2329"/>
                    <a:pt x="842" y="2253"/>
                  </a:cubicBezTo>
                  <a:cubicBezTo>
                    <a:pt x="961" y="2123"/>
                    <a:pt x="1075" y="1960"/>
                    <a:pt x="1178" y="1814"/>
                  </a:cubicBezTo>
                  <a:cubicBezTo>
                    <a:pt x="1281" y="1668"/>
                    <a:pt x="1374" y="1531"/>
                    <a:pt x="1477" y="1410"/>
                  </a:cubicBezTo>
                  <a:cubicBezTo>
                    <a:pt x="1520" y="1369"/>
                    <a:pt x="1563" y="1317"/>
                    <a:pt x="1615" y="1255"/>
                  </a:cubicBezTo>
                  <a:cubicBezTo>
                    <a:pt x="1997" y="822"/>
                    <a:pt x="2604" y="135"/>
                    <a:pt x="3231" y="135"/>
                  </a:cubicBezTo>
                  <a:close/>
                  <a:moveTo>
                    <a:pt x="3223" y="1"/>
                  </a:moveTo>
                  <a:cubicBezTo>
                    <a:pt x="2545" y="1"/>
                    <a:pt x="1920" y="713"/>
                    <a:pt x="1512" y="1171"/>
                  </a:cubicBezTo>
                  <a:cubicBezTo>
                    <a:pt x="1468" y="1230"/>
                    <a:pt x="1425" y="1274"/>
                    <a:pt x="1384" y="1325"/>
                  </a:cubicBezTo>
                  <a:cubicBezTo>
                    <a:pt x="1271" y="1445"/>
                    <a:pt x="1167" y="1591"/>
                    <a:pt x="1075" y="1738"/>
                  </a:cubicBezTo>
                  <a:cubicBezTo>
                    <a:pt x="972" y="1884"/>
                    <a:pt x="858" y="2039"/>
                    <a:pt x="747" y="2166"/>
                  </a:cubicBezTo>
                  <a:cubicBezTo>
                    <a:pt x="679" y="2234"/>
                    <a:pt x="601" y="2304"/>
                    <a:pt x="524" y="2373"/>
                  </a:cubicBezTo>
                  <a:cubicBezTo>
                    <a:pt x="456" y="2441"/>
                    <a:pt x="370" y="2527"/>
                    <a:pt x="302" y="2647"/>
                  </a:cubicBezTo>
                  <a:cubicBezTo>
                    <a:pt x="283" y="2673"/>
                    <a:pt x="258" y="2717"/>
                    <a:pt x="232" y="2750"/>
                  </a:cubicBezTo>
                  <a:cubicBezTo>
                    <a:pt x="129" y="2904"/>
                    <a:pt x="1" y="3102"/>
                    <a:pt x="1" y="3275"/>
                  </a:cubicBezTo>
                  <a:cubicBezTo>
                    <a:pt x="1" y="3292"/>
                    <a:pt x="1" y="3300"/>
                    <a:pt x="9" y="3317"/>
                  </a:cubicBezTo>
                  <a:lnTo>
                    <a:pt x="9" y="3327"/>
                  </a:lnTo>
                  <a:cubicBezTo>
                    <a:pt x="9" y="3379"/>
                    <a:pt x="25" y="3430"/>
                    <a:pt x="60" y="3490"/>
                  </a:cubicBezTo>
                  <a:cubicBezTo>
                    <a:pt x="250" y="3902"/>
                    <a:pt x="481" y="4374"/>
                    <a:pt x="766" y="4683"/>
                  </a:cubicBezTo>
                  <a:cubicBezTo>
                    <a:pt x="885" y="4811"/>
                    <a:pt x="1013" y="4914"/>
                    <a:pt x="1167" y="4993"/>
                  </a:cubicBezTo>
                  <a:cubicBezTo>
                    <a:pt x="1297" y="5052"/>
                    <a:pt x="1444" y="5104"/>
                    <a:pt x="1607" y="5131"/>
                  </a:cubicBezTo>
                  <a:cubicBezTo>
                    <a:pt x="1672" y="5141"/>
                    <a:pt x="1732" y="5146"/>
                    <a:pt x="1789" y="5146"/>
                  </a:cubicBezTo>
                  <a:cubicBezTo>
                    <a:pt x="2102" y="5146"/>
                    <a:pt x="2288" y="4997"/>
                    <a:pt x="2499" y="4830"/>
                  </a:cubicBezTo>
                  <a:cubicBezTo>
                    <a:pt x="2559" y="4786"/>
                    <a:pt x="2629" y="4735"/>
                    <a:pt x="2697" y="4683"/>
                  </a:cubicBezTo>
                  <a:cubicBezTo>
                    <a:pt x="3041" y="4434"/>
                    <a:pt x="3367" y="4366"/>
                    <a:pt x="3744" y="4288"/>
                  </a:cubicBezTo>
                  <a:cubicBezTo>
                    <a:pt x="3831" y="4271"/>
                    <a:pt x="3917" y="4255"/>
                    <a:pt x="4012" y="4228"/>
                  </a:cubicBezTo>
                  <a:cubicBezTo>
                    <a:pt x="4227" y="4176"/>
                    <a:pt x="4406" y="4090"/>
                    <a:pt x="4561" y="3962"/>
                  </a:cubicBezTo>
                  <a:cubicBezTo>
                    <a:pt x="4775" y="3791"/>
                    <a:pt x="4921" y="3558"/>
                    <a:pt x="4991" y="3275"/>
                  </a:cubicBezTo>
                  <a:cubicBezTo>
                    <a:pt x="5154" y="2665"/>
                    <a:pt x="5000" y="1884"/>
                    <a:pt x="4775" y="1420"/>
                  </a:cubicBezTo>
                  <a:cubicBezTo>
                    <a:pt x="4536" y="894"/>
                    <a:pt x="4227" y="363"/>
                    <a:pt x="3641" y="97"/>
                  </a:cubicBezTo>
                  <a:cubicBezTo>
                    <a:pt x="3501" y="30"/>
                    <a:pt x="3361" y="1"/>
                    <a:pt x="3223" y="1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6791514" y="3074617"/>
              <a:ext cx="668105" cy="663522"/>
            </a:xfrm>
            <a:custGeom>
              <a:avLst/>
              <a:gdLst/>
              <a:ahLst/>
              <a:cxnLst/>
              <a:rect l="l" t="t" r="r" b="b"/>
              <a:pathLst>
                <a:path w="3359" h="3336" extrusionOk="0">
                  <a:moveTo>
                    <a:pt x="2083" y="139"/>
                  </a:moveTo>
                  <a:cubicBezTo>
                    <a:pt x="2157" y="139"/>
                    <a:pt x="2230" y="152"/>
                    <a:pt x="2303" y="183"/>
                  </a:cubicBezTo>
                  <a:cubicBezTo>
                    <a:pt x="2664" y="329"/>
                    <a:pt x="2860" y="646"/>
                    <a:pt x="2990" y="904"/>
                  </a:cubicBezTo>
                  <a:cubicBezTo>
                    <a:pt x="3153" y="1222"/>
                    <a:pt x="3221" y="1661"/>
                    <a:pt x="3153" y="1986"/>
                  </a:cubicBezTo>
                  <a:cubicBezTo>
                    <a:pt x="3101" y="2261"/>
                    <a:pt x="2938" y="2467"/>
                    <a:pt x="2689" y="2562"/>
                  </a:cubicBezTo>
                  <a:cubicBezTo>
                    <a:pt x="2612" y="2597"/>
                    <a:pt x="2534" y="2621"/>
                    <a:pt x="2466" y="2648"/>
                  </a:cubicBezTo>
                  <a:cubicBezTo>
                    <a:pt x="2260" y="2716"/>
                    <a:pt x="2070" y="2786"/>
                    <a:pt x="1856" y="2922"/>
                  </a:cubicBezTo>
                  <a:cubicBezTo>
                    <a:pt x="1813" y="2957"/>
                    <a:pt x="1778" y="2982"/>
                    <a:pt x="1736" y="3009"/>
                  </a:cubicBezTo>
                  <a:cubicBezTo>
                    <a:pt x="1579" y="3123"/>
                    <a:pt x="1463" y="3199"/>
                    <a:pt x="1261" y="3199"/>
                  </a:cubicBezTo>
                  <a:cubicBezTo>
                    <a:pt x="1250" y="3199"/>
                    <a:pt x="1240" y="3199"/>
                    <a:pt x="1229" y="3199"/>
                  </a:cubicBezTo>
                  <a:cubicBezTo>
                    <a:pt x="1134" y="3199"/>
                    <a:pt x="1048" y="3188"/>
                    <a:pt x="972" y="3163"/>
                  </a:cubicBezTo>
                  <a:cubicBezTo>
                    <a:pt x="893" y="3147"/>
                    <a:pt x="825" y="3120"/>
                    <a:pt x="747" y="3069"/>
                  </a:cubicBezTo>
                  <a:cubicBezTo>
                    <a:pt x="576" y="2966"/>
                    <a:pt x="429" y="2803"/>
                    <a:pt x="242" y="2529"/>
                  </a:cubicBezTo>
                  <a:cubicBezTo>
                    <a:pt x="223" y="2510"/>
                    <a:pt x="215" y="2485"/>
                    <a:pt x="207" y="2458"/>
                  </a:cubicBezTo>
                  <a:lnTo>
                    <a:pt x="207" y="2450"/>
                  </a:lnTo>
                  <a:cubicBezTo>
                    <a:pt x="199" y="2450"/>
                    <a:pt x="199" y="2442"/>
                    <a:pt x="199" y="2434"/>
                  </a:cubicBezTo>
                  <a:cubicBezTo>
                    <a:pt x="190" y="2434"/>
                    <a:pt x="190" y="2426"/>
                    <a:pt x="190" y="2426"/>
                  </a:cubicBezTo>
                  <a:cubicBezTo>
                    <a:pt x="139" y="2312"/>
                    <a:pt x="172" y="2133"/>
                    <a:pt x="190" y="1986"/>
                  </a:cubicBezTo>
                  <a:lnTo>
                    <a:pt x="199" y="1951"/>
                  </a:lnTo>
                  <a:cubicBezTo>
                    <a:pt x="207" y="1875"/>
                    <a:pt x="231" y="1797"/>
                    <a:pt x="275" y="1729"/>
                  </a:cubicBezTo>
                  <a:cubicBezTo>
                    <a:pt x="318" y="1694"/>
                    <a:pt x="370" y="1634"/>
                    <a:pt x="448" y="1549"/>
                  </a:cubicBezTo>
                  <a:cubicBezTo>
                    <a:pt x="516" y="1455"/>
                    <a:pt x="592" y="1360"/>
                    <a:pt x="662" y="1257"/>
                  </a:cubicBezTo>
                  <a:cubicBezTo>
                    <a:pt x="765" y="1110"/>
                    <a:pt x="877" y="964"/>
                    <a:pt x="980" y="861"/>
                  </a:cubicBezTo>
                  <a:lnTo>
                    <a:pt x="1023" y="818"/>
                  </a:lnTo>
                  <a:cubicBezTo>
                    <a:pt x="1278" y="549"/>
                    <a:pt x="1679" y="139"/>
                    <a:pt x="2083" y="139"/>
                  </a:cubicBezTo>
                  <a:close/>
                  <a:moveTo>
                    <a:pt x="2087" y="0"/>
                  </a:moveTo>
                  <a:cubicBezTo>
                    <a:pt x="1631" y="0"/>
                    <a:pt x="1201" y="443"/>
                    <a:pt x="928" y="725"/>
                  </a:cubicBezTo>
                  <a:lnTo>
                    <a:pt x="885" y="766"/>
                  </a:lnTo>
                  <a:cubicBezTo>
                    <a:pt x="774" y="879"/>
                    <a:pt x="662" y="1034"/>
                    <a:pt x="551" y="1178"/>
                  </a:cubicBezTo>
                  <a:cubicBezTo>
                    <a:pt x="481" y="1273"/>
                    <a:pt x="413" y="1376"/>
                    <a:pt x="345" y="1463"/>
                  </a:cubicBezTo>
                  <a:cubicBezTo>
                    <a:pt x="267" y="1549"/>
                    <a:pt x="215" y="1609"/>
                    <a:pt x="180" y="1642"/>
                  </a:cubicBezTo>
                  <a:lnTo>
                    <a:pt x="172" y="1652"/>
                  </a:lnTo>
                  <a:cubicBezTo>
                    <a:pt x="112" y="1737"/>
                    <a:pt x="77" y="1832"/>
                    <a:pt x="69" y="1935"/>
                  </a:cubicBezTo>
                  <a:lnTo>
                    <a:pt x="60" y="1962"/>
                  </a:lnTo>
                  <a:cubicBezTo>
                    <a:pt x="36" y="2125"/>
                    <a:pt x="1" y="2331"/>
                    <a:pt x="69" y="2477"/>
                  </a:cubicBezTo>
                  <a:cubicBezTo>
                    <a:pt x="69" y="2485"/>
                    <a:pt x="77" y="2494"/>
                    <a:pt x="77" y="2494"/>
                  </a:cubicBezTo>
                  <a:lnTo>
                    <a:pt x="77" y="2502"/>
                  </a:lnTo>
                  <a:lnTo>
                    <a:pt x="87" y="2510"/>
                  </a:lnTo>
                  <a:cubicBezTo>
                    <a:pt x="95" y="2545"/>
                    <a:pt x="112" y="2570"/>
                    <a:pt x="128" y="2605"/>
                  </a:cubicBezTo>
                  <a:cubicBezTo>
                    <a:pt x="326" y="2898"/>
                    <a:pt x="489" y="3069"/>
                    <a:pt x="679" y="3180"/>
                  </a:cubicBezTo>
                  <a:cubicBezTo>
                    <a:pt x="765" y="3240"/>
                    <a:pt x="850" y="3275"/>
                    <a:pt x="945" y="3291"/>
                  </a:cubicBezTo>
                  <a:cubicBezTo>
                    <a:pt x="1031" y="3318"/>
                    <a:pt x="1126" y="3326"/>
                    <a:pt x="1221" y="3335"/>
                  </a:cubicBezTo>
                  <a:cubicBezTo>
                    <a:pt x="1231" y="3335"/>
                    <a:pt x="1241" y="3335"/>
                    <a:pt x="1251" y="3335"/>
                  </a:cubicBezTo>
                  <a:cubicBezTo>
                    <a:pt x="1506" y="3335"/>
                    <a:pt x="1648" y="3235"/>
                    <a:pt x="1813" y="3120"/>
                  </a:cubicBezTo>
                  <a:cubicBezTo>
                    <a:pt x="1848" y="3095"/>
                    <a:pt x="1891" y="3060"/>
                    <a:pt x="1932" y="3034"/>
                  </a:cubicBezTo>
                  <a:cubicBezTo>
                    <a:pt x="2130" y="2906"/>
                    <a:pt x="2311" y="2846"/>
                    <a:pt x="2509" y="2776"/>
                  </a:cubicBezTo>
                  <a:cubicBezTo>
                    <a:pt x="2577" y="2751"/>
                    <a:pt x="2654" y="2716"/>
                    <a:pt x="2740" y="2691"/>
                  </a:cubicBezTo>
                  <a:cubicBezTo>
                    <a:pt x="2827" y="2656"/>
                    <a:pt x="2903" y="2605"/>
                    <a:pt x="2973" y="2553"/>
                  </a:cubicBezTo>
                  <a:cubicBezTo>
                    <a:pt x="3136" y="2426"/>
                    <a:pt x="3239" y="2236"/>
                    <a:pt x="3291" y="2013"/>
                  </a:cubicBezTo>
                  <a:cubicBezTo>
                    <a:pt x="3359" y="1652"/>
                    <a:pt x="3291" y="1189"/>
                    <a:pt x="3109" y="844"/>
                  </a:cubicBezTo>
                  <a:cubicBezTo>
                    <a:pt x="2963" y="570"/>
                    <a:pt x="2749" y="226"/>
                    <a:pt x="2355" y="55"/>
                  </a:cubicBezTo>
                  <a:cubicBezTo>
                    <a:pt x="2265" y="17"/>
                    <a:pt x="2176" y="0"/>
                    <a:pt x="2087" y="0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6931739" y="3264365"/>
              <a:ext cx="360606" cy="353242"/>
            </a:xfrm>
            <a:custGeom>
              <a:avLst/>
              <a:gdLst/>
              <a:ahLst/>
              <a:cxnLst/>
              <a:rect l="l" t="t" r="r" b="b"/>
              <a:pathLst>
                <a:path w="1813" h="1776" extrusionOk="0">
                  <a:moveTo>
                    <a:pt x="1138" y="134"/>
                  </a:moveTo>
                  <a:cubicBezTo>
                    <a:pt x="1217" y="134"/>
                    <a:pt x="1294" y="150"/>
                    <a:pt x="1365" y="183"/>
                  </a:cubicBezTo>
                  <a:cubicBezTo>
                    <a:pt x="1563" y="276"/>
                    <a:pt x="1683" y="474"/>
                    <a:pt x="1675" y="731"/>
                  </a:cubicBezTo>
                  <a:cubicBezTo>
                    <a:pt x="1675" y="1119"/>
                    <a:pt x="1485" y="1204"/>
                    <a:pt x="1194" y="1333"/>
                  </a:cubicBezTo>
                  <a:cubicBezTo>
                    <a:pt x="1108" y="1377"/>
                    <a:pt x="1013" y="1420"/>
                    <a:pt x="918" y="1472"/>
                  </a:cubicBezTo>
                  <a:cubicBezTo>
                    <a:pt x="866" y="1504"/>
                    <a:pt x="825" y="1540"/>
                    <a:pt x="790" y="1564"/>
                  </a:cubicBezTo>
                  <a:cubicBezTo>
                    <a:pt x="722" y="1613"/>
                    <a:pt x="682" y="1646"/>
                    <a:pt x="631" y="1646"/>
                  </a:cubicBezTo>
                  <a:cubicBezTo>
                    <a:pt x="592" y="1646"/>
                    <a:pt x="548" y="1627"/>
                    <a:pt x="481" y="1583"/>
                  </a:cubicBezTo>
                  <a:cubicBezTo>
                    <a:pt x="310" y="1480"/>
                    <a:pt x="145" y="1162"/>
                    <a:pt x="172" y="989"/>
                  </a:cubicBezTo>
                  <a:cubicBezTo>
                    <a:pt x="223" y="905"/>
                    <a:pt x="524" y="466"/>
                    <a:pt x="712" y="303"/>
                  </a:cubicBezTo>
                  <a:cubicBezTo>
                    <a:pt x="841" y="191"/>
                    <a:pt x="992" y="134"/>
                    <a:pt x="1138" y="134"/>
                  </a:cubicBezTo>
                  <a:close/>
                  <a:moveTo>
                    <a:pt x="1144" y="0"/>
                  </a:moveTo>
                  <a:cubicBezTo>
                    <a:pt x="964" y="0"/>
                    <a:pt x="779" y="73"/>
                    <a:pt x="627" y="208"/>
                  </a:cubicBezTo>
                  <a:cubicBezTo>
                    <a:pt x="413" y="389"/>
                    <a:pt x="85" y="861"/>
                    <a:pt x="52" y="929"/>
                  </a:cubicBezTo>
                  <a:lnTo>
                    <a:pt x="42" y="946"/>
                  </a:lnTo>
                  <a:cubicBezTo>
                    <a:pt x="1" y="1195"/>
                    <a:pt x="207" y="1575"/>
                    <a:pt x="413" y="1694"/>
                  </a:cubicBezTo>
                  <a:cubicBezTo>
                    <a:pt x="503" y="1754"/>
                    <a:pt x="574" y="1776"/>
                    <a:pt x="634" y="1776"/>
                  </a:cubicBezTo>
                  <a:cubicBezTo>
                    <a:pt x="723" y="1776"/>
                    <a:pt x="790" y="1728"/>
                    <a:pt x="866" y="1678"/>
                  </a:cubicBezTo>
                  <a:cubicBezTo>
                    <a:pt x="901" y="1651"/>
                    <a:pt x="945" y="1616"/>
                    <a:pt x="988" y="1591"/>
                  </a:cubicBezTo>
                  <a:cubicBezTo>
                    <a:pt x="1083" y="1540"/>
                    <a:pt x="1167" y="1496"/>
                    <a:pt x="1254" y="1453"/>
                  </a:cubicBezTo>
                  <a:cubicBezTo>
                    <a:pt x="1374" y="1401"/>
                    <a:pt x="1485" y="1350"/>
                    <a:pt x="1580" y="1274"/>
                  </a:cubicBezTo>
                  <a:cubicBezTo>
                    <a:pt x="1718" y="1162"/>
                    <a:pt x="1813" y="1008"/>
                    <a:pt x="1813" y="731"/>
                  </a:cubicBezTo>
                  <a:cubicBezTo>
                    <a:pt x="1813" y="422"/>
                    <a:pt x="1666" y="173"/>
                    <a:pt x="1417" y="61"/>
                  </a:cubicBezTo>
                  <a:cubicBezTo>
                    <a:pt x="1331" y="20"/>
                    <a:pt x="1238" y="0"/>
                    <a:pt x="1144" y="0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5" name="Google Shape;775;p13"/>
          <p:cNvSpPr/>
          <p:nvPr/>
        </p:nvSpPr>
        <p:spPr>
          <a:xfrm rot="-2250558">
            <a:off x="7544869" y="-1089409"/>
            <a:ext cx="2814067" cy="3127747"/>
          </a:xfrm>
          <a:custGeom>
            <a:avLst/>
            <a:gdLst/>
            <a:ahLst/>
            <a:cxnLst/>
            <a:rect l="l" t="t" r="r" b="b"/>
            <a:pathLst>
              <a:path w="16175" h="17978" extrusionOk="0">
                <a:moveTo>
                  <a:pt x="1288" y="1633"/>
                </a:moveTo>
                <a:cubicBezTo>
                  <a:pt x="1280" y="1642"/>
                  <a:pt x="1273" y="1651"/>
                  <a:pt x="1266" y="1660"/>
                </a:cubicBezTo>
                <a:lnTo>
                  <a:pt x="1266" y="1660"/>
                </a:lnTo>
                <a:cubicBezTo>
                  <a:pt x="1273" y="1651"/>
                  <a:pt x="1281" y="1642"/>
                  <a:pt x="1288" y="1633"/>
                </a:cubicBezTo>
                <a:close/>
                <a:moveTo>
                  <a:pt x="11354" y="3136"/>
                </a:moveTo>
                <a:cubicBezTo>
                  <a:pt x="11360" y="3142"/>
                  <a:pt x="11369" y="3150"/>
                  <a:pt x="11382" y="3160"/>
                </a:cubicBezTo>
                <a:lnTo>
                  <a:pt x="11382" y="3160"/>
                </a:lnTo>
                <a:lnTo>
                  <a:pt x="11354" y="3136"/>
                </a:lnTo>
                <a:close/>
                <a:moveTo>
                  <a:pt x="1717" y="7362"/>
                </a:moveTo>
                <a:cubicBezTo>
                  <a:pt x="1769" y="7430"/>
                  <a:pt x="1736" y="7481"/>
                  <a:pt x="1709" y="7576"/>
                </a:cubicBezTo>
                <a:cubicBezTo>
                  <a:pt x="1709" y="7516"/>
                  <a:pt x="1692" y="7397"/>
                  <a:pt x="1717" y="7362"/>
                </a:cubicBezTo>
                <a:close/>
                <a:moveTo>
                  <a:pt x="781" y="12138"/>
                </a:moveTo>
                <a:lnTo>
                  <a:pt x="781" y="12138"/>
                </a:lnTo>
                <a:cubicBezTo>
                  <a:pt x="773" y="12198"/>
                  <a:pt x="757" y="12266"/>
                  <a:pt x="730" y="12334"/>
                </a:cubicBezTo>
                <a:cubicBezTo>
                  <a:pt x="722" y="12282"/>
                  <a:pt x="748" y="12214"/>
                  <a:pt x="781" y="12138"/>
                </a:cubicBezTo>
                <a:close/>
                <a:moveTo>
                  <a:pt x="594" y="12901"/>
                </a:moveTo>
                <a:lnTo>
                  <a:pt x="594" y="12901"/>
                </a:lnTo>
                <a:cubicBezTo>
                  <a:pt x="593" y="12907"/>
                  <a:pt x="592" y="12912"/>
                  <a:pt x="591" y="12918"/>
                </a:cubicBezTo>
                <a:lnTo>
                  <a:pt x="591" y="12918"/>
                </a:lnTo>
                <a:cubicBezTo>
                  <a:pt x="592" y="12913"/>
                  <a:pt x="593" y="12907"/>
                  <a:pt x="594" y="12901"/>
                </a:cubicBezTo>
                <a:close/>
                <a:moveTo>
                  <a:pt x="868" y="15917"/>
                </a:moveTo>
                <a:cubicBezTo>
                  <a:pt x="868" y="15917"/>
                  <a:pt x="869" y="15918"/>
                  <a:pt x="869" y="15918"/>
                </a:cubicBezTo>
                <a:lnTo>
                  <a:pt x="869" y="15918"/>
                </a:lnTo>
                <a:cubicBezTo>
                  <a:pt x="869" y="15918"/>
                  <a:pt x="868" y="15917"/>
                  <a:pt x="868" y="15917"/>
                </a:cubicBezTo>
                <a:close/>
                <a:moveTo>
                  <a:pt x="1521" y="17248"/>
                </a:moveTo>
                <a:cubicBezTo>
                  <a:pt x="1523" y="17250"/>
                  <a:pt x="1526" y="17251"/>
                  <a:pt x="1528" y="17252"/>
                </a:cubicBezTo>
                <a:lnTo>
                  <a:pt x="1528" y="17252"/>
                </a:lnTo>
                <a:cubicBezTo>
                  <a:pt x="1526" y="17251"/>
                  <a:pt x="1523" y="17249"/>
                  <a:pt x="1521" y="17248"/>
                </a:cubicBezTo>
                <a:close/>
                <a:moveTo>
                  <a:pt x="5015" y="0"/>
                </a:moveTo>
                <a:lnTo>
                  <a:pt x="5015" y="0"/>
                </a:lnTo>
                <a:cubicBezTo>
                  <a:pt x="4949" y="15"/>
                  <a:pt x="4884" y="19"/>
                  <a:pt x="4819" y="19"/>
                </a:cubicBezTo>
                <a:cubicBezTo>
                  <a:pt x="4729" y="19"/>
                  <a:pt x="4640" y="11"/>
                  <a:pt x="4551" y="11"/>
                </a:cubicBezTo>
                <a:cubicBezTo>
                  <a:pt x="4480" y="11"/>
                  <a:pt x="4409" y="16"/>
                  <a:pt x="4337" y="35"/>
                </a:cubicBezTo>
                <a:cubicBezTo>
                  <a:pt x="4437" y="20"/>
                  <a:pt x="4500" y="15"/>
                  <a:pt x="4539" y="15"/>
                </a:cubicBezTo>
                <a:cubicBezTo>
                  <a:pt x="4591" y="15"/>
                  <a:pt x="4600" y="25"/>
                  <a:pt x="4595" y="35"/>
                </a:cubicBezTo>
                <a:cubicBezTo>
                  <a:pt x="4587" y="52"/>
                  <a:pt x="4552" y="79"/>
                  <a:pt x="4646" y="87"/>
                </a:cubicBezTo>
                <a:cubicBezTo>
                  <a:pt x="4510" y="112"/>
                  <a:pt x="4416" y="130"/>
                  <a:pt x="4346" y="130"/>
                </a:cubicBezTo>
                <a:cubicBezTo>
                  <a:pt x="4326" y="132"/>
                  <a:pt x="4309" y="133"/>
                  <a:pt x="4293" y="133"/>
                </a:cubicBezTo>
                <a:cubicBezTo>
                  <a:pt x="4252" y="133"/>
                  <a:pt x="4219" y="127"/>
                  <a:pt x="4183" y="120"/>
                </a:cubicBezTo>
                <a:cubicBezTo>
                  <a:pt x="4147" y="113"/>
                  <a:pt x="4108" y="106"/>
                  <a:pt x="4055" y="106"/>
                </a:cubicBezTo>
                <a:cubicBezTo>
                  <a:pt x="3982" y="106"/>
                  <a:pt x="3882" y="119"/>
                  <a:pt x="3727" y="163"/>
                </a:cubicBezTo>
                <a:cubicBezTo>
                  <a:pt x="3771" y="152"/>
                  <a:pt x="3822" y="146"/>
                  <a:pt x="3858" y="146"/>
                </a:cubicBezTo>
                <a:cubicBezTo>
                  <a:pt x="3904" y="146"/>
                  <a:pt x="3924" y="157"/>
                  <a:pt x="3865" y="182"/>
                </a:cubicBezTo>
                <a:cubicBezTo>
                  <a:pt x="3746" y="198"/>
                  <a:pt x="3583" y="233"/>
                  <a:pt x="3504" y="233"/>
                </a:cubicBezTo>
                <a:cubicBezTo>
                  <a:pt x="3327" y="305"/>
                  <a:pt x="3321" y="318"/>
                  <a:pt x="3355" y="318"/>
                </a:cubicBezTo>
                <a:cubicBezTo>
                  <a:pt x="3376" y="318"/>
                  <a:pt x="3412" y="313"/>
                  <a:pt x="3435" y="313"/>
                </a:cubicBezTo>
                <a:cubicBezTo>
                  <a:pt x="3459" y="313"/>
                  <a:pt x="3466" y="319"/>
                  <a:pt x="3418" y="345"/>
                </a:cubicBezTo>
                <a:cubicBezTo>
                  <a:pt x="3255" y="345"/>
                  <a:pt x="3230" y="448"/>
                  <a:pt x="3067" y="532"/>
                </a:cubicBezTo>
                <a:lnTo>
                  <a:pt x="3049" y="491"/>
                </a:lnTo>
                <a:cubicBezTo>
                  <a:pt x="2593" y="687"/>
                  <a:pt x="2973" y="627"/>
                  <a:pt x="2577" y="817"/>
                </a:cubicBezTo>
                <a:lnTo>
                  <a:pt x="2707" y="662"/>
                </a:lnTo>
                <a:lnTo>
                  <a:pt x="2517" y="790"/>
                </a:lnTo>
                <a:lnTo>
                  <a:pt x="2525" y="722"/>
                </a:lnTo>
                <a:lnTo>
                  <a:pt x="2525" y="722"/>
                </a:lnTo>
                <a:cubicBezTo>
                  <a:pt x="2336" y="893"/>
                  <a:pt x="2268" y="920"/>
                  <a:pt x="2061" y="1058"/>
                </a:cubicBezTo>
                <a:cubicBezTo>
                  <a:pt x="2065" y="1057"/>
                  <a:pt x="2068" y="1057"/>
                  <a:pt x="2071" y="1057"/>
                </a:cubicBezTo>
                <a:cubicBezTo>
                  <a:pt x="2125" y="1057"/>
                  <a:pt x="2079" y="1141"/>
                  <a:pt x="1923" y="1272"/>
                </a:cubicBezTo>
                <a:cubicBezTo>
                  <a:pt x="1897" y="1286"/>
                  <a:pt x="1883" y="1291"/>
                  <a:pt x="1875" y="1291"/>
                </a:cubicBezTo>
                <a:cubicBezTo>
                  <a:pt x="1862" y="1291"/>
                  <a:pt x="1868" y="1278"/>
                  <a:pt x="1862" y="1278"/>
                </a:cubicBezTo>
                <a:cubicBezTo>
                  <a:pt x="1854" y="1278"/>
                  <a:pt x="1828" y="1297"/>
                  <a:pt x="1727" y="1383"/>
                </a:cubicBezTo>
                <a:cubicBezTo>
                  <a:pt x="1760" y="1315"/>
                  <a:pt x="1796" y="1237"/>
                  <a:pt x="1923" y="1194"/>
                </a:cubicBezTo>
                <a:cubicBezTo>
                  <a:pt x="1923" y="1169"/>
                  <a:pt x="1958" y="1126"/>
                  <a:pt x="1967" y="1109"/>
                </a:cubicBezTo>
                <a:lnTo>
                  <a:pt x="1967" y="1109"/>
                </a:lnTo>
                <a:cubicBezTo>
                  <a:pt x="1890" y="1142"/>
                  <a:pt x="1812" y="1202"/>
                  <a:pt x="1744" y="1264"/>
                </a:cubicBezTo>
                <a:cubicBezTo>
                  <a:pt x="1676" y="1324"/>
                  <a:pt x="1606" y="1383"/>
                  <a:pt x="1563" y="1427"/>
                </a:cubicBezTo>
                <a:cubicBezTo>
                  <a:pt x="1598" y="1392"/>
                  <a:pt x="1641" y="1367"/>
                  <a:pt x="1666" y="1348"/>
                </a:cubicBezTo>
                <a:lnTo>
                  <a:pt x="1666" y="1348"/>
                </a:lnTo>
                <a:cubicBezTo>
                  <a:pt x="1563" y="1460"/>
                  <a:pt x="1470" y="1581"/>
                  <a:pt x="1383" y="1693"/>
                </a:cubicBezTo>
                <a:cubicBezTo>
                  <a:pt x="1368" y="1702"/>
                  <a:pt x="1358" y="1705"/>
                  <a:pt x="1353" y="1705"/>
                </a:cubicBezTo>
                <a:cubicBezTo>
                  <a:pt x="1337" y="1705"/>
                  <a:pt x="1357" y="1671"/>
                  <a:pt x="1383" y="1633"/>
                </a:cubicBezTo>
                <a:lnTo>
                  <a:pt x="1383" y="1633"/>
                </a:lnTo>
                <a:cubicBezTo>
                  <a:pt x="1323" y="1701"/>
                  <a:pt x="1288" y="1752"/>
                  <a:pt x="1202" y="1856"/>
                </a:cubicBezTo>
                <a:cubicBezTo>
                  <a:pt x="1202" y="1807"/>
                  <a:pt x="1166" y="1783"/>
                  <a:pt x="1266" y="1660"/>
                </a:cubicBezTo>
                <a:lnTo>
                  <a:pt x="1266" y="1660"/>
                </a:lnTo>
                <a:cubicBezTo>
                  <a:pt x="1180" y="1762"/>
                  <a:pt x="1102" y="1865"/>
                  <a:pt x="1022" y="1967"/>
                </a:cubicBezTo>
                <a:cubicBezTo>
                  <a:pt x="993" y="1974"/>
                  <a:pt x="885" y="2055"/>
                  <a:pt x="867" y="2055"/>
                </a:cubicBezTo>
                <a:cubicBezTo>
                  <a:pt x="864" y="2055"/>
                  <a:pt x="864" y="2052"/>
                  <a:pt x="868" y="2045"/>
                </a:cubicBezTo>
                <a:lnTo>
                  <a:pt x="868" y="2045"/>
                </a:lnTo>
                <a:cubicBezTo>
                  <a:pt x="781" y="2121"/>
                  <a:pt x="697" y="2243"/>
                  <a:pt x="618" y="2371"/>
                </a:cubicBezTo>
                <a:cubicBezTo>
                  <a:pt x="532" y="2490"/>
                  <a:pt x="447" y="2629"/>
                  <a:pt x="344" y="2740"/>
                </a:cubicBezTo>
                <a:cubicBezTo>
                  <a:pt x="336" y="2758"/>
                  <a:pt x="326" y="2791"/>
                  <a:pt x="293" y="2843"/>
                </a:cubicBezTo>
                <a:cubicBezTo>
                  <a:pt x="190" y="2973"/>
                  <a:pt x="95" y="3119"/>
                  <a:pt x="43" y="3299"/>
                </a:cubicBezTo>
                <a:cubicBezTo>
                  <a:pt x="0" y="3470"/>
                  <a:pt x="0" y="3668"/>
                  <a:pt x="68" y="3857"/>
                </a:cubicBezTo>
                <a:lnTo>
                  <a:pt x="68" y="4088"/>
                </a:lnTo>
                <a:cubicBezTo>
                  <a:pt x="97" y="4149"/>
                  <a:pt x="113" y="4170"/>
                  <a:pt x="121" y="4170"/>
                </a:cubicBezTo>
                <a:cubicBezTo>
                  <a:pt x="133" y="4170"/>
                  <a:pt x="130" y="4128"/>
                  <a:pt x="130" y="4098"/>
                </a:cubicBezTo>
                <a:cubicBezTo>
                  <a:pt x="133" y="4078"/>
                  <a:pt x="136" y="4062"/>
                  <a:pt x="145" y="4062"/>
                </a:cubicBezTo>
                <a:cubicBezTo>
                  <a:pt x="159" y="4062"/>
                  <a:pt x="186" y="4103"/>
                  <a:pt x="249" y="4234"/>
                </a:cubicBezTo>
                <a:cubicBezTo>
                  <a:pt x="421" y="4519"/>
                  <a:pt x="258" y="4373"/>
                  <a:pt x="301" y="4484"/>
                </a:cubicBezTo>
                <a:cubicBezTo>
                  <a:pt x="412" y="4614"/>
                  <a:pt x="627" y="4801"/>
                  <a:pt x="757" y="5059"/>
                </a:cubicBezTo>
                <a:cubicBezTo>
                  <a:pt x="686" y="4991"/>
                  <a:pt x="653" y="4923"/>
                  <a:pt x="594" y="4853"/>
                </a:cubicBezTo>
                <a:lnTo>
                  <a:pt x="594" y="4853"/>
                </a:lnTo>
                <a:lnTo>
                  <a:pt x="697" y="5051"/>
                </a:lnTo>
                <a:cubicBezTo>
                  <a:pt x="549" y="4934"/>
                  <a:pt x="459" y="4813"/>
                  <a:pt x="441" y="4813"/>
                </a:cubicBezTo>
                <a:cubicBezTo>
                  <a:pt x="432" y="4813"/>
                  <a:pt x="440" y="4839"/>
                  <a:pt x="464" y="4904"/>
                </a:cubicBezTo>
                <a:cubicBezTo>
                  <a:pt x="468" y="4903"/>
                  <a:pt x="473" y="4902"/>
                  <a:pt x="477" y="4902"/>
                </a:cubicBezTo>
                <a:cubicBezTo>
                  <a:pt x="548" y="4902"/>
                  <a:pt x="670" y="5069"/>
                  <a:pt x="790" y="5222"/>
                </a:cubicBezTo>
                <a:cubicBezTo>
                  <a:pt x="917" y="5374"/>
                  <a:pt x="1029" y="5518"/>
                  <a:pt x="1094" y="5518"/>
                </a:cubicBezTo>
                <a:cubicBezTo>
                  <a:pt x="1099" y="5518"/>
                  <a:pt x="1104" y="5517"/>
                  <a:pt x="1109" y="5515"/>
                </a:cubicBezTo>
                <a:lnTo>
                  <a:pt x="1169" y="5644"/>
                </a:lnTo>
                <a:cubicBezTo>
                  <a:pt x="1150" y="5609"/>
                  <a:pt x="1142" y="5609"/>
                  <a:pt x="1117" y="5574"/>
                </a:cubicBezTo>
                <a:lnTo>
                  <a:pt x="1117" y="5574"/>
                </a:lnTo>
                <a:cubicBezTo>
                  <a:pt x="1169" y="5704"/>
                  <a:pt x="1220" y="5729"/>
                  <a:pt x="1272" y="5756"/>
                </a:cubicBezTo>
                <a:cubicBezTo>
                  <a:pt x="1323" y="5789"/>
                  <a:pt x="1400" y="5824"/>
                  <a:pt x="1470" y="5978"/>
                </a:cubicBezTo>
                <a:cubicBezTo>
                  <a:pt x="1501" y="6055"/>
                  <a:pt x="1519" y="6123"/>
                  <a:pt x="1504" y="6123"/>
                </a:cubicBezTo>
                <a:cubicBezTo>
                  <a:pt x="1500" y="6123"/>
                  <a:pt x="1491" y="6116"/>
                  <a:pt x="1478" y="6098"/>
                </a:cubicBezTo>
                <a:lnTo>
                  <a:pt x="1478" y="6098"/>
                </a:lnTo>
                <a:cubicBezTo>
                  <a:pt x="1530" y="6168"/>
                  <a:pt x="1563" y="6244"/>
                  <a:pt x="1606" y="6323"/>
                </a:cubicBezTo>
                <a:cubicBezTo>
                  <a:pt x="1616" y="6355"/>
                  <a:pt x="1615" y="6370"/>
                  <a:pt x="1610" y="6370"/>
                </a:cubicBezTo>
                <a:cubicBezTo>
                  <a:pt x="1605" y="6370"/>
                  <a:pt x="1597" y="6359"/>
                  <a:pt x="1589" y="6339"/>
                </a:cubicBezTo>
                <a:lnTo>
                  <a:pt x="1589" y="6339"/>
                </a:lnTo>
                <a:lnTo>
                  <a:pt x="1641" y="6494"/>
                </a:lnTo>
                <a:lnTo>
                  <a:pt x="1692" y="6683"/>
                </a:lnTo>
                <a:lnTo>
                  <a:pt x="1684" y="6683"/>
                </a:lnTo>
                <a:cubicBezTo>
                  <a:pt x="1717" y="6735"/>
                  <a:pt x="1769" y="6854"/>
                  <a:pt x="1787" y="6914"/>
                </a:cubicBezTo>
                <a:cubicBezTo>
                  <a:pt x="1783" y="6941"/>
                  <a:pt x="1779" y="6950"/>
                  <a:pt x="1776" y="6950"/>
                </a:cubicBezTo>
                <a:cubicBezTo>
                  <a:pt x="1769" y="6950"/>
                  <a:pt x="1765" y="6886"/>
                  <a:pt x="1756" y="6886"/>
                </a:cubicBezTo>
                <a:cubicBezTo>
                  <a:pt x="1755" y="6886"/>
                  <a:pt x="1754" y="6887"/>
                  <a:pt x="1752" y="6890"/>
                </a:cubicBezTo>
                <a:cubicBezTo>
                  <a:pt x="1769" y="6966"/>
                  <a:pt x="1787" y="7036"/>
                  <a:pt x="1796" y="7112"/>
                </a:cubicBezTo>
                <a:cubicBezTo>
                  <a:pt x="1789" y="7128"/>
                  <a:pt x="1783" y="7135"/>
                  <a:pt x="1778" y="7135"/>
                </a:cubicBezTo>
                <a:cubicBezTo>
                  <a:pt x="1752" y="7135"/>
                  <a:pt x="1732" y="6991"/>
                  <a:pt x="1717" y="6871"/>
                </a:cubicBezTo>
                <a:cubicBezTo>
                  <a:pt x="1657" y="6974"/>
                  <a:pt x="1676" y="7017"/>
                  <a:pt x="1692" y="7096"/>
                </a:cubicBezTo>
                <a:cubicBezTo>
                  <a:pt x="1709" y="7164"/>
                  <a:pt x="1736" y="7267"/>
                  <a:pt x="1676" y="7489"/>
                </a:cubicBezTo>
                <a:cubicBezTo>
                  <a:pt x="1684" y="7421"/>
                  <a:pt x="1676" y="7353"/>
                  <a:pt x="1676" y="7283"/>
                </a:cubicBezTo>
                <a:cubicBezTo>
                  <a:pt x="1598" y="7413"/>
                  <a:pt x="1606" y="7568"/>
                  <a:pt x="1530" y="7799"/>
                </a:cubicBezTo>
                <a:cubicBezTo>
                  <a:pt x="1546" y="7774"/>
                  <a:pt x="1589" y="7663"/>
                  <a:pt x="1633" y="7584"/>
                </a:cubicBezTo>
                <a:cubicBezTo>
                  <a:pt x="1651" y="7542"/>
                  <a:pt x="1670" y="7510"/>
                  <a:pt x="1684" y="7510"/>
                </a:cubicBezTo>
                <a:cubicBezTo>
                  <a:pt x="1696" y="7510"/>
                  <a:pt x="1705" y="7531"/>
                  <a:pt x="1709" y="7584"/>
                </a:cubicBezTo>
                <a:cubicBezTo>
                  <a:pt x="1692" y="7654"/>
                  <a:pt x="1676" y="7739"/>
                  <a:pt x="1684" y="7877"/>
                </a:cubicBezTo>
                <a:cubicBezTo>
                  <a:pt x="1683" y="7877"/>
                  <a:pt x="1682" y="7877"/>
                  <a:pt x="1680" y="7877"/>
                </a:cubicBezTo>
                <a:cubicBezTo>
                  <a:pt x="1640" y="7877"/>
                  <a:pt x="1632" y="8002"/>
                  <a:pt x="1606" y="8159"/>
                </a:cubicBezTo>
                <a:lnTo>
                  <a:pt x="1546" y="8135"/>
                </a:lnTo>
                <a:lnTo>
                  <a:pt x="1546" y="8135"/>
                </a:lnTo>
                <a:cubicBezTo>
                  <a:pt x="1530" y="8314"/>
                  <a:pt x="1563" y="8306"/>
                  <a:pt x="1573" y="8417"/>
                </a:cubicBezTo>
                <a:cubicBezTo>
                  <a:pt x="1521" y="8607"/>
                  <a:pt x="1470" y="8642"/>
                  <a:pt x="1418" y="8685"/>
                </a:cubicBezTo>
                <a:cubicBezTo>
                  <a:pt x="1400" y="8764"/>
                  <a:pt x="1399" y="8789"/>
                  <a:pt x="1407" y="8789"/>
                </a:cubicBezTo>
                <a:cubicBezTo>
                  <a:pt x="1420" y="8789"/>
                  <a:pt x="1460" y="8711"/>
                  <a:pt x="1479" y="8711"/>
                </a:cubicBezTo>
                <a:cubicBezTo>
                  <a:pt x="1492" y="8711"/>
                  <a:pt x="1496" y="8745"/>
                  <a:pt x="1478" y="8856"/>
                </a:cubicBezTo>
                <a:cubicBezTo>
                  <a:pt x="1400" y="9122"/>
                  <a:pt x="1391" y="9293"/>
                  <a:pt x="1356" y="9613"/>
                </a:cubicBezTo>
                <a:cubicBezTo>
                  <a:pt x="1336" y="9664"/>
                  <a:pt x="1326" y="9680"/>
                  <a:pt x="1320" y="9680"/>
                </a:cubicBezTo>
                <a:cubicBezTo>
                  <a:pt x="1310" y="9680"/>
                  <a:pt x="1317" y="9618"/>
                  <a:pt x="1307" y="9618"/>
                </a:cubicBezTo>
                <a:cubicBezTo>
                  <a:pt x="1304" y="9618"/>
                  <a:pt x="1301" y="9621"/>
                  <a:pt x="1297" y="9629"/>
                </a:cubicBezTo>
                <a:lnTo>
                  <a:pt x="1297" y="9800"/>
                </a:lnTo>
                <a:cubicBezTo>
                  <a:pt x="1292" y="9818"/>
                  <a:pt x="1288" y="9823"/>
                  <a:pt x="1284" y="9823"/>
                </a:cubicBezTo>
                <a:cubicBezTo>
                  <a:pt x="1280" y="9823"/>
                  <a:pt x="1276" y="9819"/>
                  <a:pt x="1272" y="9819"/>
                </a:cubicBezTo>
                <a:lnTo>
                  <a:pt x="1272" y="9819"/>
                </a:lnTo>
                <a:cubicBezTo>
                  <a:pt x="1253" y="9955"/>
                  <a:pt x="1332" y="9844"/>
                  <a:pt x="1288" y="10058"/>
                </a:cubicBezTo>
                <a:cubicBezTo>
                  <a:pt x="1340" y="10128"/>
                  <a:pt x="1074" y="10462"/>
                  <a:pt x="1066" y="10746"/>
                </a:cubicBezTo>
                <a:cubicBezTo>
                  <a:pt x="1058" y="10760"/>
                  <a:pt x="1052" y="10765"/>
                  <a:pt x="1048" y="10765"/>
                </a:cubicBezTo>
                <a:cubicBezTo>
                  <a:pt x="1034" y="10765"/>
                  <a:pt x="1033" y="10711"/>
                  <a:pt x="1017" y="10711"/>
                </a:cubicBezTo>
                <a:cubicBezTo>
                  <a:pt x="1016" y="10711"/>
                  <a:pt x="1015" y="10711"/>
                  <a:pt x="1014" y="10711"/>
                </a:cubicBezTo>
                <a:cubicBezTo>
                  <a:pt x="954" y="11089"/>
                  <a:pt x="963" y="11029"/>
                  <a:pt x="944" y="11346"/>
                </a:cubicBezTo>
                <a:cubicBezTo>
                  <a:pt x="911" y="11425"/>
                  <a:pt x="868" y="11509"/>
                  <a:pt x="833" y="11588"/>
                </a:cubicBezTo>
                <a:cubicBezTo>
                  <a:pt x="855" y="11548"/>
                  <a:pt x="871" y="11531"/>
                  <a:pt x="884" y="11531"/>
                </a:cubicBezTo>
                <a:cubicBezTo>
                  <a:pt x="924" y="11531"/>
                  <a:pt x="919" y="11716"/>
                  <a:pt x="919" y="11889"/>
                </a:cubicBezTo>
                <a:cubicBezTo>
                  <a:pt x="919" y="11880"/>
                  <a:pt x="928" y="11870"/>
                  <a:pt x="928" y="11862"/>
                </a:cubicBezTo>
                <a:lnTo>
                  <a:pt x="928" y="11862"/>
                </a:lnTo>
                <a:cubicBezTo>
                  <a:pt x="928" y="11889"/>
                  <a:pt x="919" y="11913"/>
                  <a:pt x="911" y="11932"/>
                </a:cubicBezTo>
                <a:cubicBezTo>
                  <a:pt x="911" y="11913"/>
                  <a:pt x="919" y="11905"/>
                  <a:pt x="919" y="11889"/>
                </a:cubicBezTo>
                <a:lnTo>
                  <a:pt x="919" y="11889"/>
                </a:lnTo>
                <a:cubicBezTo>
                  <a:pt x="911" y="11897"/>
                  <a:pt x="903" y="11913"/>
                  <a:pt x="893" y="11921"/>
                </a:cubicBezTo>
                <a:cubicBezTo>
                  <a:pt x="903" y="11940"/>
                  <a:pt x="903" y="11957"/>
                  <a:pt x="903" y="11973"/>
                </a:cubicBezTo>
                <a:cubicBezTo>
                  <a:pt x="893" y="12035"/>
                  <a:pt x="884" y="12086"/>
                  <a:pt x="868" y="12146"/>
                </a:cubicBezTo>
                <a:cubicBezTo>
                  <a:pt x="851" y="12138"/>
                  <a:pt x="841" y="12095"/>
                  <a:pt x="833" y="12035"/>
                </a:cubicBezTo>
                <a:cubicBezTo>
                  <a:pt x="851" y="12000"/>
                  <a:pt x="876" y="11957"/>
                  <a:pt x="893" y="11921"/>
                </a:cubicBezTo>
                <a:cubicBezTo>
                  <a:pt x="877" y="11833"/>
                  <a:pt x="854" y="11750"/>
                  <a:pt x="821" y="11750"/>
                </a:cubicBezTo>
                <a:cubicBezTo>
                  <a:pt x="819" y="11750"/>
                  <a:pt x="818" y="11750"/>
                  <a:pt x="816" y="11750"/>
                </a:cubicBezTo>
                <a:cubicBezTo>
                  <a:pt x="816" y="11777"/>
                  <a:pt x="816" y="11818"/>
                  <a:pt x="808" y="11870"/>
                </a:cubicBezTo>
                <a:cubicBezTo>
                  <a:pt x="801" y="11850"/>
                  <a:pt x="800" y="11835"/>
                  <a:pt x="794" y="11835"/>
                </a:cubicBezTo>
                <a:cubicBezTo>
                  <a:pt x="793" y="11835"/>
                  <a:pt x="791" y="11836"/>
                  <a:pt x="790" y="11837"/>
                </a:cubicBezTo>
                <a:cubicBezTo>
                  <a:pt x="781" y="11845"/>
                  <a:pt x="781" y="11889"/>
                  <a:pt x="790" y="11940"/>
                </a:cubicBezTo>
                <a:lnTo>
                  <a:pt x="705" y="12008"/>
                </a:lnTo>
                <a:lnTo>
                  <a:pt x="722" y="12035"/>
                </a:lnTo>
                <a:cubicBezTo>
                  <a:pt x="678" y="12179"/>
                  <a:pt x="635" y="12326"/>
                  <a:pt x="602" y="12472"/>
                </a:cubicBezTo>
                <a:cubicBezTo>
                  <a:pt x="618" y="12816"/>
                  <a:pt x="697" y="13107"/>
                  <a:pt x="748" y="13606"/>
                </a:cubicBezTo>
                <a:cubicBezTo>
                  <a:pt x="725" y="13561"/>
                  <a:pt x="707" y="13547"/>
                  <a:pt x="691" y="13547"/>
                </a:cubicBezTo>
                <a:cubicBezTo>
                  <a:pt x="665" y="13547"/>
                  <a:pt x="642" y="13581"/>
                  <a:pt x="609" y="13581"/>
                </a:cubicBezTo>
                <a:cubicBezTo>
                  <a:pt x="607" y="13581"/>
                  <a:pt x="604" y="13581"/>
                  <a:pt x="602" y="13581"/>
                </a:cubicBezTo>
                <a:cubicBezTo>
                  <a:pt x="627" y="13511"/>
                  <a:pt x="618" y="13416"/>
                  <a:pt x="610" y="13296"/>
                </a:cubicBezTo>
                <a:cubicBezTo>
                  <a:pt x="602" y="13237"/>
                  <a:pt x="594" y="13169"/>
                  <a:pt x="583" y="13107"/>
                </a:cubicBezTo>
                <a:cubicBezTo>
                  <a:pt x="583" y="13044"/>
                  <a:pt x="583" y="12982"/>
                  <a:pt x="591" y="12918"/>
                </a:cubicBezTo>
                <a:lnTo>
                  <a:pt x="591" y="12918"/>
                </a:lnTo>
                <a:cubicBezTo>
                  <a:pt x="581" y="12987"/>
                  <a:pt x="570" y="13009"/>
                  <a:pt x="560" y="13009"/>
                </a:cubicBezTo>
                <a:cubicBezTo>
                  <a:pt x="552" y="13009"/>
                  <a:pt x="546" y="12994"/>
                  <a:pt x="542" y="12979"/>
                </a:cubicBezTo>
                <a:lnTo>
                  <a:pt x="542" y="12979"/>
                </a:lnTo>
                <a:cubicBezTo>
                  <a:pt x="550" y="13142"/>
                  <a:pt x="575" y="13305"/>
                  <a:pt x="594" y="13468"/>
                </a:cubicBezTo>
                <a:cubicBezTo>
                  <a:pt x="592" y="13467"/>
                  <a:pt x="591" y="13467"/>
                  <a:pt x="589" y="13467"/>
                </a:cubicBezTo>
                <a:cubicBezTo>
                  <a:pt x="551" y="13467"/>
                  <a:pt x="558" y="13567"/>
                  <a:pt x="550" y="13692"/>
                </a:cubicBezTo>
                <a:cubicBezTo>
                  <a:pt x="558" y="13683"/>
                  <a:pt x="565" y="13679"/>
                  <a:pt x="572" y="13679"/>
                </a:cubicBezTo>
                <a:cubicBezTo>
                  <a:pt x="634" y="13679"/>
                  <a:pt x="631" y="14062"/>
                  <a:pt x="670" y="14232"/>
                </a:cubicBezTo>
                <a:cubicBezTo>
                  <a:pt x="666" y="14235"/>
                  <a:pt x="662" y="14236"/>
                  <a:pt x="657" y="14236"/>
                </a:cubicBezTo>
                <a:cubicBezTo>
                  <a:pt x="627" y="14236"/>
                  <a:pt x="601" y="14171"/>
                  <a:pt x="594" y="13966"/>
                </a:cubicBezTo>
                <a:lnTo>
                  <a:pt x="594" y="13966"/>
                </a:lnTo>
                <a:cubicBezTo>
                  <a:pt x="542" y="14232"/>
                  <a:pt x="730" y="14292"/>
                  <a:pt x="697" y="14550"/>
                </a:cubicBezTo>
                <a:cubicBezTo>
                  <a:pt x="686" y="14490"/>
                  <a:pt x="686" y="14465"/>
                  <a:pt x="670" y="14438"/>
                </a:cubicBezTo>
                <a:lnTo>
                  <a:pt x="670" y="14438"/>
                </a:lnTo>
                <a:cubicBezTo>
                  <a:pt x="701" y="14562"/>
                  <a:pt x="718" y="14837"/>
                  <a:pt x="696" y="14837"/>
                </a:cubicBezTo>
                <a:cubicBezTo>
                  <a:pt x="693" y="14837"/>
                  <a:pt x="690" y="14834"/>
                  <a:pt x="686" y="14826"/>
                </a:cubicBezTo>
                <a:lnTo>
                  <a:pt x="678" y="14775"/>
                </a:lnTo>
                <a:lnTo>
                  <a:pt x="678" y="14775"/>
                </a:lnTo>
                <a:cubicBezTo>
                  <a:pt x="697" y="14962"/>
                  <a:pt x="738" y="15255"/>
                  <a:pt x="800" y="15496"/>
                </a:cubicBezTo>
                <a:cubicBezTo>
                  <a:pt x="868" y="15745"/>
                  <a:pt x="944" y="15941"/>
                  <a:pt x="996" y="15960"/>
                </a:cubicBezTo>
                <a:cubicBezTo>
                  <a:pt x="995" y="15961"/>
                  <a:pt x="992" y="15961"/>
                  <a:pt x="988" y="15961"/>
                </a:cubicBezTo>
                <a:cubicBezTo>
                  <a:pt x="964" y="15961"/>
                  <a:pt x="887" y="15939"/>
                  <a:pt x="869" y="15918"/>
                </a:cubicBezTo>
                <a:lnTo>
                  <a:pt x="869" y="15918"/>
                </a:lnTo>
                <a:cubicBezTo>
                  <a:pt x="972" y="16056"/>
                  <a:pt x="1075" y="16183"/>
                  <a:pt x="1194" y="16302"/>
                </a:cubicBezTo>
                <a:cubicBezTo>
                  <a:pt x="1220" y="16372"/>
                  <a:pt x="1245" y="16440"/>
                  <a:pt x="1280" y="16508"/>
                </a:cubicBezTo>
                <a:cubicBezTo>
                  <a:pt x="1250" y="16534"/>
                  <a:pt x="1219" y="16568"/>
                  <a:pt x="1180" y="16568"/>
                </a:cubicBezTo>
                <a:cubicBezTo>
                  <a:pt x="1143" y="16568"/>
                  <a:pt x="1099" y="16537"/>
                  <a:pt x="1039" y="16440"/>
                </a:cubicBezTo>
                <a:lnTo>
                  <a:pt x="1039" y="16440"/>
                </a:lnTo>
                <a:cubicBezTo>
                  <a:pt x="1066" y="16535"/>
                  <a:pt x="1099" y="16646"/>
                  <a:pt x="1220" y="16817"/>
                </a:cubicBezTo>
                <a:cubicBezTo>
                  <a:pt x="1206" y="16764"/>
                  <a:pt x="1225" y="16678"/>
                  <a:pt x="1254" y="16678"/>
                </a:cubicBezTo>
                <a:cubicBezTo>
                  <a:pt x="1262" y="16678"/>
                  <a:pt x="1271" y="16684"/>
                  <a:pt x="1280" y="16698"/>
                </a:cubicBezTo>
                <a:cubicBezTo>
                  <a:pt x="1305" y="16817"/>
                  <a:pt x="1315" y="16861"/>
                  <a:pt x="1340" y="16912"/>
                </a:cubicBezTo>
                <a:cubicBezTo>
                  <a:pt x="1356" y="16955"/>
                  <a:pt x="1375" y="17007"/>
                  <a:pt x="1443" y="17153"/>
                </a:cubicBezTo>
                <a:cubicBezTo>
                  <a:pt x="1425" y="17114"/>
                  <a:pt x="1440" y="17096"/>
                  <a:pt x="1470" y="17096"/>
                </a:cubicBezTo>
                <a:cubicBezTo>
                  <a:pt x="1513" y="17096"/>
                  <a:pt x="1586" y="17132"/>
                  <a:pt x="1641" y="17197"/>
                </a:cubicBezTo>
                <a:cubicBezTo>
                  <a:pt x="1618" y="17197"/>
                  <a:pt x="1586" y="17256"/>
                  <a:pt x="1546" y="17256"/>
                </a:cubicBezTo>
                <a:cubicBezTo>
                  <a:pt x="1540" y="17256"/>
                  <a:pt x="1534" y="17255"/>
                  <a:pt x="1528" y="17252"/>
                </a:cubicBezTo>
                <a:lnTo>
                  <a:pt x="1528" y="17252"/>
                </a:lnTo>
                <a:cubicBezTo>
                  <a:pt x="1585" y="17284"/>
                  <a:pt x="1643" y="17317"/>
                  <a:pt x="1701" y="17351"/>
                </a:cubicBezTo>
                <a:cubicBezTo>
                  <a:pt x="1747" y="17381"/>
                  <a:pt x="1800" y="17405"/>
                  <a:pt x="1853" y="17428"/>
                </a:cubicBezTo>
                <a:lnTo>
                  <a:pt x="1853" y="17428"/>
                </a:lnTo>
                <a:cubicBezTo>
                  <a:pt x="1849" y="17427"/>
                  <a:pt x="1845" y="17426"/>
                  <a:pt x="1842" y="17426"/>
                </a:cubicBezTo>
                <a:cubicBezTo>
                  <a:pt x="1799" y="17426"/>
                  <a:pt x="1812" y="17510"/>
                  <a:pt x="1855" y="17574"/>
                </a:cubicBezTo>
                <a:cubicBezTo>
                  <a:pt x="1854" y="17572"/>
                  <a:pt x="1854" y="17571"/>
                  <a:pt x="1856" y="17571"/>
                </a:cubicBezTo>
                <a:cubicBezTo>
                  <a:pt x="1865" y="17571"/>
                  <a:pt x="1927" y="17617"/>
                  <a:pt x="2010" y="17669"/>
                </a:cubicBezTo>
                <a:cubicBezTo>
                  <a:pt x="2053" y="17693"/>
                  <a:pt x="2105" y="17720"/>
                  <a:pt x="2148" y="17745"/>
                </a:cubicBezTo>
                <a:cubicBezTo>
                  <a:pt x="2200" y="17764"/>
                  <a:pt x="2243" y="17780"/>
                  <a:pt x="2268" y="17788"/>
                </a:cubicBezTo>
                <a:cubicBezTo>
                  <a:pt x="2216" y="17764"/>
                  <a:pt x="2165" y="17729"/>
                  <a:pt x="2121" y="17693"/>
                </a:cubicBezTo>
                <a:lnTo>
                  <a:pt x="2121" y="17693"/>
                </a:lnTo>
                <a:cubicBezTo>
                  <a:pt x="2216" y="17755"/>
                  <a:pt x="2303" y="17772"/>
                  <a:pt x="2371" y="17788"/>
                </a:cubicBezTo>
                <a:cubicBezTo>
                  <a:pt x="2439" y="17788"/>
                  <a:pt x="2501" y="17788"/>
                  <a:pt x="2552" y="17780"/>
                </a:cubicBezTo>
                <a:cubicBezTo>
                  <a:pt x="2612" y="17772"/>
                  <a:pt x="2663" y="17764"/>
                  <a:pt x="2731" y="17764"/>
                </a:cubicBezTo>
                <a:cubicBezTo>
                  <a:pt x="2779" y="17758"/>
                  <a:pt x="2832" y="17751"/>
                  <a:pt x="2892" y="17751"/>
                </a:cubicBezTo>
                <a:cubicBezTo>
                  <a:pt x="2917" y="17751"/>
                  <a:pt x="2944" y="17752"/>
                  <a:pt x="2973" y="17755"/>
                </a:cubicBezTo>
                <a:cubicBezTo>
                  <a:pt x="2954" y="17772"/>
                  <a:pt x="2921" y="17797"/>
                  <a:pt x="2921" y="17832"/>
                </a:cubicBezTo>
                <a:cubicBezTo>
                  <a:pt x="2921" y="17867"/>
                  <a:pt x="2954" y="17900"/>
                  <a:pt x="3067" y="17910"/>
                </a:cubicBezTo>
                <a:cubicBezTo>
                  <a:pt x="3119" y="17883"/>
                  <a:pt x="3222" y="17807"/>
                  <a:pt x="3350" y="17729"/>
                </a:cubicBezTo>
                <a:cubicBezTo>
                  <a:pt x="3358" y="17720"/>
                  <a:pt x="3366" y="17712"/>
                  <a:pt x="3377" y="17712"/>
                </a:cubicBezTo>
                <a:cubicBezTo>
                  <a:pt x="3521" y="17685"/>
                  <a:pt x="3676" y="17652"/>
                  <a:pt x="3822" y="17609"/>
                </a:cubicBezTo>
                <a:lnTo>
                  <a:pt x="3822" y="17609"/>
                </a:lnTo>
                <a:cubicBezTo>
                  <a:pt x="3797" y="17625"/>
                  <a:pt x="3779" y="17642"/>
                  <a:pt x="3754" y="17652"/>
                </a:cubicBezTo>
                <a:lnTo>
                  <a:pt x="3643" y="17737"/>
                </a:lnTo>
                <a:cubicBezTo>
                  <a:pt x="3599" y="17764"/>
                  <a:pt x="3556" y="17780"/>
                  <a:pt x="3513" y="17807"/>
                </a:cubicBezTo>
                <a:cubicBezTo>
                  <a:pt x="3469" y="17823"/>
                  <a:pt x="3436" y="17840"/>
                  <a:pt x="3393" y="17867"/>
                </a:cubicBezTo>
                <a:cubicBezTo>
                  <a:pt x="3358" y="17883"/>
                  <a:pt x="3315" y="17891"/>
                  <a:pt x="3282" y="17910"/>
                </a:cubicBezTo>
                <a:cubicBezTo>
                  <a:pt x="3372" y="17914"/>
                  <a:pt x="3381" y="17923"/>
                  <a:pt x="3406" y="17923"/>
                </a:cubicBezTo>
                <a:cubicBezTo>
                  <a:pt x="3429" y="17923"/>
                  <a:pt x="3464" y="17916"/>
                  <a:pt x="3583" y="17891"/>
                </a:cubicBezTo>
                <a:lnTo>
                  <a:pt x="3583" y="17891"/>
                </a:lnTo>
                <a:cubicBezTo>
                  <a:pt x="3676" y="17910"/>
                  <a:pt x="3453" y="17970"/>
                  <a:pt x="3385" y="17978"/>
                </a:cubicBezTo>
                <a:cubicBezTo>
                  <a:pt x="3480" y="17970"/>
                  <a:pt x="3572" y="17951"/>
                  <a:pt x="3667" y="17935"/>
                </a:cubicBezTo>
                <a:lnTo>
                  <a:pt x="3952" y="17867"/>
                </a:lnTo>
                <a:cubicBezTo>
                  <a:pt x="3933" y="17840"/>
                  <a:pt x="4028" y="17788"/>
                  <a:pt x="4123" y="17737"/>
                </a:cubicBezTo>
                <a:cubicBezTo>
                  <a:pt x="4226" y="17685"/>
                  <a:pt x="4313" y="17625"/>
                  <a:pt x="4294" y="17609"/>
                </a:cubicBezTo>
                <a:lnTo>
                  <a:pt x="4294" y="17609"/>
                </a:lnTo>
                <a:lnTo>
                  <a:pt x="4166" y="17685"/>
                </a:lnTo>
                <a:lnTo>
                  <a:pt x="4028" y="17745"/>
                </a:lnTo>
                <a:cubicBezTo>
                  <a:pt x="3933" y="17797"/>
                  <a:pt x="3840" y="17832"/>
                  <a:pt x="3737" y="17875"/>
                </a:cubicBezTo>
                <a:cubicBezTo>
                  <a:pt x="3719" y="17840"/>
                  <a:pt x="3797" y="17780"/>
                  <a:pt x="3917" y="17704"/>
                </a:cubicBezTo>
                <a:cubicBezTo>
                  <a:pt x="3977" y="17661"/>
                  <a:pt x="4047" y="17617"/>
                  <a:pt x="4123" y="17582"/>
                </a:cubicBezTo>
                <a:cubicBezTo>
                  <a:pt x="4201" y="17531"/>
                  <a:pt x="4286" y="17487"/>
                  <a:pt x="4372" y="17454"/>
                </a:cubicBezTo>
                <a:cubicBezTo>
                  <a:pt x="4378" y="17453"/>
                  <a:pt x="4383" y="17453"/>
                  <a:pt x="4388" y="17453"/>
                </a:cubicBezTo>
                <a:cubicBezTo>
                  <a:pt x="4463" y="17453"/>
                  <a:pt x="4365" y="17591"/>
                  <a:pt x="4372" y="17609"/>
                </a:cubicBezTo>
                <a:cubicBezTo>
                  <a:pt x="4416" y="17566"/>
                  <a:pt x="4690" y="17403"/>
                  <a:pt x="4725" y="17395"/>
                </a:cubicBezTo>
                <a:lnTo>
                  <a:pt x="4725" y="17395"/>
                </a:lnTo>
                <a:cubicBezTo>
                  <a:pt x="4682" y="17428"/>
                  <a:pt x="4638" y="17471"/>
                  <a:pt x="4595" y="17506"/>
                </a:cubicBezTo>
                <a:cubicBezTo>
                  <a:pt x="4801" y="17419"/>
                  <a:pt x="4861" y="17256"/>
                  <a:pt x="5110" y="17170"/>
                </a:cubicBezTo>
                <a:cubicBezTo>
                  <a:pt x="5189" y="17127"/>
                  <a:pt x="5376" y="17094"/>
                  <a:pt x="5368" y="17050"/>
                </a:cubicBezTo>
                <a:lnTo>
                  <a:pt x="5368" y="17050"/>
                </a:lnTo>
                <a:cubicBezTo>
                  <a:pt x="5361" y="17051"/>
                  <a:pt x="5355" y="17051"/>
                  <a:pt x="5348" y="17051"/>
                </a:cubicBezTo>
                <a:cubicBezTo>
                  <a:pt x="5260" y="17051"/>
                  <a:pt x="5177" y="17002"/>
                  <a:pt x="5137" y="16939"/>
                </a:cubicBezTo>
                <a:cubicBezTo>
                  <a:pt x="5213" y="16879"/>
                  <a:pt x="5300" y="16828"/>
                  <a:pt x="5376" y="16766"/>
                </a:cubicBezTo>
                <a:lnTo>
                  <a:pt x="5387" y="16793"/>
                </a:lnTo>
                <a:lnTo>
                  <a:pt x="5428" y="16758"/>
                </a:lnTo>
                <a:lnTo>
                  <a:pt x="5411" y="16741"/>
                </a:lnTo>
                <a:cubicBezTo>
                  <a:pt x="5498" y="16681"/>
                  <a:pt x="5574" y="16622"/>
                  <a:pt x="5652" y="16560"/>
                </a:cubicBezTo>
                <a:lnTo>
                  <a:pt x="5652" y="16560"/>
                </a:lnTo>
                <a:cubicBezTo>
                  <a:pt x="5709" y="16585"/>
                  <a:pt x="5561" y="16768"/>
                  <a:pt x="5635" y="16768"/>
                </a:cubicBezTo>
                <a:cubicBezTo>
                  <a:pt x="5640" y="16768"/>
                  <a:pt x="5646" y="16767"/>
                  <a:pt x="5652" y="16766"/>
                </a:cubicBezTo>
                <a:cubicBezTo>
                  <a:pt x="5652" y="16749"/>
                  <a:pt x="5704" y="16681"/>
                  <a:pt x="5720" y="16655"/>
                </a:cubicBezTo>
                <a:cubicBezTo>
                  <a:pt x="5736" y="16647"/>
                  <a:pt x="5746" y="16644"/>
                  <a:pt x="5753" y="16644"/>
                </a:cubicBezTo>
                <a:cubicBezTo>
                  <a:pt x="5770" y="16644"/>
                  <a:pt x="5770" y="16659"/>
                  <a:pt x="5783" y="16659"/>
                </a:cubicBezTo>
                <a:cubicBezTo>
                  <a:pt x="5794" y="16659"/>
                  <a:pt x="5817" y="16646"/>
                  <a:pt x="5875" y="16595"/>
                </a:cubicBezTo>
                <a:cubicBezTo>
                  <a:pt x="5869" y="16545"/>
                  <a:pt x="6044" y="16436"/>
                  <a:pt x="6031" y="16436"/>
                </a:cubicBezTo>
                <a:cubicBezTo>
                  <a:pt x="6027" y="16436"/>
                  <a:pt x="5996" y="16452"/>
                  <a:pt x="5918" y="16492"/>
                </a:cubicBezTo>
                <a:cubicBezTo>
                  <a:pt x="6065" y="16354"/>
                  <a:pt x="6089" y="16372"/>
                  <a:pt x="6271" y="16226"/>
                </a:cubicBezTo>
                <a:lnTo>
                  <a:pt x="6271" y="16226"/>
                </a:lnTo>
                <a:cubicBezTo>
                  <a:pt x="6269" y="16226"/>
                  <a:pt x="6267" y="16226"/>
                  <a:pt x="6265" y="16226"/>
                </a:cubicBezTo>
                <a:cubicBezTo>
                  <a:pt x="6215" y="16226"/>
                  <a:pt x="6266" y="16126"/>
                  <a:pt x="6339" y="16011"/>
                </a:cubicBezTo>
                <a:cubicBezTo>
                  <a:pt x="6407" y="15960"/>
                  <a:pt x="6477" y="15908"/>
                  <a:pt x="6537" y="15857"/>
                </a:cubicBezTo>
                <a:lnTo>
                  <a:pt x="6553" y="15857"/>
                </a:lnTo>
                <a:cubicBezTo>
                  <a:pt x="6863" y="15607"/>
                  <a:pt x="7060" y="15504"/>
                  <a:pt x="7353" y="15282"/>
                </a:cubicBezTo>
                <a:cubicBezTo>
                  <a:pt x="7385" y="15274"/>
                  <a:pt x="7477" y="15222"/>
                  <a:pt x="7503" y="15222"/>
                </a:cubicBezTo>
                <a:cubicBezTo>
                  <a:pt x="7512" y="15222"/>
                  <a:pt x="7513" y="15229"/>
                  <a:pt x="7500" y="15247"/>
                </a:cubicBezTo>
                <a:cubicBezTo>
                  <a:pt x="7541" y="15212"/>
                  <a:pt x="7568" y="15160"/>
                  <a:pt x="7654" y="15092"/>
                </a:cubicBezTo>
                <a:cubicBezTo>
                  <a:pt x="7688" y="15077"/>
                  <a:pt x="7706" y="15071"/>
                  <a:pt x="7714" y="15071"/>
                </a:cubicBezTo>
                <a:cubicBezTo>
                  <a:pt x="7749" y="15071"/>
                  <a:pt x="7540" y="15210"/>
                  <a:pt x="7600" y="15210"/>
                </a:cubicBezTo>
                <a:cubicBezTo>
                  <a:pt x="7607" y="15210"/>
                  <a:pt x="7619" y="15208"/>
                  <a:pt x="7636" y="15203"/>
                </a:cubicBezTo>
                <a:cubicBezTo>
                  <a:pt x="7619" y="15168"/>
                  <a:pt x="7833" y="14981"/>
                  <a:pt x="7953" y="14859"/>
                </a:cubicBezTo>
                <a:cubicBezTo>
                  <a:pt x="7952" y="14859"/>
                  <a:pt x="7950" y="14859"/>
                  <a:pt x="7949" y="14859"/>
                </a:cubicBezTo>
                <a:cubicBezTo>
                  <a:pt x="7869" y="14859"/>
                  <a:pt x="7642" y="15086"/>
                  <a:pt x="7533" y="15203"/>
                </a:cubicBezTo>
                <a:cubicBezTo>
                  <a:pt x="7516" y="15179"/>
                  <a:pt x="7524" y="15135"/>
                  <a:pt x="7559" y="15075"/>
                </a:cubicBezTo>
                <a:cubicBezTo>
                  <a:pt x="7869" y="14834"/>
                  <a:pt x="8186" y="14593"/>
                  <a:pt x="8495" y="14354"/>
                </a:cubicBezTo>
                <a:cubicBezTo>
                  <a:pt x="8718" y="14208"/>
                  <a:pt x="9241" y="13752"/>
                  <a:pt x="9561" y="13519"/>
                </a:cubicBezTo>
                <a:cubicBezTo>
                  <a:pt x="9594" y="13478"/>
                  <a:pt x="9645" y="13408"/>
                  <a:pt x="9654" y="13383"/>
                </a:cubicBezTo>
                <a:cubicBezTo>
                  <a:pt x="10041" y="13047"/>
                  <a:pt x="10410" y="12695"/>
                  <a:pt x="10763" y="12326"/>
                </a:cubicBezTo>
                <a:cubicBezTo>
                  <a:pt x="10763" y="12334"/>
                  <a:pt x="10763" y="12334"/>
                  <a:pt x="10779" y="12334"/>
                </a:cubicBezTo>
                <a:lnTo>
                  <a:pt x="10891" y="12179"/>
                </a:lnTo>
                <a:cubicBezTo>
                  <a:pt x="10901" y="12171"/>
                  <a:pt x="10901" y="12171"/>
                  <a:pt x="10909" y="12163"/>
                </a:cubicBezTo>
                <a:lnTo>
                  <a:pt x="10909" y="12163"/>
                </a:lnTo>
                <a:cubicBezTo>
                  <a:pt x="10909" y="12169"/>
                  <a:pt x="10893" y="12208"/>
                  <a:pt x="10907" y="12208"/>
                </a:cubicBezTo>
                <a:cubicBezTo>
                  <a:pt x="10910" y="12208"/>
                  <a:pt x="10916" y="12205"/>
                  <a:pt x="10926" y="12198"/>
                </a:cubicBezTo>
                <a:cubicBezTo>
                  <a:pt x="10917" y="12179"/>
                  <a:pt x="10934" y="12154"/>
                  <a:pt x="10952" y="12111"/>
                </a:cubicBezTo>
                <a:cubicBezTo>
                  <a:pt x="10977" y="12095"/>
                  <a:pt x="10994" y="12068"/>
                  <a:pt x="11012" y="12051"/>
                </a:cubicBezTo>
                <a:cubicBezTo>
                  <a:pt x="11064" y="11992"/>
                  <a:pt x="11115" y="11932"/>
                  <a:pt x="11167" y="11870"/>
                </a:cubicBezTo>
                <a:cubicBezTo>
                  <a:pt x="11175" y="11870"/>
                  <a:pt x="11175" y="11862"/>
                  <a:pt x="11183" y="11862"/>
                </a:cubicBezTo>
                <a:lnTo>
                  <a:pt x="11192" y="11853"/>
                </a:lnTo>
                <a:cubicBezTo>
                  <a:pt x="11251" y="11785"/>
                  <a:pt x="11313" y="11715"/>
                  <a:pt x="11365" y="11647"/>
                </a:cubicBezTo>
                <a:cubicBezTo>
                  <a:pt x="11373" y="11647"/>
                  <a:pt x="11381" y="11639"/>
                  <a:pt x="11398" y="11631"/>
                </a:cubicBezTo>
                <a:cubicBezTo>
                  <a:pt x="11406" y="11612"/>
                  <a:pt x="11416" y="11596"/>
                  <a:pt x="11433" y="11579"/>
                </a:cubicBezTo>
                <a:cubicBezTo>
                  <a:pt x="12944" y="9860"/>
                  <a:pt x="14259" y="8254"/>
                  <a:pt x="16174" y="6803"/>
                </a:cubicBezTo>
                <a:lnTo>
                  <a:pt x="15762" y="5764"/>
                </a:lnTo>
                <a:cubicBezTo>
                  <a:pt x="15683" y="5609"/>
                  <a:pt x="15599" y="5471"/>
                  <a:pt x="15521" y="5352"/>
                </a:cubicBezTo>
                <a:cubicBezTo>
                  <a:pt x="15512" y="5257"/>
                  <a:pt x="15496" y="5162"/>
                  <a:pt x="15539" y="5146"/>
                </a:cubicBezTo>
                <a:cubicBezTo>
                  <a:pt x="15436" y="5078"/>
                  <a:pt x="15374" y="4939"/>
                  <a:pt x="15281" y="4785"/>
                </a:cubicBezTo>
                <a:cubicBezTo>
                  <a:pt x="15238" y="4706"/>
                  <a:pt x="15178" y="4638"/>
                  <a:pt x="15117" y="4562"/>
                </a:cubicBezTo>
                <a:cubicBezTo>
                  <a:pt x="15048" y="4500"/>
                  <a:pt x="14972" y="4441"/>
                  <a:pt x="14877" y="4397"/>
                </a:cubicBezTo>
                <a:cubicBezTo>
                  <a:pt x="14860" y="4378"/>
                  <a:pt x="14859" y="4372"/>
                  <a:pt x="14866" y="4372"/>
                </a:cubicBezTo>
                <a:cubicBezTo>
                  <a:pt x="14877" y="4372"/>
                  <a:pt x="14910" y="4389"/>
                  <a:pt x="14924" y="4389"/>
                </a:cubicBezTo>
                <a:cubicBezTo>
                  <a:pt x="14932" y="4389"/>
                  <a:pt x="14935" y="4385"/>
                  <a:pt x="14929" y="4373"/>
                </a:cubicBezTo>
                <a:cubicBezTo>
                  <a:pt x="14826" y="4346"/>
                  <a:pt x="14723" y="4278"/>
                  <a:pt x="14533" y="4158"/>
                </a:cubicBezTo>
                <a:lnTo>
                  <a:pt x="14560" y="4158"/>
                </a:lnTo>
                <a:cubicBezTo>
                  <a:pt x="14275" y="4020"/>
                  <a:pt x="14061" y="3960"/>
                  <a:pt x="13838" y="3900"/>
                </a:cubicBezTo>
                <a:cubicBezTo>
                  <a:pt x="13614" y="3849"/>
                  <a:pt x="13375" y="3806"/>
                  <a:pt x="13039" y="3779"/>
                </a:cubicBezTo>
                <a:lnTo>
                  <a:pt x="13039" y="3779"/>
                </a:lnTo>
                <a:lnTo>
                  <a:pt x="13082" y="3822"/>
                </a:lnTo>
                <a:cubicBezTo>
                  <a:pt x="12944" y="3814"/>
                  <a:pt x="12911" y="3806"/>
                  <a:pt x="12841" y="3789"/>
                </a:cubicBezTo>
                <a:lnTo>
                  <a:pt x="12841" y="3789"/>
                </a:lnTo>
                <a:cubicBezTo>
                  <a:pt x="12678" y="3857"/>
                  <a:pt x="13253" y="3797"/>
                  <a:pt x="13098" y="3874"/>
                </a:cubicBezTo>
                <a:cubicBezTo>
                  <a:pt x="13024" y="3833"/>
                  <a:pt x="12848" y="3819"/>
                  <a:pt x="12656" y="3819"/>
                </a:cubicBezTo>
                <a:cubicBezTo>
                  <a:pt x="12604" y="3819"/>
                  <a:pt x="12551" y="3820"/>
                  <a:pt x="12498" y="3822"/>
                </a:cubicBezTo>
                <a:lnTo>
                  <a:pt x="12344" y="3822"/>
                </a:lnTo>
                <a:cubicBezTo>
                  <a:pt x="12325" y="3814"/>
                  <a:pt x="12309" y="3806"/>
                  <a:pt x="12292" y="3806"/>
                </a:cubicBezTo>
                <a:cubicBezTo>
                  <a:pt x="12266" y="3797"/>
                  <a:pt x="12249" y="3789"/>
                  <a:pt x="12231" y="3779"/>
                </a:cubicBezTo>
                <a:cubicBezTo>
                  <a:pt x="12154" y="3746"/>
                  <a:pt x="12103" y="3694"/>
                  <a:pt x="12094" y="3659"/>
                </a:cubicBezTo>
                <a:cubicBezTo>
                  <a:pt x="12053" y="3637"/>
                  <a:pt x="12031" y="3630"/>
                  <a:pt x="12021" y="3630"/>
                </a:cubicBezTo>
                <a:cubicBezTo>
                  <a:pt x="11998" y="3630"/>
                  <a:pt x="12033" y="3669"/>
                  <a:pt x="12014" y="3669"/>
                </a:cubicBezTo>
                <a:cubicBezTo>
                  <a:pt x="12005" y="3669"/>
                  <a:pt x="11984" y="3660"/>
                  <a:pt x="11940" y="3635"/>
                </a:cubicBezTo>
                <a:lnTo>
                  <a:pt x="11913" y="3583"/>
                </a:lnTo>
                <a:lnTo>
                  <a:pt x="11845" y="3583"/>
                </a:lnTo>
                <a:cubicBezTo>
                  <a:pt x="11734" y="3505"/>
                  <a:pt x="11699" y="3428"/>
                  <a:pt x="11707" y="3410"/>
                </a:cubicBezTo>
                <a:lnTo>
                  <a:pt x="11707" y="3410"/>
                </a:lnTo>
                <a:cubicBezTo>
                  <a:pt x="11734" y="3428"/>
                  <a:pt x="11785" y="3453"/>
                  <a:pt x="11818" y="3480"/>
                </a:cubicBezTo>
                <a:cubicBezTo>
                  <a:pt x="11707" y="3366"/>
                  <a:pt x="11469" y="3228"/>
                  <a:pt x="11382" y="3160"/>
                </a:cubicBezTo>
                <a:lnTo>
                  <a:pt x="11382" y="3160"/>
                </a:lnTo>
                <a:lnTo>
                  <a:pt x="11509" y="3274"/>
                </a:lnTo>
                <a:cubicBezTo>
                  <a:pt x="11020" y="2938"/>
                  <a:pt x="10478" y="2449"/>
                  <a:pt x="9973" y="2148"/>
                </a:cubicBezTo>
                <a:lnTo>
                  <a:pt x="9973" y="2148"/>
                </a:lnTo>
                <a:lnTo>
                  <a:pt x="9998" y="2192"/>
                </a:lnTo>
                <a:cubicBezTo>
                  <a:pt x="9621" y="1959"/>
                  <a:pt x="9724" y="1959"/>
                  <a:pt x="9320" y="1693"/>
                </a:cubicBezTo>
                <a:lnTo>
                  <a:pt x="9336" y="1693"/>
                </a:lnTo>
                <a:cubicBezTo>
                  <a:pt x="9241" y="1658"/>
                  <a:pt x="9130" y="1598"/>
                  <a:pt x="9019" y="1522"/>
                </a:cubicBezTo>
                <a:lnTo>
                  <a:pt x="9019" y="1522"/>
                </a:lnTo>
                <a:cubicBezTo>
                  <a:pt x="9029" y="1525"/>
                  <a:pt x="9035" y="1527"/>
                  <a:pt x="9040" y="1527"/>
                </a:cubicBezTo>
                <a:cubicBezTo>
                  <a:pt x="9076" y="1527"/>
                  <a:pt x="8924" y="1404"/>
                  <a:pt x="8960" y="1404"/>
                </a:cubicBezTo>
                <a:cubicBezTo>
                  <a:pt x="8967" y="1404"/>
                  <a:pt x="8980" y="1409"/>
                  <a:pt x="9002" y="1419"/>
                </a:cubicBezTo>
                <a:cubicBezTo>
                  <a:pt x="8563" y="1194"/>
                  <a:pt x="8778" y="1315"/>
                  <a:pt x="8460" y="1221"/>
                </a:cubicBezTo>
                <a:lnTo>
                  <a:pt x="8417" y="1151"/>
                </a:lnTo>
                <a:cubicBezTo>
                  <a:pt x="8306" y="1126"/>
                  <a:pt x="8289" y="1134"/>
                  <a:pt x="8075" y="1023"/>
                </a:cubicBezTo>
                <a:lnTo>
                  <a:pt x="8075" y="1023"/>
                </a:lnTo>
                <a:cubicBezTo>
                  <a:pt x="8104" y="1033"/>
                  <a:pt x="8122" y="1038"/>
                  <a:pt x="8131" y="1038"/>
                </a:cubicBezTo>
                <a:cubicBezTo>
                  <a:pt x="8171" y="1038"/>
                  <a:pt x="8058" y="956"/>
                  <a:pt x="8111" y="956"/>
                </a:cubicBezTo>
                <a:cubicBezTo>
                  <a:pt x="8123" y="956"/>
                  <a:pt x="8144" y="960"/>
                  <a:pt x="8178" y="971"/>
                </a:cubicBezTo>
                <a:cubicBezTo>
                  <a:pt x="7757" y="662"/>
                  <a:pt x="7456" y="705"/>
                  <a:pt x="7283" y="507"/>
                </a:cubicBezTo>
                <a:cubicBezTo>
                  <a:pt x="7039" y="507"/>
                  <a:pt x="7613" y="707"/>
                  <a:pt x="7556" y="707"/>
                </a:cubicBezTo>
                <a:cubicBezTo>
                  <a:pt x="7553" y="707"/>
                  <a:pt x="7548" y="707"/>
                  <a:pt x="7541" y="705"/>
                </a:cubicBezTo>
                <a:lnTo>
                  <a:pt x="7541" y="705"/>
                </a:lnTo>
                <a:cubicBezTo>
                  <a:pt x="7565" y="723"/>
                  <a:pt x="7563" y="730"/>
                  <a:pt x="7545" y="730"/>
                </a:cubicBezTo>
                <a:cubicBezTo>
                  <a:pt x="7491" y="730"/>
                  <a:pt x="7298" y="669"/>
                  <a:pt x="7190" y="619"/>
                </a:cubicBezTo>
                <a:cubicBezTo>
                  <a:pt x="7052" y="570"/>
                  <a:pt x="6991" y="416"/>
                  <a:pt x="6647" y="296"/>
                </a:cubicBezTo>
                <a:lnTo>
                  <a:pt x="6647" y="296"/>
                </a:lnTo>
                <a:cubicBezTo>
                  <a:pt x="6513" y="224"/>
                  <a:pt x="6351" y="248"/>
                  <a:pt x="6176" y="163"/>
                </a:cubicBezTo>
                <a:cubicBezTo>
                  <a:pt x="6154" y="169"/>
                  <a:pt x="6132" y="172"/>
                  <a:pt x="6110" y="172"/>
                </a:cubicBezTo>
                <a:cubicBezTo>
                  <a:pt x="6049" y="172"/>
                  <a:pt x="5990" y="153"/>
                  <a:pt x="5945" y="153"/>
                </a:cubicBezTo>
                <a:cubicBezTo>
                  <a:pt x="5918" y="153"/>
                  <a:pt x="5897" y="160"/>
                  <a:pt x="5883" y="182"/>
                </a:cubicBezTo>
                <a:cubicBezTo>
                  <a:pt x="6013" y="198"/>
                  <a:pt x="6141" y="215"/>
                  <a:pt x="6263" y="241"/>
                </a:cubicBezTo>
                <a:cubicBezTo>
                  <a:pt x="6046" y="215"/>
                  <a:pt x="5832" y="258"/>
                  <a:pt x="5490" y="182"/>
                </a:cubicBezTo>
                <a:cubicBezTo>
                  <a:pt x="5514" y="171"/>
                  <a:pt x="5626" y="163"/>
                  <a:pt x="5696" y="155"/>
                </a:cubicBezTo>
                <a:cubicBezTo>
                  <a:pt x="5601" y="130"/>
                  <a:pt x="5498" y="147"/>
                  <a:pt x="5395" y="120"/>
                </a:cubicBezTo>
                <a:cubicBezTo>
                  <a:pt x="5404" y="100"/>
                  <a:pt x="5447" y="92"/>
                  <a:pt x="5509" y="92"/>
                </a:cubicBezTo>
                <a:cubicBezTo>
                  <a:pt x="5554" y="92"/>
                  <a:pt x="5608" y="96"/>
                  <a:pt x="5669" y="103"/>
                </a:cubicBezTo>
                <a:cubicBezTo>
                  <a:pt x="5797" y="118"/>
                  <a:pt x="5937" y="140"/>
                  <a:pt x="6050" y="140"/>
                </a:cubicBezTo>
                <a:cubicBezTo>
                  <a:pt x="6066" y="140"/>
                  <a:pt x="6082" y="139"/>
                  <a:pt x="6098" y="138"/>
                </a:cubicBezTo>
                <a:cubicBezTo>
                  <a:pt x="5995" y="87"/>
                  <a:pt x="5652" y="120"/>
                  <a:pt x="5780" y="60"/>
                </a:cubicBezTo>
                <a:lnTo>
                  <a:pt x="5780" y="60"/>
                </a:lnTo>
                <a:cubicBezTo>
                  <a:pt x="5740" y="78"/>
                  <a:pt x="5696" y="84"/>
                  <a:pt x="5649" y="84"/>
                </a:cubicBezTo>
                <a:cubicBezTo>
                  <a:pt x="5540" y="84"/>
                  <a:pt x="5414" y="50"/>
                  <a:pt x="5272" y="50"/>
                </a:cubicBezTo>
                <a:cubicBezTo>
                  <a:pt x="5207" y="50"/>
                  <a:pt x="5139" y="57"/>
                  <a:pt x="5067" y="79"/>
                </a:cubicBezTo>
                <a:lnTo>
                  <a:pt x="5094" y="27"/>
                </a:lnTo>
                <a:lnTo>
                  <a:pt x="5094" y="27"/>
                </a:lnTo>
                <a:cubicBezTo>
                  <a:pt x="5042" y="35"/>
                  <a:pt x="4947" y="60"/>
                  <a:pt x="4861" y="60"/>
                </a:cubicBezTo>
                <a:cubicBezTo>
                  <a:pt x="4912" y="44"/>
                  <a:pt x="4964" y="17"/>
                  <a:pt x="5015" y="0"/>
                </a:cubicBezTo>
                <a:close/>
              </a:path>
            </a:pathLst>
          </a:custGeom>
          <a:solidFill>
            <a:srgbClr val="FDE3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13"/>
          <p:cNvSpPr txBox="1">
            <a:spLocks noGrp="1"/>
          </p:cNvSpPr>
          <p:nvPr>
            <p:ph type="title"/>
          </p:nvPr>
        </p:nvSpPr>
        <p:spPr>
          <a:xfrm>
            <a:off x="720025" y="3762125"/>
            <a:ext cx="378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4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7" name="Google Shape;777;p13"/>
          <p:cNvSpPr txBox="1">
            <a:spLocks noGrp="1"/>
          </p:cNvSpPr>
          <p:nvPr>
            <p:ph type="subTitle" idx="1"/>
          </p:nvPr>
        </p:nvSpPr>
        <p:spPr>
          <a:xfrm>
            <a:off x="720025" y="1313500"/>
            <a:ext cx="4588800" cy="247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chemeClr val="accent4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778" name="Google Shape;778;p13"/>
          <p:cNvSpPr/>
          <p:nvPr/>
        </p:nvSpPr>
        <p:spPr>
          <a:xfrm flipH="1">
            <a:off x="7481621" y="3406096"/>
            <a:ext cx="2058803" cy="2110874"/>
          </a:xfrm>
          <a:custGeom>
            <a:avLst/>
            <a:gdLst/>
            <a:ahLst/>
            <a:cxnLst/>
            <a:rect l="l" t="t" r="r" b="b"/>
            <a:pathLst>
              <a:path w="15907" h="16309" extrusionOk="0">
                <a:moveTo>
                  <a:pt x="7393" y="1"/>
                </a:moveTo>
                <a:cubicBezTo>
                  <a:pt x="5918" y="1"/>
                  <a:pt x="4535" y="462"/>
                  <a:pt x="3608" y="1618"/>
                </a:cubicBezTo>
                <a:cubicBezTo>
                  <a:pt x="2621" y="2855"/>
                  <a:pt x="1889" y="4488"/>
                  <a:pt x="1202" y="5906"/>
                </a:cubicBezTo>
                <a:cubicBezTo>
                  <a:pt x="163" y="8027"/>
                  <a:pt x="0" y="9959"/>
                  <a:pt x="1314" y="12039"/>
                </a:cubicBezTo>
                <a:cubicBezTo>
                  <a:pt x="2363" y="13688"/>
                  <a:pt x="3857" y="15500"/>
                  <a:pt x="5781" y="16118"/>
                </a:cubicBezTo>
                <a:cubicBezTo>
                  <a:pt x="6170" y="16242"/>
                  <a:pt x="6584" y="16309"/>
                  <a:pt x="6995" y="16309"/>
                </a:cubicBezTo>
                <a:cubicBezTo>
                  <a:pt x="7690" y="16309"/>
                  <a:pt x="8376" y="16119"/>
                  <a:pt x="8916" y="15698"/>
                </a:cubicBezTo>
                <a:cubicBezTo>
                  <a:pt x="9629" y="15139"/>
                  <a:pt x="10015" y="14271"/>
                  <a:pt x="10444" y="13482"/>
                </a:cubicBezTo>
                <a:cubicBezTo>
                  <a:pt x="11897" y="10759"/>
                  <a:pt x="15907" y="6790"/>
                  <a:pt x="14276" y="3422"/>
                </a:cubicBezTo>
                <a:cubicBezTo>
                  <a:pt x="14086" y="3045"/>
                  <a:pt x="13829" y="2684"/>
                  <a:pt x="13468" y="2350"/>
                </a:cubicBezTo>
                <a:cubicBezTo>
                  <a:pt x="12063" y="1053"/>
                  <a:pt x="9622" y="1"/>
                  <a:pt x="7393" y="1"/>
                </a:cubicBezTo>
                <a:close/>
              </a:path>
            </a:pathLst>
          </a:custGeom>
          <a:solidFill>
            <a:srgbClr val="FDE3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13"/>
          <p:cNvSpPr/>
          <p:nvPr/>
        </p:nvSpPr>
        <p:spPr>
          <a:xfrm flipH="1">
            <a:off x="6066181" y="4357405"/>
            <a:ext cx="2251391" cy="1498282"/>
          </a:xfrm>
          <a:custGeom>
            <a:avLst/>
            <a:gdLst/>
            <a:ahLst/>
            <a:cxnLst/>
            <a:rect l="l" t="t" r="r" b="b"/>
            <a:pathLst>
              <a:path w="17395" h="11576" extrusionOk="0">
                <a:moveTo>
                  <a:pt x="5361" y="0"/>
                </a:moveTo>
                <a:cubicBezTo>
                  <a:pt x="4665" y="0"/>
                  <a:pt x="3986" y="115"/>
                  <a:pt x="3393" y="411"/>
                </a:cubicBezTo>
                <a:cubicBezTo>
                  <a:pt x="2903" y="659"/>
                  <a:pt x="2466" y="995"/>
                  <a:pt x="1985" y="1372"/>
                </a:cubicBezTo>
                <a:cubicBezTo>
                  <a:pt x="919" y="2196"/>
                  <a:pt x="0" y="3194"/>
                  <a:pt x="0" y="4619"/>
                </a:cubicBezTo>
                <a:cubicBezTo>
                  <a:pt x="95" y="6577"/>
                  <a:pt x="1779" y="7616"/>
                  <a:pt x="3171" y="8725"/>
                </a:cubicBezTo>
                <a:cubicBezTo>
                  <a:pt x="5328" y="10432"/>
                  <a:pt x="8280" y="11575"/>
                  <a:pt x="11152" y="11575"/>
                </a:cubicBezTo>
                <a:cubicBezTo>
                  <a:pt x="12222" y="11575"/>
                  <a:pt x="13281" y="11416"/>
                  <a:pt x="14284" y="11069"/>
                </a:cubicBezTo>
                <a:cubicBezTo>
                  <a:pt x="16131" y="10426"/>
                  <a:pt x="17394" y="8570"/>
                  <a:pt x="17126" y="6561"/>
                </a:cubicBezTo>
                <a:cubicBezTo>
                  <a:pt x="16879" y="4705"/>
                  <a:pt x="14001" y="3374"/>
                  <a:pt x="12567" y="2506"/>
                </a:cubicBezTo>
                <a:cubicBezTo>
                  <a:pt x="11192" y="1665"/>
                  <a:pt x="9689" y="935"/>
                  <a:pt x="8151" y="471"/>
                </a:cubicBezTo>
                <a:cubicBezTo>
                  <a:pt x="7310" y="217"/>
                  <a:pt x="6320" y="0"/>
                  <a:pt x="5361" y="0"/>
                </a:cubicBezTo>
                <a:close/>
              </a:path>
            </a:pathLst>
          </a:custGeom>
          <a:solidFill>
            <a:srgbClr val="F49F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13"/>
          <p:cNvSpPr/>
          <p:nvPr/>
        </p:nvSpPr>
        <p:spPr>
          <a:xfrm flipH="1">
            <a:off x="6065145" y="4040302"/>
            <a:ext cx="2243626" cy="1506565"/>
          </a:xfrm>
          <a:custGeom>
            <a:avLst/>
            <a:gdLst/>
            <a:ahLst/>
            <a:cxnLst/>
            <a:rect l="l" t="t" r="r" b="b"/>
            <a:pathLst>
              <a:path w="17335" h="11640" extrusionOk="0">
                <a:moveTo>
                  <a:pt x="5412" y="44"/>
                </a:moveTo>
                <a:cubicBezTo>
                  <a:pt x="5669" y="44"/>
                  <a:pt x="5927" y="62"/>
                  <a:pt x="6184" y="95"/>
                </a:cubicBezTo>
                <a:cubicBezTo>
                  <a:pt x="7104" y="214"/>
                  <a:pt x="8007" y="464"/>
                  <a:pt x="8875" y="781"/>
                </a:cubicBezTo>
                <a:cubicBezTo>
                  <a:pt x="9740" y="1109"/>
                  <a:pt x="10583" y="1495"/>
                  <a:pt x="11390" y="1942"/>
                </a:cubicBezTo>
                <a:cubicBezTo>
                  <a:pt x="11802" y="2165"/>
                  <a:pt x="12198" y="2397"/>
                  <a:pt x="12602" y="2637"/>
                </a:cubicBezTo>
                <a:cubicBezTo>
                  <a:pt x="12997" y="2878"/>
                  <a:pt x="13410" y="3100"/>
                  <a:pt x="13803" y="3342"/>
                </a:cubicBezTo>
                <a:cubicBezTo>
                  <a:pt x="14603" y="3805"/>
                  <a:pt x="15393" y="4294"/>
                  <a:pt x="16071" y="4912"/>
                </a:cubicBezTo>
                <a:cubicBezTo>
                  <a:pt x="16399" y="5222"/>
                  <a:pt x="16698" y="5574"/>
                  <a:pt x="16896" y="5978"/>
                </a:cubicBezTo>
                <a:cubicBezTo>
                  <a:pt x="16990" y="6176"/>
                  <a:pt x="17058" y="6390"/>
                  <a:pt x="17085" y="6605"/>
                </a:cubicBezTo>
                <a:lnTo>
                  <a:pt x="17120" y="6941"/>
                </a:lnTo>
                <a:lnTo>
                  <a:pt x="17120" y="7283"/>
                </a:lnTo>
                <a:cubicBezTo>
                  <a:pt x="17085" y="8194"/>
                  <a:pt x="16733" y="9079"/>
                  <a:pt x="16141" y="9767"/>
                </a:cubicBezTo>
                <a:cubicBezTo>
                  <a:pt x="15840" y="10118"/>
                  <a:pt x="15488" y="10418"/>
                  <a:pt x="15100" y="10651"/>
                </a:cubicBezTo>
                <a:cubicBezTo>
                  <a:pt x="14715" y="10891"/>
                  <a:pt x="14276" y="11055"/>
                  <a:pt x="13838" y="11183"/>
                </a:cubicBezTo>
                <a:cubicBezTo>
                  <a:pt x="12979" y="11431"/>
                  <a:pt x="12087" y="11561"/>
                  <a:pt x="11200" y="11561"/>
                </a:cubicBezTo>
                <a:cubicBezTo>
                  <a:pt x="11167" y="11561"/>
                  <a:pt x="11133" y="11561"/>
                  <a:pt x="11099" y="11561"/>
                </a:cubicBezTo>
                <a:cubicBezTo>
                  <a:pt x="10171" y="11552"/>
                  <a:pt x="9244" y="11424"/>
                  <a:pt x="8341" y="11192"/>
                </a:cubicBezTo>
                <a:cubicBezTo>
                  <a:pt x="7895" y="11080"/>
                  <a:pt x="7448" y="10942"/>
                  <a:pt x="7019" y="10779"/>
                </a:cubicBezTo>
                <a:cubicBezTo>
                  <a:pt x="6580" y="10625"/>
                  <a:pt x="6160" y="10437"/>
                  <a:pt x="5739" y="10231"/>
                </a:cubicBezTo>
                <a:cubicBezTo>
                  <a:pt x="4915" y="9819"/>
                  <a:pt x="4123" y="9328"/>
                  <a:pt x="3401" y="8753"/>
                </a:cubicBezTo>
                <a:cubicBezTo>
                  <a:pt x="2672" y="8169"/>
                  <a:pt x="1907" y="7636"/>
                  <a:pt x="1272" y="6974"/>
                </a:cubicBezTo>
                <a:cubicBezTo>
                  <a:pt x="955" y="6648"/>
                  <a:pt x="670" y="6287"/>
                  <a:pt x="474" y="5875"/>
                </a:cubicBezTo>
                <a:cubicBezTo>
                  <a:pt x="276" y="5471"/>
                  <a:pt x="155" y="5015"/>
                  <a:pt x="146" y="4570"/>
                </a:cubicBezTo>
                <a:lnTo>
                  <a:pt x="146" y="4397"/>
                </a:lnTo>
                <a:cubicBezTo>
                  <a:pt x="155" y="4337"/>
                  <a:pt x="165" y="4286"/>
                  <a:pt x="165" y="4226"/>
                </a:cubicBezTo>
                <a:lnTo>
                  <a:pt x="173" y="4139"/>
                </a:lnTo>
                <a:cubicBezTo>
                  <a:pt x="181" y="4115"/>
                  <a:pt x="190" y="4088"/>
                  <a:pt x="190" y="4063"/>
                </a:cubicBezTo>
                <a:lnTo>
                  <a:pt x="225" y="3892"/>
                </a:lnTo>
                <a:cubicBezTo>
                  <a:pt x="276" y="3667"/>
                  <a:pt x="353" y="3453"/>
                  <a:pt x="456" y="3247"/>
                </a:cubicBezTo>
                <a:cubicBezTo>
                  <a:pt x="654" y="2834"/>
                  <a:pt x="938" y="2465"/>
                  <a:pt x="1255" y="2129"/>
                </a:cubicBezTo>
                <a:cubicBezTo>
                  <a:pt x="1581" y="1796"/>
                  <a:pt x="1942" y="1503"/>
                  <a:pt x="2311" y="1220"/>
                </a:cubicBezTo>
                <a:cubicBezTo>
                  <a:pt x="2672" y="936"/>
                  <a:pt x="3051" y="653"/>
                  <a:pt x="3463" y="447"/>
                </a:cubicBezTo>
                <a:cubicBezTo>
                  <a:pt x="3884" y="241"/>
                  <a:pt x="4339" y="120"/>
                  <a:pt x="4793" y="78"/>
                </a:cubicBezTo>
                <a:cubicBezTo>
                  <a:pt x="4999" y="55"/>
                  <a:pt x="5205" y="44"/>
                  <a:pt x="5412" y="44"/>
                </a:cubicBezTo>
                <a:close/>
                <a:moveTo>
                  <a:pt x="5494" y="1"/>
                </a:moveTo>
                <a:cubicBezTo>
                  <a:pt x="5259" y="1"/>
                  <a:pt x="5025" y="13"/>
                  <a:pt x="4793" y="43"/>
                </a:cubicBezTo>
                <a:cubicBezTo>
                  <a:pt x="4329" y="95"/>
                  <a:pt x="3876" y="214"/>
                  <a:pt x="3453" y="421"/>
                </a:cubicBezTo>
                <a:cubicBezTo>
                  <a:pt x="3041" y="635"/>
                  <a:pt x="2663" y="911"/>
                  <a:pt x="2286" y="1194"/>
                </a:cubicBezTo>
                <a:cubicBezTo>
                  <a:pt x="1917" y="1470"/>
                  <a:pt x="1546" y="1760"/>
                  <a:pt x="1220" y="2088"/>
                </a:cubicBezTo>
                <a:cubicBezTo>
                  <a:pt x="886" y="2414"/>
                  <a:pt x="586" y="2783"/>
                  <a:pt x="361" y="3203"/>
                </a:cubicBezTo>
                <a:cubicBezTo>
                  <a:pt x="258" y="3410"/>
                  <a:pt x="173" y="3634"/>
                  <a:pt x="103" y="3865"/>
                </a:cubicBezTo>
                <a:lnTo>
                  <a:pt x="70" y="4036"/>
                </a:lnTo>
                <a:cubicBezTo>
                  <a:pt x="62" y="4063"/>
                  <a:pt x="52" y="4098"/>
                  <a:pt x="52" y="4123"/>
                </a:cubicBezTo>
                <a:lnTo>
                  <a:pt x="35" y="4209"/>
                </a:lnTo>
                <a:cubicBezTo>
                  <a:pt x="27" y="4269"/>
                  <a:pt x="19" y="4329"/>
                  <a:pt x="19" y="4389"/>
                </a:cubicBezTo>
                <a:lnTo>
                  <a:pt x="0" y="4570"/>
                </a:lnTo>
                <a:cubicBezTo>
                  <a:pt x="0" y="5042"/>
                  <a:pt x="113" y="5523"/>
                  <a:pt x="309" y="5953"/>
                </a:cubicBezTo>
                <a:cubicBezTo>
                  <a:pt x="361" y="6065"/>
                  <a:pt x="423" y="6168"/>
                  <a:pt x="474" y="6271"/>
                </a:cubicBezTo>
                <a:cubicBezTo>
                  <a:pt x="542" y="6374"/>
                  <a:pt x="602" y="6469"/>
                  <a:pt x="670" y="6572"/>
                </a:cubicBezTo>
                <a:cubicBezTo>
                  <a:pt x="740" y="6665"/>
                  <a:pt x="816" y="6759"/>
                  <a:pt x="886" y="6846"/>
                </a:cubicBezTo>
                <a:cubicBezTo>
                  <a:pt x="971" y="6941"/>
                  <a:pt x="1041" y="7025"/>
                  <a:pt x="1126" y="7112"/>
                </a:cubicBezTo>
                <a:cubicBezTo>
                  <a:pt x="1453" y="7456"/>
                  <a:pt x="1814" y="7757"/>
                  <a:pt x="2175" y="8048"/>
                </a:cubicBezTo>
                <a:cubicBezTo>
                  <a:pt x="2544" y="8341"/>
                  <a:pt x="2913" y="8615"/>
                  <a:pt x="3282" y="8899"/>
                </a:cubicBezTo>
                <a:cubicBezTo>
                  <a:pt x="4030" y="9466"/>
                  <a:pt x="4836" y="9946"/>
                  <a:pt x="5688" y="10342"/>
                </a:cubicBezTo>
                <a:cubicBezTo>
                  <a:pt x="6108" y="10540"/>
                  <a:pt x="6545" y="10719"/>
                  <a:pt x="6984" y="10874"/>
                </a:cubicBezTo>
                <a:cubicBezTo>
                  <a:pt x="7421" y="11029"/>
                  <a:pt x="7869" y="11159"/>
                  <a:pt x="8324" y="11270"/>
                </a:cubicBezTo>
                <a:cubicBezTo>
                  <a:pt x="8780" y="11381"/>
                  <a:pt x="9235" y="11468"/>
                  <a:pt x="9699" y="11528"/>
                </a:cubicBezTo>
                <a:cubicBezTo>
                  <a:pt x="10163" y="11596"/>
                  <a:pt x="10627" y="11631"/>
                  <a:pt x="11091" y="11639"/>
                </a:cubicBezTo>
                <a:cubicBezTo>
                  <a:pt x="11128" y="11639"/>
                  <a:pt x="11165" y="11639"/>
                  <a:pt x="11202" y="11639"/>
                </a:cubicBezTo>
                <a:cubicBezTo>
                  <a:pt x="12101" y="11639"/>
                  <a:pt x="12998" y="11542"/>
                  <a:pt x="13874" y="11303"/>
                </a:cubicBezTo>
                <a:cubicBezTo>
                  <a:pt x="14319" y="11183"/>
                  <a:pt x="14766" y="11029"/>
                  <a:pt x="15178" y="10787"/>
                </a:cubicBezTo>
                <a:cubicBezTo>
                  <a:pt x="15591" y="10548"/>
                  <a:pt x="15960" y="10247"/>
                  <a:pt x="16269" y="9887"/>
                </a:cubicBezTo>
                <a:cubicBezTo>
                  <a:pt x="16586" y="9526"/>
                  <a:pt x="16836" y="9122"/>
                  <a:pt x="17025" y="8685"/>
                </a:cubicBezTo>
                <a:cubicBezTo>
                  <a:pt x="17205" y="8246"/>
                  <a:pt x="17308" y="7774"/>
                  <a:pt x="17335" y="7293"/>
                </a:cubicBezTo>
                <a:lnTo>
                  <a:pt x="17335" y="6933"/>
                </a:lnTo>
                <a:lnTo>
                  <a:pt x="17300" y="6580"/>
                </a:lnTo>
                <a:cubicBezTo>
                  <a:pt x="17275" y="6339"/>
                  <a:pt x="17197" y="6098"/>
                  <a:pt x="17093" y="5875"/>
                </a:cubicBezTo>
                <a:cubicBezTo>
                  <a:pt x="16887" y="5438"/>
                  <a:pt x="16570" y="5067"/>
                  <a:pt x="16226" y="4741"/>
                </a:cubicBezTo>
                <a:cubicBezTo>
                  <a:pt x="15883" y="4416"/>
                  <a:pt x="15504" y="4131"/>
                  <a:pt x="15119" y="3865"/>
                </a:cubicBezTo>
                <a:cubicBezTo>
                  <a:pt x="14731" y="3608"/>
                  <a:pt x="14327" y="3366"/>
                  <a:pt x="13925" y="3127"/>
                </a:cubicBezTo>
                <a:cubicBezTo>
                  <a:pt x="13521" y="2894"/>
                  <a:pt x="13109" y="2672"/>
                  <a:pt x="12713" y="2439"/>
                </a:cubicBezTo>
                <a:cubicBezTo>
                  <a:pt x="12317" y="2200"/>
                  <a:pt x="11905" y="1967"/>
                  <a:pt x="11493" y="1752"/>
                </a:cubicBezTo>
                <a:cubicBezTo>
                  <a:pt x="10660" y="1323"/>
                  <a:pt x="9810" y="944"/>
                  <a:pt x="8916" y="645"/>
                </a:cubicBezTo>
                <a:cubicBezTo>
                  <a:pt x="8479" y="499"/>
                  <a:pt x="8031" y="369"/>
                  <a:pt x="7576" y="266"/>
                </a:cubicBezTo>
                <a:cubicBezTo>
                  <a:pt x="7122" y="155"/>
                  <a:pt x="6659" y="78"/>
                  <a:pt x="6195" y="35"/>
                </a:cubicBezTo>
                <a:cubicBezTo>
                  <a:pt x="5963" y="13"/>
                  <a:pt x="5728" y="1"/>
                  <a:pt x="5494" y="1"/>
                </a:cubicBezTo>
                <a:close/>
              </a:path>
            </a:pathLst>
          </a:custGeom>
          <a:solidFill>
            <a:srgbClr val="4343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1" name="Google Shape;781;p13"/>
          <p:cNvGrpSpPr/>
          <p:nvPr/>
        </p:nvGrpSpPr>
        <p:grpSpPr>
          <a:xfrm flipH="1">
            <a:off x="7492878" y="475656"/>
            <a:ext cx="1217007" cy="1100284"/>
            <a:chOff x="378650" y="3606350"/>
            <a:chExt cx="235075" cy="212525"/>
          </a:xfrm>
        </p:grpSpPr>
        <p:sp>
          <p:nvSpPr>
            <p:cNvPr id="782" name="Google Shape;782;p13"/>
            <p:cNvSpPr/>
            <p:nvPr/>
          </p:nvSpPr>
          <p:spPr>
            <a:xfrm>
              <a:off x="378650" y="3693225"/>
              <a:ext cx="29975" cy="31825"/>
            </a:xfrm>
            <a:custGeom>
              <a:avLst/>
              <a:gdLst/>
              <a:ahLst/>
              <a:cxnLst/>
              <a:rect l="l" t="t" r="r" b="b"/>
              <a:pathLst>
                <a:path w="1199" h="1273" extrusionOk="0">
                  <a:moveTo>
                    <a:pt x="800" y="0"/>
                  </a:moveTo>
                  <a:cubicBezTo>
                    <a:pt x="748" y="0"/>
                    <a:pt x="696" y="15"/>
                    <a:pt x="650" y="49"/>
                  </a:cubicBezTo>
                  <a:cubicBezTo>
                    <a:pt x="504" y="160"/>
                    <a:pt x="435" y="331"/>
                    <a:pt x="332" y="469"/>
                  </a:cubicBezTo>
                  <a:cubicBezTo>
                    <a:pt x="219" y="640"/>
                    <a:pt x="116" y="857"/>
                    <a:pt x="48" y="1053"/>
                  </a:cubicBezTo>
                  <a:cubicBezTo>
                    <a:pt x="0" y="1180"/>
                    <a:pt x="125" y="1272"/>
                    <a:pt x="242" y="1272"/>
                  </a:cubicBezTo>
                  <a:cubicBezTo>
                    <a:pt x="292" y="1272"/>
                    <a:pt x="340" y="1256"/>
                    <a:pt x="374" y="1217"/>
                  </a:cubicBezTo>
                  <a:cubicBezTo>
                    <a:pt x="435" y="1139"/>
                    <a:pt x="512" y="1079"/>
                    <a:pt x="580" y="1001"/>
                  </a:cubicBezTo>
                  <a:cubicBezTo>
                    <a:pt x="642" y="925"/>
                    <a:pt x="683" y="838"/>
                    <a:pt x="753" y="770"/>
                  </a:cubicBezTo>
                  <a:cubicBezTo>
                    <a:pt x="813" y="710"/>
                    <a:pt x="837" y="640"/>
                    <a:pt x="881" y="572"/>
                  </a:cubicBezTo>
                  <a:cubicBezTo>
                    <a:pt x="924" y="512"/>
                    <a:pt x="976" y="461"/>
                    <a:pt x="1035" y="401"/>
                  </a:cubicBezTo>
                  <a:cubicBezTo>
                    <a:pt x="1199" y="216"/>
                    <a:pt x="1000" y="0"/>
                    <a:pt x="800" y="0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>
              <a:off x="405525" y="3668900"/>
              <a:ext cx="24275" cy="28175"/>
            </a:xfrm>
            <a:custGeom>
              <a:avLst/>
              <a:gdLst/>
              <a:ahLst/>
              <a:cxnLst/>
              <a:rect l="l" t="t" r="r" b="b"/>
              <a:pathLst>
                <a:path w="971" h="1127" extrusionOk="0">
                  <a:moveTo>
                    <a:pt x="351" y="0"/>
                  </a:moveTo>
                  <a:cubicBezTo>
                    <a:pt x="174" y="0"/>
                    <a:pt x="0" y="195"/>
                    <a:pt x="115" y="395"/>
                  </a:cubicBezTo>
                  <a:cubicBezTo>
                    <a:pt x="134" y="428"/>
                    <a:pt x="158" y="463"/>
                    <a:pt x="158" y="471"/>
                  </a:cubicBezTo>
                  <a:cubicBezTo>
                    <a:pt x="185" y="514"/>
                    <a:pt x="202" y="550"/>
                    <a:pt x="218" y="583"/>
                  </a:cubicBezTo>
                  <a:cubicBezTo>
                    <a:pt x="225" y="592"/>
                    <a:pt x="260" y="659"/>
                    <a:pt x="262" y="663"/>
                  </a:cubicBezTo>
                  <a:lnTo>
                    <a:pt x="262" y="663"/>
                  </a:lnTo>
                  <a:cubicBezTo>
                    <a:pt x="270" y="679"/>
                    <a:pt x="270" y="696"/>
                    <a:pt x="278" y="704"/>
                  </a:cubicBezTo>
                  <a:cubicBezTo>
                    <a:pt x="340" y="859"/>
                    <a:pt x="391" y="1013"/>
                    <a:pt x="546" y="1098"/>
                  </a:cubicBezTo>
                  <a:cubicBezTo>
                    <a:pt x="585" y="1118"/>
                    <a:pt x="624" y="1127"/>
                    <a:pt x="662" y="1127"/>
                  </a:cubicBezTo>
                  <a:cubicBezTo>
                    <a:pt x="835" y="1127"/>
                    <a:pt x="971" y="932"/>
                    <a:pt x="915" y="756"/>
                  </a:cubicBezTo>
                  <a:cubicBezTo>
                    <a:pt x="888" y="661"/>
                    <a:pt x="836" y="593"/>
                    <a:pt x="777" y="514"/>
                  </a:cubicBezTo>
                  <a:cubicBezTo>
                    <a:pt x="777" y="506"/>
                    <a:pt x="768" y="498"/>
                    <a:pt x="768" y="490"/>
                  </a:cubicBezTo>
                  <a:cubicBezTo>
                    <a:pt x="709" y="360"/>
                    <a:pt x="630" y="232"/>
                    <a:pt x="554" y="119"/>
                  </a:cubicBezTo>
                  <a:cubicBezTo>
                    <a:pt x="500" y="35"/>
                    <a:pt x="425" y="0"/>
                    <a:pt x="351" y="0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407625" y="3677400"/>
              <a:ext cx="775" cy="1600"/>
            </a:xfrm>
            <a:custGeom>
              <a:avLst/>
              <a:gdLst/>
              <a:ahLst/>
              <a:cxnLst/>
              <a:rect l="l" t="t" r="r" b="b"/>
              <a:pathLst>
                <a:path w="31" h="64" extrusionOk="0">
                  <a:moveTo>
                    <a:pt x="2" y="0"/>
                  </a:moveTo>
                  <a:cubicBezTo>
                    <a:pt x="1" y="0"/>
                    <a:pt x="8" y="17"/>
                    <a:pt x="31" y="63"/>
                  </a:cubicBezTo>
                  <a:lnTo>
                    <a:pt x="31" y="55"/>
                  </a:lnTo>
                  <a:cubicBezTo>
                    <a:pt x="17" y="26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415700" y="3706875"/>
              <a:ext cx="27300" cy="18800"/>
            </a:xfrm>
            <a:custGeom>
              <a:avLst/>
              <a:gdLst/>
              <a:ahLst/>
              <a:cxnLst/>
              <a:rect l="l" t="t" r="r" b="b"/>
              <a:pathLst>
                <a:path w="1092" h="752" extrusionOk="0">
                  <a:moveTo>
                    <a:pt x="264" y="0"/>
                  </a:moveTo>
                  <a:cubicBezTo>
                    <a:pt x="173" y="0"/>
                    <a:pt x="85" y="60"/>
                    <a:pt x="52" y="146"/>
                  </a:cubicBezTo>
                  <a:cubicBezTo>
                    <a:pt x="1" y="267"/>
                    <a:pt x="69" y="387"/>
                    <a:pt x="172" y="438"/>
                  </a:cubicBezTo>
                  <a:cubicBezTo>
                    <a:pt x="370" y="533"/>
                    <a:pt x="559" y="636"/>
                    <a:pt x="747" y="731"/>
                  </a:cubicBezTo>
                  <a:cubicBezTo>
                    <a:pt x="771" y="745"/>
                    <a:pt x="798" y="752"/>
                    <a:pt x="826" y="752"/>
                  </a:cubicBezTo>
                  <a:cubicBezTo>
                    <a:pt x="914" y="752"/>
                    <a:pt x="1007" y="686"/>
                    <a:pt x="1040" y="601"/>
                  </a:cubicBezTo>
                  <a:cubicBezTo>
                    <a:pt x="1091" y="482"/>
                    <a:pt x="1023" y="370"/>
                    <a:pt x="912" y="311"/>
                  </a:cubicBezTo>
                  <a:cubicBezTo>
                    <a:pt x="722" y="216"/>
                    <a:pt x="533" y="113"/>
                    <a:pt x="345" y="18"/>
                  </a:cubicBezTo>
                  <a:cubicBezTo>
                    <a:pt x="319" y="6"/>
                    <a:pt x="291" y="0"/>
                    <a:pt x="264" y="0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>
              <a:off x="430825" y="3665275"/>
              <a:ext cx="34750" cy="31175"/>
            </a:xfrm>
            <a:custGeom>
              <a:avLst/>
              <a:gdLst/>
              <a:ahLst/>
              <a:cxnLst/>
              <a:rect l="l" t="t" r="r" b="b"/>
              <a:pathLst>
                <a:path w="1390" h="1247" extrusionOk="0">
                  <a:moveTo>
                    <a:pt x="232" y="1"/>
                  </a:moveTo>
                  <a:cubicBezTo>
                    <a:pt x="121" y="1"/>
                    <a:pt x="0" y="115"/>
                    <a:pt x="22" y="231"/>
                  </a:cubicBezTo>
                  <a:cubicBezTo>
                    <a:pt x="49" y="385"/>
                    <a:pt x="125" y="445"/>
                    <a:pt x="220" y="521"/>
                  </a:cubicBezTo>
                  <a:cubicBezTo>
                    <a:pt x="229" y="659"/>
                    <a:pt x="315" y="771"/>
                    <a:pt x="410" y="874"/>
                  </a:cubicBezTo>
                  <a:cubicBezTo>
                    <a:pt x="546" y="1012"/>
                    <a:pt x="692" y="1167"/>
                    <a:pt x="882" y="1235"/>
                  </a:cubicBezTo>
                  <a:cubicBezTo>
                    <a:pt x="908" y="1243"/>
                    <a:pt x="934" y="1246"/>
                    <a:pt x="959" y="1246"/>
                  </a:cubicBezTo>
                  <a:cubicBezTo>
                    <a:pt x="1096" y="1246"/>
                    <a:pt x="1205" y="1133"/>
                    <a:pt x="1191" y="996"/>
                  </a:cubicBezTo>
                  <a:cubicBezTo>
                    <a:pt x="1389" y="952"/>
                    <a:pt x="1354" y="659"/>
                    <a:pt x="1183" y="616"/>
                  </a:cubicBezTo>
                  <a:cubicBezTo>
                    <a:pt x="1199" y="616"/>
                    <a:pt x="1191" y="608"/>
                    <a:pt x="1140" y="565"/>
                  </a:cubicBezTo>
                  <a:cubicBezTo>
                    <a:pt x="1105" y="540"/>
                    <a:pt x="1070" y="513"/>
                    <a:pt x="1045" y="488"/>
                  </a:cubicBezTo>
                  <a:cubicBezTo>
                    <a:pt x="967" y="410"/>
                    <a:pt x="890" y="350"/>
                    <a:pt x="812" y="290"/>
                  </a:cubicBezTo>
                  <a:cubicBezTo>
                    <a:pt x="641" y="161"/>
                    <a:pt x="470" y="58"/>
                    <a:pt x="272" y="6"/>
                  </a:cubicBezTo>
                  <a:cubicBezTo>
                    <a:pt x="259" y="2"/>
                    <a:pt x="245" y="1"/>
                    <a:pt x="232" y="1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>
              <a:off x="418850" y="3629050"/>
              <a:ext cx="32950" cy="23575"/>
            </a:xfrm>
            <a:custGeom>
              <a:avLst/>
              <a:gdLst/>
              <a:ahLst/>
              <a:cxnLst/>
              <a:rect l="l" t="t" r="r" b="b"/>
              <a:pathLst>
                <a:path w="1318" h="943" extrusionOk="0">
                  <a:moveTo>
                    <a:pt x="266" y="0"/>
                  </a:moveTo>
                  <a:cubicBezTo>
                    <a:pt x="135" y="0"/>
                    <a:pt x="1" y="140"/>
                    <a:pt x="89" y="270"/>
                  </a:cubicBezTo>
                  <a:cubicBezTo>
                    <a:pt x="303" y="571"/>
                    <a:pt x="604" y="744"/>
                    <a:pt x="922" y="915"/>
                  </a:cubicBezTo>
                  <a:cubicBezTo>
                    <a:pt x="957" y="934"/>
                    <a:pt x="990" y="943"/>
                    <a:pt x="1021" y="943"/>
                  </a:cubicBezTo>
                  <a:cubicBezTo>
                    <a:pt x="1129" y="943"/>
                    <a:pt x="1208" y="841"/>
                    <a:pt x="1215" y="734"/>
                  </a:cubicBezTo>
                  <a:cubicBezTo>
                    <a:pt x="1291" y="701"/>
                    <a:pt x="1318" y="597"/>
                    <a:pt x="1291" y="527"/>
                  </a:cubicBezTo>
                  <a:cubicBezTo>
                    <a:pt x="1239" y="373"/>
                    <a:pt x="1120" y="313"/>
                    <a:pt x="982" y="253"/>
                  </a:cubicBezTo>
                  <a:cubicBezTo>
                    <a:pt x="837" y="177"/>
                    <a:pt x="691" y="107"/>
                    <a:pt x="545" y="39"/>
                  </a:cubicBezTo>
                  <a:cubicBezTo>
                    <a:pt x="511" y="17"/>
                    <a:pt x="478" y="8"/>
                    <a:pt x="448" y="8"/>
                  </a:cubicBezTo>
                  <a:cubicBezTo>
                    <a:pt x="417" y="8"/>
                    <a:pt x="389" y="17"/>
                    <a:pt x="363" y="31"/>
                  </a:cubicBezTo>
                  <a:cubicBezTo>
                    <a:pt x="334" y="9"/>
                    <a:pt x="300" y="0"/>
                    <a:pt x="266" y="0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444300" y="3606350"/>
              <a:ext cx="29850" cy="24125"/>
            </a:xfrm>
            <a:custGeom>
              <a:avLst/>
              <a:gdLst/>
              <a:ahLst/>
              <a:cxnLst/>
              <a:rect l="l" t="t" r="r" b="b"/>
              <a:pathLst>
                <a:path w="1194" h="965" extrusionOk="0">
                  <a:moveTo>
                    <a:pt x="302" y="1"/>
                  </a:moveTo>
                  <a:cubicBezTo>
                    <a:pt x="147" y="1"/>
                    <a:pt x="1" y="156"/>
                    <a:pt x="118" y="312"/>
                  </a:cubicBezTo>
                  <a:cubicBezTo>
                    <a:pt x="170" y="380"/>
                    <a:pt x="232" y="440"/>
                    <a:pt x="283" y="499"/>
                  </a:cubicBezTo>
                  <a:cubicBezTo>
                    <a:pt x="291" y="508"/>
                    <a:pt x="291" y="518"/>
                    <a:pt x="300" y="526"/>
                  </a:cubicBezTo>
                  <a:cubicBezTo>
                    <a:pt x="324" y="578"/>
                    <a:pt x="368" y="611"/>
                    <a:pt x="419" y="646"/>
                  </a:cubicBezTo>
                  <a:cubicBezTo>
                    <a:pt x="479" y="706"/>
                    <a:pt x="549" y="765"/>
                    <a:pt x="617" y="817"/>
                  </a:cubicBezTo>
                  <a:cubicBezTo>
                    <a:pt x="669" y="868"/>
                    <a:pt x="720" y="920"/>
                    <a:pt x="799" y="947"/>
                  </a:cubicBezTo>
                  <a:cubicBezTo>
                    <a:pt x="827" y="959"/>
                    <a:pt x="855" y="965"/>
                    <a:pt x="882" y="965"/>
                  </a:cubicBezTo>
                  <a:cubicBezTo>
                    <a:pt x="1060" y="965"/>
                    <a:pt x="1193" y="718"/>
                    <a:pt x="1021" y="570"/>
                  </a:cubicBezTo>
                  <a:cubicBezTo>
                    <a:pt x="926" y="491"/>
                    <a:pt x="840" y="396"/>
                    <a:pt x="747" y="320"/>
                  </a:cubicBezTo>
                  <a:cubicBezTo>
                    <a:pt x="644" y="250"/>
                    <a:pt x="549" y="174"/>
                    <a:pt x="471" y="79"/>
                  </a:cubicBezTo>
                  <a:cubicBezTo>
                    <a:pt x="423" y="24"/>
                    <a:pt x="362" y="1"/>
                    <a:pt x="302" y="1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447725" y="3707125"/>
              <a:ext cx="29925" cy="23250"/>
            </a:xfrm>
            <a:custGeom>
              <a:avLst/>
              <a:gdLst/>
              <a:ahLst/>
              <a:cxnLst/>
              <a:rect l="l" t="t" r="r" b="b"/>
              <a:pathLst>
                <a:path w="1197" h="930" extrusionOk="0">
                  <a:moveTo>
                    <a:pt x="284" y="1"/>
                  </a:moveTo>
                  <a:cubicBezTo>
                    <a:pt x="123" y="1"/>
                    <a:pt x="1" y="205"/>
                    <a:pt x="146" y="342"/>
                  </a:cubicBezTo>
                  <a:lnTo>
                    <a:pt x="136" y="334"/>
                  </a:lnTo>
                  <a:lnTo>
                    <a:pt x="136" y="334"/>
                  </a:lnTo>
                  <a:cubicBezTo>
                    <a:pt x="154" y="352"/>
                    <a:pt x="171" y="360"/>
                    <a:pt x="187" y="385"/>
                  </a:cubicBezTo>
                  <a:cubicBezTo>
                    <a:pt x="258" y="464"/>
                    <a:pt x="317" y="540"/>
                    <a:pt x="404" y="610"/>
                  </a:cubicBezTo>
                  <a:cubicBezTo>
                    <a:pt x="515" y="713"/>
                    <a:pt x="635" y="876"/>
                    <a:pt x="781" y="919"/>
                  </a:cubicBezTo>
                  <a:cubicBezTo>
                    <a:pt x="807" y="926"/>
                    <a:pt x="831" y="930"/>
                    <a:pt x="855" y="930"/>
                  </a:cubicBezTo>
                  <a:cubicBezTo>
                    <a:pt x="1076" y="930"/>
                    <a:pt x="1196" y="628"/>
                    <a:pt x="987" y="488"/>
                  </a:cubicBezTo>
                  <a:cubicBezTo>
                    <a:pt x="781" y="342"/>
                    <a:pt x="610" y="136"/>
                    <a:pt x="377" y="24"/>
                  </a:cubicBezTo>
                  <a:cubicBezTo>
                    <a:pt x="346" y="8"/>
                    <a:pt x="314" y="1"/>
                    <a:pt x="284" y="1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3"/>
            <p:cNvSpPr/>
            <p:nvPr/>
          </p:nvSpPr>
          <p:spPr>
            <a:xfrm>
              <a:off x="431575" y="3729975"/>
              <a:ext cx="28575" cy="21700"/>
            </a:xfrm>
            <a:custGeom>
              <a:avLst/>
              <a:gdLst/>
              <a:ahLst/>
              <a:cxnLst/>
              <a:rect l="l" t="t" r="r" b="b"/>
              <a:pathLst>
                <a:path w="1143" h="868" extrusionOk="0">
                  <a:moveTo>
                    <a:pt x="189" y="1"/>
                  </a:moveTo>
                  <a:cubicBezTo>
                    <a:pt x="146" y="1"/>
                    <a:pt x="104" y="18"/>
                    <a:pt x="71" y="46"/>
                  </a:cubicBezTo>
                  <a:lnTo>
                    <a:pt x="71" y="38"/>
                  </a:lnTo>
                  <a:cubicBezTo>
                    <a:pt x="36" y="65"/>
                    <a:pt x="19" y="108"/>
                    <a:pt x="9" y="141"/>
                  </a:cubicBezTo>
                  <a:lnTo>
                    <a:pt x="9" y="149"/>
                  </a:lnTo>
                  <a:cubicBezTo>
                    <a:pt x="9" y="160"/>
                    <a:pt x="9" y="160"/>
                    <a:pt x="1" y="168"/>
                  </a:cubicBezTo>
                  <a:lnTo>
                    <a:pt x="1" y="176"/>
                  </a:lnTo>
                  <a:cubicBezTo>
                    <a:pt x="1" y="184"/>
                    <a:pt x="9" y="193"/>
                    <a:pt x="9" y="201"/>
                  </a:cubicBezTo>
                  <a:cubicBezTo>
                    <a:pt x="19" y="244"/>
                    <a:pt x="27" y="279"/>
                    <a:pt x="44" y="314"/>
                  </a:cubicBezTo>
                  <a:cubicBezTo>
                    <a:pt x="36" y="356"/>
                    <a:pt x="44" y="399"/>
                    <a:pt x="71" y="450"/>
                  </a:cubicBezTo>
                  <a:cubicBezTo>
                    <a:pt x="147" y="588"/>
                    <a:pt x="267" y="657"/>
                    <a:pt x="405" y="716"/>
                  </a:cubicBezTo>
                  <a:cubicBezTo>
                    <a:pt x="499" y="760"/>
                    <a:pt x="603" y="803"/>
                    <a:pt x="706" y="830"/>
                  </a:cubicBezTo>
                  <a:lnTo>
                    <a:pt x="714" y="838"/>
                  </a:lnTo>
                  <a:cubicBezTo>
                    <a:pt x="755" y="859"/>
                    <a:pt x="796" y="868"/>
                    <a:pt x="836" y="868"/>
                  </a:cubicBezTo>
                  <a:cubicBezTo>
                    <a:pt x="894" y="868"/>
                    <a:pt x="947" y="847"/>
                    <a:pt x="988" y="811"/>
                  </a:cubicBezTo>
                  <a:cubicBezTo>
                    <a:pt x="998" y="803"/>
                    <a:pt x="1007" y="803"/>
                    <a:pt x="1015" y="795"/>
                  </a:cubicBezTo>
                  <a:cubicBezTo>
                    <a:pt x="1118" y="683"/>
                    <a:pt x="1143" y="502"/>
                    <a:pt x="972" y="417"/>
                  </a:cubicBezTo>
                  <a:cubicBezTo>
                    <a:pt x="792" y="323"/>
                    <a:pt x="586" y="184"/>
                    <a:pt x="380" y="133"/>
                  </a:cubicBezTo>
                  <a:cubicBezTo>
                    <a:pt x="353" y="108"/>
                    <a:pt x="328" y="90"/>
                    <a:pt x="310" y="65"/>
                  </a:cubicBezTo>
                  <a:cubicBezTo>
                    <a:pt x="279" y="20"/>
                    <a:pt x="234" y="1"/>
                    <a:pt x="189" y="1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>
              <a:off x="394000" y="3744550"/>
              <a:ext cx="44725" cy="23375"/>
            </a:xfrm>
            <a:custGeom>
              <a:avLst/>
              <a:gdLst/>
              <a:ahLst/>
              <a:cxnLst/>
              <a:rect l="l" t="t" r="r" b="b"/>
              <a:pathLst>
                <a:path w="1789" h="935" extrusionOk="0">
                  <a:moveTo>
                    <a:pt x="304" y="1"/>
                  </a:moveTo>
                  <a:cubicBezTo>
                    <a:pt x="225" y="1"/>
                    <a:pt x="167" y="60"/>
                    <a:pt x="147" y="133"/>
                  </a:cubicBezTo>
                  <a:cubicBezTo>
                    <a:pt x="1" y="228"/>
                    <a:pt x="44" y="469"/>
                    <a:pt x="223" y="529"/>
                  </a:cubicBezTo>
                  <a:cubicBezTo>
                    <a:pt x="294" y="546"/>
                    <a:pt x="370" y="556"/>
                    <a:pt x="448" y="556"/>
                  </a:cubicBezTo>
                  <a:cubicBezTo>
                    <a:pt x="543" y="589"/>
                    <a:pt x="646" y="632"/>
                    <a:pt x="731" y="667"/>
                  </a:cubicBezTo>
                  <a:cubicBezTo>
                    <a:pt x="893" y="719"/>
                    <a:pt x="1048" y="787"/>
                    <a:pt x="1203" y="865"/>
                  </a:cubicBezTo>
                  <a:lnTo>
                    <a:pt x="1221" y="865"/>
                  </a:lnTo>
                  <a:cubicBezTo>
                    <a:pt x="1295" y="910"/>
                    <a:pt x="1377" y="935"/>
                    <a:pt x="1477" y="935"/>
                  </a:cubicBezTo>
                  <a:cubicBezTo>
                    <a:pt x="1492" y="935"/>
                    <a:pt x="1507" y="934"/>
                    <a:pt x="1522" y="933"/>
                  </a:cubicBezTo>
                  <a:cubicBezTo>
                    <a:pt x="1685" y="906"/>
                    <a:pt x="1788" y="659"/>
                    <a:pt x="1650" y="537"/>
                  </a:cubicBezTo>
                  <a:cubicBezTo>
                    <a:pt x="1357" y="280"/>
                    <a:pt x="945" y="195"/>
                    <a:pt x="595" y="30"/>
                  </a:cubicBezTo>
                  <a:cubicBezTo>
                    <a:pt x="555" y="14"/>
                    <a:pt x="521" y="5"/>
                    <a:pt x="490" y="5"/>
                  </a:cubicBezTo>
                  <a:cubicBezTo>
                    <a:pt x="458" y="5"/>
                    <a:pt x="431" y="14"/>
                    <a:pt x="405" y="30"/>
                  </a:cubicBezTo>
                  <a:cubicBezTo>
                    <a:pt x="397" y="22"/>
                    <a:pt x="388" y="22"/>
                    <a:pt x="370" y="14"/>
                  </a:cubicBezTo>
                  <a:cubicBezTo>
                    <a:pt x="347" y="5"/>
                    <a:pt x="325" y="1"/>
                    <a:pt x="304" y="1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474975" y="3701925"/>
              <a:ext cx="44625" cy="25675"/>
            </a:xfrm>
            <a:custGeom>
              <a:avLst/>
              <a:gdLst/>
              <a:ahLst/>
              <a:cxnLst/>
              <a:rect l="l" t="t" r="r" b="b"/>
              <a:pathLst>
                <a:path w="1785" h="1027" extrusionOk="0">
                  <a:moveTo>
                    <a:pt x="474" y="1"/>
                  </a:moveTo>
                  <a:cubicBezTo>
                    <a:pt x="338" y="1"/>
                    <a:pt x="253" y="121"/>
                    <a:pt x="266" y="241"/>
                  </a:cubicBezTo>
                  <a:cubicBezTo>
                    <a:pt x="223" y="241"/>
                    <a:pt x="180" y="241"/>
                    <a:pt x="138" y="259"/>
                  </a:cubicBezTo>
                  <a:cubicBezTo>
                    <a:pt x="9" y="327"/>
                    <a:pt x="0" y="517"/>
                    <a:pt x="155" y="550"/>
                  </a:cubicBezTo>
                  <a:cubicBezTo>
                    <a:pt x="207" y="560"/>
                    <a:pt x="301" y="636"/>
                    <a:pt x="345" y="653"/>
                  </a:cubicBezTo>
                  <a:cubicBezTo>
                    <a:pt x="404" y="688"/>
                    <a:pt x="472" y="705"/>
                    <a:pt x="532" y="731"/>
                  </a:cubicBezTo>
                  <a:cubicBezTo>
                    <a:pt x="695" y="799"/>
                    <a:pt x="850" y="886"/>
                    <a:pt x="996" y="981"/>
                  </a:cubicBezTo>
                  <a:cubicBezTo>
                    <a:pt x="1043" y="1013"/>
                    <a:pt x="1089" y="1026"/>
                    <a:pt x="1133" y="1026"/>
                  </a:cubicBezTo>
                  <a:cubicBezTo>
                    <a:pt x="1242" y="1026"/>
                    <a:pt x="1331" y="941"/>
                    <a:pt x="1349" y="843"/>
                  </a:cubicBezTo>
                  <a:cubicBezTo>
                    <a:pt x="1427" y="834"/>
                    <a:pt x="1511" y="808"/>
                    <a:pt x="1598" y="756"/>
                  </a:cubicBezTo>
                  <a:cubicBezTo>
                    <a:pt x="1785" y="638"/>
                    <a:pt x="1653" y="362"/>
                    <a:pt x="1460" y="362"/>
                  </a:cubicBezTo>
                  <a:cubicBezTo>
                    <a:pt x="1457" y="362"/>
                    <a:pt x="1454" y="362"/>
                    <a:pt x="1452" y="362"/>
                  </a:cubicBezTo>
                  <a:cubicBezTo>
                    <a:pt x="1438" y="363"/>
                    <a:pt x="1425" y="364"/>
                    <a:pt x="1412" y="364"/>
                  </a:cubicBezTo>
                  <a:cubicBezTo>
                    <a:pt x="1117" y="364"/>
                    <a:pt x="838" y="109"/>
                    <a:pt x="567" y="18"/>
                  </a:cubicBezTo>
                  <a:cubicBezTo>
                    <a:pt x="534" y="6"/>
                    <a:pt x="503" y="1"/>
                    <a:pt x="474" y="1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468900" y="3660450"/>
              <a:ext cx="40675" cy="29775"/>
            </a:xfrm>
            <a:custGeom>
              <a:avLst/>
              <a:gdLst/>
              <a:ahLst/>
              <a:cxnLst/>
              <a:rect l="l" t="t" r="r" b="b"/>
              <a:pathLst>
                <a:path w="1627" h="1191" extrusionOk="0">
                  <a:moveTo>
                    <a:pt x="323" y="1"/>
                  </a:moveTo>
                  <a:cubicBezTo>
                    <a:pt x="137" y="1"/>
                    <a:pt x="0" y="279"/>
                    <a:pt x="157" y="405"/>
                  </a:cubicBezTo>
                  <a:cubicBezTo>
                    <a:pt x="105" y="578"/>
                    <a:pt x="243" y="681"/>
                    <a:pt x="371" y="793"/>
                  </a:cubicBezTo>
                  <a:cubicBezTo>
                    <a:pt x="553" y="956"/>
                    <a:pt x="732" y="1094"/>
                    <a:pt x="965" y="1178"/>
                  </a:cubicBezTo>
                  <a:cubicBezTo>
                    <a:pt x="988" y="1186"/>
                    <a:pt x="1012" y="1190"/>
                    <a:pt x="1037" y="1190"/>
                  </a:cubicBezTo>
                  <a:cubicBezTo>
                    <a:pt x="1142" y="1190"/>
                    <a:pt x="1252" y="1120"/>
                    <a:pt x="1274" y="1015"/>
                  </a:cubicBezTo>
                  <a:cubicBezTo>
                    <a:pt x="1282" y="972"/>
                    <a:pt x="1282" y="931"/>
                    <a:pt x="1282" y="888"/>
                  </a:cubicBezTo>
                  <a:cubicBezTo>
                    <a:pt x="1361" y="879"/>
                    <a:pt x="1429" y="852"/>
                    <a:pt x="1497" y="801"/>
                  </a:cubicBezTo>
                  <a:cubicBezTo>
                    <a:pt x="1627" y="690"/>
                    <a:pt x="1524" y="467"/>
                    <a:pt x="1369" y="467"/>
                  </a:cubicBezTo>
                  <a:cubicBezTo>
                    <a:pt x="1258" y="467"/>
                    <a:pt x="1103" y="364"/>
                    <a:pt x="1008" y="312"/>
                  </a:cubicBezTo>
                  <a:cubicBezTo>
                    <a:pt x="810" y="209"/>
                    <a:pt x="604" y="114"/>
                    <a:pt x="406" y="20"/>
                  </a:cubicBezTo>
                  <a:cubicBezTo>
                    <a:pt x="378" y="7"/>
                    <a:pt x="350" y="1"/>
                    <a:pt x="323" y="1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3"/>
            <p:cNvSpPr/>
            <p:nvPr/>
          </p:nvSpPr>
          <p:spPr>
            <a:xfrm>
              <a:off x="473650" y="3629000"/>
              <a:ext cx="40200" cy="31700"/>
            </a:xfrm>
            <a:custGeom>
              <a:avLst/>
              <a:gdLst/>
              <a:ahLst/>
              <a:cxnLst/>
              <a:rect l="l" t="t" r="r" b="b"/>
              <a:pathLst>
                <a:path w="1608" h="1268" extrusionOk="0">
                  <a:moveTo>
                    <a:pt x="337" y="0"/>
                  </a:moveTo>
                  <a:cubicBezTo>
                    <a:pt x="157" y="0"/>
                    <a:pt x="1" y="215"/>
                    <a:pt x="181" y="350"/>
                  </a:cubicBezTo>
                  <a:cubicBezTo>
                    <a:pt x="200" y="367"/>
                    <a:pt x="224" y="385"/>
                    <a:pt x="243" y="402"/>
                  </a:cubicBezTo>
                  <a:cubicBezTo>
                    <a:pt x="191" y="461"/>
                    <a:pt x="173" y="540"/>
                    <a:pt x="208" y="632"/>
                  </a:cubicBezTo>
                  <a:cubicBezTo>
                    <a:pt x="303" y="890"/>
                    <a:pt x="542" y="960"/>
                    <a:pt x="767" y="1080"/>
                  </a:cubicBezTo>
                  <a:cubicBezTo>
                    <a:pt x="893" y="1153"/>
                    <a:pt x="1040" y="1267"/>
                    <a:pt x="1192" y="1267"/>
                  </a:cubicBezTo>
                  <a:cubicBezTo>
                    <a:pt x="1236" y="1267"/>
                    <a:pt x="1281" y="1258"/>
                    <a:pt x="1325" y="1234"/>
                  </a:cubicBezTo>
                  <a:cubicBezTo>
                    <a:pt x="1608" y="1080"/>
                    <a:pt x="1437" y="754"/>
                    <a:pt x="1239" y="624"/>
                  </a:cubicBezTo>
                  <a:cubicBezTo>
                    <a:pt x="1195" y="608"/>
                    <a:pt x="1160" y="581"/>
                    <a:pt x="1127" y="556"/>
                  </a:cubicBezTo>
                  <a:cubicBezTo>
                    <a:pt x="1127" y="540"/>
                    <a:pt x="1119" y="513"/>
                    <a:pt x="1101" y="488"/>
                  </a:cubicBezTo>
                  <a:cubicBezTo>
                    <a:pt x="973" y="247"/>
                    <a:pt x="664" y="109"/>
                    <a:pt x="414" y="14"/>
                  </a:cubicBezTo>
                  <a:cubicBezTo>
                    <a:pt x="388" y="5"/>
                    <a:pt x="362" y="0"/>
                    <a:pt x="337" y="0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3"/>
            <p:cNvSpPr/>
            <p:nvPr/>
          </p:nvSpPr>
          <p:spPr>
            <a:xfrm>
              <a:off x="469400" y="3733225"/>
              <a:ext cx="52575" cy="37850"/>
            </a:xfrm>
            <a:custGeom>
              <a:avLst/>
              <a:gdLst/>
              <a:ahLst/>
              <a:cxnLst/>
              <a:rect l="l" t="t" r="r" b="b"/>
              <a:pathLst>
                <a:path w="2103" h="1514" extrusionOk="0">
                  <a:moveTo>
                    <a:pt x="424" y="0"/>
                  </a:moveTo>
                  <a:cubicBezTo>
                    <a:pt x="307" y="0"/>
                    <a:pt x="175" y="115"/>
                    <a:pt x="215" y="252"/>
                  </a:cubicBezTo>
                  <a:cubicBezTo>
                    <a:pt x="232" y="347"/>
                    <a:pt x="283" y="415"/>
                    <a:pt x="343" y="475"/>
                  </a:cubicBezTo>
                  <a:cubicBezTo>
                    <a:pt x="326" y="578"/>
                    <a:pt x="361" y="673"/>
                    <a:pt x="421" y="751"/>
                  </a:cubicBezTo>
                  <a:cubicBezTo>
                    <a:pt x="377" y="745"/>
                    <a:pt x="330" y="740"/>
                    <a:pt x="286" y="740"/>
                  </a:cubicBezTo>
                  <a:cubicBezTo>
                    <a:pt x="252" y="740"/>
                    <a:pt x="219" y="743"/>
                    <a:pt x="188" y="751"/>
                  </a:cubicBezTo>
                  <a:cubicBezTo>
                    <a:pt x="77" y="776"/>
                    <a:pt x="1" y="896"/>
                    <a:pt x="69" y="999"/>
                  </a:cubicBezTo>
                  <a:cubicBezTo>
                    <a:pt x="215" y="1196"/>
                    <a:pt x="516" y="1291"/>
                    <a:pt x="730" y="1403"/>
                  </a:cubicBezTo>
                  <a:cubicBezTo>
                    <a:pt x="755" y="1414"/>
                    <a:pt x="778" y="1419"/>
                    <a:pt x="800" y="1419"/>
                  </a:cubicBezTo>
                  <a:cubicBezTo>
                    <a:pt x="877" y="1419"/>
                    <a:pt x="932" y="1355"/>
                    <a:pt x="945" y="1275"/>
                  </a:cubicBezTo>
                  <a:cubicBezTo>
                    <a:pt x="1005" y="1300"/>
                    <a:pt x="1064" y="1326"/>
                    <a:pt x="1116" y="1351"/>
                  </a:cubicBezTo>
                  <a:cubicBezTo>
                    <a:pt x="1194" y="1411"/>
                    <a:pt x="1279" y="1462"/>
                    <a:pt x="1365" y="1497"/>
                  </a:cubicBezTo>
                  <a:cubicBezTo>
                    <a:pt x="1393" y="1508"/>
                    <a:pt x="1421" y="1513"/>
                    <a:pt x="1447" y="1513"/>
                  </a:cubicBezTo>
                  <a:cubicBezTo>
                    <a:pt x="1566" y="1513"/>
                    <a:pt x="1663" y="1413"/>
                    <a:pt x="1683" y="1300"/>
                  </a:cubicBezTo>
                  <a:cubicBezTo>
                    <a:pt x="1707" y="1307"/>
                    <a:pt x="1730" y="1311"/>
                    <a:pt x="1753" y="1311"/>
                  </a:cubicBezTo>
                  <a:cubicBezTo>
                    <a:pt x="1959" y="1311"/>
                    <a:pt x="2102" y="1015"/>
                    <a:pt x="1924" y="844"/>
                  </a:cubicBezTo>
                  <a:cubicBezTo>
                    <a:pt x="1650" y="597"/>
                    <a:pt x="1254" y="415"/>
                    <a:pt x="902" y="296"/>
                  </a:cubicBezTo>
                  <a:cubicBezTo>
                    <a:pt x="867" y="287"/>
                    <a:pt x="834" y="269"/>
                    <a:pt x="790" y="261"/>
                  </a:cubicBezTo>
                  <a:cubicBezTo>
                    <a:pt x="695" y="217"/>
                    <a:pt x="601" y="166"/>
                    <a:pt x="568" y="98"/>
                  </a:cubicBezTo>
                  <a:cubicBezTo>
                    <a:pt x="539" y="29"/>
                    <a:pt x="483" y="0"/>
                    <a:pt x="424" y="0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>
              <a:off x="454625" y="3773775"/>
              <a:ext cx="36475" cy="24325"/>
            </a:xfrm>
            <a:custGeom>
              <a:avLst/>
              <a:gdLst/>
              <a:ahLst/>
              <a:cxnLst/>
              <a:rect l="l" t="t" r="r" b="b"/>
              <a:pathLst>
                <a:path w="1459" h="973" extrusionOk="0">
                  <a:moveTo>
                    <a:pt x="231" y="0"/>
                  </a:moveTo>
                  <a:cubicBezTo>
                    <a:pt x="116" y="0"/>
                    <a:pt x="0" y="116"/>
                    <a:pt x="66" y="236"/>
                  </a:cubicBezTo>
                  <a:cubicBezTo>
                    <a:pt x="118" y="323"/>
                    <a:pt x="179" y="383"/>
                    <a:pt x="239" y="434"/>
                  </a:cubicBezTo>
                  <a:cubicBezTo>
                    <a:pt x="239" y="502"/>
                    <a:pt x="272" y="580"/>
                    <a:pt x="359" y="632"/>
                  </a:cubicBezTo>
                  <a:cubicBezTo>
                    <a:pt x="573" y="743"/>
                    <a:pt x="788" y="906"/>
                    <a:pt x="1029" y="958"/>
                  </a:cubicBezTo>
                  <a:cubicBezTo>
                    <a:pt x="1037" y="962"/>
                    <a:pt x="1048" y="964"/>
                    <a:pt x="1059" y="964"/>
                  </a:cubicBezTo>
                  <a:cubicBezTo>
                    <a:pt x="1069" y="964"/>
                    <a:pt x="1080" y="962"/>
                    <a:pt x="1089" y="958"/>
                  </a:cubicBezTo>
                  <a:cubicBezTo>
                    <a:pt x="1115" y="968"/>
                    <a:pt x="1141" y="972"/>
                    <a:pt x="1165" y="972"/>
                  </a:cubicBezTo>
                  <a:cubicBezTo>
                    <a:pt x="1365" y="972"/>
                    <a:pt x="1458" y="652"/>
                    <a:pt x="1243" y="545"/>
                  </a:cubicBezTo>
                  <a:cubicBezTo>
                    <a:pt x="1080" y="459"/>
                    <a:pt x="942" y="356"/>
                    <a:pt x="771" y="279"/>
                  </a:cubicBezTo>
                  <a:cubicBezTo>
                    <a:pt x="616" y="211"/>
                    <a:pt x="470" y="141"/>
                    <a:pt x="324" y="30"/>
                  </a:cubicBezTo>
                  <a:cubicBezTo>
                    <a:pt x="296" y="9"/>
                    <a:pt x="263" y="0"/>
                    <a:pt x="231" y="0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534850" y="3765175"/>
              <a:ext cx="29450" cy="22875"/>
            </a:xfrm>
            <a:custGeom>
              <a:avLst/>
              <a:gdLst/>
              <a:ahLst/>
              <a:cxnLst/>
              <a:rect l="l" t="t" r="r" b="b"/>
              <a:pathLst>
                <a:path w="1178" h="915" extrusionOk="0">
                  <a:moveTo>
                    <a:pt x="410" y="1"/>
                  </a:moveTo>
                  <a:cubicBezTo>
                    <a:pt x="293" y="1"/>
                    <a:pt x="193" y="90"/>
                    <a:pt x="217" y="219"/>
                  </a:cubicBezTo>
                  <a:cubicBezTo>
                    <a:pt x="225" y="271"/>
                    <a:pt x="250" y="323"/>
                    <a:pt x="285" y="366"/>
                  </a:cubicBezTo>
                  <a:lnTo>
                    <a:pt x="131" y="366"/>
                  </a:lnTo>
                  <a:cubicBezTo>
                    <a:pt x="36" y="374"/>
                    <a:pt x="1" y="504"/>
                    <a:pt x="63" y="572"/>
                  </a:cubicBezTo>
                  <a:cubicBezTo>
                    <a:pt x="182" y="718"/>
                    <a:pt x="372" y="710"/>
                    <a:pt x="526" y="795"/>
                  </a:cubicBezTo>
                  <a:cubicBezTo>
                    <a:pt x="646" y="855"/>
                    <a:pt x="754" y="914"/>
                    <a:pt x="877" y="914"/>
                  </a:cubicBezTo>
                  <a:cubicBezTo>
                    <a:pt x="914" y="914"/>
                    <a:pt x="951" y="909"/>
                    <a:pt x="990" y="898"/>
                  </a:cubicBezTo>
                  <a:cubicBezTo>
                    <a:pt x="1110" y="854"/>
                    <a:pt x="1178" y="683"/>
                    <a:pt x="1093" y="580"/>
                  </a:cubicBezTo>
                  <a:cubicBezTo>
                    <a:pt x="1050" y="529"/>
                    <a:pt x="1007" y="485"/>
                    <a:pt x="955" y="442"/>
                  </a:cubicBezTo>
                  <a:cubicBezTo>
                    <a:pt x="1075" y="374"/>
                    <a:pt x="1153" y="246"/>
                    <a:pt x="1042" y="125"/>
                  </a:cubicBezTo>
                  <a:cubicBezTo>
                    <a:pt x="1015" y="92"/>
                    <a:pt x="984" y="80"/>
                    <a:pt x="953" y="80"/>
                  </a:cubicBezTo>
                  <a:cubicBezTo>
                    <a:pt x="934" y="80"/>
                    <a:pt x="915" y="85"/>
                    <a:pt x="895" y="92"/>
                  </a:cubicBezTo>
                  <a:cubicBezTo>
                    <a:pt x="875" y="96"/>
                    <a:pt x="854" y="98"/>
                    <a:pt x="832" y="98"/>
                  </a:cubicBezTo>
                  <a:cubicBezTo>
                    <a:pt x="778" y="98"/>
                    <a:pt x="721" y="86"/>
                    <a:pt x="671" y="73"/>
                  </a:cubicBezTo>
                  <a:cubicBezTo>
                    <a:pt x="603" y="48"/>
                    <a:pt x="535" y="22"/>
                    <a:pt x="456" y="5"/>
                  </a:cubicBezTo>
                  <a:cubicBezTo>
                    <a:pt x="441" y="2"/>
                    <a:pt x="425" y="1"/>
                    <a:pt x="410" y="1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>
              <a:off x="529700" y="3715075"/>
              <a:ext cx="38475" cy="37625"/>
            </a:xfrm>
            <a:custGeom>
              <a:avLst/>
              <a:gdLst/>
              <a:ahLst/>
              <a:cxnLst/>
              <a:rect l="l" t="t" r="r" b="b"/>
              <a:pathLst>
                <a:path w="1539" h="1505" extrusionOk="0">
                  <a:moveTo>
                    <a:pt x="352" y="0"/>
                  </a:moveTo>
                  <a:cubicBezTo>
                    <a:pt x="197" y="0"/>
                    <a:pt x="112" y="203"/>
                    <a:pt x="190" y="333"/>
                  </a:cubicBezTo>
                  <a:cubicBezTo>
                    <a:pt x="199" y="343"/>
                    <a:pt x="207" y="352"/>
                    <a:pt x="207" y="360"/>
                  </a:cubicBezTo>
                  <a:cubicBezTo>
                    <a:pt x="87" y="403"/>
                    <a:pt x="1" y="566"/>
                    <a:pt x="95" y="686"/>
                  </a:cubicBezTo>
                  <a:cubicBezTo>
                    <a:pt x="250" y="867"/>
                    <a:pt x="464" y="995"/>
                    <a:pt x="671" y="1125"/>
                  </a:cubicBezTo>
                  <a:cubicBezTo>
                    <a:pt x="809" y="1253"/>
                    <a:pt x="972" y="1364"/>
                    <a:pt x="1126" y="1467"/>
                  </a:cubicBezTo>
                  <a:cubicBezTo>
                    <a:pt x="1170" y="1493"/>
                    <a:pt x="1214" y="1504"/>
                    <a:pt x="1255" y="1504"/>
                  </a:cubicBezTo>
                  <a:cubicBezTo>
                    <a:pt x="1406" y="1504"/>
                    <a:pt x="1521" y="1352"/>
                    <a:pt x="1487" y="1209"/>
                  </a:cubicBezTo>
                  <a:cubicBezTo>
                    <a:pt x="1505" y="1176"/>
                    <a:pt x="1522" y="1141"/>
                    <a:pt x="1522" y="1090"/>
                  </a:cubicBezTo>
                  <a:cubicBezTo>
                    <a:pt x="1522" y="970"/>
                    <a:pt x="1470" y="875"/>
                    <a:pt x="1392" y="780"/>
                  </a:cubicBezTo>
                  <a:cubicBezTo>
                    <a:pt x="1411" y="772"/>
                    <a:pt x="1419" y="756"/>
                    <a:pt x="1435" y="745"/>
                  </a:cubicBezTo>
                  <a:cubicBezTo>
                    <a:pt x="1538" y="642"/>
                    <a:pt x="1505" y="515"/>
                    <a:pt x="1392" y="447"/>
                  </a:cubicBezTo>
                  <a:cubicBezTo>
                    <a:pt x="1075" y="273"/>
                    <a:pt x="757" y="110"/>
                    <a:pt x="405" y="7"/>
                  </a:cubicBezTo>
                  <a:cubicBezTo>
                    <a:pt x="387" y="2"/>
                    <a:pt x="369" y="0"/>
                    <a:pt x="352" y="0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3"/>
            <p:cNvSpPr/>
            <p:nvPr/>
          </p:nvSpPr>
          <p:spPr>
            <a:xfrm>
              <a:off x="535375" y="3687775"/>
              <a:ext cx="37100" cy="24025"/>
            </a:xfrm>
            <a:custGeom>
              <a:avLst/>
              <a:gdLst/>
              <a:ahLst/>
              <a:cxnLst/>
              <a:rect l="l" t="t" r="r" b="b"/>
              <a:pathLst>
                <a:path w="1484" h="961" extrusionOk="0">
                  <a:moveTo>
                    <a:pt x="307" y="0"/>
                  </a:moveTo>
                  <a:cubicBezTo>
                    <a:pt x="114" y="0"/>
                    <a:pt x="0" y="266"/>
                    <a:pt x="204" y="378"/>
                  </a:cubicBezTo>
                  <a:cubicBezTo>
                    <a:pt x="229" y="394"/>
                    <a:pt x="256" y="413"/>
                    <a:pt x="281" y="429"/>
                  </a:cubicBezTo>
                  <a:cubicBezTo>
                    <a:pt x="340" y="549"/>
                    <a:pt x="435" y="619"/>
                    <a:pt x="547" y="679"/>
                  </a:cubicBezTo>
                  <a:cubicBezTo>
                    <a:pt x="701" y="765"/>
                    <a:pt x="856" y="850"/>
                    <a:pt x="1010" y="928"/>
                  </a:cubicBezTo>
                  <a:cubicBezTo>
                    <a:pt x="1055" y="951"/>
                    <a:pt x="1097" y="961"/>
                    <a:pt x="1136" y="961"/>
                  </a:cubicBezTo>
                  <a:cubicBezTo>
                    <a:pt x="1363" y="961"/>
                    <a:pt x="1483" y="625"/>
                    <a:pt x="1235" y="516"/>
                  </a:cubicBezTo>
                  <a:cubicBezTo>
                    <a:pt x="1208" y="497"/>
                    <a:pt x="1184" y="481"/>
                    <a:pt x="1157" y="473"/>
                  </a:cubicBezTo>
                  <a:cubicBezTo>
                    <a:pt x="1140" y="464"/>
                    <a:pt x="1124" y="446"/>
                    <a:pt x="1105" y="429"/>
                  </a:cubicBezTo>
                  <a:cubicBezTo>
                    <a:pt x="1105" y="378"/>
                    <a:pt x="1081" y="326"/>
                    <a:pt x="1029" y="302"/>
                  </a:cubicBezTo>
                  <a:cubicBezTo>
                    <a:pt x="907" y="250"/>
                    <a:pt x="796" y="223"/>
                    <a:pt x="685" y="164"/>
                  </a:cubicBezTo>
                  <a:cubicBezTo>
                    <a:pt x="582" y="120"/>
                    <a:pt x="495" y="60"/>
                    <a:pt x="392" y="17"/>
                  </a:cubicBezTo>
                  <a:cubicBezTo>
                    <a:pt x="363" y="5"/>
                    <a:pt x="334" y="0"/>
                    <a:pt x="307" y="0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3"/>
            <p:cNvSpPr/>
            <p:nvPr/>
          </p:nvSpPr>
          <p:spPr>
            <a:xfrm>
              <a:off x="526925" y="3659150"/>
              <a:ext cx="26450" cy="18800"/>
            </a:xfrm>
            <a:custGeom>
              <a:avLst/>
              <a:gdLst/>
              <a:ahLst/>
              <a:cxnLst/>
              <a:rect l="l" t="t" r="r" b="b"/>
              <a:pathLst>
                <a:path w="1058" h="752" extrusionOk="0">
                  <a:moveTo>
                    <a:pt x="395" y="0"/>
                  </a:moveTo>
                  <a:cubicBezTo>
                    <a:pt x="369" y="0"/>
                    <a:pt x="344" y="7"/>
                    <a:pt x="318" y="20"/>
                  </a:cubicBezTo>
                  <a:cubicBezTo>
                    <a:pt x="299" y="12"/>
                    <a:pt x="281" y="9"/>
                    <a:pt x="263" y="9"/>
                  </a:cubicBezTo>
                  <a:cubicBezTo>
                    <a:pt x="120" y="9"/>
                    <a:pt x="0" y="225"/>
                    <a:pt x="130" y="346"/>
                  </a:cubicBezTo>
                  <a:cubicBezTo>
                    <a:pt x="233" y="449"/>
                    <a:pt x="353" y="535"/>
                    <a:pt x="483" y="612"/>
                  </a:cubicBezTo>
                  <a:cubicBezTo>
                    <a:pt x="575" y="674"/>
                    <a:pt x="678" y="742"/>
                    <a:pt x="800" y="750"/>
                  </a:cubicBezTo>
                  <a:cubicBezTo>
                    <a:pt x="810" y="751"/>
                    <a:pt x="821" y="752"/>
                    <a:pt x="831" y="752"/>
                  </a:cubicBezTo>
                  <a:cubicBezTo>
                    <a:pt x="962" y="752"/>
                    <a:pt x="1057" y="653"/>
                    <a:pt x="1050" y="519"/>
                  </a:cubicBezTo>
                  <a:cubicBezTo>
                    <a:pt x="1050" y="373"/>
                    <a:pt x="920" y="286"/>
                    <a:pt x="808" y="218"/>
                  </a:cubicBezTo>
                  <a:cubicBezTo>
                    <a:pt x="697" y="148"/>
                    <a:pt x="594" y="80"/>
                    <a:pt x="472" y="20"/>
                  </a:cubicBezTo>
                  <a:cubicBezTo>
                    <a:pt x="447" y="7"/>
                    <a:pt x="421" y="0"/>
                    <a:pt x="395" y="0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3"/>
            <p:cNvSpPr/>
            <p:nvPr/>
          </p:nvSpPr>
          <p:spPr>
            <a:xfrm>
              <a:off x="510725" y="3687825"/>
              <a:ext cx="23300" cy="19075"/>
            </a:xfrm>
            <a:custGeom>
              <a:avLst/>
              <a:gdLst/>
              <a:ahLst/>
              <a:cxnLst/>
              <a:rect l="l" t="t" r="r" b="b"/>
              <a:pathLst>
                <a:path w="932" h="763" extrusionOk="0">
                  <a:moveTo>
                    <a:pt x="222" y="0"/>
                  </a:moveTo>
                  <a:cubicBezTo>
                    <a:pt x="92" y="0"/>
                    <a:pt x="0" y="150"/>
                    <a:pt x="30" y="273"/>
                  </a:cubicBezTo>
                  <a:cubicBezTo>
                    <a:pt x="38" y="289"/>
                    <a:pt x="38" y="308"/>
                    <a:pt x="48" y="324"/>
                  </a:cubicBezTo>
                  <a:cubicBezTo>
                    <a:pt x="57" y="368"/>
                    <a:pt x="81" y="419"/>
                    <a:pt x="125" y="454"/>
                  </a:cubicBezTo>
                  <a:cubicBezTo>
                    <a:pt x="271" y="557"/>
                    <a:pt x="434" y="650"/>
                    <a:pt x="597" y="737"/>
                  </a:cubicBezTo>
                  <a:cubicBezTo>
                    <a:pt x="630" y="755"/>
                    <a:pt x="663" y="763"/>
                    <a:pt x="693" y="763"/>
                  </a:cubicBezTo>
                  <a:cubicBezTo>
                    <a:pt x="835" y="763"/>
                    <a:pt x="932" y="588"/>
                    <a:pt x="889" y="454"/>
                  </a:cubicBezTo>
                  <a:cubicBezTo>
                    <a:pt x="854" y="333"/>
                    <a:pt x="751" y="256"/>
                    <a:pt x="648" y="213"/>
                  </a:cubicBezTo>
                  <a:lnTo>
                    <a:pt x="640" y="205"/>
                  </a:lnTo>
                  <a:cubicBezTo>
                    <a:pt x="615" y="162"/>
                    <a:pt x="564" y="135"/>
                    <a:pt x="512" y="110"/>
                  </a:cubicBezTo>
                  <a:cubicBezTo>
                    <a:pt x="434" y="67"/>
                    <a:pt x="358" y="32"/>
                    <a:pt x="271" y="7"/>
                  </a:cubicBezTo>
                  <a:cubicBezTo>
                    <a:pt x="254" y="2"/>
                    <a:pt x="238" y="0"/>
                    <a:pt x="222" y="0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3"/>
            <p:cNvSpPr/>
            <p:nvPr/>
          </p:nvSpPr>
          <p:spPr>
            <a:xfrm>
              <a:off x="498775" y="3785275"/>
              <a:ext cx="38925" cy="26025"/>
            </a:xfrm>
            <a:custGeom>
              <a:avLst/>
              <a:gdLst/>
              <a:ahLst/>
              <a:cxnLst/>
              <a:rect l="l" t="t" r="r" b="b"/>
              <a:pathLst>
                <a:path w="1557" h="1041" extrusionOk="0">
                  <a:moveTo>
                    <a:pt x="656" y="0"/>
                  </a:moveTo>
                  <a:cubicBezTo>
                    <a:pt x="451" y="0"/>
                    <a:pt x="262" y="52"/>
                    <a:pt x="174" y="188"/>
                  </a:cubicBezTo>
                  <a:cubicBezTo>
                    <a:pt x="131" y="248"/>
                    <a:pt x="122" y="318"/>
                    <a:pt x="139" y="370"/>
                  </a:cubicBezTo>
                  <a:cubicBezTo>
                    <a:pt x="1" y="541"/>
                    <a:pt x="242" y="739"/>
                    <a:pt x="388" y="823"/>
                  </a:cubicBezTo>
                  <a:cubicBezTo>
                    <a:pt x="529" y="914"/>
                    <a:pt x="688" y="1041"/>
                    <a:pt x="852" y="1041"/>
                  </a:cubicBezTo>
                  <a:cubicBezTo>
                    <a:pt x="909" y="1041"/>
                    <a:pt x="966" y="1025"/>
                    <a:pt x="1023" y="988"/>
                  </a:cubicBezTo>
                  <a:cubicBezTo>
                    <a:pt x="1050" y="978"/>
                    <a:pt x="1075" y="953"/>
                    <a:pt x="1083" y="926"/>
                  </a:cubicBezTo>
                  <a:cubicBezTo>
                    <a:pt x="1153" y="953"/>
                    <a:pt x="1221" y="978"/>
                    <a:pt x="1299" y="988"/>
                  </a:cubicBezTo>
                  <a:cubicBezTo>
                    <a:pt x="1312" y="991"/>
                    <a:pt x="1324" y="992"/>
                    <a:pt x="1335" y="992"/>
                  </a:cubicBezTo>
                  <a:cubicBezTo>
                    <a:pt x="1456" y="992"/>
                    <a:pt x="1556" y="881"/>
                    <a:pt x="1547" y="755"/>
                  </a:cubicBezTo>
                  <a:cubicBezTo>
                    <a:pt x="1539" y="661"/>
                    <a:pt x="1479" y="584"/>
                    <a:pt x="1403" y="533"/>
                  </a:cubicBezTo>
                  <a:cubicBezTo>
                    <a:pt x="1479" y="438"/>
                    <a:pt x="1454" y="292"/>
                    <a:pt x="1359" y="205"/>
                  </a:cubicBezTo>
                  <a:cubicBezTo>
                    <a:pt x="1231" y="93"/>
                    <a:pt x="930" y="0"/>
                    <a:pt x="656" y="0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3"/>
            <p:cNvSpPr/>
            <p:nvPr/>
          </p:nvSpPr>
          <p:spPr>
            <a:xfrm>
              <a:off x="547275" y="3790250"/>
              <a:ext cx="35525" cy="28625"/>
            </a:xfrm>
            <a:custGeom>
              <a:avLst/>
              <a:gdLst/>
              <a:ahLst/>
              <a:cxnLst/>
              <a:rect l="l" t="t" r="r" b="b"/>
              <a:pathLst>
                <a:path w="1421" h="1145" extrusionOk="0">
                  <a:moveTo>
                    <a:pt x="1027" y="0"/>
                  </a:moveTo>
                  <a:cubicBezTo>
                    <a:pt x="766" y="0"/>
                    <a:pt x="442" y="143"/>
                    <a:pt x="295" y="231"/>
                  </a:cubicBezTo>
                  <a:cubicBezTo>
                    <a:pt x="277" y="239"/>
                    <a:pt x="269" y="247"/>
                    <a:pt x="260" y="255"/>
                  </a:cubicBezTo>
                  <a:cubicBezTo>
                    <a:pt x="251" y="254"/>
                    <a:pt x="243" y="253"/>
                    <a:pt x="234" y="253"/>
                  </a:cubicBezTo>
                  <a:cubicBezTo>
                    <a:pt x="115" y="253"/>
                    <a:pt x="1" y="402"/>
                    <a:pt x="89" y="513"/>
                  </a:cubicBezTo>
                  <a:cubicBezTo>
                    <a:pt x="304" y="779"/>
                    <a:pt x="673" y="909"/>
                    <a:pt x="947" y="1099"/>
                  </a:cubicBezTo>
                  <a:cubicBezTo>
                    <a:pt x="992" y="1131"/>
                    <a:pt x="1038" y="1145"/>
                    <a:pt x="1082" y="1145"/>
                  </a:cubicBezTo>
                  <a:cubicBezTo>
                    <a:pt x="1266" y="1145"/>
                    <a:pt x="1398" y="890"/>
                    <a:pt x="1231" y="738"/>
                  </a:cubicBezTo>
                  <a:cubicBezTo>
                    <a:pt x="1248" y="727"/>
                    <a:pt x="1275" y="711"/>
                    <a:pt x="1291" y="686"/>
                  </a:cubicBezTo>
                  <a:cubicBezTo>
                    <a:pt x="1359" y="616"/>
                    <a:pt x="1359" y="532"/>
                    <a:pt x="1326" y="462"/>
                  </a:cubicBezTo>
                  <a:cubicBezTo>
                    <a:pt x="1386" y="385"/>
                    <a:pt x="1421" y="282"/>
                    <a:pt x="1369" y="179"/>
                  </a:cubicBezTo>
                  <a:cubicBezTo>
                    <a:pt x="1306" y="47"/>
                    <a:pt x="1177" y="0"/>
                    <a:pt x="1027" y="0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3"/>
            <p:cNvSpPr/>
            <p:nvPr/>
          </p:nvSpPr>
          <p:spPr>
            <a:xfrm>
              <a:off x="573250" y="3766725"/>
              <a:ext cx="40475" cy="29700"/>
            </a:xfrm>
            <a:custGeom>
              <a:avLst/>
              <a:gdLst/>
              <a:ahLst/>
              <a:cxnLst/>
              <a:rect l="l" t="t" r="r" b="b"/>
              <a:pathLst>
                <a:path w="1619" h="1188" extrusionOk="0">
                  <a:moveTo>
                    <a:pt x="519" y="0"/>
                  </a:moveTo>
                  <a:cubicBezTo>
                    <a:pt x="368" y="0"/>
                    <a:pt x="281" y="151"/>
                    <a:pt x="312" y="287"/>
                  </a:cubicBezTo>
                  <a:lnTo>
                    <a:pt x="287" y="287"/>
                  </a:lnTo>
                  <a:cubicBezTo>
                    <a:pt x="274" y="285"/>
                    <a:pt x="261" y="284"/>
                    <a:pt x="248" y="284"/>
                  </a:cubicBezTo>
                  <a:cubicBezTo>
                    <a:pt x="90" y="284"/>
                    <a:pt x="0" y="435"/>
                    <a:pt x="73" y="586"/>
                  </a:cubicBezTo>
                  <a:cubicBezTo>
                    <a:pt x="192" y="854"/>
                    <a:pt x="561" y="957"/>
                    <a:pt x="811" y="1093"/>
                  </a:cubicBezTo>
                  <a:cubicBezTo>
                    <a:pt x="846" y="1120"/>
                    <a:pt x="879" y="1145"/>
                    <a:pt x="922" y="1163"/>
                  </a:cubicBezTo>
                  <a:cubicBezTo>
                    <a:pt x="954" y="1180"/>
                    <a:pt x="985" y="1187"/>
                    <a:pt x="1014" y="1187"/>
                  </a:cubicBezTo>
                  <a:cubicBezTo>
                    <a:pt x="1119" y="1187"/>
                    <a:pt x="1202" y="1092"/>
                    <a:pt x="1223" y="990"/>
                  </a:cubicBezTo>
                  <a:cubicBezTo>
                    <a:pt x="1310" y="974"/>
                    <a:pt x="1394" y="922"/>
                    <a:pt x="1421" y="844"/>
                  </a:cubicBezTo>
                  <a:cubicBezTo>
                    <a:pt x="1557" y="819"/>
                    <a:pt x="1619" y="613"/>
                    <a:pt x="1516" y="518"/>
                  </a:cubicBezTo>
                  <a:cubicBezTo>
                    <a:pt x="1369" y="372"/>
                    <a:pt x="1163" y="304"/>
                    <a:pt x="990" y="201"/>
                  </a:cubicBezTo>
                  <a:cubicBezTo>
                    <a:pt x="846" y="122"/>
                    <a:pt x="716" y="38"/>
                    <a:pt x="553" y="3"/>
                  </a:cubicBezTo>
                  <a:cubicBezTo>
                    <a:pt x="541" y="1"/>
                    <a:pt x="530" y="0"/>
                    <a:pt x="519" y="0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3"/>
            <p:cNvSpPr/>
            <p:nvPr/>
          </p:nvSpPr>
          <p:spPr>
            <a:xfrm>
              <a:off x="576100" y="3724150"/>
              <a:ext cx="35750" cy="31250"/>
            </a:xfrm>
            <a:custGeom>
              <a:avLst/>
              <a:gdLst/>
              <a:ahLst/>
              <a:cxnLst/>
              <a:rect l="l" t="t" r="r" b="b"/>
              <a:pathLst>
                <a:path w="1430" h="1250" extrusionOk="0">
                  <a:moveTo>
                    <a:pt x="722" y="1"/>
                  </a:moveTo>
                  <a:cubicBezTo>
                    <a:pt x="680" y="1"/>
                    <a:pt x="637" y="5"/>
                    <a:pt x="594" y="13"/>
                  </a:cubicBezTo>
                  <a:cubicBezTo>
                    <a:pt x="526" y="32"/>
                    <a:pt x="482" y="92"/>
                    <a:pt x="464" y="152"/>
                  </a:cubicBezTo>
                  <a:cubicBezTo>
                    <a:pt x="328" y="168"/>
                    <a:pt x="233" y="238"/>
                    <a:pt x="249" y="417"/>
                  </a:cubicBezTo>
                  <a:cubicBezTo>
                    <a:pt x="249" y="417"/>
                    <a:pt x="241" y="417"/>
                    <a:pt x="233" y="409"/>
                  </a:cubicBezTo>
                  <a:cubicBezTo>
                    <a:pt x="222" y="407"/>
                    <a:pt x="211" y="406"/>
                    <a:pt x="200" y="406"/>
                  </a:cubicBezTo>
                  <a:cubicBezTo>
                    <a:pt x="60" y="406"/>
                    <a:pt x="0" y="614"/>
                    <a:pt x="113" y="702"/>
                  </a:cubicBezTo>
                  <a:cubicBezTo>
                    <a:pt x="241" y="821"/>
                    <a:pt x="404" y="898"/>
                    <a:pt x="559" y="984"/>
                  </a:cubicBezTo>
                  <a:cubicBezTo>
                    <a:pt x="697" y="1063"/>
                    <a:pt x="843" y="1166"/>
                    <a:pt x="998" y="1226"/>
                  </a:cubicBezTo>
                  <a:cubicBezTo>
                    <a:pt x="1028" y="1242"/>
                    <a:pt x="1058" y="1250"/>
                    <a:pt x="1088" y="1250"/>
                  </a:cubicBezTo>
                  <a:cubicBezTo>
                    <a:pt x="1266" y="1250"/>
                    <a:pt x="1406" y="973"/>
                    <a:pt x="1229" y="857"/>
                  </a:cubicBezTo>
                  <a:cubicBezTo>
                    <a:pt x="1212" y="846"/>
                    <a:pt x="1196" y="838"/>
                    <a:pt x="1177" y="830"/>
                  </a:cubicBezTo>
                  <a:lnTo>
                    <a:pt x="1169" y="821"/>
                  </a:lnTo>
                  <a:cubicBezTo>
                    <a:pt x="1152" y="813"/>
                    <a:pt x="1134" y="805"/>
                    <a:pt x="1117" y="795"/>
                  </a:cubicBezTo>
                  <a:cubicBezTo>
                    <a:pt x="1057" y="753"/>
                    <a:pt x="998" y="692"/>
                    <a:pt x="938" y="640"/>
                  </a:cubicBezTo>
                  <a:cubicBezTo>
                    <a:pt x="989" y="607"/>
                    <a:pt x="1022" y="564"/>
                    <a:pt x="1041" y="504"/>
                  </a:cubicBezTo>
                  <a:cubicBezTo>
                    <a:pt x="1066" y="521"/>
                    <a:pt x="1101" y="537"/>
                    <a:pt x="1125" y="547"/>
                  </a:cubicBezTo>
                  <a:cubicBezTo>
                    <a:pt x="1142" y="551"/>
                    <a:pt x="1158" y="553"/>
                    <a:pt x="1174" y="553"/>
                  </a:cubicBezTo>
                  <a:cubicBezTo>
                    <a:pt x="1335" y="553"/>
                    <a:pt x="1429" y="370"/>
                    <a:pt x="1288" y="246"/>
                  </a:cubicBezTo>
                  <a:cubicBezTo>
                    <a:pt x="1139" y="102"/>
                    <a:pt x="935" y="1"/>
                    <a:pt x="722" y="1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6" name="Google Shape;806;p13"/>
          <p:cNvSpPr/>
          <p:nvPr/>
        </p:nvSpPr>
        <p:spPr>
          <a:xfrm flipH="1">
            <a:off x="7329550" y="1765050"/>
            <a:ext cx="2807465" cy="2897347"/>
          </a:xfrm>
          <a:custGeom>
            <a:avLst/>
            <a:gdLst/>
            <a:ahLst/>
            <a:cxnLst/>
            <a:rect l="l" t="t" r="r" b="b"/>
            <a:pathLst>
              <a:path w="15680" h="16182" extrusionOk="0">
                <a:moveTo>
                  <a:pt x="6000" y="518"/>
                </a:moveTo>
                <a:cubicBezTo>
                  <a:pt x="6035" y="580"/>
                  <a:pt x="6070" y="648"/>
                  <a:pt x="6111" y="700"/>
                </a:cubicBezTo>
                <a:cubicBezTo>
                  <a:pt x="6130" y="854"/>
                  <a:pt x="6155" y="1001"/>
                  <a:pt x="6198" y="1147"/>
                </a:cubicBezTo>
                <a:cubicBezTo>
                  <a:pt x="6188" y="1144"/>
                  <a:pt x="6179" y="1143"/>
                  <a:pt x="6171" y="1143"/>
                </a:cubicBezTo>
                <a:cubicBezTo>
                  <a:pt x="6150" y="1143"/>
                  <a:pt x="6133" y="1151"/>
                  <a:pt x="6122" y="1163"/>
                </a:cubicBezTo>
                <a:lnTo>
                  <a:pt x="6122" y="1147"/>
                </a:lnTo>
                <a:cubicBezTo>
                  <a:pt x="6070" y="949"/>
                  <a:pt x="6027" y="735"/>
                  <a:pt x="6000" y="528"/>
                </a:cubicBezTo>
                <a:lnTo>
                  <a:pt x="6000" y="518"/>
                </a:lnTo>
                <a:close/>
                <a:moveTo>
                  <a:pt x="6645" y="1353"/>
                </a:moveTo>
                <a:lnTo>
                  <a:pt x="6645" y="1353"/>
                </a:lnTo>
                <a:cubicBezTo>
                  <a:pt x="6678" y="1378"/>
                  <a:pt x="6705" y="1413"/>
                  <a:pt x="6730" y="1438"/>
                </a:cubicBezTo>
                <a:cubicBezTo>
                  <a:pt x="6740" y="1446"/>
                  <a:pt x="6740" y="1446"/>
                  <a:pt x="6748" y="1456"/>
                </a:cubicBezTo>
                <a:cubicBezTo>
                  <a:pt x="6740" y="1464"/>
                  <a:pt x="6730" y="1464"/>
                  <a:pt x="6721" y="1473"/>
                </a:cubicBezTo>
                <a:cubicBezTo>
                  <a:pt x="6697" y="1438"/>
                  <a:pt x="6670" y="1394"/>
                  <a:pt x="6645" y="1353"/>
                </a:cubicBezTo>
                <a:close/>
                <a:moveTo>
                  <a:pt x="9626" y="1627"/>
                </a:moveTo>
                <a:cubicBezTo>
                  <a:pt x="9616" y="1662"/>
                  <a:pt x="9607" y="1695"/>
                  <a:pt x="9607" y="1722"/>
                </a:cubicBezTo>
                <a:lnTo>
                  <a:pt x="9591" y="1722"/>
                </a:lnTo>
                <a:cubicBezTo>
                  <a:pt x="9599" y="1687"/>
                  <a:pt x="9607" y="1662"/>
                  <a:pt x="9626" y="1627"/>
                </a:cubicBezTo>
                <a:close/>
                <a:moveTo>
                  <a:pt x="6903" y="1627"/>
                </a:moveTo>
                <a:cubicBezTo>
                  <a:pt x="6954" y="1687"/>
                  <a:pt x="7006" y="1747"/>
                  <a:pt x="7049" y="1807"/>
                </a:cubicBezTo>
                <a:cubicBezTo>
                  <a:pt x="7057" y="1850"/>
                  <a:pt x="7066" y="1885"/>
                  <a:pt x="7074" y="1920"/>
                </a:cubicBezTo>
                <a:cubicBezTo>
                  <a:pt x="7057" y="1885"/>
                  <a:pt x="7039" y="1850"/>
                  <a:pt x="7022" y="1817"/>
                </a:cubicBezTo>
                <a:cubicBezTo>
                  <a:pt x="7016" y="1797"/>
                  <a:pt x="6999" y="1787"/>
                  <a:pt x="6981" y="1787"/>
                </a:cubicBezTo>
                <a:cubicBezTo>
                  <a:pt x="6975" y="1787"/>
                  <a:pt x="6969" y="1788"/>
                  <a:pt x="6963" y="1790"/>
                </a:cubicBezTo>
                <a:cubicBezTo>
                  <a:pt x="6946" y="1739"/>
                  <a:pt x="6919" y="1687"/>
                  <a:pt x="6903" y="1627"/>
                </a:cubicBezTo>
                <a:close/>
                <a:moveTo>
                  <a:pt x="6190" y="1394"/>
                </a:moveTo>
                <a:cubicBezTo>
                  <a:pt x="6225" y="1438"/>
                  <a:pt x="6276" y="1481"/>
                  <a:pt x="6309" y="1516"/>
                </a:cubicBezTo>
                <a:cubicBezTo>
                  <a:pt x="6361" y="1635"/>
                  <a:pt x="6404" y="1755"/>
                  <a:pt x="6464" y="1877"/>
                </a:cubicBezTo>
                <a:cubicBezTo>
                  <a:pt x="6515" y="1980"/>
                  <a:pt x="6567" y="2091"/>
                  <a:pt x="6618" y="2202"/>
                </a:cubicBezTo>
                <a:cubicBezTo>
                  <a:pt x="6420" y="1971"/>
                  <a:pt x="6284" y="1687"/>
                  <a:pt x="6190" y="1394"/>
                </a:cubicBezTo>
                <a:close/>
                <a:moveTo>
                  <a:pt x="7212" y="2013"/>
                </a:moveTo>
                <a:cubicBezTo>
                  <a:pt x="7245" y="2064"/>
                  <a:pt x="7288" y="2116"/>
                  <a:pt x="7332" y="2178"/>
                </a:cubicBezTo>
                <a:cubicBezTo>
                  <a:pt x="7323" y="2194"/>
                  <a:pt x="7315" y="2219"/>
                  <a:pt x="7307" y="2246"/>
                </a:cubicBezTo>
                <a:cubicBezTo>
                  <a:pt x="7297" y="2229"/>
                  <a:pt x="7280" y="2211"/>
                  <a:pt x="7264" y="2194"/>
                </a:cubicBezTo>
                <a:cubicBezTo>
                  <a:pt x="7245" y="2134"/>
                  <a:pt x="7229" y="2075"/>
                  <a:pt x="7212" y="2013"/>
                </a:cubicBezTo>
                <a:close/>
                <a:moveTo>
                  <a:pt x="9471" y="1619"/>
                </a:moveTo>
                <a:lnTo>
                  <a:pt x="9471" y="1619"/>
                </a:lnTo>
                <a:cubicBezTo>
                  <a:pt x="9401" y="1833"/>
                  <a:pt x="9333" y="2056"/>
                  <a:pt x="9282" y="2270"/>
                </a:cubicBezTo>
                <a:cubicBezTo>
                  <a:pt x="9273" y="2289"/>
                  <a:pt x="9273" y="2305"/>
                  <a:pt x="9265" y="2322"/>
                </a:cubicBezTo>
                <a:cubicBezTo>
                  <a:pt x="9247" y="2384"/>
                  <a:pt x="9222" y="2452"/>
                  <a:pt x="9203" y="2520"/>
                </a:cubicBezTo>
                <a:cubicBezTo>
                  <a:pt x="9190" y="2507"/>
                  <a:pt x="9172" y="2498"/>
                  <a:pt x="9153" y="2498"/>
                </a:cubicBezTo>
                <a:cubicBezTo>
                  <a:pt x="9138" y="2498"/>
                  <a:pt x="9122" y="2504"/>
                  <a:pt x="9111" y="2520"/>
                </a:cubicBezTo>
                <a:cubicBezTo>
                  <a:pt x="9222" y="2219"/>
                  <a:pt x="9342" y="1920"/>
                  <a:pt x="9471" y="1619"/>
                </a:cubicBezTo>
                <a:close/>
                <a:moveTo>
                  <a:pt x="6653" y="1893"/>
                </a:moveTo>
                <a:cubicBezTo>
                  <a:pt x="6678" y="1910"/>
                  <a:pt x="6697" y="1936"/>
                  <a:pt x="6721" y="1961"/>
                </a:cubicBezTo>
                <a:cubicBezTo>
                  <a:pt x="6740" y="1996"/>
                  <a:pt x="6756" y="2031"/>
                  <a:pt x="6773" y="2064"/>
                </a:cubicBezTo>
                <a:cubicBezTo>
                  <a:pt x="6833" y="2194"/>
                  <a:pt x="6895" y="2322"/>
                  <a:pt x="6946" y="2460"/>
                </a:cubicBezTo>
                <a:cubicBezTo>
                  <a:pt x="6954" y="2475"/>
                  <a:pt x="6969" y="2500"/>
                  <a:pt x="6977" y="2531"/>
                </a:cubicBezTo>
                <a:lnTo>
                  <a:pt x="6977" y="2531"/>
                </a:lnTo>
                <a:cubicBezTo>
                  <a:pt x="6975" y="2527"/>
                  <a:pt x="6971" y="2526"/>
                  <a:pt x="6971" y="2520"/>
                </a:cubicBezTo>
                <a:cubicBezTo>
                  <a:pt x="6919" y="2435"/>
                  <a:pt x="6868" y="2349"/>
                  <a:pt x="6816" y="2262"/>
                </a:cubicBezTo>
                <a:cubicBezTo>
                  <a:pt x="6773" y="2178"/>
                  <a:pt x="6730" y="2083"/>
                  <a:pt x="6697" y="1988"/>
                </a:cubicBezTo>
                <a:cubicBezTo>
                  <a:pt x="6678" y="1953"/>
                  <a:pt x="6662" y="1928"/>
                  <a:pt x="6653" y="1893"/>
                </a:cubicBezTo>
                <a:close/>
                <a:moveTo>
                  <a:pt x="9805" y="1790"/>
                </a:moveTo>
                <a:lnTo>
                  <a:pt x="9805" y="1790"/>
                </a:lnTo>
                <a:cubicBezTo>
                  <a:pt x="9754" y="2013"/>
                  <a:pt x="9694" y="2237"/>
                  <a:pt x="9651" y="2452"/>
                </a:cubicBezTo>
                <a:cubicBezTo>
                  <a:pt x="9642" y="2503"/>
                  <a:pt x="9634" y="2547"/>
                  <a:pt x="9626" y="2598"/>
                </a:cubicBezTo>
                <a:cubicBezTo>
                  <a:pt x="9634" y="2400"/>
                  <a:pt x="9667" y="2202"/>
                  <a:pt x="9711" y="2013"/>
                </a:cubicBezTo>
                <a:lnTo>
                  <a:pt x="9711" y="1996"/>
                </a:lnTo>
                <a:cubicBezTo>
                  <a:pt x="9746" y="1936"/>
                  <a:pt x="9770" y="1858"/>
                  <a:pt x="9805" y="1790"/>
                </a:cubicBezTo>
                <a:close/>
                <a:moveTo>
                  <a:pt x="11523" y="2425"/>
                </a:moveTo>
                <a:lnTo>
                  <a:pt x="11523" y="2444"/>
                </a:lnTo>
                <a:cubicBezTo>
                  <a:pt x="11523" y="2487"/>
                  <a:pt x="11523" y="2528"/>
                  <a:pt x="11533" y="2571"/>
                </a:cubicBezTo>
                <a:cubicBezTo>
                  <a:pt x="11514" y="2580"/>
                  <a:pt x="11506" y="2598"/>
                  <a:pt x="11498" y="2606"/>
                </a:cubicBezTo>
                <a:cubicBezTo>
                  <a:pt x="11498" y="2547"/>
                  <a:pt x="11506" y="2487"/>
                  <a:pt x="11523" y="2425"/>
                </a:cubicBezTo>
                <a:close/>
                <a:moveTo>
                  <a:pt x="3887" y="2384"/>
                </a:moveTo>
                <a:cubicBezTo>
                  <a:pt x="3974" y="2425"/>
                  <a:pt x="4060" y="2468"/>
                  <a:pt x="4145" y="2512"/>
                </a:cubicBezTo>
                <a:cubicBezTo>
                  <a:pt x="4128" y="2538"/>
                  <a:pt x="4128" y="2563"/>
                  <a:pt x="4153" y="2590"/>
                </a:cubicBezTo>
                <a:cubicBezTo>
                  <a:pt x="4180" y="2623"/>
                  <a:pt x="4204" y="2650"/>
                  <a:pt x="4231" y="2683"/>
                </a:cubicBezTo>
                <a:cubicBezTo>
                  <a:pt x="4231" y="2693"/>
                  <a:pt x="4231" y="2701"/>
                  <a:pt x="4239" y="2709"/>
                </a:cubicBezTo>
                <a:cubicBezTo>
                  <a:pt x="4120" y="2598"/>
                  <a:pt x="4009" y="2495"/>
                  <a:pt x="3887" y="2384"/>
                </a:cubicBezTo>
                <a:close/>
                <a:moveTo>
                  <a:pt x="11644" y="2332"/>
                </a:moveTo>
                <a:cubicBezTo>
                  <a:pt x="11696" y="2452"/>
                  <a:pt x="11720" y="2580"/>
                  <a:pt x="11720" y="2718"/>
                </a:cubicBezTo>
                <a:cubicBezTo>
                  <a:pt x="11712" y="2623"/>
                  <a:pt x="11704" y="2538"/>
                  <a:pt x="11677" y="2444"/>
                </a:cubicBezTo>
                <a:cubicBezTo>
                  <a:pt x="11669" y="2425"/>
                  <a:pt x="11661" y="2408"/>
                  <a:pt x="11644" y="2400"/>
                </a:cubicBezTo>
                <a:lnTo>
                  <a:pt x="11644" y="2365"/>
                </a:lnTo>
                <a:lnTo>
                  <a:pt x="11644" y="2332"/>
                </a:lnTo>
                <a:close/>
                <a:moveTo>
                  <a:pt x="7701" y="2305"/>
                </a:moveTo>
                <a:cubicBezTo>
                  <a:pt x="7803" y="2451"/>
                  <a:pt x="7873" y="2613"/>
                  <a:pt x="7932" y="2782"/>
                </a:cubicBezTo>
                <a:lnTo>
                  <a:pt x="7932" y="2782"/>
                </a:lnTo>
                <a:cubicBezTo>
                  <a:pt x="7924" y="2759"/>
                  <a:pt x="7906" y="2733"/>
                  <a:pt x="7899" y="2709"/>
                </a:cubicBezTo>
                <a:cubicBezTo>
                  <a:pt x="7882" y="2674"/>
                  <a:pt x="7855" y="2641"/>
                  <a:pt x="7839" y="2606"/>
                </a:cubicBezTo>
                <a:cubicBezTo>
                  <a:pt x="7804" y="2512"/>
                  <a:pt x="7752" y="2425"/>
                  <a:pt x="7701" y="2332"/>
                </a:cubicBezTo>
                <a:cubicBezTo>
                  <a:pt x="7692" y="2322"/>
                  <a:pt x="7692" y="2322"/>
                  <a:pt x="7692" y="2314"/>
                </a:cubicBezTo>
                <a:lnTo>
                  <a:pt x="7701" y="2305"/>
                </a:lnTo>
                <a:close/>
                <a:moveTo>
                  <a:pt x="7486" y="2761"/>
                </a:moveTo>
                <a:lnTo>
                  <a:pt x="7486" y="2761"/>
                </a:lnTo>
                <a:cubicBezTo>
                  <a:pt x="7513" y="2796"/>
                  <a:pt x="7546" y="2821"/>
                  <a:pt x="7573" y="2856"/>
                </a:cubicBezTo>
                <a:lnTo>
                  <a:pt x="7573" y="2864"/>
                </a:lnTo>
                <a:cubicBezTo>
                  <a:pt x="7606" y="2940"/>
                  <a:pt x="7633" y="3019"/>
                  <a:pt x="7668" y="3095"/>
                </a:cubicBezTo>
                <a:cubicBezTo>
                  <a:pt x="7657" y="3078"/>
                  <a:pt x="7649" y="3078"/>
                  <a:pt x="7633" y="3070"/>
                </a:cubicBezTo>
                <a:cubicBezTo>
                  <a:pt x="7624" y="3062"/>
                  <a:pt x="7616" y="3062"/>
                  <a:pt x="7606" y="3062"/>
                </a:cubicBezTo>
                <a:cubicBezTo>
                  <a:pt x="7573" y="2959"/>
                  <a:pt x="7530" y="2864"/>
                  <a:pt x="7486" y="2761"/>
                </a:cubicBezTo>
                <a:close/>
                <a:moveTo>
                  <a:pt x="7660" y="2702"/>
                </a:moveTo>
                <a:cubicBezTo>
                  <a:pt x="7663" y="2706"/>
                  <a:pt x="7668" y="2709"/>
                  <a:pt x="7668" y="2709"/>
                </a:cubicBezTo>
                <a:cubicBezTo>
                  <a:pt x="7736" y="2837"/>
                  <a:pt x="7787" y="2975"/>
                  <a:pt x="7830" y="3114"/>
                </a:cubicBezTo>
                <a:cubicBezTo>
                  <a:pt x="7839" y="3138"/>
                  <a:pt x="7855" y="3165"/>
                  <a:pt x="7863" y="3198"/>
                </a:cubicBezTo>
                <a:lnTo>
                  <a:pt x="7855" y="3198"/>
                </a:lnTo>
                <a:cubicBezTo>
                  <a:pt x="7788" y="3030"/>
                  <a:pt x="7721" y="2870"/>
                  <a:pt x="7660" y="2702"/>
                </a:cubicBezTo>
                <a:close/>
                <a:moveTo>
                  <a:pt x="4712" y="2753"/>
                </a:moveTo>
                <a:lnTo>
                  <a:pt x="4712" y="2753"/>
                </a:lnTo>
                <a:cubicBezTo>
                  <a:pt x="4798" y="2786"/>
                  <a:pt x="4893" y="2821"/>
                  <a:pt x="4988" y="2848"/>
                </a:cubicBezTo>
                <a:cubicBezTo>
                  <a:pt x="5151" y="2899"/>
                  <a:pt x="5287" y="2975"/>
                  <a:pt x="5417" y="3078"/>
                </a:cubicBezTo>
                <a:cubicBezTo>
                  <a:pt x="5408" y="3122"/>
                  <a:pt x="5417" y="3165"/>
                  <a:pt x="5425" y="3208"/>
                </a:cubicBezTo>
                <a:cubicBezTo>
                  <a:pt x="5425" y="3217"/>
                  <a:pt x="5417" y="3225"/>
                  <a:pt x="5417" y="3233"/>
                </a:cubicBezTo>
                <a:cubicBezTo>
                  <a:pt x="5338" y="3165"/>
                  <a:pt x="5262" y="3095"/>
                  <a:pt x="5175" y="3043"/>
                </a:cubicBezTo>
                <a:cubicBezTo>
                  <a:pt x="5072" y="2975"/>
                  <a:pt x="4918" y="2856"/>
                  <a:pt x="4782" y="2837"/>
                </a:cubicBezTo>
                <a:cubicBezTo>
                  <a:pt x="4755" y="2813"/>
                  <a:pt x="4730" y="2786"/>
                  <a:pt x="4712" y="2753"/>
                </a:cubicBezTo>
                <a:close/>
                <a:moveTo>
                  <a:pt x="5151" y="3260"/>
                </a:moveTo>
                <a:lnTo>
                  <a:pt x="5151" y="3260"/>
                </a:lnTo>
                <a:cubicBezTo>
                  <a:pt x="5219" y="3301"/>
                  <a:pt x="5297" y="3353"/>
                  <a:pt x="5365" y="3414"/>
                </a:cubicBezTo>
                <a:cubicBezTo>
                  <a:pt x="5357" y="3439"/>
                  <a:pt x="5349" y="3466"/>
                  <a:pt x="5349" y="3499"/>
                </a:cubicBezTo>
                <a:cubicBezTo>
                  <a:pt x="5313" y="3456"/>
                  <a:pt x="5278" y="3414"/>
                  <a:pt x="5245" y="3371"/>
                </a:cubicBezTo>
                <a:cubicBezTo>
                  <a:pt x="5210" y="3328"/>
                  <a:pt x="5184" y="3293"/>
                  <a:pt x="5151" y="3260"/>
                </a:cubicBezTo>
                <a:close/>
                <a:moveTo>
                  <a:pt x="7307" y="3353"/>
                </a:moveTo>
                <a:lnTo>
                  <a:pt x="7307" y="3353"/>
                </a:lnTo>
                <a:cubicBezTo>
                  <a:pt x="7315" y="3371"/>
                  <a:pt x="7323" y="3388"/>
                  <a:pt x="7332" y="3414"/>
                </a:cubicBezTo>
                <a:cubicBezTo>
                  <a:pt x="7348" y="3534"/>
                  <a:pt x="7375" y="3654"/>
                  <a:pt x="7383" y="3775"/>
                </a:cubicBezTo>
                <a:lnTo>
                  <a:pt x="7383" y="3843"/>
                </a:lnTo>
                <a:cubicBezTo>
                  <a:pt x="7383" y="3827"/>
                  <a:pt x="7375" y="3800"/>
                  <a:pt x="7375" y="3783"/>
                </a:cubicBezTo>
                <a:cubicBezTo>
                  <a:pt x="7348" y="3637"/>
                  <a:pt x="7323" y="3491"/>
                  <a:pt x="7307" y="3353"/>
                </a:cubicBezTo>
                <a:close/>
                <a:moveTo>
                  <a:pt x="8131" y="3577"/>
                </a:moveTo>
                <a:lnTo>
                  <a:pt x="8131" y="3577"/>
                </a:lnTo>
                <a:cubicBezTo>
                  <a:pt x="8173" y="3672"/>
                  <a:pt x="8216" y="3765"/>
                  <a:pt x="8251" y="3868"/>
                </a:cubicBezTo>
                <a:cubicBezTo>
                  <a:pt x="8251" y="3887"/>
                  <a:pt x="8259" y="3920"/>
                  <a:pt x="8276" y="3955"/>
                </a:cubicBezTo>
                <a:cubicBezTo>
                  <a:pt x="8268" y="3955"/>
                  <a:pt x="8268" y="3955"/>
                  <a:pt x="8268" y="3946"/>
                </a:cubicBezTo>
                <a:cubicBezTo>
                  <a:pt x="8243" y="3911"/>
                  <a:pt x="8208" y="3868"/>
                  <a:pt x="8183" y="3827"/>
                </a:cubicBezTo>
                <a:cubicBezTo>
                  <a:pt x="8164" y="3748"/>
                  <a:pt x="8148" y="3662"/>
                  <a:pt x="8131" y="3577"/>
                </a:cubicBezTo>
                <a:close/>
                <a:moveTo>
                  <a:pt x="8946" y="3078"/>
                </a:moveTo>
                <a:lnTo>
                  <a:pt x="8946" y="3078"/>
                </a:lnTo>
                <a:cubicBezTo>
                  <a:pt x="8913" y="3285"/>
                  <a:pt x="8894" y="3491"/>
                  <a:pt x="8869" y="3689"/>
                </a:cubicBezTo>
                <a:cubicBezTo>
                  <a:pt x="8853" y="3792"/>
                  <a:pt x="8834" y="3895"/>
                  <a:pt x="8818" y="3998"/>
                </a:cubicBezTo>
                <a:cubicBezTo>
                  <a:pt x="8834" y="3757"/>
                  <a:pt x="8843" y="3507"/>
                  <a:pt x="8886" y="3268"/>
                </a:cubicBezTo>
                <a:cubicBezTo>
                  <a:pt x="8913" y="3208"/>
                  <a:pt x="8929" y="3138"/>
                  <a:pt x="8946" y="3078"/>
                </a:cubicBezTo>
                <a:close/>
                <a:moveTo>
                  <a:pt x="8028" y="3887"/>
                </a:moveTo>
                <a:lnTo>
                  <a:pt x="8028" y="3887"/>
                </a:lnTo>
                <a:cubicBezTo>
                  <a:pt x="8045" y="3920"/>
                  <a:pt x="8061" y="3955"/>
                  <a:pt x="8080" y="3981"/>
                </a:cubicBezTo>
                <a:cubicBezTo>
                  <a:pt x="8080" y="3990"/>
                  <a:pt x="8080" y="3990"/>
                  <a:pt x="8070" y="3998"/>
                </a:cubicBezTo>
                <a:cubicBezTo>
                  <a:pt x="8061" y="4023"/>
                  <a:pt x="8053" y="4058"/>
                  <a:pt x="8053" y="4084"/>
                </a:cubicBezTo>
                <a:cubicBezTo>
                  <a:pt x="8045" y="4014"/>
                  <a:pt x="8037" y="3955"/>
                  <a:pt x="8028" y="3887"/>
                </a:cubicBezTo>
                <a:close/>
                <a:moveTo>
                  <a:pt x="9377" y="3138"/>
                </a:moveTo>
                <a:lnTo>
                  <a:pt x="9377" y="3138"/>
                </a:lnTo>
                <a:cubicBezTo>
                  <a:pt x="9368" y="3165"/>
                  <a:pt x="9368" y="3190"/>
                  <a:pt x="9358" y="3217"/>
                </a:cubicBezTo>
                <a:cubicBezTo>
                  <a:pt x="9350" y="3320"/>
                  <a:pt x="9342" y="3423"/>
                  <a:pt x="9342" y="3526"/>
                </a:cubicBezTo>
                <a:cubicBezTo>
                  <a:pt x="9317" y="3534"/>
                  <a:pt x="9298" y="3551"/>
                  <a:pt x="9290" y="3577"/>
                </a:cubicBezTo>
                <a:cubicBezTo>
                  <a:pt x="9255" y="3680"/>
                  <a:pt x="9230" y="3792"/>
                  <a:pt x="9203" y="3903"/>
                </a:cubicBezTo>
                <a:cubicBezTo>
                  <a:pt x="9144" y="3946"/>
                  <a:pt x="9100" y="4014"/>
                  <a:pt x="9067" y="4093"/>
                </a:cubicBezTo>
                <a:cubicBezTo>
                  <a:pt x="9084" y="4006"/>
                  <a:pt x="9092" y="3920"/>
                  <a:pt x="9100" y="3835"/>
                </a:cubicBezTo>
                <a:cubicBezTo>
                  <a:pt x="9187" y="3610"/>
                  <a:pt x="9265" y="3388"/>
                  <a:pt x="9333" y="3157"/>
                </a:cubicBezTo>
                <a:cubicBezTo>
                  <a:pt x="9350" y="3157"/>
                  <a:pt x="9358" y="3146"/>
                  <a:pt x="9377" y="3138"/>
                </a:cubicBezTo>
                <a:close/>
                <a:moveTo>
                  <a:pt x="7657" y="4006"/>
                </a:moveTo>
                <a:cubicBezTo>
                  <a:pt x="7668" y="4023"/>
                  <a:pt x="7676" y="4041"/>
                  <a:pt x="7684" y="4058"/>
                </a:cubicBezTo>
                <a:cubicBezTo>
                  <a:pt x="7684" y="4074"/>
                  <a:pt x="7684" y="4084"/>
                  <a:pt x="7676" y="4093"/>
                </a:cubicBezTo>
                <a:cubicBezTo>
                  <a:pt x="7676" y="4109"/>
                  <a:pt x="7668" y="4126"/>
                  <a:pt x="7657" y="4144"/>
                </a:cubicBezTo>
                <a:lnTo>
                  <a:pt x="7657" y="4006"/>
                </a:lnTo>
                <a:close/>
                <a:moveTo>
                  <a:pt x="11850" y="4033"/>
                </a:moveTo>
                <a:lnTo>
                  <a:pt x="11850" y="4033"/>
                </a:lnTo>
                <a:cubicBezTo>
                  <a:pt x="11859" y="4074"/>
                  <a:pt x="11875" y="4117"/>
                  <a:pt x="11883" y="4161"/>
                </a:cubicBezTo>
                <a:cubicBezTo>
                  <a:pt x="11875" y="4169"/>
                  <a:pt x="11867" y="4177"/>
                  <a:pt x="11859" y="4188"/>
                </a:cubicBezTo>
                <a:cubicBezTo>
                  <a:pt x="11850" y="4136"/>
                  <a:pt x="11850" y="4084"/>
                  <a:pt x="11850" y="4033"/>
                </a:cubicBezTo>
                <a:close/>
                <a:moveTo>
                  <a:pt x="8268" y="4291"/>
                </a:moveTo>
                <a:lnTo>
                  <a:pt x="8268" y="4291"/>
                </a:lnTo>
                <a:cubicBezTo>
                  <a:pt x="8276" y="4307"/>
                  <a:pt x="8286" y="4315"/>
                  <a:pt x="8294" y="4324"/>
                </a:cubicBezTo>
                <a:cubicBezTo>
                  <a:pt x="8294" y="4332"/>
                  <a:pt x="8294" y="4332"/>
                  <a:pt x="8303" y="4332"/>
                </a:cubicBezTo>
                <a:cubicBezTo>
                  <a:pt x="8294" y="4367"/>
                  <a:pt x="8294" y="4394"/>
                  <a:pt x="8294" y="4427"/>
                </a:cubicBezTo>
                <a:cubicBezTo>
                  <a:pt x="8286" y="4383"/>
                  <a:pt x="8276" y="4342"/>
                  <a:pt x="8268" y="4291"/>
                </a:cubicBezTo>
                <a:close/>
                <a:moveTo>
                  <a:pt x="11213" y="4259"/>
                </a:moveTo>
                <a:lnTo>
                  <a:pt x="11213" y="4259"/>
                </a:lnTo>
                <a:cubicBezTo>
                  <a:pt x="11205" y="4318"/>
                  <a:pt x="11205" y="4368"/>
                  <a:pt x="11197" y="4427"/>
                </a:cubicBezTo>
                <a:cubicBezTo>
                  <a:pt x="11197" y="4418"/>
                  <a:pt x="11189" y="4402"/>
                  <a:pt x="11180" y="4394"/>
                </a:cubicBezTo>
                <a:cubicBezTo>
                  <a:pt x="11189" y="4359"/>
                  <a:pt x="11197" y="4324"/>
                  <a:pt x="11205" y="4291"/>
                </a:cubicBezTo>
                <a:cubicBezTo>
                  <a:pt x="11205" y="4275"/>
                  <a:pt x="11211" y="4267"/>
                  <a:pt x="11213" y="4259"/>
                </a:cubicBezTo>
                <a:close/>
                <a:moveTo>
                  <a:pt x="7245" y="3835"/>
                </a:moveTo>
                <a:cubicBezTo>
                  <a:pt x="7255" y="3835"/>
                  <a:pt x="7255" y="3843"/>
                  <a:pt x="7255" y="3851"/>
                </a:cubicBezTo>
                <a:cubicBezTo>
                  <a:pt x="7264" y="3920"/>
                  <a:pt x="7280" y="3998"/>
                  <a:pt x="7288" y="4074"/>
                </a:cubicBezTo>
                <a:cubicBezTo>
                  <a:pt x="7297" y="4152"/>
                  <a:pt x="7315" y="4229"/>
                  <a:pt x="7323" y="4307"/>
                </a:cubicBezTo>
                <a:cubicBezTo>
                  <a:pt x="7315" y="4367"/>
                  <a:pt x="7315" y="4427"/>
                  <a:pt x="7307" y="4486"/>
                </a:cubicBezTo>
                <a:cubicBezTo>
                  <a:pt x="7297" y="4418"/>
                  <a:pt x="7297" y="4350"/>
                  <a:pt x="7288" y="4280"/>
                </a:cubicBezTo>
                <a:cubicBezTo>
                  <a:pt x="7280" y="4126"/>
                  <a:pt x="7264" y="3981"/>
                  <a:pt x="7245" y="3835"/>
                </a:cubicBezTo>
                <a:close/>
                <a:moveTo>
                  <a:pt x="5623" y="4220"/>
                </a:moveTo>
                <a:cubicBezTo>
                  <a:pt x="5639" y="4307"/>
                  <a:pt x="5658" y="4394"/>
                  <a:pt x="5674" y="4470"/>
                </a:cubicBezTo>
                <a:lnTo>
                  <a:pt x="5674" y="4505"/>
                </a:lnTo>
                <a:cubicBezTo>
                  <a:pt x="5666" y="4470"/>
                  <a:pt x="5666" y="4435"/>
                  <a:pt x="5658" y="4402"/>
                </a:cubicBezTo>
                <a:cubicBezTo>
                  <a:pt x="5647" y="4383"/>
                  <a:pt x="5647" y="4367"/>
                  <a:pt x="5639" y="4350"/>
                </a:cubicBezTo>
                <a:cubicBezTo>
                  <a:pt x="5631" y="4315"/>
                  <a:pt x="5623" y="4272"/>
                  <a:pt x="5623" y="4239"/>
                </a:cubicBezTo>
                <a:lnTo>
                  <a:pt x="5623" y="4220"/>
                </a:lnTo>
                <a:close/>
                <a:moveTo>
                  <a:pt x="9135" y="4264"/>
                </a:moveTo>
                <a:lnTo>
                  <a:pt x="9135" y="4264"/>
                </a:lnTo>
                <a:cubicBezTo>
                  <a:pt x="9111" y="4367"/>
                  <a:pt x="9092" y="4462"/>
                  <a:pt x="9067" y="4557"/>
                </a:cubicBezTo>
                <a:cubicBezTo>
                  <a:pt x="9067" y="4589"/>
                  <a:pt x="9059" y="4616"/>
                  <a:pt x="9049" y="4641"/>
                </a:cubicBezTo>
                <a:cubicBezTo>
                  <a:pt x="9067" y="4557"/>
                  <a:pt x="9084" y="4402"/>
                  <a:pt x="9135" y="4264"/>
                </a:cubicBezTo>
                <a:close/>
                <a:moveTo>
                  <a:pt x="7787" y="4324"/>
                </a:moveTo>
                <a:cubicBezTo>
                  <a:pt x="7787" y="4332"/>
                  <a:pt x="7795" y="4342"/>
                  <a:pt x="7795" y="4350"/>
                </a:cubicBezTo>
                <a:cubicBezTo>
                  <a:pt x="7804" y="4375"/>
                  <a:pt x="7804" y="4394"/>
                  <a:pt x="7812" y="4418"/>
                </a:cubicBezTo>
                <a:cubicBezTo>
                  <a:pt x="7812" y="4497"/>
                  <a:pt x="7812" y="4573"/>
                  <a:pt x="7804" y="4651"/>
                </a:cubicBezTo>
                <a:lnTo>
                  <a:pt x="7787" y="4651"/>
                </a:lnTo>
                <a:lnTo>
                  <a:pt x="7787" y="4462"/>
                </a:lnTo>
                <a:cubicBezTo>
                  <a:pt x="7795" y="4427"/>
                  <a:pt x="7787" y="4375"/>
                  <a:pt x="7787" y="4324"/>
                </a:cubicBezTo>
                <a:close/>
                <a:moveTo>
                  <a:pt x="11316" y="1703"/>
                </a:moveTo>
                <a:cubicBezTo>
                  <a:pt x="11351" y="1765"/>
                  <a:pt x="11378" y="1825"/>
                  <a:pt x="11411" y="1885"/>
                </a:cubicBezTo>
                <a:cubicBezTo>
                  <a:pt x="11438" y="1928"/>
                  <a:pt x="11463" y="1971"/>
                  <a:pt x="11481" y="2013"/>
                </a:cubicBezTo>
                <a:cubicBezTo>
                  <a:pt x="11403" y="2270"/>
                  <a:pt x="11360" y="2528"/>
                  <a:pt x="11343" y="2804"/>
                </a:cubicBezTo>
                <a:cubicBezTo>
                  <a:pt x="11343" y="2864"/>
                  <a:pt x="11335" y="2916"/>
                  <a:pt x="11335" y="2975"/>
                </a:cubicBezTo>
                <a:cubicBezTo>
                  <a:pt x="11292" y="3114"/>
                  <a:pt x="11257" y="3250"/>
                  <a:pt x="11232" y="3388"/>
                </a:cubicBezTo>
                <a:cubicBezTo>
                  <a:pt x="11094" y="3672"/>
                  <a:pt x="11050" y="3981"/>
                  <a:pt x="10991" y="4291"/>
                </a:cubicBezTo>
                <a:cubicBezTo>
                  <a:pt x="10991" y="4315"/>
                  <a:pt x="10991" y="4332"/>
                  <a:pt x="10982" y="4350"/>
                </a:cubicBezTo>
                <a:cubicBezTo>
                  <a:pt x="10966" y="4402"/>
                  <a:pt x="10956" y="4445"/>
                  <a:pt x="10939" y="4486"/>
                </a:cubicBezTo>
                <a:cubicBezTo>
                  <a:pt x="10896" y="4557"/>
                  <a:pt x="10863" y="4625"/>
                  <a:pt x="10828" y="4684"/>
                </a:cubicBezTo>
                <a:cubicBezTo>
                  <a:pt x="10871" y="4521"/>
                  <a:pt x="10914" y="4359"/>
                  <a:pt x="10956" y="4196"/>
                </a:cubicBezTo>
                <a:cubicBezTo>
                  <a:pt x="11017" y="3946"/>
                  <a:pt x="11069" y="3697"/>
                  <a:pt x="11110" y="3439"/>
                </a:cubicBezTo>
                <a:cubicBezTo>
                  <a:pt x="11154" y="3173"/>
                  <a:pt x="11145" y="2907"/>
                  <a:pt x="11180" y="2631"/>
                </a:cubicBezTo>
                <a:cubicBezTo>
                  <a:pt x="11224" y="2357"/>
                  <a:pt x="11265" y="2064"/>
                  <a:pt x="11308" y="1790"/>
                </a:cubicBezTo>
                <a:cubicBezTo>
                  <a:pt x="11308" y="1765"/>
                  <a:pt x="11316" y="1730"/>
                  <a:pt x="11316" y="1703"/>
                </a:cubicBezTo>
                <a:close/>
                <a:moveTo>
                  <a:pt x="11197" y="4453"/>
                </a:moveTo>
                <a:lnTo>
                  <a:pt x="11197" y="4453"/>
                </a:lnTo>
                <a:cubicBezTo>
                  <a:pt x="11189" y="4521"/>
                  <a:pt x="11180" y="4600"/>
                  <a:pt x="11172" y="4676"/>
                </a:cubicBezTo>
                <a:cubicBezTo>
                  <a:pt x="11154" y="4684"/>
                  <a:pt x="11145" y="4703"/>
                  <a:pt x="11137" y="4719"/>
                </a:cubicBezTo>
                <a:cubicBezTo>
                  <a:pt x="11137" y="4711"/>
                  <a:pt x="11145" y="4703"/>
                  <a:pt x="11145" y="4693"/>
                </a:cubicBezTo>
                <a:cubicBezTo>
                  <a:pt x="11172" y="4616"/>
                  <a:pt x="11172" y="4530"/>
                  <a:pt x="11197" y="4453"/>
                </a:cubicBezTo>
                <a:close/>
                <a:moveTo>
                  <a:pt x="11918" y="4470"/>
                </a:moveTo>
                <a:cubicBezTo>
                  <a:pt x="11918" y="4513"/>
                  <a:pt x="11910" y="4565"/>
                  <a:pt x="11902" y="4608"/>
                </a:cubicBezTo>
                <a:cubicBezTo>
                  <a:pt x="11894" y="4668"/>
                  <a:pt x="11875" y="4719"/>
                  <a:pt x="11859" y="4779"/>
                </a:cubicBezTo>
                <a:cubicBezTo>
                  <a:pt x="11875" y="4703"/>
                  <a:pt x="11883" y="4633"/>
                  <a:pt x="11883" y="4557"/>
                </a:cubicBezTo>
                <a:cubicBezTo>
                  <a:pt x="11894" y="4548"/>
                  <a:pt x="11894" y="4538"/>
                  <a:pt x="11883" y="4530"/>
                </a:cubicBezTo>
                <a:cubicBezTo>
                  <a:pt x="11902" y="4505"/>
                  <a:pt x="11910" y="4486"/>
                  <a:pt x="11918" y="4470"/>
                </a:cubicBezTo>
                <a:close/>
                <a:moveTo>
                  <a:pt x="9265" y="4882"/>
                </a:moveTo>
                <a:lnTo>
                  <a:pt x="9265" y="4934"/>
                </a:lnTo>
                <a:lnTo>
                  <a:pt x="9238" y="4934"/>
                </a:lnTo>
                <a:cubicBezTo>
                  <a:pt x="9247" y="4917"/>
                  <a:pt x="9255" y="4899"/>
                  <a:pt x="9265" y="4882"/>
                </a:cubicBezTo>
                <a:close/>
                <a:moveTo>
                  <a:pt x="5503" y="4676"/>
                </a:moveTo>
                <a:cubicBezTo>
                  <a:pt x="5520" y="4719"/>
                  <a:pt x="5536" y="4763"/>
                  <a:pt x="5555" y="4806"/>
                </a:cubicBezTo>
                <a:cubicBezTo>
                  <a:pt x="5563" y="4857"/>
                  <a:pt x="5563" y="4907"/>
                  <a:pt x="5571" y="4948"/>
                </a:cubicBezTo>
                <a:lnTo>
                  <a:pt x="5571" y="4948"/>
                </a:lnTo>
                <a:cubicBezTo>
                  <a:pt x="5554" y="4865"/>
                  <a:pt x="5528" y="4787"/>
                  <a:pt x="5511" y="4703"/>
                </a:cubicBezTo>
                <a:cubicBezTo>
                  <a:pt x="5511" y="4693"/>
                  <a:pt x="5503" y="4684"/>
                  <a:pt x="5503" y="4676"/>
                </a:cubicBezTo>
                <a:close/>
                <a:moveTo>
                  <a:pt x="9135" y="4822"/>
                </a:moveTo>
                <a:cubicBezTo>
                  <a:pt x="9135" y="4831"/>
                  <a:pt x="9127" y="4847"/>
                  <a:pt x="9127" y="4866"/>
                </a:cubicBezTo>
                <a:cubicBezTo>
                  <a:pt x="9119" y="4890"/>
                  <a:pt x="9100" y="4917"/>
                  <a:pt x="9092" y="4950"/>
                </a:cubicBezTo>
                <a:cubicBezTo>
                  <a:pt x="9100" y="4909"/>
                  <a:pt x="9119" y="4866"/>
                  <a:pt x="9135" y="4822"/>
                </a:cubicBezTo>
                <a:close/>
                <a:moveTo>
                  <a:pt x="8148" y="4359"/>
                </a:moveTo>
                <a:cubicBezTo>
                  <a:pt x="8148" y="4394"/>
                  <a:pt x="8156" y="4435"/>
                  <a:pt x="8164" y="4470"/>
                </a:cubicBezTo>
                <a:cubicBezTo>
                  <a:pt x="8199" y="4633"/>
                  <a:pt x="8235" y="4796"/>
                  <a:pt x="8251" y="4961"/>
                </a:cubicBezTo>
                <a:lnTo>
                  <a:pt x="8251" y="4977"/>
                </a:lnTo>
                <a:cubicBezTo>
                  <a:pt x="8208" y="4882"/>
                  <a:pt x="8183" y="4796"/>
                  <a:pt x="8156" y="4703"/>
                </a:cubicBezTo>
                <a:cubicBezTo>
                  <a:pt x="8164" y="4660"/>
                  <a:pt x="8164" y="4608"/>
                  <a:pt x="8156" y="4565"/>
                </a:cubicBezTo>
                <a:cubicBezTo>
                  <a:pt x="8148" y="4548"/>
                  <a:pt x="8140" y="4538"/>
                  <a:pt x="8121" y="4530"/>
                </a:cubicBezTo>
                <a:cubicBezTo>
                  <a:pt x="8131" y="4470"/>
                  <a:pt x="8140" y="4410"/>
                  <a:pt x="8148" y="4359"/>
                </a:cubicBezTo>
                <a:close/>
                <a:moveTo>
                  <a:pt x="5983" y="3680"/>
                </a:moveTo>
                <a:lnTo>
                  <a:pt x="5983" y="3680"/>
                </a:lnTo>
                <a:cubicBezTo>
                  <a:pt x="6138" y="3878"/>
                  <a:pt x="6276" y="4109"/>
                  <a:pt x="6379" y="4332"/>
                </a:cubicBezTo>
                <a:cubicBezTo>
                  <a:pt x="6482" y="4565"/>
                  <a:pt x="6585" y="4779"/>
                  <a:pt x="6653" y="5020"/>
                </a:cubicBezTo>
                <a:lnTo>
                  <a:pt x="6420" y="4478"/>
                </a:lnTo>
                <a:cubicBezTo>
                  <a:pt x="6369" y="4375"/>
                  <a:pt x="6309" y="4272"/>
                  <a:pt x="6249" y="4177"/>
                </a:cubicBezTo>
                <a:cubicBezTo>
                  <a:pt x="6266" y="4066"/>
                  <a:pt x="6138" y="3946"/>
                  <a:pt x="6070" y="3868"/>
                </a:cubicBezTo>
                <a:cubicBezTo>
                  <a:pt x="6035" y="3808"/>
                  <a:pt x="6008" y="3740"/>
                  <a:pt x="5983" y="3680"/>
                </a:cubicBezTo>
                <a:close/>
                <a:moveTo>
                  <a:pt x="8112" y="4940"/>
                </a:moveTo>
                <a:cubicBezTo>
                  <a:pt x="8136" y="4988"/>
                  <a:pt x="8159" y="5042"/>
                  <a:pt x="8183" y="5088"/>
                </a:cubicBezTo>
                <a:cubicBezTo>
                  <a:pt x="8156" y="5053"/>
                  <a:pt x="8131" y="5002"/>
                  <a:pt x="8113" y="4961"/>
                </a:cubicBezTo>
                <a:cubicBezTo>
                  <a:pt x="8113" y="4952"/>
                  <a:pt x="8113" y="4945"/>
                  <a:pt x="8112" y="4940"/>
                </a:cubicBezTo>
                <a:close/>
                <a:moveTo>
                  <a:pt x="7676" y="4435"/>
                </a:moveTo>
                <a:lnTo>
                  <a:pt x="7676" y="4866"/>
                </a:lnTo>
                <a:cubicBezTo>
                  <a:pt x="7649" y="4950"/>
                  <a:pt x="7616" y="5045"/>
                  <a:pt x="7589" y="5132"/>
                </a:cubicBezTo>
                <a:cubicBezTo>
                  <a:pt x="7616" y="4977"/>
                  <a:pt x="7624" y="4822"/>
                  <a:pt x="7633" y="4668"/>
                </a:cubicBezTo>
                <a:lnTo>
                  <a:pt x="7633" y="4625"/>
                </a:lnTo>
                <a:cubicBezTo>
                  <a:pt x="7633" y="4581"/>
                  <a:pt x="7641" y="4538"/>
                  <a:pt x="7649" y="4497"/>
                </a:cubicBezTo>
                <a:cubicBezTo>
                  <a:pt x="7657" y="4478"/>
                  <a:pt x="7668" y="4453"/>
                  <a:pt x="7676" y="4435"/>
                </a:cubicBezTo>
                <a:close/>
                <a:moveTo>
                  <a:pt x="6130" y="4806"/>
                </a:moveTo>
                <a:lnTo>
                  <a:pt x="6130" y="4806"/>
                </a:lnTo>
                <a:cubicBezTo>
                  <a:pt x="6155" y="4857"/>
                  <a:pt x="6181" y="4899"/>
                  <a:pt x="6206" y="4942"/>
                </a:cubicBezTo>
                <a:cubicBezTo>
                  <a:pt x="6214" y="5002"/>
                  <a:pt x="6225" y="5072"/>
                  <a:pt x="6233" y="5140"/>
                </a:cubicBezTo>
                <a:cubicBezTo>
                  <a:pt x="6198" y="5029"/>
                  <a:pt x="6163" y="4917"/>
                  <a:pt x="6130" y="4806"/>
                </a:cubicBezTo>
                <a:close/>
                <a:moveTo>
                  <a:pt x="11523" y="3087"/>
                </a:moveTo>
                <a:lnTo>
                  <a:pt x="11523" y="3190"/>
                </a:lnTo>
                <a:cubicBezTo>
                  <a:pt x="11523" y="3241"/>
                  <a:pt x="11523" y="3293"/>
                  <a:pt x="11514" y="3353"/>
                </a:cubicBezTo>
                <a:cubicBezTo>
                  <a:pt x="11498" y="3507"/>
                  <a:pt x="11498" y="3672"/>
                  <a:pt x="11471" y="3827"/>
                </a:cubicBezTo>
                <a:cubicBezTo>
                  <a:pt x="11446" y="4014"/>
                  <a:pt x="11430" y="4204"/>
                  <a:pt x="11403" y="4383"/>
                </a:cubicBezTo>
                <a:cubicBezTo>
                  <a:pt x="11395" y="4453"/>
                  <a:pt x="11378" y="4513"/>
                  <a:pt x="11378" y="4573"/>
                </a:cubicBezTo>
                <a:cubicBezTo>
                  <a:pt x="11378" y="4581"/>
                  <a:pt x="11368" y="4581"/>
                  <a:pt x="11368" y="4581"/>
                </a:cubicBezTo>
                <a:lnTo>
                  <a:pt x="11378" y="4581"/>
                </a:lnTo>
                <a:cubicBezTo>
                  <a:pt x="11368" y="4589"/>
                  <a:pt x="11368" y="4589"/>
                  <a:pt x="11368" y="4600"/>
                </a:cubicBezTo>
                <a:cubicBezTo>
                  <a:pt x="11368" y="4640"/>
                  <a:pt x="11402" y="4661"/>
                  <a:pt x="11436" y="4661"/>
                </a:cubicBezTo>
                <a:cubicBezTo>
                  <a:pt x="11467" y="4661"/>
                  <a:pt x="11498" y="4644"/>
                  <a:pt x="11506" y="4608"/>
                </a:cubicBezTo>
                <a:cubicBezTo>
                  <a:pt x="11523" y="4521"/>
                  <a:pt x="11533" y="4435"/>
                  <a:pt x="11541" y="4342"/>
                </a:cubicBezTo>
                <a:cubicBezTo>
                  <a:pt x="11574" y="4212"/>
                  <a:pt x="11609" y="4074"/>
                  <a:pt x="11626" y="3946"/>
                </a:cubicBezTo>
                <a:lnTo>
                  <a:pt x="11626" y="3920"/>
                </a:lnTo>
                <a:cubicBezTo>
                  <a:pt x="11644" y="3911"/>
                  <a:pt x="11661" y="3895"/>
                  <a:pt x="11661" y="3868"/>
                </a:cubicBezTo>
                <a:lnTo>
                  <a:pt x="11661" y="3577"/>
                </a:lnTo>
                <a:cubicBezTo>
                  <a:pt x="11677" y="3713"/>
                  <a:pt x="11696" y="3843"/>
                  <a:pt x="11704" y="3981"/>
                </a:cubicBezTo>
                <a:cubicBezTo>
                  <a:pt x="11712" y="4101"/>
                  <a:pt x="11720" y="4229"/>
                  <a:pt x="11720" y="4359"/>
                </a:cubicBezTo>
                <a:cubicBezTo>
                  <a:pt x="11712" y="4367"/>
                  <a:pt x="11704" y="4375"/>
                  <a:pt x="11696" y="4394"/>
                </a:cubicBezTo>
                <a:cubicBezTo>
                  <a:pt x="11687" y="4402"/>
                  <a:pt x="11669" y="4410"/>
                  <a:pt x="11652" y="4418"/>
                </a:cubicBezTo>
                <a:cubicBezTo>
                  <a:pt x="11601" y="4478"/>
                  <a:pt x="11566" y="4565"/>
                  <a:pt x="11541" y="4651"/>
                </a:cubicBezTo>
                <a:cubicBezTo>
                  <a:pt x="11490" y="4763"/>
                  <a:pt x="11446" y="4882"/>
                  <a:pt x="11395" y="5002"/>
                </a:cubicBezTo>
                <a:lnTo>
                  <a:pt x="11395" y="5012"/>
                </a:lnTo>
                <a:cubicBezTo>
                  <a:pt x="11335" y="5088"/>
                  <a:pt x="11275" y="5175"/>
                  <a:pt x="11224" y="5251"/>
                </a:cubicBezTo>
                <a:cubicBezTo>
                  <a:pt x="11248" y="5123"/>
                  <a:pt x="11265" y="4994"/>
                  <a:pt x="11283" y="4866"/>
                </a:cubicBezTo>
                <a:cubicBezTo>
                  <a:pt x="11283" y="4857"/>
                  <a:pt x="11283" y="4847"/>
                  <a:pt x="11292" y="4847"/>
                </a:cubicBezTo>
                <a:cubicBezTo>
                  <a:pt x="11316" y="4771"/>
                  <a:pt x="11335" y="4744"/>
                  <a:pt x="11316" y="4668"/>
                </a:cubicBezTo>
                <a:cubicBezTo>
                  <a:pt x="11308" y="4660"/>
                  <a:pt x="11308" y="4660"/>
                  <a:pt x="11308" y="4651"/>
                </a:cubicBezTo>
                <a:cubicBezTo>
                  <a:pt x="11335" y="4410"/>
                  <a:pt x="11351" y="4161"/>
                  <a:pt x="11378" y="3920"/>
                </a:cubicBezTo>
                <a:cubicBezTo>
                  <a:pt x="11395" y="3732"/>
                  <a:pt x="11419" y="3534"/>
                  <a:pt x="11438" y="3344"/>
                </a:cubicBezTo>
                <a:cubicBezTo>
                  <a:pt x="11463" y="3260"/>
                  <a:pt x="11490" y="3173"/>
                  <a:pt x="11523" y="3087"/>
                </a:cubicBezTo>
                <a:close/>
                <a:moveTo>
                  <a:pt x="8568" y="4941"/>
                </a:moveTo>
                <a:cubicBezTo>
                  <a:pt x="8568" y="4941"/>
                  <a:pt x="8568" y="4942"/>
                  <a:pt x="8568" y="4942"/>
                </a:cubicBezTo>
                <a:cubicBezTo>
                  <a:pt x="8552" y="5123"/>
                  <a:pt x="8509" y="5278"/>
                  <a:pt x="8457" y="5424"/>
                </a:cubicBezTo>
                <a:cubicBezTo>
                  <a:pt x="8497" y="5265"/>
                  <a:pt x="8537" y="5101"/>
                  <a:pt x="8568" y="4941"/>
                </a:cubicBezTo>
                <a:close/>
                <a:moveTo>
                  <a:pt x="8826" y="4796"/>
                </a:moveTo>
                <a:cubicBezTo>
                  <a:pt x="8843" y="4814"/>
                  <a:pt x="8861" y="4822"/>
                  <a:pt x="8886" y="4822"/>
                </a:cubicBezTo>
                <a:cubicBezTo>
                  <a:pt x="8861" y="4985"/>
                  <a:pt x="8843" y="5148"/>
                  <a:pt x="8818" y="5311"/>
                </a:cubicBezTo>
                <a:cubicBezTo>
                  <a:pt x="8731" y="5424"/>
                  <a:pt x="8663" y="5560"/>
                  <a:pt x="8612" y="5690"/>
                </a:cubicBezTo>
                <a:cubicBezTo>
                  <a:pt x="8597" y="5682"/>
                  <a:pt x="8581" y="5678"/>
                  <a:pt x="8565" y="5678"/>
                </a:cubicBezTo>
                <a:cubicBezTo>
                  <a:pt x="8548" y="5678"/>
                  <a:pt x="8531" y="5684"/>
                  <a:pt x="8518" y="5696"/>
                </a:cubicBezTo>
                <a:lnTo>
                  <a:pt x="8518" y="5696"/>
                </a:lnTo>
                <a:cubicBezTo>
                  <a:pt x="8601" y="5522"/>
                  <a:pt x="8672" y="5339"/>
                  <a:pt x="8698" y="5140"/>
                </a:cubicBezTo>
                <a:cubicBezTo>
                  <a:pt x="8707" y="5080"/>
                  <a:pt x="8715" y="5029"/>
                  <a:pt x="8723" y="4969"/>
                </a:cubicBezTo>
                <a:cubicBezTo>
                  <a:pt x="8732" y="4973"/>
                  <a:pt x="8742" y="4975"/>
                  <a:pt x="8751" y="4975"/>
                </a:cubicBezTo>
                <a:cubicBezTo>
                  <a:pt x="8778" y="4975"/>
                  <a:pt x="8804" y="4958"/>
                  <a:pt x="8810" y="4926"/>
                </a:cubicBezTo>
                <a:cubicBezTo>
                  <a:pt x="8818" y="4882"/>
                  <a:pt x="8826" y="4839"/>
                  <a:pt x="8826" y="4796"/>
                </a:cubicBezTo>
                <a:close/>
                <a:moveTo>
                  <a:pt x="7367" y="5699"/>
                </a:moveTo>
                <a:cubicBezTo>
                  <a:pt x="7358" y="5707"/>
                  <a:pt x="7358" y="5715"/>
                  <a:pt x="7358" y="5723"/>
                </a:cubicBezTo>
                <a:cubicBezTo>
                  <a:pt x="7358" y="5723"/>
                  <a:pt x="7358" y="5734"/>
                  <a:pt x="7348" y="5734"/>
                </a:cubicBezTo>
                <a:cubicBezTo>
                  <a:pt x="7348" y="5742"/>
                  <a:pt x="7340" y="5758"/>
                  <a:pt x="7332" y="5767"/>
                </a:cubicBezTo>
                <a:cubicBezTo>
                  <a:pt x="7340" y="5742"/>
                  <a:pt x="7348" y="5715"/>
                  <a:pt x="7348" y="5699"/>
                </a:cubicBezTo>
                <a:close/>
                <a:moveTo>
                  <a:pt x="11454" y="5208"/>
                </a:moveTo>
                <a:cubicBezTo>
                  <a:pt x="11472" y="5225"/>
                  <a:pt x="11489" y="5235"/>
                  <a:pt x="11505" y="5235"/>
                </a:cubicBezTo>
                <a:cubicBezTo>
                  <a:pt x="11514" y="5235"/>
                  <a:pt x="11523" y="5232"/>
                  <a:pt x="11533" y="5226"/>
                </a:cubicBezTo>
                <a:lnTo>
                  <a:pt x="11533" y="5226"/>
                </a:lnTo>
                <a:cubicBezTo>
                  <a:pt x="11490" y="5330"/>
                  <a:pt x="11438" y="5433"/>
                  <a:pt x="11386" y="5536"/>
                </a:cubicBezTo>
                <a:cubicBezTo>
                  <a:pt x="11335" y="5639"/>
                  <a:pt x="11283" y="5734"/>
                  <a:pt x="11232" y="5837"/>
                </a:cubicBezTo>
                <a:cubicBezTo>
                  <a:pt x="11292" y="5631"/>
                  <a:pt x="11360" y="5441"/>
                  <a:pt x="11446" y="5251"/>
                </a:cubicBezTo>
                <a:cubicBezTo>
                  <a:pt x="11446" y="5235"/>
                  <a:pt x="11454" y="5226"/>
                  <a:pt x="11454" y="5208"/>
                </a:cubicBezTo>
                <a:close/>
                <a:moveTo>
                  <a:pt x="6387" y="5270"/>
                </a:moveTo>
                <a:lnTo>
                  <a:pt x="6387" y="5270"/>
                </a:lnTo>
                <a:cubicBezTo>
                  <a:pt x="6404" y="5321"/>
                  <a:pt x="6412" y="5363"/>
                  <a:pt x="6431" y="5414"/>
                </a:cubicBezTo>
                <a:cubicBezTo>
                  <a:pt x="6456" y="5536"/>
                  <a:pt x="6482" y="5663"/>
                  <a:pt x="6499" y="5793"/>
                </a:cubicBezTo>
                <a:cubicBezTo>
                  <a:pt x="6491" y="5810"/>
                  <a:pt x="6482" y="5826"/>
                  <a:pt x="6472" y="5853"/>
                </a:cubicBezTo>
                <a:cubicBezTo>
                  <a:pt x="6464" y="5750"/>
                  <a:pt x="6447" y="5639"/>
                  <a:pt x="6404" y="5560"/>
                </a:cubicBezTo>
                <a:cubicBezTo>
                  <a:pt x="6396" y="5466"/>
                  <a:pt x="6396" y="5363"/>
                  <a:pt x="6387" y="5270"/>
                </a:cubicBezTo>
                <a:close/>
                <a:moveTo>
                  <a:pt x="8853" y="5515"/>
                </a:moveTo>
                <a:cubicBezTo>
                  <a:pt x="8850" y="5520"/>
                  <a:pt x="8848" y="5527"/>
                  <a:pt x="8843" y="5536"/>
                </a:cubicBezTo>
                <a:cubicBezTo>
                  <a:pt x="8791" y="5672"/>
                  <a:pt x="8723" y="5802"/>
                  <a:pt x="8663" y="5940"/>
                </a:cubicBezTo>
                <a:cubicBezTo>
                  <a:pt x="8713" y="5806"/>
                  <a:pt x="8771" y="5650"/>
                  <a:pt x="8853" y="5515"/>
                </a:cubicBezTo>
                <a:close/>
                <a:moveTo>
                  <a:pt x="7890" y="5707"/>
                </a:moveTo>
                <a:cubicBezTo>
                  <a:pt x="7890" y="5826"/>
                  <a:pt x="7882" y="5940"/>
                  <a:pt x="7874" y="6059"/>
                </a:cubicBezTo>
                <a:cubicBezTo>
                  <a:pt x="7863" y="6032"/>
                  <a:pt x="7863" y="6008"/>
                  <a:pt x="7855" y="5973"/>
                </a:cubicBezTo>
                <a:cubicBezTo>
                  <a:pt x="7874" y="5888"/>
                  <a:pt x="7882" y="5802"/>
                  <a:pt x="7890" y="5707"/>
                </a:cubicBezTo>
                <a:close/>
                <a:moveTo>
                  <a:pt x="5948" y="5115"/>
                </a:moveTo>
                <a:lnTo>
                  <a:pt x="5948" y="5115"/>
                </a:lnTo>
                <a:cubicBezTo>
                  <a:pt x="5957" y="5148"/>
                  <a:pt x="5967" y="5191"/>
                  <a:pt x="5975" y="5226"/>
                </a:cubicBezTo>
                <a:cubicBezTo>
                  <a:pt x="6008" y="5381"/>
                  <a:pt x="6043" y="5536"/>
                  <a:pt x="6078" y="5690"/>
                </a:cubicBezTo>
                <a:cubicBezTo>
                  <a:pt x="6111" y="5837"/>
                  <a:pt x="6138" y="5981"/>
                  <a:pt x="6163" y="6127"/>
                </a:cubicBezTo>
                <a:cubicBezTo>
                  <a:pt x="6163" y="6154"/>
                  <a:pt x="6173" y="6179"/>
                  <a:pt x="6173" y="6197"/>
                </a:cubicBezTo>
                <a:cubicBezTo>
                  <a:pt x="6130" y="6000"/>
                  <a:pt x="6078" y="5793"/>
                  <a:pt x="6043" y="5595"/>
                </a:cubicBezTo>
                <a:cubicBezTo>
                  <a:pt x="6008" y="5433"/>
                  <a:pt x="5975" y="5278"/>
                  <a:pt x="5948" y="5115"/>
                </a:cubicBezTo>
                <a:close/>
                <a:moveTo>
                  <a:pt x="7804" y="6230"/>
                </a:moveTo>
                <a:cubicBezTo>
                  <a:pt x="7812" y="6257"/>
                  <a:pt x="7822" y="6282"/>
                  <a:pt x="7830" y="6309"/>
                </a:cubicBezTo>
                <a:cubicBezTo>
                  <a:pt x="7812" y="6300"/>
                  <a:pt x="7804" y="6300"/>
                  <a:pt x="7787" y="6300"/>
                </a:cubicBezTo>
                <a:cubicBezTo>
                  <a:pt x="7795" y="6274"/>
                  <a:pt x="7804" y="6257"/>
                  <a:pt x="7804" y="6230"/>
                </a:cubicBezTo>
                <a:close/>
                <a:moveTo>
                  <a:pt x="8113" y="5183"/>
                </a:moveTo>
                <a:cubicBezTo>
                  <a:pt x="8148" y="5226"/>
                  <a:pt x="8183" y="5251"/>
                  <a:pt x="8235" y="5270"/>
                </a:cubicBezTo>
                <a:cubicBezTo>
                  <a:pt x="8216" y="5433"/>
                  <a:pt x="8199" y="5595"/>
                  <a:pt x="8173" y="5758"/>
                </a:cubicBezTo>
                <a:cubicBezTo>
                  <a:pt x="8148" y="5810"/>
                  <a:pt x="8121" y="5870"/>
                  <a:pt x="8096" y="5921"/>
                </a:cubicBezTo>
                <a:cubicBezTo>
                  <a:pt x="8037" y="6051"/>
                  <a:pt x="8002" y="6187"/>
                  <a:pt x="7950" y="6317"/>
                </a:cubicBezTo>
                <a:cubicBezTo>
                  <a:pt x="7958" y="6127"/>
                  <a:pt x="7977" y="5948"/>
                  <a:pt x="7993" y="5758"/>
                </a:cubicBezTo>
                <a:cubicBezTo>
                  <a:pt x="8002" y="5775"/>
                  <a:pt x="8002" y="5793"/>
                  <a:pt x="8010" y="5802"/>
                </a:cubicBezTo>
                <a:cubicBezTo>
                  <a:pt x="8022" y="5825"/>
                  <a:pt x="8045" y="5836"/>
                  <a:pt x="8067" y="5836"/>
                </a:cubicBezTo>
                <a:cubicBezTo>
                  <a:pt x="8095" y="5836"/>
                  <a:pt x="8121" y="5818"/>
                  <a:pt x="8121" y="5785"/>
                </a:cubicBezTo>
                <a:cubicBezTo>
                  <a:pt x="8113" y="5663"/>
                  <a:pt x="8113" y="5552"/>
                  <a:pt x="8105" y="5441"/>
                </a:cubicBezTo>
                <a:cubicBezTo>
                  <a:pt x="8105" y="5406"/>
                  <a:pt x="8113" y="5373"/>
                  <a:pt x="8113" y="5346"/>
                </a:cubicBezTo>
                <a:lnTo>
                  <a:pt x="8113" y="5183"/>
                </a:lnTo>
                <a:close/>
                <a:moveTo>
                  <a:pt x="13751" y="5978"/>
                </a:moveTo>
                <a:cubicBezTo>
                  <a:pt x="13792" y="5978"/>
                  <a:pt x="13835" y="5979"/>
                  <a:pt x="13877" y="5981"/>
                </a:cubicBezTo>
                <a:cubicBezTo>
                  <a:pt x="13936" y="5987"/>
                  <a:pt x="13994" y="5988"/>
                  <a:pt x="14053" y="5988"/>
                </a:cubicBezTo>
                <a:cubicBezTo>
                  <a:pt x="14079" y="5988"/>
                  <a:pt x="14104" y="5988"/>
                  <a:pt x="14130" y="5988"/>
                </a:cubicBezTo>
                <a:cubicBezTo>
                  <a:pt x="14214" y="5988"/>
                  <a:pt x="14298" y="5990"/>
                  <a:pt x="14384" y="6008"/>
                </a:cubicBezTo>
                <a:cubicBezTo>
                  <a:pt x="14512" y="6024"/>
                  <a:pt x="14650" y="6059"/>
                  <a:pt x="14796" y="6111"/>
                </a:cubicBezTo>
                <a:lnTo>
                  <a:pt x="14693" y="6111"/>
                </a:lnTo>
                <a:cubicBezTo>
                  <a:pt x="14452" y="6127"/>
                  <a:pt x="14221" y="6249"/>
                  <a:pt x="14007" y="6369"/>
                </a:cubicBezTo>
                <a:cubicBezTo>
                  <a:pt x="14023" y="6325"/>
                  <a:pt x="14007" y="6265"/>
                  <a:pt x="13945" y="6257"/>
                </a:cubicBezTo>
                <a:cubicBezTo>
                  <a:pt x="13912" y="6257"/>
                  <a:pt x="13877" y="6257"/>
                  <a:pt x="13852" y="6265"/>
                </a:cubicBezTo>
                <a:cubicBezTo>
                  <a:pt x="13860" y="6257"/>
                  <a:pt x="13868" y="6249"/>
                  <a:pt x="13868" y="6239"/>
                </a:cubicBezTo>
                <a:cubicBezTo>
                  <a:pt x="13903" y="6187"/>
                  <a:pt x="13877" y="6127"/>
                  <a:pt x="13817" y="6119"/>
                </a:cubicBezTo>
                <a:cubicBezTo>
                  <a:pt x="13772" y="6110"/>
                  <a:pt x="13725" y="6107"/>
                  <a:pt x="13677" y="6107"/>
                </a:cubicBezTo>
                <a:cubicBezTo>
                  <a:pt x="13587" y="6107"/>
                  <a:pt x="13495" y="6119"/>
                  <a:pt x="13405" y="6136"/>
                </a:cubicBezTo>
                <a:cubicBezTo>
                  <a:pt x="13364" y="6132"/>
                  <a:pt x="13323" y="6130"/>
                  <a:pt x="13282" y="6130"/>
                </a:cubicBezTo>
                <a:cubicBezTo>
                  <a:pt x="13047" y="6130"/>
                  <a:pt x="12807" y="6184"/>
                  <a:pt x="12580" y="6214"/>
                </a:cubicBezTo>
                <a:cubicBezTo>
                  <a:pt x="12564" y="6222"/>
                  <a:pt x="12545" y="6222"/>
                  <a:pt x="12528" y="6222"/>
                </a:cubicBezTo>
                <a:cubicBezTo>
                  <a:pt x="12786" y="6154"/>
                  <a:pt x="13052" y="6084"/>
                  <a:pt x="13310" y="6024"/>
                </a:cubicBezTo>
                <a:cubicBezTo>
                  <a:pt x="13457" y="5991"/>
                  <a:pt x="13604" y="5978"/>
                  <a:pt x="13751" y="5978"/>
                </a:cubicBezTo>
                <a:close/>
                <a:moveTo>
                  <a:pt x="11034" y="5964"/>
                </a:moveTo>
                <a:cubicBezTo>
                  <a:pt x="11007" y="6051"/>
                  <a:pt x="10982" y="6127"/>
                  <a:pt x="10974" y="6206"/>
                </a:cubicBezTo>
                <a:cubicBezTo>
                  <a:pt x="10897" y="6280"/>
                  <a:pt x="10823" y="6357"/>
                  <a:pt x="10746" y="6424"/>
                </a:cubicBezTo>
                <a:lnTo>
                  <a:pt x="10746" y="6424"/>
                </a:lnTo>
                <a:cubicBezTo>
                  <a:pt x="10788" y="6317"/>
                  <a:pt x="10838" y="6218"/>
                  <a:pt x="10896" y="6119"/>
                </a:cubicBezTo>
                <a:cubicBezTo>
                  <a:pt x="10931" y="6068"/>
                  <a:pt x="10956" y="6024"/>
                  <a:pt x="10982" y="5973"/>
                </a:cubicBezTo>
                <a:cubicBezTo>
                  <a:pt x="10999" y="5973"/>
                  <a:pt x="11017" y="5973"/>
                  <a:pt x="11034" y="5964"/>
                </a:cubicBezTo>
                <a:close/>
                <a:moveTo>
                  <a:pt x="13714" y="6531"/>
                </a:moveTo>
                <a:cubicBezTo>
                  <a:pt x="13687" y="6548"/>
                  <a:pt x="13662" y="6558"/>
                  <a:pt x="13627" y="6575"/>
                </a:cubicBezTo>
                <a:lnTo>
                  <a:pt x="13627" y="6566"/>
                </a:lnTo>
                <a:cubicBezTo>
                  <a:pt x="13654" y="6548"/>
                  <a:pt x="13687" y="6540"/>
                  <a:pt x="13714" y="6531"/>
                </a:cubicBezTo>
                <a:close/>
                <a:moveTo>
                  <a:pt x="11910" y="6523"/>
                </a:moveTo>
                <a:cubicBezTo>
                  <a:pt x="11770" y="6548"/>
                  <a:pt x="11634" y="6576"/>
                  <a:pt x="11497" y="6605"/>
                </a:cubicBezTo>
                <a:lnTo>
                  <a:pt x="11497" y="6605"/>
                </a:lnTo>
                <a:cubicBezTo>
                  <a:pt x="11633" y="6575"/>
                  <a:pt x="11766" y="6540"/>
                  <a:pt x="11902" y="6523"/>
                </a:cubicBezTo>
                <a:close/>
                <a:moveTo>
                  <a:pt x="11428" y="6620"/>
                </a:moveTo>
                <a:lnTo>
                  <a:pt x="11428" y="6620"/>
                </a:lnTo>
                <a:cubicBezTo>
                  <a:pt x="11395" y="6628"/>
                  <a:pt x="11361" y="6635"/>
                  <a:pt x="11327" y="6643"/>
                </a:cubicBezTo>
                <a:lnTo>
                  <a:pt x="11308" y="6643"/>
                </a:lnTo>
                <a:cubicBezTo>
                  <a:pt x="11349" y="6636"/>
                  <a:pt x="11389" y="6629"/>
                  <a:pt x="11428" y="6620"/>
                </a:cubicBezTo>
                <a:close/>
                <a:moveTo>
                  <a:pt x="8775" y="6428"/>
                </a:moveTo>
                <a:lnTo>
                  <a:pt x="8775" y="6428"/>
                </a:lnTo>
                <a:cubicBezTo>
                  <a:pt x="8766" y="6463"/>
                  <a:pt x="8766" y="6488"/>
                  <a:pt x="8758" y="6515"/>
                </a:cubicBezTo>
                <a:cubicBezTo>
                  <a:pt x="8740" y="6548"/>
                  <a:pt x="8715" y="6575"/>
                  <a:pt x="8688" y="6599"/>
                </a:cubicBezTo>
                <a:cubicBezTo>
                  <a:pt x="8672" y="6626"/>
                  <a:pt x="8655" y="6651"/>
                  <a:pt x="8637" y="6669"/>
                </a:cubicBezTo>
                <a:cubicBezTo>
                  <a:pt x="8655" y="6651"/>
                  <a:pt x="8663" y="6626"/>
                  <a:pt x="8680" y="6599"/>
                </a:cubicBezTo>
                <a:cubicBezTo>
                  <a:pt x="8707" y="6540"/>
                  <a:pt x="8740" y="6488"/>
                  <a:pt x="8775" y="6428"/>
                </a:cubicBezTo>
                <a:close/>
                <a:moveTo>
                  <a:pt x="7573" y="6342"/>
                </a:moveTo>
                <a:lnTo>
                  <a:pt x="7573" y="6342"/>
                </a:lnTo>
                <a:cubicBezTo>
                  <a:pt x="7565" y="6393"/>
                  <a:pt x="7554" y="6437"/>
                  <a:pt x="7546" y="6480"/>
                </a:cubicBezTo>
                <a:cubicBezTo>
                  <a:pt x="7538" y="6507"/>
                  <a:pt x="7530" y="6523"/>
                  <a:pt x="7530" y="6548"/>
                </a:cubicBezTo>
                <a:cubicBezTo>
                  <a:pt x="7478" y="6610"/>
                  <a:pt x="7426" y="6669"/>
                  <a:pt x="7383" y="6737"/>
                </a:cubicBezTo>
                <a:lnTo>
                  <a:pt x="7383" y="6729"/>
                </a:lnTo>
                <a:cubicBezTo>
                  <a:pt x="7451" y="6610"/>
                  <a:pt x="7521" y="6480"/>
                  <a:pt x="7573" y="6342"/>
                </a:cubicBezTo>
                <a:close/>
                <a:moveTo>
                  <a:pt x="9746" y="6806"/>
                </a:moveTo>
                <a:cubicBezTo>
                  <a:pt x="9737" y="6832"/>
                  <a:pt x="9729" y="6849"/>
                  <a:pt x="9719" y="6876"/>
                </a:cubicBezTo>
                <a:cubicBezTo>
                  <a:pt x="9694" y="6884"/>
                  <a:pt x="9678" y="6884"/>
                  <a:pt x="9659" y="6892"/>
                </a:cubicBezTo>
                <a:cubicBezTo>
                  <a:pt x="9686" y="6867"/>
                  <a:pt x="9711" y="6841"/>
                  <a:pt x="9746" y="6806"/>
                </a:cubicBezTo>
                <a:close/>
                <a:moveTo>
                  <a:pt x="13337" y="6412"/>
                </a:moveTo>
                <a:cubicBezTo>
                  <a:pt x="13190" y="6455"/>
                  <a:pt x="13044" y="6496"/>
                  <a:pt x="12897" y="6548"/>
                </a:cubicBezTo>
                <a:cubicBezTo>
                  <a:pt x="12708" y="6610"/>
                  <a:pt x="12520" y="6669"/>
                  <a:pt x="12331" y="6729"/>
                </a:cubicBezTo>
                <a:cubicBezTo>
                  <a:pt x="12184" y="6764"/>
                  <a:pt x="12038" y="6797"/>
                  <a:pt x="11894" y="6832"/>
                </a:cubicBezTo>
                <a:cubicBezTo>
                  <a:pt x="11720" y="6867"/>
                  <a:pt x="11549" y="6909"/>
                  <a:pt x="11378" y="6952"/>
                </a:cubicBezTo>
                <a:lnTo>
                  <a:pt x="11378" y="6935"/>
                </a:lnTo>
                <a:cubicBezTo>
                  <a:pt x="11498" y="6892"/>
                  <a:pt x="11617" y="6841"/>
                  <a:pt x="11739" y="6797"/>
                </a:cubicBezTo>
                <a:cubicBezTo>
                  <a:pt x="11945" y="6721"/>
                  <a:pt x="12151" y="6651"/>
                  <a:pt x="12357" y="6583"/>
                </a:cubicBezTo>
                <a:cubicBezTo>
                  <a:pt x="12683" y="6523"/>
                  <a:pt x="13009" y="6463"/>
                  <a:pt x="13337" y="6412"/>
                </a:cubicBezTo>
                <a:close/>
                <a:moveTo>
                  <a:pt x="7847" y="6412"/>
                </a:moveTo>
                <a:cubicBezTo>
                  <a:pt x="7855" y="6437"/>
                  <a:pt x="7882" y="6445"/>
                  <a:pt x="7899" y="6445"/>
                </a:cubicBezTo>
                <a:cubicBezTo>
                  <a:pt x="7890" y="6455"/>
                  <a:pt x="7890" y="6463"/>
                  <a:pt x="7882" y="6472"/>
                </a:cubicBezTo>
                <a:cubicBezTo>
                  <a:pt x="7830" y="6583"/>
                  <a:pt x="7787" y="6686"/>
                  <a:pt x="7736" y="6797"/>
                </a:cubicBezTo>
                <a:lnTo>
                  <a:pt x="7573" y="6960"/>
                </a:lnTo>
                <a:cubicBezTo>
                  <a:pt x="7581" y="6927"/>
                  <a:pt x="7598" y="6892"/>
                  <a:pt x="7606" y="6849"/>
                </a:cubicBezTo>
                <a:cubicBezTo>
                  <a:pt x="7709" y="6713"/>
                  <a:pt x="7804" y="6558"/>
                  <a:pt x="7847" y="6412"/>
                </a:cubicBezTo>
                <a:close/>
                <a:moveTo>
                  <a:pt x="11077" y="6849"/>
                </a:moveTo>
                <a:lnTo>
                  <a:pt x="11077" y="6849"/>
                </a:lnTo>
                <a:cubicBezTo>
                  <a:pt x="10947" y="6884"/>
                  <a:pt x="10828" y="6919"/>
                  <a:pt x="10698" y="6960"/>
                </a:cubicBezTo>
                <a:cubicBezTo>
                  <a:pt x="10605" y="6995"/>
                  <a:pt x="10519" y="7022"/>
                  <a:pt x="10424" y="7047"/>
                </a:cubicBezTo>
                <a:cubicBezTo>
                  <a:pt x="10380" y="7055"/>
                  <a:pt x="10337" y="7063"/>
                  <a:pt x="10296" y="7074"/>
                </a:cubicBezTo>
                <a:cubicBezTo>
                  <a:pt x="10321" y="7047"/>
                  <a:pt x="10337" y="7012"/>
                  <a:pt x="10356" y="6987"/>
                </a:cubicBezTo>
                <a:cubicBezTo>
                  <a:pt x="10595" y="6944"/>
                  <a:pt x="10836" y="6892"/>
                  <a:pt x="11077" y="6849"/>
                </a:cubicBezTo>
                <a:close/>
                <a:moveTo>
                  <a:pt x="5940" y="6575"/>
                </a:moveTo>
                <a:cubicBezTo>
                  <a:pt x="5982" y="6775"/>
                  <a:pt x="6024" y="6974"/>
                  <a:pt x="6066" y="7174"/>
                </a:cubicBezTo>
                <a:lnTo>
                  <a:pt x="6066" y="7174"/>
                </a:lnTo>
                <a:cubicBezTo>
                  <a:pt x="6065" y="7172"/>
                  <a:pt x="6063" y="7169"/>
                  <a:pt x="6060" y="7166"/>
                </a:cubicBezTo>
                <a:cubicBezTo>
                  <a:pt x="6018" y="6979"/>
                  <a:pt x="5967" y="6781"/>
                  <a:pt x="5915" y="6591"/>
                </a:cubicBezTo>
                <a:cubicBezTo>
                  <a:pt x="5924" y="6583"/>
                  <a:pt x="5932" y="6583"/>
                  <a:pt x="5940" y="6575"/>
                </a:cubicBezTo>
                <a:close/>
                <a:moveTo>
                  <a:pt x="7435" y="7074"/>
                </a:moveTo>
                <a:lnTo>
                  <a:pt x="7443" y="7082"/>
                </a:lnTo>
                <a:cubicBezTo>
                  <a:pt x="7410" y="7125"/>
                  <a:pt x="7367" y="7158"/>
                  <a:pt x="7323" y="7201"/>
                </a:cubicBezTo>
                <a:cubicBezTo>
                  <a:pt x="7358" y="7158"/>
                  <a:pt x="7391" y="7115"/>
                  <a:pt x="7435" y="7074"/>
                </a:cubicBezTo>
                <a:close/>
                <a:moveTo>
                  <a:pt x="6946" y="6591"/>
                </a:moveTo>
                <a:lnTo>
                  <a:pt x="6946" y="6591"/>
                </a:lnTo>
                <a:cubicBezTo>
                  <a:pt x="6919" y="6702"/>
                  <a:pt x="6895" y="6824"/>
                  <a:pt x="6860" y="6944"/>
                </a:cubicBezTo>
                <a:cubicBezTo>
                  <a:pt x="6800" y="7038"/>
                  <a:pt x="6730" y="7142"/>
                  <a:pt x="6678" y="7236"/>
                </a:cubicBezTo>
                <a:cubicBezTo>
                  <a:pt x="6781" y="7030"/>
                  <a:pt x="6868" y="6816"/>
                  <a:pt x="6946" y="6591"/>
                </a:cubicBezTo>
                <a:close/>
                <a:moveTo>
                  <a:pt x="12786" y="6773"/>
                </a:moveTo>
                <a:lnTo>
                  <a:pt x="12786" y="6773"/>
                </a:lnTo>
                <a:cubicBezTo>
                  <a:pt x="12683" y="6824"/>
                  <a:pt x="12588" y="6867"/>
                  <a:pt x="12493" y="6909"/>
                </a:cubicBezTo>
                <a:cubicBezTo>
                  <a:pt x="12390" y="6952"/>
                  <a:pt x="12296" y="7003"/>
                  <a:pt x="12203" y="7047"/>
                </a:cubicBezTo>
                <a:cubicBezTo>
                  <a:pt x="12073" y="7090"/>
                  <a:pt x="11945" y="7125"/>
                  <a:pt x="11815" y="7166"/>
                </a:cubicBezTo>
                <a:cubicBezTo>
                  <a:pt x="11739" y="7193"/>
                  <a:pt x="11661" y="7218"/>
                  <a:pt x="11574" y="7245"/>
                </a:cubicBezTo>
                <a:cubicBezTo>
                  <a:pt x="11584" y="7228"/>
                  <a:pt x="11574" y="7201"/>
                  <a:pt x="11558" y="7185"/>
                </a:cubicBezTo>
                <a:cubicBezTo>
                  <a:pt x="11842" y="7063"/>
                  <a:pt x="12133" y="6952"/>
                  <a:pt x="12434" y="6849"/>
                </a:cubicBezTo>
                <a:cubicBezTo>
                  <a:pt x="12553" y="6824"/>
                  <a:pt x="12675" y="6797"/>
                  <a:pt x="12786" y="6773"/>
                </a:cubicBezTo>
                <a:close/>
                <a:moveTo>
                  <a:pt x="4901" y="5896"/>
                </a:moveTo>
                <a:lnTo>
                  <a:pt x="4901" y="5896"/>
                </a:lnTo>
                <a:cubicBezTo>
                  <a:pt x="5142" y="6119"/>
                  <a:pt x="5365" y="6369"/>
                  <a:pt x="5571" y="6651"/>
                </a:cubicBezTo>
                <a:cubicBezTo>
                  <a:pt x="5709" y="6832"/>
                  <a:pt x="5829" y="7022"/>
                  <a:pt x="5905" y="7228"/>
                </a:cubicBezTo>
                <a:cubicBezTo>
                  <a:pt x="5915" y="7245"/>
                  <a:pt x="5915" y="7253"/>
                  <a:pt x="5915" y="7269"/>
                </a:cubicBezTo>
                <a:cubicBezTo>
                  <a:pt x="5750" y="6995"/>
                  <a:pt x="5544" y="6746"/>
                  <a:pt x="5365" y="6488"/>
                </a:cubicBezTo>
                <a:cubicBezTo>
                  <a:pt x="5219" y="6290"/>
                  <a:pt x="5072" y="6094"/>
                  <a:pt x="4909" y="5913"/>
                </a:cubicBezTo>
                <a:cubicBezTo>
                  <a:pt x="4909" y="5905"/>
                  <a:pt x="4901" y="5896"/>
                  <a:pt x="4901" y="5896"/>
                </a:cubicBezTo>
                <a:close/>
                <a:moveTo>
                  <a:pt x="6404" y="7074"/>
                </a:moveTo>
                <a:lnTo>
                  <a:pt x="6420" y="7090"/>
                </a:lnTo>
                <a:cubicBezTo>
                  <a:pt x="6434" y="7108"/>
                  <a:pt x="6451" y="7119"/>
                  <a:pt x="6467" y="7119"/>
                </a:cubicBezTo>
                <a:cubicBezTo>
                  <a:pt x="6472" y="7119"/>
                  <a:pt x="6477" y="7117"/>
                  <a:pt x="6482" y="7115"/>
                </a:cubicBezTo>
                <a:cubicBezTo>
                  <a:pt x="6491" y="7166"/>
                  <a:pt x="6499" y="7210"/>
                  <a:pt x="6507" y="7253"/>
                </a:cubicBezTo>
                <a:cubicBezTo>
                  <a:pt x="6499" y="7261"/>
                  <a:pt x="6499" y="7269"/>
                  <a:pt x="6499" y="7280"/>
                </a:cubicBezTo>
                <a:cubicBezTo>
                  <a:pt x="6491" y="7296"/>
                  <a:pt x="6482" y="7313"/>
                  <a:pt x="6472" y="7331"/>
                </a:cubicBezTo>
                <a:cubicBezTo>
                  <a:pt x="6447" y="7364"/>
                  <a:pt x="6431" y="7399"/>
                  <a:pt x="6404" y="7443"/>
                </a:cubicBezTo>
                <a:lnTo>
                  <a:pt x="6404" y="7158"/>
                </a:lnTo>
                <a:lnTo>
                  <a:pt x="6404" y="7074"/>
                </a:lnTo>
                <a:close/>
                <a:moveTo>
                  <a:pt x="9651" y="7047"/>
                </a:moveTo>
                <a:lnTo>
                  <a:pt x="9651" y="7047"/>
                </a:lnTo>
                <a:cubicBezTo>
                  <a:pt x="9626" y="7106"/>
                  <a:pt x="9599" y="7177"/>
                  <a:pt x="9574" y="7236"/>
                </a:cubicBezTo>
                <a:lnTo>
                  <a:pt x="9574" y="7253"/>
                </a:lnTo>
                <a:cubicBezTo>
                  <a:pt x="9368" y="7348"/>
                  <a:pt x="9162" y="7434"/>
                  <a:pt x="8956" y="7511"/>
                </a:cubicBezTo>
                <a:cubicBezTo>
                  <a:pt x="8989" y="7494"/>
                  <a:pt x="9024" y="7459"/>
                  <a:pt x="9059" y="7434"/>
                </a:cubicBezTo>
                <a:cubicBezTo>
                  <a:pt x="9187" y="7339"/>
                  <a:pt x="9306" y="7228"/>
                  <a:pt x="9428" y="7125"/>
                </a:cubicBezTo>
                <a:cubicBezTo>
                  <a:pt x="9504" y="7098"/>
                  <a:pt x="9574" y="7074"/>
                  <a:pt x="9651" y="7047"/>
                </a:cubicBezTo>
                <a:close/>
                <a:moveTo>
                  <a:pt x="11213" y="7177"/>
                </a:moveTo>
                <a:lnTo>
                  <a:pt x="11213" y="7177"/>
                </a:lnTo>
                <a:cubicBezTo>
                  <a:pt x="10931" y="7296"/>
                  <a:pt x="10657" y="7424"/>
                  <a:pt x="10372" y="7554"/>
                </a:cubicBezTo>
                <a:lnTo>
                  <a:pt x="10372" y="7562"/>
                </a:lnTo>
                <a:cubicBezTo>
                  <a:pt x="10349" y="7560"/>
                  <a:pt x="10324" y="7558"/>
                  <a:pt x="10300" y="7558"/>
                </a:cubicBezTo>
                <a:cubicBezTo>
                  <a:pt x="10166" y="7558"/>
                  <a:pt x="10024" y="7593"/>
                  <a:pt x="9900" y="7614"/>
                </a:cubicBezTo>
                <a:cubicBezTo>
                  <a:pt x="9884" y="7614"/>
                  <a:pt x="9857" y="7622"/>
                  <a:pt x="9832" y="7630"/>
                </a:cubicBezTo>
                <a:lnTo>
                  <a:pt x="9840" y="7622"/>
                </a:lnTo>
                <a:cubicBezTo>
                  <a:pt x="9884" y="7579"/>
                  <a:pt x="9917" y="7537"/>
                  <a:pt x="9960" y="7494"/>
                </a:cubicBezTo>
                <a:cubicBezTo>
                  <a:pt x="9972" y="7500"/>
                  <a:pt x="9984" y="7506"/>
                  <a:pt x="9997" y="7506"/>
                </a:cubicBezTo>
                <a:cubicBezTo>
                  <a:pt x="10002" y="7506"/>
                  <a:pt x="10007" y="7505"/>
                  <a:pt x="10011" y="7502"/>
                </a:cubicBezTo>
                <a:cubicBezTo>
                  <a:pt x="10080" y="7502"/>
                  <a:pt x="10150" y="7475"/>
                  <a:pt x="10209" y="7443"/>
                </a:cubicBezTo>
                <a:cubicBezTo>
                  <a:pt x="10475" y="7356"/>
                  <a:pt x="10733" y="7280"/>
                  <a:pt x="10999" y="7210"/>
                </a:cubicBezTo>
                <a:cubicBezTo>
                  <a:pt x="11069" y="7193"/>
                  <a:pt x="11145" y="7185"/>
                  <a:pt x="11213" y="7177"/>
                </a:cubicBezTo>
                <a:close/>
                <a:moveTo>
                  <a:pt x="9729" y="7527"/>
                </a:moveTo>
                <a:lnTo>
                  <a:pt x="9729" y="7527"/>
                </a:lnTo>
                <a:cubicBezTo>
                  <a:pt x="9719" y="7546"/>
                  <a:pt x="9719" y="7554"/>
                  <a:pt x="9711" y="7570"/>
                </a:cubicBezTo>
                <a:cubicBezTo>
                  <a:pt x="9702" y="7605"/>
                  <a:pt x="9729" y="7630"/>
                  <a:pt x="9754" y="7640"/>
                </a:cubicBezTo>
                <a:cubicBezTo>
                  <a:pt x="9616" y="7665"/>
                  <a:pt x="9480" y="7692"/>
                  <a:pt x="9350" y="7725"/>
                </a:cubicBezTo>
                <a:cubicBezTo>
                  <a:pt x="9247" y="7733"/>
                  <a:pt x="9144" y="7743"/>
                  <a:pt x="9041" y="7752"/>
                </a:cubicBezTo>
                <a:cubicBezTo>
                  <a:pt x="9111" y="7725"/>
                  <a:pt x="9179" y="7700"/>
                  <a:pt x="9238" y="7682"/>
                </a:cubicBezTo>
                <a:cubicBezTo>
                  <a:pt x="9342" y="7640"/>
                  <a:pt x="9453" y="7605"/>
                  <a:pt x="9556" y="7570"/>
                </a:cubicBezTo>
                <a:cubicBezTo>
                  <a:pt x="9583" y="7562"/>
                  <a:pt x="9607" y="7554"/>
                  <a:pt x="9634" y="7554"/>
                </a:cubicBezTo>
                <a:cubicBezTo>
                  <a:pt x="9667" y="7546"/>
                  <a:pt x="9694" y="7537"/>
                  <a:pt x="9729" y="7527"/>
                </a:cubicBezTo>
                <a:close/>
                <a:moveTo>
                  <a:pt x="8981" y="7296"/>
                </a:moveTo>
                <a:lnTo>
                  <a:pt x="8981" y="7296"/>
                </a:lnTo>
                <a:cubicBezTo>
                  <a:pt x="8956" y="7313"/>
                  <a:pt x="8929" y="7331"/>
                  <a:pt x="8894" y="7348"/>
                </a:cubicBezTo>
                <a:cubicBezTo>
                  <a:pt x="8628" y="7537"/>
                  <a:pt x="8311" y="7657"/>
                  <a:pt x="8002" y="7760"/>
                </a:cubicBezTo>
                <a:lnTo>
                  <a:pt x="8002" y="7752"/>
                </a:lnTo>
                <a:cubicBezTo>
                  <a:pt x="8088" y="7717"/>
                  <a:pt x="8164" y="7673"/>
                  <a:pt x="8251" y="7640"/>
                </a:cubicBezTo>
                <a:cubicBezTo>
                  <a:pt x="8500" y="7527"/>
                  <a:pt x="8731" y="7407"/>
                  <a:pt x="8981" y="7296"/>
                </a:cubicBezTo>
                <a:close/>
                <a:moveTo>
                  <a:pt x="4299" y="6059"/>
                </a:moveTo>
                <a:lnTo>
                  <a:pt x="4299" y="6059"/>
                </a:lnTo>
                <a:cubicBezTo>
                  <a:pt x="4369" y="6136"/>
                  <a:pt x="4429" y="6222"/>
                  <a:pt x="4497" y="6300"/>
                </a:cubicBezTo>
                <a:cubicBezTo>
                  <a:pt x="4514" y="6333"/>
                  <a:pt x="4532" y="6377"/>
                  <a:pt x="4557" y="6412"/>
                </a:cubicBezTo>
                <a:cubicBezTo>
                  <a:pt x="4635" y="6566"/>
                  <a:pt x="4730" y="6721"/>
                  <a:pt x="4815" y="6867"/>
                </a:cubicBezTo>
                <a:cubicBezTo>
                  <a:pt x="4833" y="6900"/>
                  <a:pt x="4841" y="6927"/>
                  <a:pt x="4858" y="6952"/>
                </a:cubicBezTo>
                <a:cubicBezTo>
                  <a:pt x="4969" y="7185"/>
                  <a:pt x="5064" y="7407"/>
                  <a:pt x="5210" y="7622"/>
                </a:cubicBezTo>
                <a:cubicBezTo>
                  <a:pt x="5219" y="7630"/>
                  <a:pt x="5227" y="7640"/>
                  <a:pt x="5235" y="7649"/>
                </a:cubicBezTo>
                <a:cubicBezTo>
                  <a:pt x="5254" y="7700"/>
                  <a:pt x="5270" y="7743"/>
                  <a:pt x="5297" y="7785"/>
                </a:cubicBezTo>
                <a:cubicBezTo>
                  <a:pt x="5081" y="7494"/>
                  <a:pt x="4918" y="7166"/>
                  <a:pt x="4755" y="6832"/>
                </a:cubicBezTo>
                <a:cubicBezTo>
                  <a:pt x="4627" y="6566"/>
                  <a:pt x="4454" y="6317"/>
                  <a:pt x="4299" y="6059"/>
                </a:cubicBezTo>
                <a:close/>
                <a:moveTo>
                  <a:pt x="8140" y="7106"/>
                </a:moveTo>
                <a:lnTo>
                  <a:pt x="8140" y="7106"/>
                </a:lnTo>
                <a:cubicBezTo>
                  <a:pt x="8131" y="7133"/>
                  <a:pt x="8121" y="7158"/>
                  <a:pt x="8113" y="7193"/>
                </a:cubicBezTo>
                <a:cubicBezTo>
                  <a:pt x="8105" y="7210"/>
                  <a:pt x="8105" y="7228"/>
                  <a:pt x="8113" y="7236"/>
                </a:cubicBezTo>
                <a:cubicBezTo>
                  <a:pt x="8096" y="7261"/>
                  <a:pt x="8080" y="7296"/>
                  <a:pt x="8053" y="7321"/>
                </a:cubicBezTo>
                <a:cubicBezTo>
                  <a:pt x="7958" y="7467"/>
                  <a:pt x="7847" y="7605"/>
                  <a:pt x="7719" y="7733"/>
                </a:cubicBezTo>
                <a:cubicBezTo>
                  <a:pt x="7701" y="7743"/>
                  <a:pt x="7684" y="7752"/>
                  <a:pt x="7668" y="7768"/>
                </a:cubicBezTo>
                <a:cubicBezTo>
                  <a:pt x="7649" y="7776"/>
                  <a:pt x="7633" y="7785"/>
                  <a:pt x="7606" y="7803"/>
                </a:cubicBezTo>
                <a:cubicBezTo>
                  <a:pt x="7668" y="7708"/>
                  <a:pt x="7727" y="7622"/>
                  <a:pt x="7787" y="7546"/>
                </a:cubicBezTo>
                <a:cubicBezTo>
                  <a:pt x="7812" y="7502"/>
                  <a:pt x="7847" y="7459"/>
                  <a:pt x="7874" y="7416"/>
                </a:cubicBezTo>
                <a:cubicBezTo>
                  <a:pt x="7958" y="7313"/>
                  <a:pt x="8053" y="7210"/>
                  <a:pt x="8140" y="7106"/>
                </a:cubicBezTo>
                <a:close/>
                <a:moveTo>
                  <a:pt x="7323" y="7812"/>
                </a:moveTo>
                <a:lnTo>
                  <a:pt x="7323" y="7812"/>
                </a:lnTo>
                <a:cubicBezTo>
                  <a:pt x="7315" y="7836"/>
                  <a:pt x="7340" y="7863"/>
                  <a:pt x="7367" y="7871"/>
                </a:cubicBezTo>
                <a:cubicBezTo>
                  <a:pt x="7348" y="7898"/>
                  <a:pt x="7332" y="7915"/>
                  <a:pt x="7315" y="7939"/>
                </a:cubicBezTo>
                <a:cubicBezTo>
                  <a:pt x="7288" y="7950"/>
                  <a:pt x="7272" y="7950"/>
                  <a:pt x="7255" y="7958"/>
                </a:cubicBezTo>
                <a:cubicBezTo>
                  <a:pt x="7220" y="7966"/>
                  <a:pt x="7194" y="7966"/>
                  <a:pt x="7161" y="7974"/>
                </a:cubicBezTo>
                <a:cubicBezTo>
                  <a:pt x="7212" y="7931"/>
                  <a:pt x="7245" y="7888"/>
                  <a:pt x="7288" y="7847"/>
                </a:cubicBezTo>
                <a:cubicBezTo>
                  <a:pt x="7297" y="7836"/>
                  <a:pt x="7307" y="7820"/>
                  <a:pt x="7323" y="7812"/>
                </a:cubicBezTo>
                <a:close/>
                <a:moveTo>
                  <a:pt x="5631" y="7708"/>
                </a:moveTo>
                <a:cubicBezTo>
                  <a:pt x="5691" y="7776"/>
                  <a:pt x="5742" y="7855"/>
                  <a:pt x="5794" y="7931"/>
                </a:cubicBezTo>
                <a:cubicBezTo>
                  <a:pt x="5794" y="7939"/>
                  <a:pt x="5794" y="7939"/>
                  <a:pt x="5802" y="7950"/>
                </a:cubicBezTo>
                <a:cubicBezTo>
                  <a:pt x="5802" y="7958"/>
                  <a:pt x="5812" y="7974"/>
                  <a:pt x="5821" y="7991"/>
                </a:cubicBezTo>
                <a:cubicBezTo>
                  <a:pt x="5786" y="7950"/>
                  <a:pt x="5750" y="7915"/>
                  <a:pt x="5718" y="7871"/>
                </a:cubicBezTo>
                <a:cubicBezTo>
                  <a:pt x="5691" y="7812"/>
                  <a:pt x="5666" y="7760"/>
                  <a:pt x="5631" y="7708"/>
                </a:cubicBezTo>
                <a:close/>
                <a:moveTo>
                  <a:pt x="9634" y="7847"/>
                </a:moveTo>
                <a:cubicBezTo>
                  <a:pt x="9488" y="7898"/>
                  <a:pt x="9342" y="7958"/>
                  <a:pt x="9195" y="8009"/>
                </a:cubicBezTo>
                <a:cubicBezTo>
                  <a:pt x="9175" y="8007"/>
                  <a:pt x="9154" y="8006"/>
                  <a:pt x="9133" y="8006"/>
                </a:cubicBezTo>
                <a:cubicBezTo>
                  <a:pt x="9091" y="8006"/>
                  <a:pt x="9047" y="8009"/>
                  <a:pt x="9008" y="8009"/>
                </a:cubicBezTo>
                <a:cubicBezTo>
                  <a:pt x="8861" y="8009"/>
                  <a:pt x="8723" y="8018"/>
                  <a:pt x="8577" y="8042"/>
                </a:cubicBezTo>
                <a:cubicBezTo>
                  <a:pt x="8672" y="8018"/>
                  <a:pt x="8766" y="7991"/>
                  <a:pt x="8861" y="7974"/>
                </a:cubicBezTo>
                <a:cubicBezTo>
                  <a:pt x="9024" y="7931"/>
                  <a:pt x="9187" y="7898"/>
                  <a:pt x="9358" y="7863"/>
                </a:cubicBezTo>
                <a:cubicBezTo>
                  <a:pt x="9445" y="7863"/>
                  <a:pt x="9539" y="7855"/>
                  <a:pt x="9634" y="7847"/>
                </a:cubicBezTo>
                <a:close/>
                <a:moveTo>
                  <a:pt x="8061" y="8034"/>
                </a:moveTo>
                <a:cubicBezTo>
                  <a:pt x="8053" y="8034"/>
                  <a:pt x="8037" y="8042"/>
                  <a:pt x="8028" y="8042"/>
                </a:cubicBezTo>
                <a:cubicBezTo>
                  <a:pt x="8015" y="8046"/>
                  <a:pt x="8001" y="8050"/>
                  <a:pt x="7988" y="8054"/>
                </a:cubicBezTo>
                <a:lnTo>
                  <a:pt x="7988" y="8054"/>
                </a:lnTo>
                <a:cubicBezTo>
                  <a:pt x="7998" y="8051"/>
                  <a:pt x="8008" y="8047"/>
                  <a:pt x="8018" y="8042"/>
                </a:cubicBezTo>
                <a:cubicBezTo>
                  <a:pt x="8037" y="8042"/>
                  <a:pt x="8045" y="8034"/>
                  <a:pt x="8061" y="8034"/>
                </a:cubicBezTo>
                <a:close/>
                <a:moveTo>
                  <a:pt x="7817" y="8110"/>
                </a:moveTo>
                <a:cubicBezTo>
                  <a:pt x="7796" y="8117"/>
                  <a:pt x="7774" y="8123"/>
                  <a:pt x="7752" y="8129"/>
                </a:cubicBezTo>
                <a:cubicBezTo>
                  <a:pt x="7773" y="8123"/>
                  <a:pt x="7795" y="8117"/>
                  <a:pt x="7817" y="8110"/>
                </a:cubicBezTo>
                <a:close/>
                <a:moveTo>
                  <a:pt x="11308" y="7486"/>
                </a:moveTo>
                <a:lnTo>
                  <a:pt x="11308" y="7486"/>
                </a:lnTo>
                <a:cubicBezTo>
                  <a:pt x="11292" y="7494"/>
                  <a:pt x="11283" y="7494"/>
                  <a:pt x="11265" y="7502"/>
                </a:cubicBezTo>
                <a:cubicBezTo>
                  <a:pt x="10879" y="7700"/>
                  <a:pt x="10492" y="7863"/>
                  <a:pt x="10080" y="8001"/>
                </a:cubicBezTo>
                <a:cubicBezTo>
                  <a:pt x="9884" y="8069"/>
                  <a:pt x="9678" y="8129"/>
                  <a:pt x="9480" y="8180"/>
                </a:cubicBezTo>
                <a:cubicBezTo>
                  <a:pt x="9461" y="8186"/>
                  <a:pt x="9447" y="8192"/>
                  <a:pt x="9431" y="8195"/>
                </a:cubicBezTo>
                <a:lnTo>
                  <a:pt x="9431" y="8195"/>
                </a:lnTo>
                <a:cubicBezTo>
                  <a:pt x="9453" y="8178"/>
                  <a:pt x="9461" y="8145"/>
                  <a:pt x="9453" y="8121"/>
                </a:cubicBezTo>
                <a:cubicBezTo>
                  <a:pt x="9504" y="8094"/>
                  <a:pt x="9564" y="8077"/>
                  <a:pt x="9616" y="8053"/>
                </a:cubicBezTo>
                <a:cubicBezTo>
                  <a:pt x="9632" y="8057"/>
                  <a:pt x="9649" y="8059"/>
                  <a:pt x="9666" y="8059"/>
                </a:cubicBezTo>
                <a:cubicBezTo>
                  <a:pt x="9789" y="8059"/>
                  <a:pt x="9940" y="7966"/>
                  <a:pt x="10047" y="7906"/>
                </a:cubicBezTo>
                <a:cubicBezTo>
                  <a:pt x="10467" y="7760"/>
                  <a:pt x="10888" y="7622"/>
                  <a:pt x="11308" y="7486"/>
                </a:cubicBezTo>
                <a:close/>
                <a:moveTo>
                  <a:pt x="9247" y="8249"/>
                </a:moveTo>
                <a:cubicBezTo>
                  <a:pt x="9179" y="8275"/>
                  <a:pt x="9100" y="8292"/>
                  <a:pt x="9032" y="8300"/>
                </a:cubicBezTo>
                <a:cubicBezTo>
                  <a:pt x="9059" y="8292"/>
                  <a:pt x="9092" y="8275"/>
                  <a:pt x="9127" y="8259"/>
                </a:cubicBezTo>
                <a:cubicBezTo>
                  <a:pt x="9162" y="8259"/>
                  <a:pt x="9203" y="8259"/>
                  <a:pt x="9247" y="8249"/>
                </a:cubicBezTo>
                <a:close/>
                <a:moveTo>
                  <a:pt x="6979" y="8145"/>
                </a:moveTo>
                <a:cubicBezTo>
                  <a:pt x="6998" y="8180"/>
                  <a:pt x="7031" y="8207"/>
                  <a:pt x="7074" y="8207"/>
                </a:cubicBezTo>
                <a:lnTo>
                  <a:pt x="7090" y="8207"/>
                </a:lnTo>
                <a:cubicBezTo>
                  <a:pt x="7090" y="8216"/>
                  <a:pt x="7082" y="8224"/>
                  <a:pt x="7074" y="8224"/>
                </a:cubicBezTo>
                <a:cubicBezTo>
                  <a:pt x="7031" y="8249"/>
                  <a:pt x="6987" y="8275"/>
                  <a:pt x="6946" y="8300"/>
                </a:cubicBezTo>
                <a:cubicBezTo>
                  <a:pt x="6919" y="8319"/>
                  <a:pt x="6895" y="8335"/>
                  <a:pt x="6868" y="8352"/>
                </a:cubicBezTo>
                <a:cubicBezTo>
                  <a:pt x="6851" y="8343"/>
                  <a:pt x="6833" y="8343"/>
                  <a:pt x="6816" y="8335"/>
                </a:cubicBezTo>
                <a:cubicBezTo>
                  <a:pt x="6851" y="8292"/>
                  <a:pt x="6895" y="8249"/>
                  <a:pt x="6928" y="8197"/>
                </a:cubicBezTo>
                <a:lnTo>
                  <a:pt x="6979" y="8145"/>
                </a:lnTo>
                <a:close/>
                <a:moveTo>
                  <a:pt x="8861" y="8275"/>
                </a:moveTo>
                <a:cubicBezTo>
                  <a:pt x="8834" y="8310"/>
                  <a:pt x="8818" y="8352"/>
                  <a:pt x="8826" y="8395"/>
                </a:cubicBezTo>
                <a:cubicBezTo>
                  <a:pt x="8663" y="8370"/>
                  <a:pt x="8492" y="8343"/>
                  <a:pt x="8319" y="8310"/>
                </a:cubicBezTo>
                <a:lnTo>
                  <a:pt x="8319" y="8310"/>
                </a:lnTo>
                <a:cubicBezTo>
                  <a:pt x="8344" y="8313"/>
                  <a:pt x="8369" y="8314"/>
                  <a:pt x="8396" y="8314"/>
                </a:cubicBezTo>
                <a:cubicBezTo>
                  <a:pt x="8469" y="8314"/>
                  <a:pt x="8546" y="8305"/>
                  <a:pt x="8628" y="8292"/>
                </a:cubicBezTo>
                <a:cubicBezTo>
                  <a:pt x="8707" y="8284"/>
                  <a:pt x="8783" y="8284"/>
                  <a:pt x="8861" y="8275"/>
                </a:cubicBezTo>
                <a:close/>
                <a:moveTo>
                  <a:pt x="10982" y="7795"/>
                </a:moveTo>
                <a:lnTo>
                  <a:pt x="10982" y="7795"/>
                </a:lnTo>
                <a:cubicBezTo>
                  <a:pt x="10896" y="7847"/>
                  <a:pt x="10811" y="7906"/>
                  <a:pt x="10716" y="7958"/>
                </a:cubicBezTo>
                <a:cubicBezTo>
                  <a:pt x="10432" y="8121"/>
                  <a:pt x="10131" y="8267"/>
                  <a:pt x="9832" y="8378"/>
                </a:cubicBezTo>
                <a:cubicBezTo>
                  <a:pt x="9702" y="8430"/>
                  <a:pt x="9574" y="8465"/>
                  <a:pt x="9445" y="8490"/>
                </a:cubicBezTo>
                <a:cubicBezTo>
                  <a:pt x="9377" y="8490"/>
                  <a:pt x="9306" y="8481"/>
                  <a:pt x="9230" y="8473"/>
                </a:cubicBezTo>
                <a:cubicBezTo>
                  <a:pt x="9170" y="8455"/>
                  <a:pt x="9111" y="8446"/>
                  <a:pt x="9049" y="8438"/>
                </a:cubicBezTo>
                <a:cubicBezTo>
                  <a:pt x="9152" y="8422"/>
                  <a:pt x="9247" y="8387"/>
                  <a:pt x="9342" y="8362"/>
                </a:cubicBezTo>
                <a:cubicBezTo>
                  <a:pt x="9539" y="8310"/>
                  <a:pt x="9746" y="8259"/>
                  <a:pt x="9943" y="8197"/>
                </a:cubicBezTo>
                <a:cubicBezTo>
                  <a:pt x="10296" y="8086"/>
                  <a:pt x="10646" y="7950"/>
                  <a:pt x="10982" y="7795"/>
                </a:cubicBezTo>
                <a:close/>
                <a:moveTo>
                  <a:pt x="7756" y="8422"/>
                </a:moveTo>
                <a:cubicBezTo>
                  <a:pt x="7824" y="8430"/>
                  <a:pt x="7891" y="8447"/>
                  <a:pt x="7958" y="8455"/>
                </a:cubicBezTo>
                <a:cubicBezTo>
                  <a:pt x="8140" y="8490"/>
                  <a:pt x="8319" y="8525"/>
                  <a:pt x="8509" y="8558"/>
                </a:cubicBezTo>
                <a:cubicBezTo>
                  <a:pt x="8371" y="8549"/>
                  <a:pt x="8243" y="8549"/>
                  <a:pt x="8105" y="8533"/>
                </a:cubicBezTo>
                <a:cubicBezTo>
                  <a:pt x="8105" y="8525"/>
                  <a:pt x="8088" y="8517"/>
                  <a:pt x="8080" y="8517"/>
                </a:cubicBezTo>
                <a:cubicBezTo>
                  <a:pt x="8018" y="8498"/>
                  <a:pt x="7967" y="8490"/>
                  <a:pt x="7915" y="8473"/>
                </a:cubicBezTo>
                <a:cubicBezTo>
                  <a:pt x="7874" y="8455"/>
                  <a:pt x="7830" y="8446"/>
                  <a:pt x="7779" y="8430"/>
                </a:cubicBezTo>
                <a:cubicBezTo>
                  <a:pt x="7772" y="8430"/>
                  <a:pt x="7763" y="8424"/>
                  <a:pt x="7756" y="8422"/>
                </a:cubicBezTo>
                <a:close/>
                <a:moveTo>
                  <a:pt x="6284" y="8525"/>
                </a:moveTo>
                <a:lnTo>
                  <a:pt x="6284" y="8525"/>
                </a:lnTo>
                <a:cubicBezTo>
                  <a:pt x="6317" y="8549"/>
                  <a:pt x="6361" y="8568"/>
                  <a:pt x="6396" y="8585"/>
                </a:cubicBezTo>
                <a:lnTo>
                  <a:pt x="6317" y="8585"/>
                </a:lnTo>
                <a:cubicBezTo>
                  <a:pt x="6301" y="8568"/>
                  <a:pt x="6293" y="8541"/>
                  <a:pt x="6284" y="8525"/>
                </a:cubicBezTo>
                <a:close/>
                <a:moveTo>
                  <a:pt x="7109" y="8541"/>
                </a:moveTo>
                <a:cubicBezTo>
                  <a:pt x="7117" y="8549"/>
                  <a:pt x="7125" y="8549"/>
                  <a:pt x="7134" y="8549"/>
                </a:cubicBezTo>
                <a:cubicBezTo>
                  <a:pt x="7152" y="8549"/>
                  <a:pt x="7177" y="8558"/>
                  <a:pt x="7194" y="8558"/>
                </a:cubicBezTo>
                <a:cubicBezTo>
                  <a:pt x="7307" y="8585"/>
                  <a:pt x="7426" y="8609"/>
                  <a:pt x="7546" y="8628"/>
                </a:cubicBezTo>
                <a:cubicBezTo>
                  <a:pt x="7530" y="8661"/>
                  <a:pt x="7538" y="8704"/>
                  <a:pt x="7573" y="8723"/>
                </a:cubicBezTo>
                <a:lnTo>
                  <a:pt x="7581" y="8723"/>
                </a:lnTo>
                <a:cubicBezTo>
                  <a:pt x="7503" y="8723"/>
                  <a:pt x="7426" y="8731"/>
                  <a:pt x="7375" y="8756"/>
                </a:cubicBezTo>
                <a:cubicBezTo>
                  <a:pt x="7255" y="8723"/>
                  <a:pt x="7134" y="8688"/>
                  <a:pt x="7014" y="8661"/>
                </a:cubicBezTo>
                <a:cubicBezTo>
                  <a:pt x="6963" y="8644"/>
                  <a:pt x="6919" y="8628"/>
                  <a:pt x="6884" y="8609"/>
                </a:cubicBezTo>
                <a:cubicBezTo>
                  <a:pt x="6911" y="8585"/>
                  <a:pt x="6936" y="8558"/>
                  <a:pt x="6963" y="8541"/>
                </a:cubicBezTo>
                <a:close/>
                <a:moveTo>
                  <a:pt x="6190" y="8661"/>
                </a:moveTo>
                <a:cubicBezTo>
                  <a:pt x="6190" y="8688"/>
                  <a:pt x="6206" y="8723"/>
                  <a:pt x="6233" y="8731"/>
                </a:cubicBezTo>
                <a:cubicBezTo>
                  <a:pt x="6293" y="8756"/>
                  <a:pt x="6352" y="8782"/>
                  <a:pt x="6420" y="8807"/>
                </a:cubicBezTo>
                <a:cubicBezTo>
                  <a:pt x="6396" y="8815"/>
                  <a:pt x="6379" y="8826"/>
                  <a:pt x="6361" y="8834"/>
                </a:cubicBezTo>
                <a:cubicBezTo>
                  <a:pt x="6258" y="8799"/>
                  <a:pt x="6155" y="8756"/>
                  <a:pt x="6051" y="8723"/>
                </a:cubicBezTo>
                <a:cubicBezTo>
                  <a:pt x="6051" y="8704"/>
                  <a:pt x="6060" y="8688"/>
                  <a:pt x="6070" y="8671"/>
                </a:cubicBezTo>
                <a:cubicBezTo>
                  <a:pt x="6078" y="8679"/>
                  <a:pt x="6078" y="8679"/>
                  <a:pt x="6087" y="8679"/>
                </a:cubicBezTo>
                <a:cubicBezTo>
                  <a:pt x="6099" y="8685"/>
                  <a:pt x="6112" y="8688"/>
                  <a:pt x="6125" y="8688"/>
                </a:cubicBezTo>
                <a:cubicBezTo>
                  <a:pt x="6149" y="8688"/>
                  <a:pt x="6172" y="8678"/>
                  <a:pt x="6190" y="8661"/>
                </a:cubicBezTo>
                <a:close/>
                <a:moveTo>
                  <a:pt x="6585" y="8859"/>
                </a:moveTo>
                <a:cubicBezTo>
                  <a:pt x="6678" y="8894"/>
                  <a:pt x="6773" y="8918"/>
                  <a:pt x="6868" y="8945"/>
                </a:cubicBezTo>
                <a:cubicBezTo>
                  <a:pt x="6800" y="8937"/>
                  <a:pt x="6730" y="8918"/>
                  <a:pt x="6653" y="8910"/>
                </a:cubicBezTo>
                <a:cubicBezTo>
                  <a:pt x="6618" y="8902"/>
                  <a:pt x="6585" y="8894"/>
                  <a:pt x="6550" y="8886"/>
                </a:cubicBezTo>
                <a:cubicBezTo>
                  <a:pt x="6559" y="8877"/>
                  <a:pt x="6567" y="8867"/>
                  <a:pt x="6585" y="8859"/>
                </a:cubicBezTo>
                <a:close/>
                <a:moveTo>
                  <a:pt x="6808" y="8764"/>
                </a:moveTo>
                <a:lnTo>
                  <a:pt x="6808" y="8764"/>
                </a:lnTo>
                <a:cubicBezTo>
                  <a:pt x="6903" y="8791"/>
                  <a:pt x="7006" y="8807"/>
                  <a:pt x="7109" y="8834"/>
                </a:cubicBezTo>
                <a:cubicBezTo>
                  <a:pt x="7185" y="8859"/>
                  <a:pt x="7264" y="8894"/>
                  <a:pt x="7340" y="8918"/>
                </a:cubicBezTo>
                <a:cubicBezTo>
                  <a:pt x="7348" y="8929"/>
                  <a:pt x="7358" y="8945"/>
                  <a:pt x="7358" y="8954"/>
                </a:cubicBezTo>
                <a:cubicBezTo>
                  <a:pt x="7245" y="8918"/>
                  <a:pt x="7142" y="8867"/>
                  <a:pt x="7022" y="8834"/>
                </a:cubicBezTo>
                <a:cubicBezTo>
                  <a:pt x="6954" y="8807"/>
                  <a:pt x="6876" y="8791"/>
                  <a:pt x="6808" y="8764"/>
                </a:cubicBezTo>
                <a:close/>
                <a:moveTo>
                  <a:pt x="9100" y="8679"/>
                </a:moveTo>
                <a:cubicBezTo>
                  <a:pt x="9195" y="8704"/>
                  <a:pt x="9282" y="8723"/>
                  <a:pt x="9368" y="8739"/>
                </a:cubicBezTo>
                <a:cubicBezTo>
                  <a:pt x="9488" y="8764"/>
                  <a:pt x="9599" y="8791"/>
                  <a:pt x="9719" y="8815"/>
                </a:cubicBezTo>
                <a:cubicBezTo>
                  <a:pt x="9987" y="8894"/>
                  <a:pt x="10261" y="8980"/>
                  <a:pt x="10527" y="9073"/>
                </a:cubicBezTo>
                <a:cubicBezTo>
                  <a:pt x="10698" y="9135"/>
                  <a:pt x="10879" y="9195"/>
                  <a:pt x="11050" y="9246"/>
                </a:cubicBezTo>
                <a:cubicBezTo>
                  <a:pt x="10776" y="9186"/>
                  <a:pt x="10510" y="9108"/>
                  <a:pt x="10234" y="9048"/>
                </a:cubicBezTo>
                <a:cubicBezTo>
                  <a:pt x="9865" y="8962"/>
                  <a:pt x="9488" y="8902"/>
                  <a:pt x="9119" y="8826"/>
                </a:cubicBezTo>
                <a:cubicBezTo>
                  <a:pt x="8964" y="8791"/>
                  <a:pt x="8818" y="8747"/>
                  <a:pt x="8672" y="8704"/>
                </a:cubicBezTo>
                <a:cubicBezTo>
                  <a:pt x="8818" y="8704"/>
                  <a:pt x="8956" y="8696"/>
                  <a:pt x="9100" y="8679"/>
                </a:cubicBezTo>
                <a:close/>
                <a:moveTo>
                  <a:pt x="5880" y="8997"/>
                </a:moveTo>
                <a:cubicBezTo>
                  <a:pt x="5905" y="9005"/>
                  <a:pt x="5924" y="9013"/>
                  <a:pt x="5948" y="9022"/>
                </a:cubicBezTo>
                <a:cubicBezTo>
                  <a:pt x="5948" y="9056"/>
                  <a:pt x="5981" y="9091"/>
                  <a:pt x="6021" y="9091"/>
                </a:cubicBezTo>
                <a:cubicBezTo>
                  <a:pt x="6031" y="9091"/>
                  <a:pt x="6041" y="9088"/>
                  <a:pt x="6051" y="9083"/>
                </a:cubicBezTo>
                <a:cubicBezTo>
                  <a:pt x="6060" y="9073"/>
                  <a:pt x="6070" y="9065"/>
                  <a:pt x="6078" y="9065"/>
                </a:cubicBezTo>
                <a:cubicBezTo>
                  <a:pt x="6130" y="9125"/>
                  <a:pt x="6190" y="9168"/>
                  <a:pt x="6266" y="9211"/>
                </a:cubicBezTo>
                <a:cubicBezTo>
                  <a:pt x="6249" y="9211"/>
                  <a:pt x="6233" y="9228"/>
                  <a:pt x="6214" y="9246"/>
                </a:cubicBezTo>
                <a:cubicBezTo>
                  <a:pt x="6163" y="9246"/>
                  <a:pt x="6111" y="9246"/>
                  <a:pt x="6060" y="9255"/>
                </a:cubicBezTo>
                <a:cubicBezTo>
                  <a:pt x="5992" y="9203"/>
                  <a:pt x="5915" y="9151"/>
                  <a:pt x="5837" y="9108"/>
                </a:cubicBezTo>
                <a:cubicBezTo>
                  <a:pt x="5837" y="9083"/>
                  <a:pt x="5829" y="9065"/>
                  <a:pt x="5829" y="9040"/>
                </a:cubicBezTo>
                <a:cubicBezTo>
                  <a:pt x="5845" y="9032"/>
                  <a:pt x="5864" y="9013"/>
                  <a:pt x="5880" y="8997"/>
                </a:cubicBezTo>
                <a:close/>
                <a:moveTo>
                  <a:pt x="5932" y="9417"/>
                </a:moveTo>
                <a:cubicBezTo>
                  <a:pt x="5915" y="9434"/>
                  <a:pt x="5905" y="9452"/>
                  <a:pt x="5905" y="9477"/>
                </a:cubicBezTo>
                <a:cubicBezTo>
                  <a:pt x="5897" y="9461"/>
                  <a:pt x="5889" y="9444"/>
                  <a:pt x="5880" y="9426"/>
                </a:cubicBezTo>
                <a:cubicBezTo>
                  <a:pt x="5897" y="9426"/>
                  <a:pt x="5915" y="9417"/>
                  <a:pt x="5932" y="9417"/>
                </a:cubicBezTo>
                <a:close/>
                <a:moveTo>
                  <a:pt x="5606" y="8696"/>
                </a:moveTo>
                <a:lnTo>
                  <a:pt x="5606" y="8696"/>
                </a:lnTo>
                <a:cubicBezTo>
                  <a:pt x="5571" y="8712"/>
                  <a:pt x="5536" y="8739"/>
                  <a:pt x="5503" y="8764"/>
                </a:cubicBezTo>
                <a:cubicBezTo>
                  <a:pt x="5433" y="8799"/>
                  <a:pt x="5357" y="8842"/>
                  <a:pt x="5297" y="8877"/>
                </a:cubicBezTo>
                <a:cubicBezTo>
                  <a:pt x="5132" y="8980"/>
                  <a:pt x="4977" y="9065"/>
                  <a:pt x="4815" y="9168"/>
                </a:cubicBezTo>
                <a:cubicBezTo>
                  <a:pt x="4584" y="9314"/>
                  <a:pt x="4359" y="9477"/>
                  <a:pt x="4145" y="9650"/>
                </a:cubicBezTo>
                <a:cubicBezTo>
                  <a:pt x="4402" y="9409"/>
                  <a:pt x="4652" y="9168"/>
                  <a:pt x="4969" y="8997"/>
                </a:cubicBezTo>
                <a:cubicBezTo>
                  <a:pt x="5167" y="8886"/>
                  <a:pt x="5382" y="8774"/>
                  <a:pt x="5606" y="8696"/>
                </a:cubicBezTo>
                <a:close/>
                <a:moveTo>
                  <a:pt x="5511" y="9382"/>
                </a:moveTo>
                <a:lnTo>
                  <a:pt x="5511" y="9382"/>
                </a:lnTo>
                <a:cubicBezTo>
                  <a:pt x="5485" y="9434"/>
                  <a:pt x="5468" y="9485"/>
                  <a:pt x="5441" y="9537"/>
                </a:cubicBezTo>
                <a:cubicBezTo>
                  <a:pt x="5400" y="9640"/>
                  <a:pt x="5338" y="9735"/>
                  <a:pt x="5270" y="9830"/>
                </a:cubicBezTo>
                <a:cubicBezTo>
                  <a:pt x="5270" y="9786"/>
                  <a:pt x="5235" y="9743"/>
                  <a:pt x="5194" y="9735"/>
                </a:cubicBezTo>
                <a:cubicBezTo>
                  <a:pt x="5194" y="9735"/>
                  <a:pt x="5202" y="9727"/>
                  <a:pt x="5202" y="9718"/>
                </a:cubicBezTo>
                <a:cubicBezTo>
                  <a:pt x="5305" y="9607"/>
                  <a:pt x="5408" y="9496"/>
                  <a:pt x="5511" y="9382"/>
                </a:cubicBezTo>
                <a:close/>
                <a:moveTo>
                  <a:pt x="9699" y="8674"/>
                </a:moveTo>
                <a:cubicBezTo>
                  <a:pt x="9803" y="8682"/>
                  <a:pt x="9910" y="8697"/>
                  <a:pt x="10011" y="8712"/>
                </a:cubicBezTo>
                <a:cubicBezTo>
                  <a:pt x="10347" y="8764"/>
                  <a:pt x="10673" y="8842"/>
                  <a:pt x="10999" y="8929"/>
                </a:cubicBezTo>
                <a:cubicBezTo>
                  <a:pt x="11316" y="9013"/>
                  <a:pt x="11617" y="9100"/>
                  <a:pt x="11918" y="9255"/>
                </a:cubicBezTo>
                <a:cubicBezTo>
                  <a:pt x="12211" y="9409"/>
                  <a:pt x="12485" y="9623"/>
                  <a:pt x="12751" y="9821"/>
                </a:cubicBezTo>
                <a:cubicBezTo>
                  <a:pt x="12794" y="9846"/>
                  <a:pt x="12838" y="9881"/>
                  <a:pt x="12873" y="9916"/>
                </a:cubicBezTo>
                <a:cubicBezTo>
                  <a:pt x="12759" y="9838"/>
                  <a:pt x="12640" y="9770"/>
                  <a:pt x="12520" y="9710"/>
                </a:cubicBezTo>
                <a:cubicBezTo>
                  <a:pt x="12357" y="9615"/>
                  <a:pt x="12184" y="9537"/>
                  <a:pt x="12021" y="9461"/>
                </a:cubicBezTo>
                <a:cubicBezTo>
                  <a:pt x="12013" y="9452"/>
                  <a:pt x="12013" y="9444"/>
                  <a:pt x="12005" y="9434"/>
                </a:cubicBezTo>
                <a:cubicBezTo>
                  <a:pt x="11918" y="9341"/>
                  <a:pt x="11764" y="9331"/>
                  <a:pt x="11652" y="9279"/>
                </a:cubicBezTo>
                <a:cubicBezTo>
                  <a:pt x="11506" y="9211"/>
                  <a:pt x="11360" y="9160"/>
                  <a:pt x="11205" y="9108"/>
                </a:cubicBezTo>
                <a:cubicBezTo>
                  <a:pt x="10741" y="8962"/>
                  <a:pt x="10286" y="8807"/>
                  <a:pt x="9822" y="8704"/>
                </a:cubicBezTo>
                <a:cubicBezTo>
                  <a:pt x="9775" y="8689"/>
                  <a:pt x="9737" y="8681"/>
                  <a:pt x="9699" y="8674"/>
                </a:cubicBezTo>
                <a:close/>
                <a:moveTo>
                  <a:pt x="9273" y="9057"/>
                </a:moveTo>
                <a:lnTo>
                  <a:pt x="9273" y="9057"/>
                </a:lnTo>
                <a:cubicBezTo>
                  <a:pt x="9350" y="9065"/>
                  <a:pt x="9428" y="9083"/>
                  <a:pt x="9496" y="9092"/>
                </a:cubicBezTo>
                <a:cubicBezTo>
                  <a:pt x="9659" y="9125"/>
                  <a:pt x="9814" y="9160"/>
                  <a:pt x="9968" y="9186"/>
                </a:cubicBezTo>
                <a:cubicBezTo>
                  <a:pt x="10527" y="9298"/>
                  <a:pt x="11085" y="9426"/>
                  <a:pt x="11644" y="9520"/>
                </a:cubicBezTo>
                <a:cubicBezTo>
                  <a:pt x="11652" y="9529"/>
                  <a:pt x="11652" y="9537"/>
                  <a:pt x="11669" y="9547"/>
                </a:cubicBezTo>
                <a:cubicBezTo>
                  <a:pt x="11696" y="9572"/>
                  <a:pt x="11720" y="9588"/>
                  <a:pt x="11747" y="9615"/>
                </a:cubicBezTo>
                <a:cubicBezTo>
                  <a:pt x="11729" y="9607"/>
                  <a:pt x="11704" y="9599"/>
                  <a:pt x="11677" y="9588"/>
                </a:cubicBezTo>
                <a:cubicBezTo>
                  <a:pt x="11672" y="9587"/>
                  <a:pt x="11668" y="9587"/>
                  <a:pt x="11663" y="9587"/>
                </a:cubicBezTo>
                <a:cubicBezTo>
                  <a:pt x="11610" y="9587"/>
                  <a:pt x="11570" y="9670"/>
                  <a:pt x="11617" y="9710"/>
                </a:cubicBezTo>
                <a:cubicBezTo>
                  <a:pt x="11696" y="9762"/>
                  <a:pt x="11772" y="9795"/>
                  <a:pt x="11850" y="9830"/>
                </a:cubicBezTo>
                <a:cubicBezTo>
                  <a:pt x="11902" y="9865"/>
                  <a:pt x="11945" y="9889"/>
                  <a:pt x="11986" y="9916"/>
                </a:cubicBezTo>
                <a:cubicBezTo>
                  <a:pt x="12081" y="9968"/>
                  <a:pt x="12184" y="10019"/>
                  <a:pt x="12279" y="10079"/>
                </a:cubicBezTo>
                <a:cubicBezTo>
                  <a:pt x="12030" y="9960"/>
                  <a:pt x="11772" y="9838"/>
                  <a:pt x="11514" y="9710"/>
                </a:cubicBezTo>
                <a:cubicBezTo>
                  <a:pt x="11490" y="9692"/>
                  <a:pt x="11463" y="9683"/>
                  <a:pt x="11430" y="9667"/>
                </a:cubicBezTo>
                <a:cubicBezTo>
                  <a:pt x="11481" y="9640"/>
                  <a:pt x="11498" y="9555"/>
                  <a:pt x="11419" y="9547"/>
                </a:cubicBezTo>
                <a:cubicBezTo>
                  <a:pt x="10871" y="9461"/>
                  <a:pt x="10329" y="9279"/>
                  <a:pt x="9781" y="9168"/>
                </a:cubicBezTo>
                <a:cubicBezTo>
                  <a:pt x="9651" y="9135"/>
                  <a:pt x="9513" y="9108"/>
                  <a:pt x="9385" y="9083"/>
                </a:cubicBezTo>
                <a:cubicBezTo>
                  <a:pt x="9342" y="9073"/>
                  <a:pt x="9306" y="9065"/>
                  <a:pt x="9273" y="9057"/>
                </a:cubicBezTo>
                <a:close/>
                <a:moveTo>
                  <a:pt x="5647" y="9580"/>
                </a:moveTo>
                <a:lnTo>
                  <a:pt x="5647" y="9580"/>
                </a:lnTo>
                <a:cubicBezTo>
                  <a:pt x="5639" y="9702"/>
                  <a:pt x="5639" y="9830"/>
                  <a:pt x="5631" y="9949"/>
                </a:cubicBezTo>
                <a:cubicBezTo>
                  <a:pt x="5631" y="9960"/>
                  <a:pt x="5623" y="9968"/>
                  <a:pt x="5623" y="9976"/>
                </a:cubicBezTo>
                <a:cubicBezTo>
                  <a:pt x="5606" y="9976"/>
                  <a:pt x="5588" y="9984"/>
                  <a:pt x="5571" y="9992"/>
                </a:cubicBezTo>
                <a:cubicBezTo>
                  <a:pt x="5555" y="10011"/>
                  <a:pt x="5544" y="10028"/>
                  <a:pt x="5528" y="10036"/>
                </a:cubicBezTo>
                <a:cubicBezTo>
                  <a:pt x="5511" y="10052"/>
                  <a:pt x="5503" y="10071"/>
                  <a:pt x="5485" y="10087"/>
                </a:cubicBezTo>
                <a:cubicBezTo>
                  <a:pt x="5493" y="10044"/>
                  <a:pt x="5503" y="10011"/>
                  <a:pt x="5511" y="9968"/>
                </a:cubicBezTo>
                <a:cubicBezTo>
                  <a:pt x="5555" y="9838"/>
                  <a:pt x="5606" y="9710"/>
                  <a:pt x="5647" y="9580"/>
                </a:cubicBezTo>
                <a:close/>
                <a:moveTo>
                  <a:pt x="7408" y="9641"/>
                </a:moveTo>
                <a:cubicBezTo>
                  <a:pt x="7464" y="9671"/>
                  <a:pt x="7528" y="9694"/>
                  <a:pt x="7589" y="9718"/>
                </a:cubicBezTo>
                <a:cubicBezTo>
                  <a:pt x="7771" y="9805"/>
                  <a:pt x="7950" y="9881"/>
                  <a:pt x="8140" y="9968"/>
                </a:cubicBezTo>
                <a:cubicBezTo>
                  <a:pt x="8199" y="10011"/>
                  <a:pt x="8268" y="10044"/>
                  <a:pt x="8338" y="10079"/>
                </a:cubicBezTo>
                <a:cubicBezTo>
                  <a:pt x="8430" y="10139"/>
                  <a:pt x="8533" y="10190"/>
                  <a:pt x="8637" y="10250"/>
                </a:cubicBezTo>
                <a:cubicBezTo>
                  <a:pt x="8612" y="10242"/>
                  <a:pt x="8585" y="10225"/>
                  <a:pt x="8560" y="10217"/>
                </a:cubicBezTo>
                <a:cubicBezTo>
                  <a:pt x="8552" y="10217"/>
                  <a:pt x="8552" y="10207"/>
                  <a:pt x="8544" y="10207"/>
                </a:cubicBezTo>
                <a:cubicBezTo>
                  <a:pt x="8235" y="10087"/>
                  <a:pt x="7950" y="9933"/>
                  <a:pt x="7668" y="9778"/>
                </a:cubicBezTo>
                <a:cubicBezTo>
                  <a:pt x="7649" y="9770"/>
                  <a:pt x="7633" y="9762"/>
                  <a:pt x="7624" y="9753"/>
                </a:cubicBezTo>
                <a:cubicBezTo>
                  <a:pt x="7616" y="9743"/>
                  <a:pt x="7606" y="9743"/>
                  <a:pt x="7598" y="9743"/>
                </a:cubicBezTo>
                <a:cubicBezTo>
                  <a:pt x="7546" y="9710"/>
                  <a:pt x="7486" y="9683"/>
                  <a:pt x="7435" y="9659"/>
                </a:cubicBezTo>
                <a:cubicBezTo>
                  <a:pt x="7424" y="9653"/>
                  <a:pt x="7417" y="9647"/>
                  <a:pt x="7408" y="9641"/>
                </a:cubicBezTo>
                <a:close/>
                <a:moveTo>
                  <a:pt x="12203" y="9692"/>
                </a:moveTo>
                <a:cubicBezTo>
                  <a:pt x="12425" y="9805"/>
                  <a:pt x="12640" y="9933"/>
                  <a:pt x="12846" y="10063"/>
                </a:cubicBezTo>
                <a:cubicBezTo>
                  <a:pt x="12949" y="10131"/>
                  <a:pt x="13052" y="10199"/>
                  <a:pt x="13147" y="10277"/>
                </a:cubicBezTo>
                <a:cubicBezTo>
                  <a:pt x="13079" y="10242"/>
                  <a:pt x="13017" y="10207"/>
                  <a:pt x="12949" y="10174"/>
                </a:cubicBezTo>
                <a:cubicBezTo>
                  <a:pt x="12897" y="10147"/>
                  <a:pt x="12854" y="10122"/>
                  <a:pt x="12811" y="10096"/>
                </a:cubicBezTo>
                <a:cubicBezTo>
                  <a:pt x="12726" y="10044"/>
                  <a:pt x="12640" y="9992"/>
                  <a:pt x="12553" y="9941"/>
                </a:cubicBezTo>
                <a:cubicBezTo>
                  <a:pt x="12434" y="9856"/>
                  <a:pt x="12322" y="9770"/>
                  <a:pt x="12203" y="9692"/>
                </a:cubicBezTo>
                <a:close/>
                <a:moveTo>
                  <a:pt x="4565" y="9908"/>
                </a:moveTo>
                <a:lnTo>
                  <a:pt x="4565" y="9908"/>
                </a:lnTo>
                <a:cubicBezTo>
                  <a:pt x="4557" y="9916"/>
                  <a:pt x="4549" y="9924"/>
                  <a:pt x="4532" y="9941"/>
                </a:cubicBezTo>
                <a:cubicBezTo>
                  <a:pt x="4299" y="10131"/>
                  <a:pt x="4050" y="10302"/>
                  <a:pt x="3811" y="10475"/>
                </a:cubicBezTo>
                <a:lnTo>
                  <a:pt x="3802" y="10475"/>
                </a:lnTo>
                <a:cubicBezTo>
                  <a:pt x="3922" y="10380"/>
                  <a:pt x="4042" y="10285"/>
                  <a:pt x="4153" y="10182"/>
                </a:cubicBezTo>
                <a:cubicBezTo>
                  <a:pt x="4291" y="10087"/>
                  <a:pt x="4429" y="10001"/>
                  <a:pt x="4565" y="9908"/>
                </a:cubicBezTo>
                <a:close/>
                <a:moveTo>
                  <a:pt x="13044" y="10413"/>
                </a:moveTo>
                <a:lnTo>
                  <a:pt x="13044" y="10413"/>
                </a:lnTo>
                <a:cubicBezTo>
                  <a:pt x="13087" y="10440"/>
                  <a:pt x="13120" y="10456"/>
                  <a:pt x="13163" y="10483"/>
                </a:cubicBezTo>
                <a:cubicBezTo>
                  <a:pt x="13198" y="10500"/>
                  <a:pt x="13234" y="10526"/>
                  <a:pt x="13266" y="10551"/>
                </a:cubicBezTo>
                <a:lnTo>
                  <a:pt x="13266" y="10559"/>
                </a:lnTo>
                <a:cubicBezTo>
                  <a:pt x="13215" y="10526"/>
                  <a:pt x="13163" y="10491"/>
                  <a:pt x="13112" y="10456"/>
                </a:cubicBezTo>
                <a:cubicBezTo>
                  <a:pt x="13087" y="10440"/>
                  <a:pt x="13069" y="10432"/>
                  <a:pt x="13044" y="10413"/>
                </a:cubicBezTo>
                <a:close/>
                <a:moveTo>
                  <a:pt x="4833" y="9898"/>
                </a:moveTo>
                <a:cubicBezTo>
                  <a:pt x="4687" y="10071"/>
                  <a:pt x="4532" y="10250"/>
                  <a:pt x="4334" y="10388"/>
                </a:cubicBezTo>
                <a:cubicBezTo>
                  <a:pt x="4204" y="10483"/>
                  <a:pt x="4068" y="10551"/>
                  <a:pt x="3922" y="10611"/>
                </a:cubicBezTo>
                <a:cubicBezTo>
                  <a:pt x="4196" y="10432"/>
                  <a:pt x="4481" y="10217"/>
                  <a:pt x="4730" y="9992"/>
                </a:cubicBezTo>
                <a:cubicBezTo>
                  <a:pt x="4763" y="9968"/>
                  <a:pt x="4798" y="9933"/>
                  <a:pt x="4833" y="9898"/>
                </a:cubicBezTo>
                <a:close/>
                <a:moveTo>
                  <a:pt x="9135" y="10320"/>
                </a:moveTo>
                <a:cubicBezTo>
                  <a:pt x="9162" y="10329"/>
                  <a:pt x="9187" y="10337"/>
                  <a:pt x="9214" y="10353"/>
                </a:cubicBezTo>
                <a:cubicBezTo>
                  <a:pt x="9222" y="10361"/>
                  <a:pt x="9238" y="10361"/>
                  <a:pt x="9247" y="10372"/>
                </a:cubicBezTo>
                <a:cubicBezTo>
                  <a:pt x="9410" y="10483"/>
                  <a:pt x="9583" y="10594"/>
                  <a:pt x="9746" y="10706"/>
                </a:cubicBezTo>
                <a:cubicBezTo>
                  <a:pt x="9634" y="10654"/>
                  <a:pt x="9513" y="10603"/>
                  <a:pt x="9393" y="10559"/>
                </a:cubicBezTo>
                <a:cubicBezTo>
                  <a:pt x="9377" y="10551"/>
                  <a:pt x="9358" y="10543"/>
                  <a:pt x="9342" y="10535"/>
                </a:cubicBezTo>
                <a:cubicBezTo>
                  <a:pt x="9290" y="10508"/>
                  <a:pt x="9238" y="10475"/>
                  <a:pt x="9195" y="10448"/>
                </a:cubicBezTo>
                <a:cubicBezTo>
                  <a:pt x="9146" y="10415"/>
                  <a:pt x="9098" y="10391"/>
                  <a:pt x="9049" y="10359"/>
                </a:cubicBezTo>
                <a:lnTo>
                  <a:pt x="9049" y="10359"/>
                </a:lnTo>
                <a:cubicBezTo>
                  <a:pt x="9055" y="10361"/>
                  <a:pt x="9062" y="10361"/>
                  <a:pt x="9067" y="10361"/>
                </a:cubicBezTo>
                <a:cubicBezTo>
                  <a:pt x="9072" y="10363"/>
                  <a:pt x="9077" y="10364"/>
                  <a:pt x="9082" y="10364"/>
                </a:cubicBezTo>
                <a:cubicBezTo>
                  <a:pt x="9108" y="10364"/>
                  <a:pt x="9128" y="10341"/>
                  <a:pt x="9135" y="10320"/>
                </a:cubicBezTo>
                <a:close/>
                <a:moveTo>
                  <a:pt x="9726" y="10403"/>
                </a:moveTo>
                <a:lnTo>
                  <a:pt x="9726" y="10403"/>
                </a:lnTo>
                <a:cubicBezTo>
                  <a:pt x="9921" y="10496"/>
                  <a:pt x="10108" y="10618"/>
                  <a:pt x="10286" y="10749"/>
                </a:cubicBezTo>
                <a:cubicBezTo>
                  <a:pt x="10261" y="10733"/>
                  <a:pt x="10226" y="10714"/>
                  <a:pt x="10201" y="10698"/>
                </a:cubicBezTo>
                <a:cubicBezTo>
                  <a:pt x="10036" y="10599"/>
                  <a:pt x="9881" y="10501"/>
                  <a:pt x="9726" y="10403"/>
                </a:cubicBezTo>
                <a:close/>
                <a:moveTo>
                  <a:pt x="3450" y="10388"/>
                </a:moveTo>
                <a:lnTo>
                  <a:pt x="3450" y="10388"/>
                </a:lnTo>
                <a:cubicBezTo>
                  <a:pt x="3415" y="10440"/>
                  <a:pt x="3380" y="10491"/>
                  <a:pt x="3372" y="10543"/>
                </a:cubicBezTo>
                <a:cubicBezTo>
                  <a:pt x="3269" y="10619"/>
                  <a:pt x="3157" y="10706"/>
                  <a:pt x="3054" y="10792"/>
                </a:cubicBezTo>
                <a:cubicBezTo>
                  <a:pt x="3081" y="10766"/>
                  <a:pt x="3097" y="10733"/>
                  <a:pt x="3122" y="10706"/>
                </a:cubicBezTo>
                <a:cubicBezTo>
                  <a:pt x="3217" y="10594"/>
                  <a:pt x="3328" y="10483"/>
                  <a:pt x="3450" y="10388"/>
                </a:cubicBezTo>
                <a:close/>
                <a:moveTo>
                  <a:pt x="13594" y="10714"/>
                </a:moveTo>
                <a:cubicBezTo>
                  <a:pt x="13654" y="10749"/>
                  <a:pt x="13722" y="10784"/>
                  <a:pt x="13790" y="10825"/>
                </a:cubicBezTo>
                <a:cubicBezTo>
                  <a:pt x="13800" y="10836"/>
                  <a:pt x="13817" y="10836"/>
                  <a:pt x="13825" y="10836"/>
                </a:cubicBezTo>
                <a:cubicBezTo>
                  <a:pt x="13877" y="10887"/>
                  <a:pt x="13920" y="10928"/>
                  <a:pt x="13963" y="10980"/>
                </a:cubicBezTo>
                <a:cubicBezTo>
                  <a:pt x="13945" y="10972"/>
                  <a:pt x="13928" y="10955"/>
                  <a:pt x="13912" y="10947"/>
                </a:cubicBezTo>
                <a:lnTo>
                  <a:pt x="13524" y="10714"/>
                </a:lnTo>
                <a:cubicBezTo>
                  <a:pt x="13532" y="10714"/>
                  <a:pt x="13543" y="10722"/>
                  <a:pt x="13543" y="10722"/>
                </a:cubicBezTo>
                <a:cubicBezTo>
                  <a:pt x="13559" y="10722"/>
                  <a:pt x="13576" y="10722"/>
                  <a:pt x="13594" y="10714"/>
                </a:cubicBezTo>
                <a:close/>
                <a:moveTo>
                  <a:pt x="7145" y="9130"/>
                </a:moveTo>
                <a:cubicBezTo>
                  <a:pt x="7160" y="9135"/>
                  <a:pt x="7174" y="9135"/>
                  <a:pt x="7194" y="9135"/>
                </a:cubicBezTo>
                <a:cubicBezTo>
                  <a:pt x="7310" y="9157"/>
                  <a:pt x="7425" y="9188"/>
                  <a:pt x="7542" y="9188"/>
                </a:cubicBezTo>
                <a:cubicBezTo>
                  <a:pt x="7555" y="9188"/>
                  <a:pt x="7568" y="9187"/>
                  <a:pt x="7581" y="9186"/>
                </a:cubicBezTo>
                <a:cubicBezTo>
                  <a:pt x="7598" y="9186"/>
                  <a:pt x="7616" y="9176"/>
                  <a:pt x="7624" y="9168"/>
                </a:cubicBezTo>
                <a:cubicBezTo>
                  <a:pt x="7649" y="9176"/>
                  <a:pt x="7668" y="9186"/>
                  <a:pt x="7684" y="9195"/>
                </a:cubicBezTo>
                <a:cubicBezTo>
                  <a:pt x="7993" y="9382"/>
                  <a:pt x="8311" y="9555"/>
                  <a:pt x="8637" y="9718"/>
                </a:cubicBezTo>
                <a:cubicBezTo>
                  <a:pt x="8791" y="9795"/>
                  <a:pt x="8937" y="9889"/>
                  <a:pt x="9084" y="9960"/>
                </a:cubicBezTo>
                <a:cubicBezTo>
                  <a:pt x="9247" y="10028"/>
                  <a:pt x="9420" y="10087"/>
                  <a:pt x="9574" y="10166"/>
                </a:cubicBezTo>
                <a:cubicBezTo>
                  <a:pt x="9849" y="10293"/>
                  <a:pt x="10131" y="10380"/>
                  <a:pt x="10407" y="10500"/>
                </a:cubicBezTo>
                <a:cubicBezTo>
                  <a:pt x="10543" y="10681"/>
                  <a:pt x="10733" y="10844"/>
                  <a:pt x="10914" y="10998"/>
                </a:cubicBezTo>
                <a:cubicBezTo>
                  <a:pt x="10931" y="11015"/>
                  <a:pt x="10939" y="11031"/>
                  <a:pt x="10956" y="11050"/>
                </a:cubicBezTo>
                <a:cubicBezTo>
                  <a:pt x="10811" y="10928"/>
                  <a:pt x="10665" y="10817"/>
                  <a:pt x="10527" y="10698"/>
                </a:cubicBezTo>
                <a:cubicBezTo>
                  <a:pt x="10407" y="10611"/>
                  <a:pt x="10321" y="10483"/>
                  <a:pt x="10166" y="10456"/>
                </a:cubicBezTo>
                <a:cubicBezTo>
                  <a:pt x="10141" y="10456"/>
                  <a:pt x="10123" y="10465"/>
                  <a:pt x="10106" y="10483"/>
                </a:cubicBezTo>
                <a:cubicBezTo>
                  <a:pt x="9892" y="10345"/>
                  <a:pt x="9667" y="10225"/>
                  <a:pt x="9428" y="10147"/>
                </a:cubicBezTo>
                <a:cubicBezTo>
                  <a:pt x="9419" y="10143"/>
                  <a:pt x="9410" y="10141"/>
                  <a:pt x="9403" y="10141"/>
                </a:cubicBezTo>
                <a:cubicBezTo>
                  <a:pt x="9395" y="10141"/>
                  <a:pt x="9389" y="10143"/>
                  <a:pt x="9385" y="10147"/>
                </a:cubicBezTo>
                <a:cubicBezTo>
                  <a:pt x="9290" y="10104"/>
                  <a:pt x="9187" y="10063"/>
                  <a:pt x="9092" y="10019"/>
                </a:cubicBezTo>
                <a:cubicBezTo>
                  <a:pt x="8878" y="9889"/>
                  <a:pt x="8663" y="9762"/>
                  <a:pt x="8441" y="9640"/>
                </a:cubicBezTo>
                <a:cubicBezTo>
                  <a:pt x="8431" y="9633"/>
                  <a:pt x="8420" y="9630"/>
                  <a:pt x="8408" y="9630"/>
                </a:cubicBezTo>
                <a:cubicBezTo>
                  <a:pt x="8375" y="9630"/>
                  <a:pt x="8340" y="9654"/>
                  <a:pt x="8346" y="9692"/>
                </a:cubicBezTo>
                <a:lnTo>
                  <a:pt x="8346" y="9702"/>
                </a:lnTo>
                <a:cubicBezTo>
                  <a:pt x="8294" y="9683"/>
                  <a:pt x="8243" y="9667"/>
                  <a:pt x="8199" y="9640"/>
                </a:cubicBezTo>
                <a:cubicBezTo>
                  <a:pt x="7950" y="9485"/>
                  <a:pt x="7692" y="9341"/>
                  <a:pt x="7426" y="9238"/>
                </a:cubicBezTo>
                <a:cubicBezTo>
                  <a:pt x="7328" y="9204"/>
                  <a:pt x="7236" y="9171"/>
                  <a:pt x="7145" y="9130"/>
                </a:cubicBezTo>
                <a:close/>
                <a:moveTo>
                  <a:pt x="5313" y="11058"/>
                </a:moveTo>
                <a:lnTo>
                  <a:pt x="5313" y="11058"/>
                </a:lnTo>
                <a:cubicBezTo>
                  <a:pt x="5287" y="11110"/>
                  <a:pt x="5254" y="11153"/>
                  <a:pt x="5227" y="11196"/>
                </a:cubicBezTo>
                <a:cubicBezTo>
                  <a:pt x="5216" y="11207"/>
                  <a:pt x="5207" y="11218"/>
                  <a:pt x="5198" y="11229"/>
                </a:cubicBezTo>
                <a:lnTo>
                  <a:pt x="5198" y="11229"/>
                </a:lnTo>
                <a:cubicBezTo>
                  <a:pt x="5214" y="11206"/>
                  <a:pt x="5229" y="11183"/>
                  <a:pt x="5245" y="11161"/>
                </a:cubicBezTo>
                <a:cubicBezTo>
                  <a:pt x="5262" y="11126"/>
                  <a:pt x="5287" y="11093"/>
                  <a:pt x="5313" y="11058"/>
                </a:cubicBezTo>
                <a:close/>
                <a:moveTo>
                  <a:pt x="6507" y="10869"/>
                </a:moveTo>
                <a:cubicBezTo>
                  <a:pt x="6534" y="10912"/>
                  <a:pt x="6559" y="10947"/>
                  <a:pt x="6585" y="10980"/>
                </a:cubicBezTo>
                <a:cubicBezTo>
                  <a:pt x="6662" y="11135"/>
                  <a:pt x="6730" y="11299"/>
                  <a:pt x="6792" y="11471"/>
                </a:cubicBezTo>
                <a:cubicBezTo>
                  <a:pt x="6781" y="11466"/>
                  <a:pt x="6765" y="11461"/>
                  <a:pt x="6751" y="11461"/>
                </a:cubicBezTo>
                <a:cubicBezTo>
                  <a:pt x="6740" y="11461"/>
                  <a:pt x="6729" y="11464"/>
                  <a:pt x="6721" y="11471"/>
                </a:cubicBezTo>
                <a:cubicBezTo>
                  <a:pt x="6662" y="11332"/>
                  <a:pt x="6602" y="11196"/>
                  <a:pt x="6542" y="11066"/>
                </a:cubicBezTo>
                <a:cubicBezTo>
                  <a:pt x="6534" y="11050"/>
                  <a:pt x="6524" y="11023"/>
                  <a:pt x="6507" y="10998"/>
                </a:cubicBezTo>
                <a:lnTo>
                  <a:pt x="6507" y="10869"/>
                </a:lnTo>
                <a:close/>
                <a:moveTo>
                  <a:pt x="6825" y="11598"/>
                </a:moveTo>
                <a:cubicBezTo>
                  <a:pt x="6843" y="11668"/>
                  <a:pt x="6860" y="11728"/>
                  <a:pt x="6876" y="11788"/>
                </a:cubicBezTo>
                <a:lnTo>
                  <a:pt x="6876" y="11866"/>
                </a:lnTo>
                <a:cubicBezTo>
                  <a:pt x="6860" y="11823"/>
                  <a:pt x="6851" y="11780"/>
                  <a:pt x="6833" y="11736"/>
                </a:cubicBezTo>
                <a:cubicBezTo>
                  <a:pt x="6833" y="11693"/>
                  <a:pt x="6833" y="11650"/>
                  <a:pt x="6825" y="11598"/>
                </a:cubicBezTo>
                <a:close/>
                <a:moveTo>
                  <a:pt x="10853" y="10733"/>
                </a:moveTo>
                <a:cubicBezTo>
                  <a:pt x="11327" y="11042"/>
                  <a:pt x="11704" y="11462"/>
                  <a:pt x="12038" y="11926"/>
                </a:cubicBezTo>
                <a:cubicBezTo>
                  <a:pt x="11832" y="11712"/>
                  <a:pt x="11626" y="11487"/>
                  <a:pt x="11411" y="11281"/>
                </a:cubicBezTo>
                <a:cubicBezTo>
                  <a:pt x="11265" y="11135"/>
                  <a:pt x="11121" y="10998"/>
                  <a:pt x="10974" y="10860"/>
                </a:cubicBezTo>
                <a:cubicBezTo>
                  <a:pt x="10931" y="10817"/>
                  <a:pt x="10896" y="10774"/>
                  <a:pt x="10853" y="10733"/>
                </a:cubicBezTo>
                <a:close/>
                <a:moveTo>
                  <a:pt x="12219" y="12192"/>
                </a:moveTo>
                <a:cubicBezTo>
                  <a:pt x="12254" y="12252"/>
                  <a:pt x="12296" y="12312"/>
                  <a:pt x="12331" y="12382"/>
                </a:cubicBezTo>
                <a:cubicBezTo>
                  <a:pt x="12279" y="12320"/>
                  <a:pt x="12228" y="12260"/>
                  <a:pt x="12176" y="12209"/>
                </a:cubicBezTo>
                <a:cubicBezTo>
                  <a:pt x="12192" y="12209"/>
                  <a:pt x="12211" y="12200"/>
                  <a:pt x="12219" y="12192"/>
                </a:cubicBezTo>
                <a:close/>
                <a:moveTo>
                  <a:pt x="6808" y="9786"/>
                </a:moveTo>
                <a:lnTo>
                  <a:pt x="6808" y="9786"/>
                </a:lnTo>
                <a:cubicBezTo>
                  <a:pt x="7049" y="9968"/>
                  <a:pt x="7288" y="10147"/>
                  <a:pt x="7521" y="10337"/>
                </a:cubicBezTo>
                <a:cubicBezTo>
                  <a:pt x="8088" y="10784"/>
                  <a:pt x="8552" y="11341"/>
                  <a:pt x="9162" y="11728"/>
                </a:cubicBezTo>
                <a:cubicBezTo>
                  <a:pt x="9461" y="11908"/>
                  <a:pt x="9729" y="12184"/>
                  <a:pt x="9943" y="12485"/>
                </a:cubicBezTo>
                <a:cubicBezTo>
                  <a:pt x="9814" y="12330"/>
                  <a:pt x="9667" y="12192"/>
                  <a:pt x="9513" y="12062"/>
                </a:cubicBezTo>
                <a:cubicBezTo>
                  <a:pt x="9230" y="11815"/>
                  <a:pt x="8913" y="11598"/>
                  <a:pt x="8628" y="11359"/>
                </a:cubicBezTo>
                <a:cubicBezTo>
                  <a:pt x="8544" y="11281"/>
                  <a:pt x="8457" y="11213"/>
                  <a:pt x="8371" y="11145"/>
                </a:cubicBezTo>
                <a:cubicBezTo>
                  <a:pt x="7967" y="10733"/>
                  <a:pt x="7494" y="10397"/>
                  <a:pt x="7066" y="10011"/>
                </a:cubicBezTo>
                <a:cubicBezTo>
                  <a:pt x="6979" y="9933"/>
                  <a:pt x="6895" y="9856"/>
                  <a:pt x="6808" y="9786"/>
                </a:cubicBezTo>
                <a:close/>
                <a:moveTo>
                  <a:pt x="6567" y="11848"/>
                </a:moveTo>
                <a:cubicBezTo>
                  <a:pt x="6618" y="12046"/>
                  <a:pt x="6670" y="12244"/>
                  <a:pt x="6721" y="12441"/>
                </a:cubicBezTo>
                <a:lnTo>
                  <a:pt x="6721" y="12474"/>
                </a:lnTo>
                <a:lnTo>
                  <a:pt x="6721" y="12775"/>
                </a:lnTo>
                <a:cubicBezTo>
                  <a:pt x="6678" y="12545"/>
                  <a:pt x="6637" y="12312"/>
                  <a:pt x="6594" y="12081"/>
                </a:cubicBezTo>
                <a:cubicBezTo>
                  <a:pt x="6585" y="12046"/>
                  <a:pt x="6585" y="12011"/>
                  <a:pt x="6575" y="11978"/>
                </a:cubicBezTo>
                <a:cubicBezTo>
                  <a:pt x="6575" y="11943"/>
                  <a:pt x="6567" y="11908"/>
                  <a:pt x="6567" y="11875"/>
                </a:cubicBezTo>
                <a:lnTo>
                  <a:pt x="6567" y="11848"/>
                </a:lnTo>
                <a:close/>
                <a:moveTo>
                  <a:pt x="6043" y="10852"/>
                </a:moveTo>
                <a:lnTo>
                  <a:pt x="6043" y="11007"/>
                </a:lnTo>
                <a:cubicBezTo>
                  <a:pt x="6051" y="11205"/>
                  <a:pt x="6060" y="11403"/>
                  <a:pt x="6078" y="11609"/>
                </a:cubicBezTo>
                <a:cubicBezTo>
                  <a:pt x="6070" y="11617"/>
                  <a:pt x="6070" y="11633"/>
                  <a:pt x="6070" y="11650"/>
                </a:cubicBezTo>
                <a:cubicBezTo>
                  <a:pt x="6078" y="11668"/>
                  <a:pt x="6078" y="11693"/>
                  <a:pt x="6087" y="11720"/>
                </a:cubicBezTo>
                <a:lnTo>
                  <a:pt x="6087" y="12268"/>
                </a:lnTo>
                <a:cubicBezTo>
                  <a:pt x="6087" y="12406"/>
                  <a:pt x="6095" y="12536"/>
                  <a:pt x="6111" y="12672"/>
                </a:cubicBezTo>
                <a:cubicBezTo>
                  <a:pt x="6095" y="12732"/>
                  <a:pt x="6087" y="12794"/>
                  <a:pt x="6070" y="12854"/>
                </a:cubicBezTo>
                <a:cubicBezTo>
                  <a:pt x="6070" y="12775"/>
                  <a:pt x="6070" y="12699"/>
                  <a:pt x="6060" y="12629"/>
                </a:cubicBezTo>
                <a:cubicBezTo>
                  <a:pt x="6051" y="12458"/>
                  <a:pt x="6051" y="12287"/>
                  <a:pt x="6035" y="12114"/>
                </a:cubicBezTo>
                <a:cubicBezTo>
                  <a:pt x="6018" y="11978"/>
                  <a:pt x="5975" y="11848"/>
                  <a:pt x="5957" y="11712"/>
                </a:cubicBezTo>
                <a:cubicBezTo>
                  <a:pt x="5932" y="11419"/>
                  <a:pt x="6000" y="11135"/>
                  <a:pt x="6043" y="10852"/>
                </a:cubicBezTo>
                <a:close/>
                <a:moveTo>
                  <a:pt x="12203" y="12433"/>
                </a:moveTo>
                <a:cubicBezTo>
                  <a:pt x="12322" y="12569"/>
                  <a:pt x="12450" y="12707"/>
                  <a:pt x="12580" y="12854"/>
                </a:cubicBezTo>
                <a:cubicBezTo>
                  <a:pt x="12588" y="12870"/>
                  <a:pt x="12597" y="12887"/>
                  <a:pt x="12605" y="12897"/>
                </a:cubicBezTo>
                <a:cubicBezTo>
                  <a:pt x="12477" y="12742"/>
                  <a:pt x="12339" y="12596"/>
                  <a:pt x="12184" y="12458"/>
                </a:cubicBezTo>
                <a:cubicBezTo>
                  <a:pt x="12184" y="12450"/>
                  <a:pt x="12176" y="12450"/>
                  <a:pt x="12176" y="12450"/>
                </a:cubicBezTo>
                <a:cubicBezTo>
                  <a:pt x="12184" y="12441"/>
                  <a:pt x="12192" y="12441"/>
                  <a:pt x="12203" y="12433"/>
                </a:cubicBezTo>
                <a:close/>
                <a:moveTo>
                  <a:pt x="9626" y="12699"/>
                </a:moveTo>
                <a:lnTo>
                  <a:pt x="9626" y="12699"/>
                </a:lnTo>
                <a:cubicBezTo>
                  <a:pt x="9659" y="12732"/>
                  <a:pt x="9702" y="12767"/>
                  <a:pt x="9737" y="12802"/>
                </a:cubicBezTo>
                <a:cubicBezTo>
                  <a:pt x="9762" y="12846"/>
                  <a:pt x="9781" y="12887"/>
                  <a:pt x="9805" y="12922"/>
                </a:cubicBezTo>
                <a:cubicBezTo>
                  <a:pt x="9737" y="12854"/>
                  <a:pt x="9678" y="12775"/>
                  <a:pt x="9626" y="12699"/>
                </a:cubicBezTo>
                <a:close/>
                <a:moveTo>
                  <a:pt x="6418" y="12867"/>
                </a:moveTo>
                <a:cubicBezTo>
                  <a:pt x="6422" y="12891"/>
                  <a:pt x="6426" y="12914"/>
                  <a:pt x="6430" y="12938"/>
                </a:cubicBezTo>
                <a:lnTo>
                  <a:pt x="6430" y="12938"/>
                </a:lnTo>
                <a:lnTo>
                  <a:pt x="6420" y="12930"/>
                </a:lnTo>
                <a:cubicBezTo>
                  <a:pt x="6420" y="12908"/>
                  <a:pt x="6420" y="12888"/>
                  <a:pt x="6418" y="12867"/>
                </a:cubicBezTo>
                <a:close/>
                <a:moveTo>
                  <a:pt x="8869" y="11720"/>
                </a:moveTo>
                <a:cubicBezTo>
                  <a:pt x="9032" y="11848"/>
                  <a:pt x="9203" y="11969"/>
                  <a:pt x="9358" y="12105"/>
                </a:cubicBezTo>
                <a:cubicBezTo>
                  <a:pt x="9496" y="12217"/>
                  <a:pt x="9634" y="12338"/>
                  <a:pt x="9754" y="12466"/>
                </a:cubicBezTo>
                <a:cubicBezTo>
                  <a:pt x="9840" y="12716"/>
                  <a:pt x="10038" y="12922"/>
                  <a:pt x="10150" y="13155"/>
                </a:cubicBezTo>
                <a:lnTo>
                  <a:pt x="10226" y="13309"/>
                </a:lnTo>
                <a:cubicBezTo>
                  <a:pt x="10166" y="13215"/>
                  <a:pt x="10106" y="13128"/>
                  <a:pt x="10047" y="13033"/>
                </a:cubicBezTo>
                <a:cubicBezTo>
                  <a:pt x="9987" y="12957"/>
                  <a:pt x="9935" y="12870"/>
                  <a:pt x="9884" y="12794"/>
                </a:cubicBezTo>
                <a:cubicBezTo>
                  <a:pt x="9873" y="12784"/>
                  <a:pt x="9873" y="12775"/>
                  <a:pt x="9865" y="12767"/>
                </a:cubicBezTo>
                <a:cubicBezTo>
                  <a:pt x="9865" y="12751"/>
                  <a:pt x="9865" y="12732"/>
                  <a:pt x="9857" y="12724"/>
                </a:cubicBezTo>
                <a:cubicBezTo>
                  <a:pt x="9840" y="12707"/>
                  <a:pt x="9832" y="12691"/>
                  <a:pt x="9822" y="12681"/>
                </a:cubicBezTo>
                <a:cubicBezTo>
                  <a:pt x="9797" y="12639"/>
                  <a:pt x="9781" y="12604"/>
                  <a:pt x="9754" y="12561"/>
                </a:cubicBezTo>
                <a:cubicBezTo>
                  <a:pt x="9667" y="12433"/>
                  <a:pt x="9548" y="12320"/>
                  <a:pt x="9445" y="12209"/>
                </a:cubicBezTo>
                <a:cubicBezTo>
                  <a:pt x="9432" y="12192"/>
                  <a:pt x="9417" y="12186"/>
                  <a:pt x="9402" y="12186"/>
                </a:cubicBezTo>
                <a:cubicBezTo>
                  <a:pt x="9387" y="12186"/>
                  <a:pt x="9371" y="12192"/>
                  <a:pt x="9358" y="12200"/>
                </a:cubicBezTo>
                <a:cubicBezTo>
                  <a:pt x="9342" y="12184"/>
                  <a:pt x="9325" y="12165"/>
                  <a:pt x="9306" y="12149"/>
                </a:cubicBezTo>
                <a:cubicBezTo>
                  <a:pt x="9162" y="12011"/>
                  <a:pt x="9016" y="11866"/>
                  <a:pt x="8869" y="11720"/>
                </a:cubicBezTo>
                <a:close/>
                <a:moveTo>
                  <a:pt x="6436" y="12972"/>
                </a:moveTo>
                <a:cubicBezTo>
                  <a:pt x="6446" y="13026"/>
                  <a:pt x="6455" y="13080"/>
                  <a:pt x="6464" y="13136"/>
                </a:cubicBezTo>
                <a:cubicBezTo>
                  <a:pt x="6472" y="13171"/>
                  <a:pt x="6472" y="13206"/>
                  <a:pt x="6482" y="13239"/>
                </a:cubicBezTo>
                <a:cubicBezTo>
                  <a:pt x="6472" y="13266"/>
                  <a:pt x="6464" y="13291"/>
                  <a:pt x="6456" y="13326"/>
                </a:cubicBezTo>
                <a:cubicBezTo>
                  <a:pt x="6447" y="13223"/>
                  <a:pt x="6439" y="13120"/>
                  <a:pt x="6431" y="13025"/>
                </a:cubicBezTo>
                <a:cubicBezTo>
                  <a:pt x="6436" y="13009"/>
                  <a:pt x="6438" y="12991"/>
                  <a:pt x="6436" y="12972"/>
                </a:cubicBezTo>
                <a:close/>
                <a:moveTo>
                  <a:pt x="5254" y="10096"/>
                </a:moveTo>
                <a:cubicBezTo>
                  <a:pt x="5194" y="10250"/>
                  <a:pt x="5142" y="10405"/>
                  <a:pt x="5081" y="10559"/>
                </a:cubicBezTo>
                <a:cubicBezTo>
                  <a:pt x="5081" y="10568"/>
                  <a:pt x="5072" y="10578"/>
                  <a:pt x="5064" y="10586"/>
                </a:cubicBezTo>
                <a:cubicBezTo>
                  <a:pt x="5029" y="10619"/>
                  <a:pt x="5004" y="10654"/>
                  <a:pt x="4969" y="10698"/>
                </a:cubicBezTo>
                <a:cubicBezTo>
                  <a:pt x="4953" y="10714"/>
                  <a:pt x="4936" y="10741"/>
                  <a:pt x="4918" y="10766"/>
                </a:cubicBezTo>
                <a:cubicBezTo>
                  <a:pt x="4913" y="10764"/>
                  <a:pt x="4909" y="10763"/>
                  <a:pt x="4904" y="10763"/>
                </a:cubicBezTo>
                <a:cubicBezTo>
                  <a:pt x="4881" y="10763"/>
                  <a:pt x="4855" y="10778"/>
                  <a:pt x="4841" y="10801"/>
                </a:cubicBezTo>
                <a:cubicBezTo>
                  <a:pt x="4763" y="10912"/>
                  <a:pt x="4695" y="11031"/>
                  <a:pt x="4617" y="11153"/>
                </a:cubicBezTo>
                <a:cubicBezTo>
                  <a:pt x="4429" y="11403"/>
                  <a:pt x="4248" y="11660"/>
                  <a:pt x="4101" y="11926"/>
                </a:cubicBezTo>
                <a:cubicBezTo>
                  <a:pt x="4085" y="11959"/>
                  <a:pt x="4060" y="11994"/>
                  <a:pt x="4042" y="12029"/>
                </a:cubicBezTo>
                <a:cubicBezTo>
                  <a:pt x="3965" y="12157"/>
                  <a:pt x="3887" y="12287"/>
                  <a:pt x="3811" y="12406"/>
                </a:cubicBezTo>
                <a:cubicBezTo>
                  <a:pt x="3664" y="12621"/>
                  <a:pt x="3483" y="12846"/>
                  <a:pt x="3390" y="13085"/>
                </a:cubicBezTo>
                <a:cubicBezTo>
                  <a:pt x="3380" y="13103"/>
                  <a:pt x="3390" y="13120"/>
                  <a:pt x="3398" y="13136"/>
                </a:cubicBezTo>
                <a:cubicBezTo>
                  <a:pt x="3380" y="13171"/>
                  <a:pt x="3363" y="13266"/>
                  <a:pt x="3355" y="13283"/>
                </a:cubicBezTo>
                <a:cubicBezTo>
                  <a:pt x="3339" y="13334"/>
                  <a:pt x="3328" y="13377"/>
                  <a:pt x="3312" y="13429"/>
                </a:cubicBezTo>
                <a:cubicBezTo>
                  <a:pt x="3252" y="13548"/>
                  <a:pt x="3192" y="13670"/>
                  <a:pt x="3149" y="13798"/>
                </a:cubicBezTo>
                <a:cubicBezTo>
                  <a:pt x="3174" y="13711"/>
                  <a:pt x="3192" y="13619"/>
                  <a:pt x="3217" y="13540"/>
                </a:cubicBezTo>
                <a:cubicBezTo>
                  <a:pt x="3355" y="13111"/>
                  <a:pt x="3534" y="12672"/>
                  <a:pt x="3759" y="12287"/>
                </a:cubicBezTo>
                <a:cubicBezTo>
                  <a:pt x="3965" y="11926"/>
                  <a:pt x="4215" y="11590"/>
                  <a:pt x="4454" y="11256"/>
                </a:cubicBezTo>
                <a:cubicBezTo>
                  <a:pt x="4720" y="10869"/>
                  <a:pt x="4988" y="10483"/>
                  <a:pt x="5254" y="10096"/>
                </a:cubicBezTo>
                <a:close/>
                <a:moveTo>
                  <a:pt x="6998" y="13652"/>
                </a:moveTo>
                <a:lnTo>
                  <a:pt x="6998" y="13652"/>
                </a:lnTo>
                <a:cubicBezTo>
                  <a:pt x="6979" y="13722"/>
                  <a:pt x="6946" y="13798"/>
                  <a:pt x="6919" y="13866"/>
                </a:cubicBezTo>
                <a:lnTo>
                  <a:pt x="6919" y="13841"/>
                </a:lnTo>
                <a:cubicBezTo>
                  <a:pt x="6928" y="13825"/>
                  <a:pt x="6936" y="13806"/>
                  <a:pt x="6936" y="13790"/>
                </a:cubicBezTo>
                <a:cubicBezTo>
                  <a:pt x="6963" y="13738"/>
                  <a:pt x="6979" y="13695"/>
                  <a:pt x="6998" y="13652"/>
                </a:cubicBezTo>
                <a:close/>
                <a:moveTo>
                  <a:pt x="3854" y="13120"/>
                </a:moveTo>
                <a:cubicBezTo>
                  <a:pt x="3827" y="13196"/>
                  <a:pt x="3802" y="13266"/>
                  <a:pt x="3767" y="13342"/>
                </a:cubicBezTo>
                <a:cubicBezTo>
                  <a:pt x="3759" y="13377"/>
                  <a:pt x="3776" y="13412"/>
                  <a:pt x="3802" y="13429"/>
                </a:cubicBezTo>
                <a:cubicBezTo>
                  <a:pt x="3724" y="13567"/>
                  <a:pt x="3648" y="13711"/>
                  <a:pt x="3561" y="13849"/>
                </a:cubicBezTo>
                <a:cubicBezTo>
                  <a:pt x="3553" y="13876"/>
                  <a:pt x="3534" y="13893"/>
                  <a:pt x="3518" y="13917"/>
                </a:cubicBezTo>
                <a:cubicBezTo>
                  <a:pt x="3526" y="13893"/>
                  <a:pt x="3545" y="13866"/>
                  <a:pt x="3553" y="13841"/>
                </a:cubicBezTo>
                <a:cubicBezTo>
                  <a:pt x="3581" y="13775"/>
                  <a:pt x="3530" y="13716"/>
                  <a:pt x="3478" y="13716"/>
                </a:cubicBezTo>
                <a:cubicBezTo>
                  <a:pt x="3468" y="13716"/>
                  <a:pt x="3459" y="13718"/>
                  <a:pt x="3450" y="13722"/>
                </a:cubicBezTo>
                <a:cubicBezTo>
                  <a:pt x="3475" y="13678"/>
                  <a:pt x="3493" y="13643"/>
                  <a:pt x="3510" y="13600"/>
                </a:cubicBezTo>
                <a:cubicBezTo>
                  <a:pt x="3521" y="13606"/>
                  <a:pt x="3533" y="13609"/>
                  <a:pt x="3544" y="13609"/>
                </a:cubicBezTo>
                <a:cubicBezTo>
                  <a:pt x="3570" y="13609"/>
                  <a:pt x="3595" y="13595"/>
                  <a:pt x="3613" y="13567"/>
                </a:cubicBezTo>
                <a:cubicBezTo>
                  <a:pt x="3681" y="13421"/>
                  <a:pt x="3776" y="13274"/>
                  <a:pt x="3854" y="13120"/>
                </a:cubicBezTo>
                <a:close/>
                <a:moveTo>
                  <a:pt x="6721" y="13497"/>
                </a:moveTo>
                <a:cubicBezTo>
                  <a:pt x="6733" y="13524"/>
                  <a:pt x="6753" y="13534"/>
                  <a:pt x="6773" y="13534"/>
                </a:cubicBezTo>
                <a:cubicBezTo>
                  <a:pt x="6785" y="13534"/>
                  <a:pt x="6798" y="13530"/>
                  <a:pt x="6808" y="13524"/>
                </a:cubicBezTo>
                <a:lnTo>
                  <a:pt x="6808" y="13524"/>
                </a:lnTo>
                <a:cubicBezTo>
                  <a:pt x="6792" y="13627"/>
                  <a:pt x="6773" y="13722"/>
                  <a:pt x="6773" y="13773"/>
                </a:cubicBezTo>
                <a:cubicBezTo>
                  <a:pt x="6721" y="13876"/>
                  <a:pt x="6678" y="13961"/>
                  <a:pt x="6637" y="14056"/>
                </a:cubicBezTo>
                <a:lnTo>
                  <a:pt x="6627" y="14056"/>
                </a:lnTo>
                <a:cubicBezTo>
                  <a:pt x="6627" y="14064"/>
                  <a:pt x="6618" y="14064"/>
                  <a:pt x="6610" y="14072"/>
                </a:cubicBezTo>
                <a:cubicBezTo>
                  <a:pt x="6627" y="13961"/>
                  <a:pt x="6627" y="13849"/>
                  <a:pt x="6645" y="13746"/>
                </a:cubicBezTo>
                <a:lnTo>
                  <a:pt x="6645" y="13738"/>
                </a:lnTo>
                <a:cubicBezTo>
                  <a:pt x="6670" y="13730"/>
                  <a:pt x="6697" y="13703"/>
                  <a:pt x="6705" y="13678"/>
                </a:cubicBezTo>
                <a:cubicBezTo>
                  <a:pt x="6713" y="13619"/>
                  <a:pt x="6721" y="13557"/>
                  <a:pt x="6721" y="13497"/>
                </a:cubicBezTo>
                <a:close/>
                <a:moveTo>
                  <a:pt x="3097" y="14167"/>
                </a:moveTo>
                <a:lnTo>
                  <a:pt x="3097" y="14167"/>
                </a:lnTo>
                <a:cubicBezTo>
                  <a:pt x="3097" y="14167"/>
                  <a:pt x="3106" y="14167"/>
                  <a:pt x="3106" y="14175"/>
                </a:cubicBezTo>
                <a:lnTo>
                  <a:pt x="3114" y="14175"/>
                </a:lnTo>
                <a:cubicBezTo>
                  <a:pt x="3114" y="14175"/>
                  <a:pt x="3106" y="14175"/>
                  <a:pt x="3106" y="14185"/>
                </a:cubicBezTo>
                <a:cubicBezTo>
                  <a:pt x="3106" y="14236"/>
                  <a:pt x="3146" y="14263"/>
                  <a:pt x="3187" y="14263"/>
                </a:cubicBezTo>
                <a:cubicBezTo>
                  <a:pt x="3215" y="14263"/>
                  <a:pt x="3243" y="14251"/>
                  <a:pt x="3260" y="14227"/>
                </a:cubicBezTo>
                <a:cubicBezTo>
                  <a:pt x="3269" y="14218"/>
                  <a:pt x="3277" y="14202"/>
                  <a:pt x="3277" y="14194"/>
                </a:cubicBezTo>
                <a:cubicBezTo>
                  <a:pt x="3287" y="14194"/>
                  <a:pt x="3295" y="14185"/>
                  <a:pt x="3304" y="14185"/>
                </a:cubicBezTo>
                <a:cubicBezTo>
                  <a:pt x="3277" y="14218"/>
                  <a:pt x="3252" y="14245"/>
                  <a:pt x="3236" y="14278"/>
                </a:cubicBezTo>
                <a:cubicBezTo>
                  <a:pt x="3201" y="14331"/>
                  <a:pt x="3173" y="14368"/>
                  <a:pt x="3150" y="14368"/>
                </a:cubicBezTo>
                <a:cubicBezTo>
                  <a:pt x="3132" y="14368"/>
                  <a:pt x="3118" y="14345"/>
                  <a:pt x="3106" y="14289"/>
                </a:cubicBezTo>
                <a:cubicBezTo>
                  <a:pt x="3097" y="14253"/>
                  <a:pt x="3097" y="14210"/>
                  <a:pt x="3097" y="14167"/>
                </a:cubicBezTo>
                <a:close/>
                <a:moveTo>
                  <a:pt x="5992" y="13996"/>
                </a:moveTo>
                <a:lnTo>
                  <a:pt x="5992" y="14004"/>
                </a:lnTo>
                <a:cubicBezTo>
                  <a:pt x="5983" y="14082"/>
                  <a:pt x="5975" y="14167"/>
                  <a:pt x="5975" y="14245"/>
                </a:cubicBezTo>
                <a:cubicBezTo>
                  <a:pt x="5948" y="14270"/>
                  <a:pt x="5932" y="14305"/>
                  <a:pt x="5915" y="14330"/>
                </a:cubicBezTo>
                <a:cubicBezTo>
                  <a:pt x="5905" y="14348"/>
                  <a:pt x="5897" y="14357"/>
                  <a:pt x="5889" y="14373"/>
                </a:cubicBezTo>
                <a:cubicBezTo>
                  <a:pt x="5932" y="14245"/>
                  <a:pt x="5957" y="14124"/>
                  <a:pt x="5992" y="13996"/>
                </a:cubicBezTo>
                <a:close/>
                <a:moveTo>
                  <a:pt x="10304" y="13652"/>
                </a:moveTo>
                <a:lnTo>
                  <a:pt x="10304" y="13652"/>
                </a:lnTo>
                <a:cubicBezTo>
                  <a:pt x="10399" y="13798"/>
                  <a:pt x="10492" y="13944"/>
                  <a:pt x="10595" y="14082"/>
                </a:cubicBezTo>
                <a:cubicBezTo>
                  <a:pt x="10595" y="14091"/>
                  <a:pt x="10605" y="14091"/>
                  <a:pt x="10605" y="14099"/>
                </a:cubicBezTo>
                <a:cubicBezTo>
                  <a:pt x="10617" y="14111"/>
                  <a:pt x="10629" y="14119"/>
                  <a:pt x="10642" y="14119"/>
                </a:cubicBezTo>
                <a:cubicBezTo>
                  <a:pt x="10647" y="14119"/>
                  <a:pt x="10652" y="14118"/>
                  <a:pt x="10657" y="14115"/>
                </a:cubicBezTo>
                <a:cubicBezTo>
                  <a:pt x="10690" y="14202"/>
                  <a:pt x="10725" y="14289"/>
                  <a:pt x="10760" y="14373"/>
                </a:cubicBezTo>
                <a:cubicBezTo>
                  <a:pt x="10698" y="14305"/>
                  <a:pt x="10630" y="14237"/>
                  <a:pt x="10570" y="14167"/>
                </a:cubicBezTo>
                <a:cubicBezTo>
                  <a:pt x="10554" y="14142"/>
                  <a:pt x="10535" y="14124"/>
                  <a:pt x="10510" y="14099"/>
                </a:cubicBezTo>
                <a:cubicBezTo>
                  <a:pt x="10527" y="14082"/>
                  <a:pt x="10527" y="14056"/>
                  <a:pt x="10510" y="14031"/>
                </a:cubicBezTo>
                <a:cubicBezTo>
                  <a:pt x="10440" y="13909"/>
                  <a:pt x="10372" y="13781"/>
                  <a:pt x="10304" y="13652"/>
                </a:cubicBezTo>
                <a:close/>
                <a:moveTo>
                  <a:pt x="6293" y="14606"/>
                </a:moveTo>
                <a:cubicBezTo>
                  <a:pt x="6301" y="14614"/>
                  <a:pt x="6301" y="14622"/>
                  <a:pt x="6309" y="14622"/>
                </a:cubicBezTo>
                <a:cubicBezTo>
                  <a:pt x="6233" y="14690"/>
                  <a:pt x="6163" y="14752"/>
                  <a:pt x="6087" y="14812"/>
                </a:cubicBezTo>
                <a:cubicBezTo>
                  <a:pt x="6155" y="14742"/>
                  <a:pt x="6225" y="14674"/>
                  <a:pt x="6293" y="14606"/>
                </a:cubicBezTo>
                <a:close/>
                <a:moveTo>
                  <a:pt x="5992" y="14511"/>
                </a:moveTo>
                <a:lnTo>
                  <a:pt x="5992" y="14519"/>
                </a:lnTo>
                <a:cubicBezTo>
                  <a:pt x="5992" y="14528"/>
                  <a:pt x="6000" y="14536"/>
                  <a:pt x="6008" y="14546"/>
                </a:cubicBezTo>
                <a:cubicBezTo>
                  <a:pt x="5940" y="14631"/>
                  <a:pt x="5880" y="14726"/>
                  <a:pt x="5837" y="14777"/>
                </a:cubicBezTo>
                <a:cubicBezTo>
                  <a:pt x="5802" y="14820"/>
                  <a:pt x="5769" y="14872"/>
                  <a:pt x="5726" y="14915"/>
                </a:cubicBezTo>
                <a:cubicBezTo>
                  <a:pt x="5761" y="14864"/>
                  <a:pt x="5794" y="14820"/>
                  <a:pt x="5821" y="14769"/>
                </a:cubicBezTo>
                <a:cubicBezTo>
                  <a:pt x="5880" y="14682"/>
                  <a:pt x="5932" y="14598"/>
                  <a:pt x="5992" y="14511"/>
                </a:cubicBezTo>
                <a:close/>
                <a:moveTo>
                  <a:pt x="5848" y="1"/>
                </a:moveTo>
                <a:cubicBezTo>
                  <a:pt x="5808" y="1"/>
                  <a:pt x="5768" y="30"/>
                  <a:pt x="5777" y="81"/>
                </a:cubicBezTo>
                <a:cubicBezTo>
                  <a:pt x="5786" y="106"/>
                  <a:pt x="5794" y="141"/>
                  <a:pt x="5802" y="168"/>
                </a:cubicBezTo>
                <a:cubicBezTo>
                  <a:pt x="5845" y="312"/>
                  <a:pt x="5845" y="458"/>
                  <a:pt x="5872" y="613"/>
                </a:cubicBezTo>
                <a:cubicBezTo>
                  <a:pt x="5897" y="803"/>
                  <a:pt x="5932" y="992"/>
                  <a:pt x="5975" y="1180"/>
                </a:cubicBezTo>
                <a:cubicBezTo>
                  <a:pt x="6051" y="1473"/>
                  <a:pt x="6163" y="1747"/>
                  <a:pt x="6317" y="2013"/>
                </a:cubicBezTo>
                <a:cubicBezTo>
                  <a:pt x="6499" y="2340"/>
                  <a:pt x="6816" y="2555"/>
                  <a:pt x="6936" y="2916"/>
                </a:cubicBezTo>
                <a:cubicBezTo>
                  <a:pt x="7066" y="3301"/>
                  <a:pt x="7101" y="3724"/>
                  <a:pt x="7134" y="4126"/>
                </a:cubicBezTo>
                <a:cubicBezTo>
                  <a:pt x="7169" y="4505"/>
                  <a:pt x="7212" y="4890"/>
                  <a:pt x="7161" y="5270"/>
                </a:cubicBezTo>
                <a:cubicBezTo>
                  <a:pt x="7117" y="5631"/>
                  <a:pt x="7006" y="5981"/>
                  <a:pt x="6895" y="6325"/>
                </a:cubicBezTo>
                <a:cubicBezTo>
                  <a:pt x="6860" y="6412"/>
                  <a:pt x="6833" y="6496"/>
                  <a:pt x="6800" y="6583"/>
                </a:cubicBezTo>
                <a:cubicBezTo>
                  <a:pt x="6816" y="6488"/>
                  <a:pt x="6825" y="6393"/>
                  <a:pt x="6843" y="6300"/>
                </a:cubicBezTo>
                <a:cubicBezTo>
                  <a:pt x="6868" y="6119"/>
                  <a:pt x="6884" y="5948"/>
                  <a:pt x="6884" y="5775"/>
                </a:cubicBezTo>
                <a:cubicBezTo>
                  <a:pt x="6911" y="5742"/>
                  <a:pt x="6919" y="5715"/>
                  <a:pt x="6911" y="5663"/>
                </a:cubicBezTo>
                <a:cubicBezTo>
                  <a:pt x="6911" y="5631"/>
                  <a:pt x="6903" y="5595"/>
                  <a:pt x="6884" y="5569"/>
                </a:cubicBezTo>
                <a:cubicBezTo>
                  <a:pt x="6884" y="5457"/>
                  <a:pt x="6876" y="5346"/>
                  <a:pt x="6860" y="5235"/>
                </a:cubicBezTo>
                <a:cubicBezTo>
                  <a:pt x="6816" y="4926"/>
                  <a:pt x="6713" y="4676"/>
                  <a:pt x="6585" y="4394"/>
                </a:cubicBezTo>
                <a:cubicBezTo>
                  <a:pt x="6352" y="3895"/>
                  <a:pt x="6035" y="3353"/>
                  <a:pt x="5588" y="3002"/>
                </a:cubicBezTo>
                <a:lnTo>
                  <a:pt x="5579" y="3002"/>
                </a:lnTo>
                <a:lnTo>
                  <a:pt x="5555" y="2975"/>
                </a:lnTo>
                <a:cubicBezTo>
                  <a:pt x="5493" y="2932"/>
                  <a:pt x="5441" y="2899"/>
                  <a:pt x="5382" y="2864"/>
                </a:cubicBezTo>
                <a:cubicBezTo>
                  <a:pt x="5091" y="2693"/>
                  <a:pt x="4771" y="2623"/>
                  <a:pt x="4462" y="2487"/>
                </a:cubicBezTo>
                <a:cubicBezTo>
                  <a:pt x="4299" y="2408"/>
                  <a:pt x="4136" y="2322"/>
                  <a:pt x="3974" y="2237"/>
                </a:cubicBezTo>
                <a:cubicBezTo>
                  <a:pt x="3827" y="2159"/>
                  <a:pt x="3638" y="2108"/>
                  <a:pt x="3510" y="2004"/>
                </a:cubicBezTo>
                <a:cubicBezTo>
                  <a:pt x="3491" y="1990"/>
                  <a:pt x="3471" y="1983"/>
                  <a:pt x="3453" y="1983"/>
                </a:cubicBezTo>
                <a:cubicBezTo>
                  <a:pt x="3387" y="1983"/>
                  <a:pt x="3337" y="2065"/>
                  <a:pt x="3398" y="2126"/>
                </a:cubicBezTo>
                <a:cubicBezTo>
                  <a:pt x="3811" y="2555"/>
                  <a:pt x="4275" y="2940"/>
                  <a:pt x="4668" y="3388"/>
                </a:cubicBezTo>
                <a:cubicBezTo>
                  <a:pt x="5081" y="3851"/>
                  <a:pt x="5297" y="4505"/>
                  <a:pt x="5441" y="5097"/>
                </a:cubicBezTo>
                <a:cubicBezTo>
                  <a:pt x="5571" y="5595"/>
                  <a:pt x="5631" y="6111"/>
                  <a:pt x="5750" y="6610"/>
                </a:cubicBezTo>
                <a:cubicBezTo>
                  <a:pt x="5726" y="6575"/>
                  <a:pt x="5699" y="6531"/>
                  <a:pt x="5666" y="6496"/>
                </a:cubicBezTo>
                <a:cubicBezTo>
                  <a:pt x="5159" y="5785"/>
                  <a:pt x="4481" y="5270"/>
                  <a:pt x="3767" y="4779"/>
                </a:cubicBezTo>
                <a:cubicBezTo>
                  <a:pt x="3751" y="4763"/>
                  <a:pt x="3724" y="4763"/>
                  <a:pt x="3699" y="4763"/>
                </a:cubicBezTo>
                <a:cubicBezTo>
                  <a:pt x="3664" y="4728"/>
                  <a:pt x="3629" y="4693"/>
                  <a:pt x="3586" y="4668"/>
                </a:cubicBezTo>
                <a:cubicBezTo>
                  <a:pt x="3423" y="4521"/>
                  <a:pt x="3174" y="4324"/>
                  <a:pt x="2951" y="4307"/>
                </a:cubicBezTo>
                <a:cubicBezTo>
                  <a:pt x="2948" y="4307"/>
                  <a:pt x="2946" y="4307"/>
                  <a:pt x="2943" y="4307"/>
                </a:cubicBezTo>
                <a:cubicBezTo>
                  <a:pt x="2873" y="4307"/>
                  <a:pt x="2850" y="4412"/>
                  <a:pt x="2900" y="4453"/>
                </a:cubicBezTo>
                <a:cubicBezTo>
                  <a:pt x="3019" y="4573"/>
                  <a:pt x="3174" y="4668"/>
                  <a:pt x="3304" y="4779"/>
                </a:cubicBezTo>
                <a:cubicBezTo>
                  <a:pt x="3415" y="4874"/>
                  <a:pt x="3526" y="4977"/>
                  <a:pt x="3638" y="5072"/>
                </a:cubicBezTo>
                <a:cubicBezTo>
                  <a:pt x="3629" y="5097"/>
                  <a:pt x="3629" y="5132"/>
                  <a:pt x="3648" y="5148"/>
                </a:cubicBezTo>
                <a:cubicBezTo>
                  <a:pt x="3664" y="5167"/>
                  <a:pt x="3673" y="5175"/>
                  <a:pt x="3681" y="5183"/>
                </a:cubicBezTo>
                <a:cubicBezTo>
                  <a:pt x="3759" y="5433"/>
                  <a:pt x="3906" y="5672"/>
                  <a:pt x="4017" y="5896"/>
                </a:cubicBezTo>
                <a:cubicBezTo>
                  <a:pt x="4101" y="6068"/>
                  <a:pt x="4223" y="6222"/>
                  <a:pt x="4326" y="6385"/>
                </a:cubicBezTo>
                <a:cubicBezTo>
                  <a:pt x="4437" y="6575"/>
                  <a:pt x="4540" y="6764"/>
                  <a:pt x="4635" y="6960"/>
                </a:cubicBezTo>
                <a:cubicBezTo>
                  <a:pt x="4815" y="7321"/>
                  <a:pt x="5004" y="7692"/>
                  <a:pt x="5245" y="8001"/>
                </a:cubicBezTo>
                <a:cubicBezTo>
                  <a:pt x="5048" y="7950"/>
                  <a:pt x="4841" y="7898"/>
                  <a:pt x="4644" y="7847"/>
                </a:cubicBezTo>
                <a:cubicBezTo>
                  <a:pt x="4101" y="7700"/>
                  <a:pt x="3561" y="7570"/>
                  <a:pt x="3019" y="7434"/>
                </a:cubicBezTo>
                <a:cubicBezTo>
                  <a:pt x="2547" y="7313"/>
                  <a:pt x="2058" y="7218"/>
                  <a:pt x="1586" y="7082"/>
                </a:cubicBezTo>
                <a:cubicBezTo>
                  <a:pt x="1104" y="6935"/>
                  <a:pt x="624" y="6746"/>
                  <a:pt x="133" y="6634"/>
                </a:cubicBezTo>
                <a:cubicBezTo>
                  <a:pt x="128" y="6633"/>
                  <a:pt x="123" y="6633"/>
                  <a:pt x="118" y="6633"/>
                </a:cubicBezTo>
                <a:cubicBezTo>
                  <a:pt x="49" y="6633"/>
                  <a:pt x="1" y="6733"/>
                  <a:pt x="49" y="6781"/>
                </a:cubicBezTo>
                <a:cubicBezTo>
                  <a:pt x="176" y="6919"/>
                  <a:pt x="366" y="6944"/>
                  <a:pt x="529" y="7012"/>
                </a:cubicBezTo>
                <a:cubicBezTo>
                  <a:pt x="762" y="7106"/>
                  <a:pt x="1009" y="7158"/>
                  <a:pt x="1242" y="7236"/>
                </a:cubicBezTo>
                <a:cubicBezTo>
                  <a:pt x="1500" y="7321"/>
                  <a:pt x="1749" y="7434"/>
                  <a:pt x="2015" y="7502"/>
                </a:cubicBezTo>
                <a:cubicBezTo>
                  <a:pt x="2281" y="7570"/>
                  <a:pt x="2547" y="7630"/>
                  <a:pt x="2813" y="7708"/>
                </a:cubicBezTo>
                <a:cubicBezTo>
                  <a:pt x="3347" y="7855"/>
                  <a:pt x="3895" y="7966"/>
                  <a:pt x="4429" y="8094"/>
                </a:cubicBezTo>
                <a:cubicBezTo>
                  <a:pt x="4712" y="8164"/>
                  <a:pt x="4996" y="8224"/>
                  <a:pt x="5278" y="8275"/>
                </a:cubicBezTo>
                <a:cubicBezTo>
                  <a:pt x="5373" y="8292"/>
                  <a:pt x="5468" y="8319"/>
                  <a:pt x="5571" y="8343"/>
                </a:cubicBezTo>
                <a:cubicBezTo>
                  <a:pt x="5623" y="8387"/>
                  <a:pt x="5674" y="8430"/>
                  <a:pt x="5734" y="8473"/>
                </a:cubicBezTo>
                <a:cubicBezTo>
                  <a:pt x="5468" y="8533"/>
                  <a:pt x="5210" y="8671"/>
                  <a:pt x="4969" y="8799"/>
                </a:cubicBezTo>
                <a:cubicBezTo>
                  <a:pt x="4782" y="8902"/>
                  <a:pt x="4608" y="8989"/>
                  <a:pt x="4446" y="9135"/>
                </a:cubicBezTo>
                <a:cubicBezTo>
                  <a:pt x="4266" y="9298"/>
                  <a:pt x="4093" y="9469"/>
                  <a:pt x="3914" y="9632"/>
                </a:cubicBezTo>
                <a:cubicBezTo>
                  <a:pt x="3545" y="9968"/>
                  <a:pt x="3149" y="10285"/>
                  <a:pt x="2805" y="10646"/>
                </a:cubicBezTo>
                <a:cubicBezTo>
                  <a:pt x="2607" y="10852"/>
                  <a:pt x="2392" y="11110"/>
                  <a:pt x="2427" y="11419"/>
                </a:cubicBezTo>
                <a:cubicBezTo>
                  <a:pt x="2434" y="11464"/>
                  <a:pt x="2474" y="11500"/>
                  <a:pt x="2519" y="11500"/>
                </a:cubicBezTo>
                <a:cubicBezTo>
                  <a:pt x="2535" y="11500"/>
                  <a:pt x="2550" y="11496"/>
                  <a:pt x="2566" y="11487"/>
                </a:cubicBezTo>
                <a:cubicBezTo>
                  <a:pt x="2574" y="11479"/>
                  <a:pt x="2574" y="11471"/>
                  <a:pt x="2582" y="11471"/>
                </a:cubicBezTo>
                <a:cubicBezTo>
                  <a:pt x="2658" y="11471"/>
                  <a:pt x="2710" y="11435"/>
                  <a:pt x="2772" y="11403"/>
                </a:cubicBezTo>
                <a:cubicBezTo>
                  <a:pt x="2823" y="11376"/>
                  <a:pt x="2875" y="11359"/>
                  <a:pt x="2926" y="11332"/>
                </a:cubicBezTo>
                <a:cubicBezTo>
                  <a:pt x="2943" y="11362"/>
                  <a:pt x="2972" y="11384"/>
                  <a:pt x="3003" y="11384"/>
                </a:cubicBezTo>
                <a:cubicBezTo>
                  <a:pt x="3017" y="11384"/>
                  <a:pt x="3032" y="11379"/>
                  <a:pt x="3046" y="11367"/>
                </a:cubicBezTo>
                <a:cubicBezTo>
                  <a:pt x="3054" y="11359"/>
                  <a:pt x="3062" y="11359"/>
                  <a:pt x="3062" y="11351"/>
                </a:cubicBezTo>
                <a:lnTo>
                  <a:pt x="3071" y="11351"/>
                </a:lnTo>
                <a:cubicBezTo>
                  <a:pt x="3081" y="11341"/>
                  <a:pt x="3081" y="11332"/>
                  <a:pt x="3089" y="11324"/>
                </a:cubicBezTo>
                <a:cubicBezTo>
                  <a:pt x="3114" y="11308"/>
                  <a:pt x="3141" y="11281"/>
                  <a:pt x="3165" y="11256"/>
                </a:cubicBezTo>
                <a:cubicBezTo>
                  <a:pt x="3184" y="11256"/>
                  <a:pt x="3192" y="11248"/>
                  <a:pt x="3209" y="11248"/>
                </a:cubicBezTo>
                <a:cubicBezTo>
                  <a:pt x="3260" y="11229"/>
                  <a:pt x="3312" y="11205"/>
                  <a:pt x="3363" y="11186"/>
                </a:cubicBezTo>
                <a:cubicBezTo>
                  <a:pt x="3380" y="11178"/>
                  <a:pt x="3407" y="11170"/>
                  <a:pt x="3423" y="11170"/>
                </a:cubicBezTo>
                <a:cubicBezTo>
                  <a:pt x="3648" y="11093"/>
                  <a:pt x="3827" y="11023"/>
                  <a:pt x="4025" y="10887"/>
                </a:cubicBezTo>
                <a:cubicBezTo>
                  <a:pt x="4093" y="10844"/>
                  <a:pt x="4163" y="10792"/>
                  <a:pt x="4223" y="10741"/>
                </a:cubicBezTo>
                <a:cubicBezTo>
                  <a:pt x="4575" y="10500"/>
                  <a:pt x="4885" y="10190"/>
                  <a:pt x="5202" y="9916"/>
                </a:cubicBezTo>
                <a:lnTo>
                  <a:pt x="5202" y="9916"/>
                </a:lnTo>
                <a:cubicBezTo>
                  <a:pt x="5132" y="10001"/>
                  <a:pt x="5056" y="10096"/>
                  <a:pt x="4996" y="10182"/>
                </a:cubicBezTo>
                <a:cubicBezTo>
                  <a:pt x="4712" y="10578"/>
                  <a:pt x="4446" y="10980"/>
                  <a:pt x="4163" y="11376"/>
                </a:cubicBezTo>
                <a:cubicBezTo>
                  <a:pt x="3613" y="12157"/>
                  <a:pt x="3141" y="13000"/>
                  <a:pt x="2951" y="13944"/>
                </a:cubicBezTo>
                <a:cubicBezTo>
                  <a:pt x="2926" y="14099"/>
                  <a:pt x="2864" y="14587"/>
                  <a:pt x="3122" y="14598"/>
                </a:cubicBezTo>
                <a:cubicBezTo>
                  <a:pt x="3225" y="14598"/>
                  <a:pt x="3295" y="14495"/>
                  <a:pt x="3347" y="14416"/>
                </a:cubicBezTo>
                <a:cubicBezTo>
                  <a:pt x="3407" y="14330"/>
                  <a:pt x="3450" y="14237"/>
                  <a:pt x="3518" y="14159"/>
                </a:cubicBezTo>
                <a:cubicBezTo>
                  <a:pt x="3586" y="14082"/>
                  <a:pt x="3656" y="14021"/>
                  <a:pt x="3716" y="13928"/>
                </a:cubicBezTo>
                <a:cubicBezTo>
                  <a:pt x="3957" y="13515"/>
                  <a:pt x="4145" y="13076"/>
                  <a:pt x="4359" y="12639"/>
                </a:cubicBezTo>
                <a:cubicBezTo>
                  <a:pt x="4481" y="12398"/>
                  <a:pt x="4608" y="12176"/>
                  <a:pt x="4790" y="11969"/>
                </a:cubicBezTo>
                <a:cubicBezTo>
                  <a:pt x="4944" y="11796"/>
                  <a:pt x="5107" y="11625"/>
                  <a:pt x="5245" y="11435"/>
                </a:cubicBezTo>
                <a:cubicBezTo>
                  <a:pt x="5382" y="11248"/>
                  <a:pt x="5536" y="11050"/>
                  <a:pt x="5623" y="10825"/>
                </a:cubicBezTo>
                <a:cubicBezTo>
                  <a:pt x="5709" y="10603"/>
                  <a:pt x="5750" y="10329"/>
                  <a:pt x="5777" y="10096"/>
                </a:cubicBezTo>
                <a:lnTo>
                  <a:pt x="5777" y="10011"/>
                </a:lnTo>
                <a:cubicBezTo>
                  <a:pt x="5786" y="10001"/>
                  <a:pt x="5786" y="10001"/>
                  <a:pt x="5794" y="9992"/>
                </a:cubicBezTo>
                <a:cubicBezTo>
                  <a:pt x="5812" y="10079"/>
                  <a:pt x="5829" y="10155"/>
                  <a:pt x="5845" y="10242"/>
                </a:cubicBezTo>
                <a:cubicBezTo>
                  <a:pt x="5864" y="10310"/>
                  <a:pt x="5880" y="10380"/>
                  <a:pt x="5897" y="10440"/>
                </a:cubicBezTo>
                <a:cubicBezTo>
                  <a:pt x="5897" y="10646"/>
                  <a:pt x="5872" y="10844"/>
                  <a:pt x="5829" y="11058"/>
                </a:cubicBezTo>
                <a:cubicBezTo>
                  <a:pt x="5777" y="11308"/>
                  <a:pt x="5769" y="11582"/>
                  <a:pt x="5812" y="11840"/>
                </a:cubicBezTo>
                <a:cubicBezTo>
                  <a:pt x="5872" y="12165"/>
                  <a:pt x="5897" y="12493"/>
                  <a:pt x="5905" y="12827"/>
                </a:cubicBezTo>
                <a:cubicBezTo>
                  <a:pt x="5932" y="13454"/>
                  <a:pt x="5872" y="14167"/>
                  <a:pt x="5563" y="14726"/>
                </a:cubicBezTo>
                <a:cubicBezTo>
                  <a:pt x="5433" y="14975"/>
                  <a:pt x="5202" y="15181"/>
                  <a:pt x="5099" y="15439"/>
                </a:cubicBezTo>
                <a:cubicBezTo>
                  <a:pt x="5021" y="15645"/>
                  <a:pt x="4936" y="15911"/>
                  <a:pt x="5004" y="16125"/>
                </a:cubicBezTo>
                <a:cubicBezTo>
                  <a:pt x="5015" y="16159"/>
                  <a:pt x="5052" y="16182"/>
                  <a:pt x="5089" y="16182"/>
                </a:cubicBezTo>
                <a:cubicBezTo>
                  <a:pt x="5108" y="16182"/>
                  <a:pt x="5127" y="16175"/>
                  <a:pt x="5142" y="16160"/>
                </a:cubicBezTo>
                <a:cubicBezTo>
                  <a:pt x="5227" y="16065"/>
                  <a:pt x="5278" y="15962"/>
                  <a:pt x="5349" y="15851"/>
                </a:cubicBezTo>
                <a:cubicBezTo>
                  <a:pt x="5441" y="15680"/>
                  <a:pt x="5563" y="15534"/>
                  <a:pt x="5691" y="15379"/>
                </a:cubicBezTo>
                <a:cubicBezTo>
                  <a:pt x="5905" y="15138"/>
                  <a:pt x="6198" y="14940"/>
                  <a:pt x="6447" y="14717"/>
                </a:cubicBezTo>
                <a:cubicBezTo>
                  <a:pt x="6851" y="14348"/>
                  <a:pt x="7204" y="13866"/>
                  <a:pt x="7220" y="13299"/>
                </a:cubicBezTo>
                <a:cubicBezTo>
                  <a:pt x="7229" y="13068"/>
                  <a:pt x="7220" y="12846"/>
                  <a:pt x="7194" y="12621"/>
                </a:cubicBezTo>
                <a:cubicBezTo>
                  <a:pt x="7204" y="12235"/>
                  <a:pt x="7161" y="11848"/>
                  <a:pt x="7031" y="11495"/>
                </a:cubicBezTo>
                <a:cubicBezTo>
                  <a:pt x="6998" y="11411"/>
                  <a:pt x="6979" y="11308"/>
                  <a:pt x="6936" y="11221"/>
                </a:cubicBezTo>
                <a:cubicBezTo>
                  <a:pt x="6895" y="11145"/>
                  <a:pt x="6833" y="11075"/>
                  <a:pt x="6781" y="11007"/>
                </a:cubicBezTo>
                <a:cubicBezTo>
                  <a:pt x="6721" y="10895"/>
                  <a:pt x="6662" y="10784"/>
                  <a:pt x="6585" y="10671"/>
                </a:cubicBezTo>
                <a:cubicBezTo>
                  <a:pt x="6550" y="10619"/>
                  <a:pt x="6507" y="10568"/>
                  <a:pt x="6472" y="10516"/>
                </a:cubicBezTo>
                <a:cubicBezTo>
                  <a:pt x="6464" y="10405"/>
                  <a:pt x="6472" y="10285"/>
                  <a:pt x="6396" y="10207"/>
                </a:cubicBezTo>
                <a:cubicBezTo>
                  <a:pt x="6383" y="10192"/>
                  <a:pt x="6368" y="10186"/>
                  <a:pt x="6354" y="10186"/>
                </a:cubicBezTo>
                <a:cubicBezTo>
                  <a:pt x="6318" y="10186"/>
                  <a:pt x="6284" y="10222"/>
                  <a:pt x="6284" y="10258"/>
                </a:cubicBezTo>
                <a:lnTo>
                  <a:pt x="6284" y="10269"/>
                </a:lnTo>
                <a:cubicBezTo>
                  <a:pt x="6258" y="10234"/>
                  <a:pt x="6233" y="10199"/>
                  <a:pt x="6206" y="10166"/>
                </a:cubicBezTo>
                <a:cubicBezTo>
                  <a:pt x="6206" y="10036"/>
                  <a:pt x="6214" y="9916"/>
                  <a:pt x="6225" y="9786"/>
                </a:cubicBezTo>
                <a:cubicBezTo>
                  <a:pt x="6225" y="9739"/>
                  <a:pt x="6179" y="9710"/>
                  <a:pt x="6139" y="9710"/>
                </a:cubicBezTo>
                <a:cubicBezTo>
                  <a:pt x="6107" y="9710"/>
                  <a:pt x="6078" y="9728"/>
                  <a:pt x="6078" y="9770"/>
                </a:cubicBezTo>
                <a:cubicBezTo>
                  <a:pt x="6078" y="9838"/>
                  <a:pt x="6070" y="9898"/>
                  <a:pt x="6070" y="9968"/>
                </a:cubicBezTo>
                <a:cubicBezTo>
                  <a:pt x="6060" y="9960"/>
                  <a:pt x="6051" y="9949"/>
                  <a:pt x="6043" y="9933"/>
                </a:cubicBezTo>
                <a:lnTo>
                  <a:pt x="6043" y="9873"/>
                </a:lnTo>
                <a:cubicBezTo>
                  <a:pt x="6035" y="9762"/>
                  <a:pt x="5983" y="9640"/>
                  <a:pt x="5932" y="9529"/>
                </a:cubicBezTo>
                <a:lnTo>
                  <a:pt x="5932" y="9529"/>
                </a:lnTo>
                <a:cubicBezTo>
                  <a:pt x="6111" y="9650"/>
                  <a:pt x="6309" y="9735"/>
                  <a:pt x="6491" y="9846"/>
                </a:cubicBezTo>
                <a:cubicBezTo>
                  <a:pt x="6688" y="10028"/>
                  <a:pt x="6876" y="10225"/>
                  <a:pt x="7074" y="10405"/>
                </a:cubicBezTo>
                <a:cubicBezTo>
                  <a:pt x="7348" y="10662"/>
                  <a:pt x="7616" y="10939"/>
                  <a:pt x="7874" y="11213"/>
                </a:cubicBezTo>
                <a:cubicBezTo>
                  <a:pt x="8113" y="11471"/>
                  <a:pt x="8379" y="11685"/>
                  <a:pt x="8620" y="11943"/>
                </a:cubicBezTo>
                <a:cubicBezTo>
                  <a:pt x="8853" y="12184"/>
                  <a:pt x="9049" y="12450"/>
                  <a:pt x="9247" y="12724"/>
                </a:cubicBezTo>
                <a:cubicBezTo>
                  <a:pt x="9333" y="12846"/>
                  <a:pt x="9401" y="12973"/>
                  <a:pt x="9496" y="13085"/>
                </a:cubicBezTo>
                <a:cubicBezTo>
                  <a:pt x="9607" y="13215"/>
                  <a:pt x="9729" y="13326"/>
                  <a:pt x="9832" y="13464"/>
                </a:cubicBezTo>
                <a:cubicBezTo>
                  <a:pt x="9976" y="13660"/>
                  <a:pt x="10123" y="13858"/>
                  <a:pt x="10277" y="14056"/>
                </a:cubicBezTo>
                <a:cubicBezTo>
                  <a:pt x="10356" y="14194"/>
                  <a:pt x="10389" y="14313"/>
                  <a:pt x="10492" y="14433"/>
                </a:cubicBezTo>
                <a:cubicBezTo>
                  <a:pt x="10741" y="14717"/>
                  <a:pt x="11017" y="14967"/>
                  <a:pt x="11275" y="15241"/>
                </a:cubicBezTo>
                <a:cubicBezTo>
                  <a:pt x="11286" y="15252"/>
                  <a:pt x="11300" y="15257"/>
                  <a:pt x="11313" y="15257"/>
                </a:cubicBezTo>
                <a:cubicBezTo>
                  <a:pt x="11364" y="15257"/>
                  <a:pt x="11419" y="15193"/>
                  <a:pt x="11378" y="15146"/>
                </a:cubicBezTo>
                <a:cubicBezTo>
                  <a:pt x="11327" y="15086"/>
                  <a:pt x="11283" y="15027"/>
                  <a:pt x="11232" y="14958"/>
                </a:cubicBezTo>
                <a:cubicBezTo>
                  <a:pt x="11232" y="14948"/>
                  <a:pt x="11232" y="14932"/>
                  <a:pt x="11213" y="14915"/>
                </a:cubicBezTo>
                <a:cubicBezTo>
                  <a:pt x="11205" y="14907"/>
                  <a:pt x="11189" y="14888"/>
                  <a:pt x="11180" y="14872"/>
                </a:cubicBezTo>
                <a:cubicBezTo>
                  <a:pt x="10896" y="14433"/>
                  <a:pt x="10733" y="13917"/>
                  <a:pt x="10578" y="13421"/>
                </a:cubicBezTo>
                <a:cubicBezTo>
                  <a:pt x="10399" y="12810"/>
                  <a:pt x="9987" y="12235"/>
                  <a:pt x="9513" y="11804"/>
                </a:cubicBezTo>
                <a:cubicBezTo>
                  <a:pt x="9401" y="11701"/>
                  <a:pt x="9273" y="11633"/>
                  <a:pt x="9144" y="11557"/>
                </a:cubicBezTo>
                <a:cubicBezTo>
                  <a:pt x="8964" y="11435"/>
                  <a:pt x="8801" y="11308"/>
                  <a:pt x="8647" y="11161"/>
                </a:cubicBezTo>
                <a:cubicBezTo>
                  <a:pt x="8389" y="10920"/>
                  <a:pt x="8148" y="10654"/>
                  <a:pt x="7874" y="10440"/>
                </a:cubicBezTo>
                <a:cubicBezTo>
                  <a:pt x="7598" y="10207"/>
                  <a:pt x="7315" y="9992"/>
                  <a:pt x="7031" y="9778"/>
                </a:cubicBezTo>
                <a:cubicBezTo>
                  <a:pt x="6963" y="9727"/>
                  <a:pt x="6895" y="9675"/>
                  <a:pt x="6825" y="9623"/>
                </a:cubicBezTo>
                <a:lnTo>
                  <a:pt x="6825" y="9623"/>
                </a:lnTo>
                <a:cubicBezTo>
                  <a:pt x="6998" y="9718"/>
                  <a:pt x="7169" y="9805"/>
                  <a:pt x="7348" y="9881"/>
                </a:cubicBezTo>
                <a:cubicBezTo>
                  <a:pt x="7530" y="9968"/>
                  <a:pt x="7719" y="10019"/>
                  <a:pt x="7899" y="10087"/>
                </a:cubicBezTo>
                <a:cubicBezTo>
                  <a:pt x="8045" y="10147"/>
                  <a:pt x="8183" y="10207"/>
                  <a:pt x="8319" y="10269"/>
                </a:cubicBezTo>
                <a:cubicBezTo>
                  <a:pt x="8319" y="10269"/>
                  <a:pt x="8319" y="10277"/>
                  <a:pt x="8327" y="10277"/>
                </a:cubicBezTo>
                <a:cubicBezTo>
                  <a:pt x="8973" y="10586"/>
                  <a:pt x="9642" y="10836"/>
                  <a:pt x="10261" y="11196"/>
                </a:cubicBezTo>
                <a:cubicBezTo>
                  <a:pt x="10741" y="11462"/>
                  <a:pt x="11213" y="11736"/>
                  <a:pt x="11626" y="12114"/>
                </a:cubicBezTo>
                <a:cubicBezTo>
                  <a:pt x="11772" y="12244"/>
                  <a:pt x="11918" y="12371"/>
                  <a:pt x="12065" y="12509"/>
                </a:cubicBezTo>
                <a:cubicBezTo>
                  <a:pt x="12151" y="12604"/>
                  <a:pt x="12236" y="12699"/>
                  <a:pt x="12314" y="12794"/>
                </a:cubicBezTo>
                <a:cubicBezTo>
                  <a:pt x="12399" y="12878"/>
                  <a:pt x="12485" y="12965"/>
                  <a:pt x="12564" y="13060"/>
                </a:cubicBezTo>
                <a:cubicBezTo>
                  <a:pt x="12640" y="13155"/>
                  <a:pt x="12683" y="13266"/>
                  <a:pt x="12751" y="13351"/>
                </a:cubicBezTo>
                <a:cubicBezTo>
                  <a:pt x="12768" y="13367"/>
                  <a:pt x="12784" y="13374"/>
                  <a:pt x="12799" y="13374"/>
                </a:cubicBezTo>
                <a:cubicBezTo>
                  <a:pt x="12817" y="13374"/>
                  <a:pt x="12833" y="13365"/>
                  <a:pt x="12846" y="13351"/>
                </a:cubicBezTo>
                <a:cubicBezTo>
                  <a:pt x="13001" y="13575"/>
                  <a:pt x="13190" y="13790"/>
                  <a:pt x="13361" y="13988"/>
                </a:cubicBezTo>
                <a:cubicBezTo>
                  <a:pt x="13373" y="14001"/>
                  <a:pt x="13387" y="14007"/>
                  <a:pt x="13402" y="14007"/>
                </a:cubicBezTo>
                <a:cubicBezTo>
                  <a:pt x="13443" y="14007"/>
                  <a:pt x="13486" y="13963"/>
                  <a:pt x="13473" y="13917"/>
                </a:cubicBezTo>
                <a:cubicBezTo>
                  <a:pt x="13302" y="13489"/>
                  <a:pt x="13009" y="13120"/>
                  <a:pt x="12691" y="12767"/>
                </a:cubicBezTo>
                <a:cubicBezTo>
                  <a:pt x="12597" y="12578"/>
                  <a:pt x="12493" y="12390"/>
                  <a:pt x="12382" y="12200"/>
                </a:cubicBezTo>
                <a:cubicBezTo>
                  <a:pt x="12211" y="11908"/>
                  <a:pt x="11997" y="11650"/>
                  <a:pt x="11772" y="11392"/>
                </a:cubicBezTo>
                <a:cubicBezTo>
                  <a:pt x="11566" y="11161"/>
                  <a:pt x="11403" y="10947"/>
                  <a:pt x="11145" y="10757"/>
                </a:cubicBezTo>
                <a:cubicBezTo>
                  <a:pt x="10956" y="10619"/>
                  <a:pt x="10749" y="10500"/>
                  <a:pt x="10535" y="10405"/>
                </a:cubicBezTo>
                <a:cubicBezTo>
                  <a:pt x="10510" y="10388"/>
                  <a:pt x="10492" y="10380"/>
                  <a:pt x="10475" y="10361"/>
                </a:cubicBezTo>
                <a:lnTo>
                  <a:pt x="10440" y="10361"/>
                </a:lnTo>
                <a:cubicBezTo>
                  <a:pt x="10416" y="10353"/>
                  <a:pt x="10399" y="10345"/>
                  <a:pt x="10372" y="10337"/>
                </a:cubicBezTo>
                <a:cubicBezTo>
                  <a:pt x="10090" y="10217"/>
                  <a:pt x="9797" y="10104"/>
                  <a:pt x="9504" y="9984"/>
                </a:cubicBezTo>
                <a:cubicBezTo>
                  <a:pt x="8913" y="9727"/>
                  <a:pt x="8338" y="9434"/>
                  <a:pt x="7779" y="9100"/>
                </a:cubicBezTo>
                <a:cubicBezTo>
                  <a:pt x="7701" y="9057"/>
                  <a:pt x="7624" y="9013"/>
                  <a:pt x="7554" y="8954"/>
                </a:cubicBezTo>
                <a:cubicBezTo>
                  <a:pt x="7589" y="8945"/>
                  <a:pt x="7616" y="8902"/>
                  <a:pt x="7606" y="8859"/>
                </a:cubicBezTo>
                <a:lnTo>
                  <a:pt x="7606" y="8859"/>
                </a:lnTo>
                <a:cubicBezTo>
                  <a:pt x="7641" y="8867"/>
                  <a:pt x="7676" y="8867"/>
                  <a:pt x="7701" y="8867"/>
                </a:cubicBezTo>
                <a:cubicBezTo>
                  <a:pt x="7804" y="8867"/>
                  <a:pt x="7907" y="8877"/>
                  <a:pt x="8010" y="8894"/>
                </a:cubicBezTo>
                <a:cubicBezTo>
                  <a:pt x="8080" y="8894"/>
                  <a:pt x="8148" y="8902"/>
                  <a:pt x="8216" y="8910"/>
                </a:cubicBezTo>
                <a:lnTo>
                  <a:pt x="8224" y="8910"/>
                </a:lnTo>
                <a:cubicBezTo>
                  <a:pt x="8224" y="8929"/>
                  <a:pt x="8243" y="8945"/>
                  <a:pt x="8259" y="8962"/>
                </a:cubicBezTo>
                <a:cubicBezTo>
                  <a:pt x="8338" y="8997"/>
                  <a:pt x="8414" y="9005"/>
                  <a:pt x="8492" y="9013"/>
                </a:cubicBezTo>
                <a:cubicBezTo>
                  <a:pt x="8552" y="9040"/>
                  <a:pt x="8612" y="9073"/>
                  <a:pt x="8672" y="9092"/>
                </a:cubicBezTo>
                <a:cubicBezTo>
                  <a:pt x="8843" y="9143"/>
                  <a:pt x="9032" y="9186"/>
                  <a:pt x="9203" y="9228"/>
                </a:cubicBezTo>
                <a:cubicBezTo>
                  <a:pt x="9599" y="9314"/>
                  <a:pt x="9995" y="9409"/>
                  <a:pt x="10389" y="9496"/>
                </a:cubicBezTo>
                <a:cubicBezTo>
                  <a:pt x="10527" y="9520"/>
                  <a:pt x="10673" y="9555"/>
                  <a:pt x="10811" y="9580"/>
                </a:cubicBezTo>
                <a:cubicBezTo>
                  <a:pt x="11085" y="9659"/>
                  <a:pt x="11335" y="9778"/>
                  <a:pt x="11593" y="9898"/>
                </a:cubicBezTo>
                <a:cubicBezTo>
                  <a:pt x="11823" y="10019"/>
                  <a:pt x="12073" y="10104"/>
                  <a:pt x="12296" y="10242"/>
                </a:cubicBezTo>
                <a:cubicBezTo>
                  <a:pt x="12545" y="10397"/>
                  <a:pt x="12811" y="10526"/>
                  <a:pt x="13060" y="10681"/>
                </a:cubicBezTo>
                <a:cubicBezTo>
                  <a:pt x="13310" y="10844"/>
                  <a:pt x="13543" y="11042"/>
                  <a:pt x="13790" y="11196"/>
                </a:cubicBezTo>
                <a:cubicBezTo>
                  <a:pt x="13954" y="11294"/>
                  <a:pt x="14169" y="11437"/>
                  <a:pt x="14366" y="11437"/>
                </a:cubicBezTo>
                <a:cubicBezTo>
                  <a:pt x="14377" y="11437"/>
                  <a:pt x="14389" y="11437"/>
                  <a:pt x="14400" y="11435"/>
                </a:cubicBezTo>
                <a:cubicBezTo>
                  <a:pt x="14460" y="11427"/>
                  <a:pt x="14479" y="11367"/>
                  <a:pt x="14452" y="11324"/>
                </a:cubicBezTo>
                <a:cubicBezTo>
                  <a:pt x="14427" y="11273"/>
                  <a:pt x="14392" y="11248"/>
                  <a:pt x="14349" y="11221"/>
                </a:cubicBezTo>
                <a:cubicBezTo>
                  <a:pt x="14349" y="11205"/>
                  <a:pt x="14340" y="11196"/>
                  <a:pt x="14332" y="11178"/>
                </a:cubicBezTo>
                <a:cubicBezTo>
                  <a:pt x="13833" y="10638"/>
                  <a:pt x="13370" y="10104"/>
                  <a:pt x="12778" y="9667"/>
                </a:cubicBezTo>
                <a:cubicBezTo>
                  <a:pt x="12296" y="9306"/>
                  <a:pt x="11791" y="8970"/>
                  <a:pt x="11189" y="8834"/>
                </a:cubicBezTo>
                <a:cubicBezTo>
                  <a:pt x="10853" y="8756"/>
                  <a:pt x="10527" y="8653"/>
                  <a:pt x="10183" y="8593"/>
                </a:cubicBezTo>
                <a:cubicBezTo>
                  <a:pt x="10063" y="8576"/>
                  <a:pt x="9943" y="8549"/>
                  <a:pt x="9822" y="8533"/>
                </a:cubicBezTo>
                <a:cubicBezTo>
                  <a:pt x="10347" y="8370"/>
                  <a:pt x="10836" y="8112"/>
                  <a:pt x="11283" y="7795"/>
                </a:cubicBezTo>
                <a:cubicBezTo>
                  <a:pt x="11601" y="7579"/>
                  <a:pt x="12013" y="7467"/>
                  <a:pt x="12366" y="7321"/>
                </a:cubicBezTo>
                <a:cubicBezTo>
                  <a:pt x="12691" y="7193"/>
                  <a:pt x="13027" y="7082"/>
                  <a:pt x="13353" y="6919"/>
                </a:cubicBezTo>
                <a:cubicBezTo>
                  <a:pt x="13687" y="6754"/>
                  <a:pt x="13996" y="6523"/>
                  <a:pt x="14340" y="6385"/>
                </a:cubicBezTo>
                <a:cubicBezTo>
                  <a:pt x="14492" y="6322"/>
                  <a:pt x="14636" y="6273"/>
                  <a:pt x="14795" y="6273"/>
                </a:cubicBezTo>
                <a:cubicBezTo>
                  <a:pt x="14807" y="6273"/>
                  <a:pt x="14819" y="6273"/>
                  <a:pt x="14831" y="6274"/>
                </a:cubicBezTo>
                <a:cubicBezTo>
                  <a:pt x="15089" y="6282"/>
                  <a:pt x="15295" y="6393"/>
                  <a:pt x="15518" y="6507"/>
                </a:cubicBezTo>
                <a:cubicBezTo>
                  <a:pt x="15528" y="6511"/>
                  <a:pt x="15538" y="6513"/>
                  <a:pt x="15548" y="6513"/>
                </a:cubicBezTo>
                <a:cubicBezTo>
                  <a:pt x="15616" y="6513"/>
                  <a:pt x="15680" y="6428"/>
                  <a:pt x="15621" y="6369"/>
                </a:cubicBezTo>
                <a:cubicBezTo>
                  <a:pt x="15177" y="5967"/>
                  <a:pt x="14506" y="5811"/>
                  <a:pt x="13893" y="5811"/>
                </a:cubicBezTo>
                <a:cubicBezTo>
                  <a:pt x="13746" y="5811"/>
                  <a:pt x="13601" y="5820"/>
                  <a:pt x="13464" y="5837"/>
                </a:cubicBezTo>
                <a:cubicBezTo>
                  <a:pt x="13069" y="5888"/>
                  <a:pt x="12656" y="6024"/>
                  <a:pt x="12279" y="6127"/>
                </a:cubicBezTo>
                <a:cubicBezTo>
                  <a:pt x="12089" y="6179"/>
                  <a:pt x="11918" y="6257"/>
                  <a:pt x="11739" y="6317"/>
                </a:cubicBezTo>
                <a:cubicBezTo>
                  <a:pt x="11601" y="6360"/>
                  <a:pt x="11463" y="6404"/>
                  <a:pt x="11327" y="6455"/>
                </a:cubicBezTo>
                <a:cubicBezTo>
                  <a:pt x="11154" y="6496"/>
                  <a:pt x="10982" y="6540"/>
                  <a:pt x="10820" y="6583"/>
                </a:cubicBezTo>
                <a:cubicBezTo>
                  <a:pt x="10836" y="6566"/>
                  <a:pt x="10863" y="6540"/>
                  <a:pt x="10888" y="6523"/>
                </a:cubicBezTo>
                <a:cubicBezTo>
                  <a:pt x="11386" y="6084"/>
                  <a:pt x="11799" y="5484"/>
                  <a:pt x="12005" y="4847"/>
                </a:cubicBezTo>
                <a:cubicBezTo>
                  <a:pt x="12048" y="4711"/>
                  <a:pt x="12089" y="4573"/>
                  <a:pt x="12100" y="4427"/>
                </a:cubicBezTo>
                <a:cubicBezTo>
                  <a:pt x="12108" y="4272"/>
                  <a:pt x="12048" y="4136"/>
                  <a:pt x="12005" y="3981"/>
                </a:cubicBezTo>
                <a:cubicBezTo>
                  <a:pt x="11970" y="3843"/>
                  <a:pt x="11902" y="3713"/>
                  <a:pt x="11867" y="3569"/>
                </a:cubicBezTo>
                <a:cubicBezTo>
                  <a:pt x="11823" y="3388"/>
                  <a:pt x="11867" y="3190"/>
                  <a:pt x="11875" y="3010"/>
                </a:cubicBezTo>
                <a:cubicBezTo>
                  <a:pt x="11883" y="2829"/>
                  <a:pt x="11902" y="2650"/>
                  <a:pt x="11867" y="2477"/>
                </a:cubicBezTo>
                <a:cubicBezTo>
                  <a:pt x="11823" y="2305"/>
                  <a:pt x="11747" y="2186"/>
                  <a:pt x="11669" y="2031"/>
                </a:cubicBezTo>
                <a:cubicBezTo>
                  <a:pt x="11601" y="1893"/>
                  <a:pt x="11523" y="1755"/>
                  <a:pt x="11454" y="1611"/>
                </a:cubicBezTo>
                <a:cubicBezTo>
                  <a:pt x="11378" y="1438"/>
                  <a:pt x="11378" y="1250"/>
                  <a:pt x="11316" y="1060"/>
                </a:cubicBezTo>
                <a:cubicBezTo>
                  <a:pt x="11303" y="1022"/>
                  <a:pt x="11270" y="1005"/>
                  <a:pt x="11237" y="1005"/>
                </a:cubicBezTo>
                <a:cubicBezTo>
                  <a:pt x="11189" y="1005"/>
                  <a:pt x="11142" y="1042"/>
                  <a:pt x="11162" y="1104"/>
                </a:cubicBezTo>
                <a:cubicBezTo>
                  <a:pt x="11240" y="1343"/>
                  <a:pt x="11172" y="1627"/>
                  <a:pt x="11137" y="1868"/>
                </a:cubicBezTo>
                <a:cubicBezTo>
                  <a:pt x="11102" y="2126"/>
                  <a:pt x="11059" y="2373"/>
                  <a:pt x="11026" y="2631"/>
                </a:cubicBezTo>
                <a:cubicBezTo>
                  <a:pt x="10991" y="2881"/>
                  <a:pt x="11007" y="3138"/>
                  <a:pt x="10966" y="3396"/>
                </a:cubicBezTo>
                <a:cubicBezTo>
                  <a:pt x="10914" y="3672"/>
                  <a:pt x="10853" y="3946"/>
                  <a:pt x="10793" y="4220"/>
                </a:cubicBezTo>
                <a:cubicBezTo>
                  <a:pt x="10725" y="4497"/>
                  <a:pt x="10657" y="4779"/>
                  <a:pt x="10570" y="5045"/>
                </a:cubicBezTo>
                <a:cubicBezTo>
                  <a:pt x="10475" y="5321"/>
                  <a:pt x="10337" y="5560"/>
                  <a:pt x="10209" y="5818"/>
                </a:cubicBezTo>
                <a:cubicBezTo>
                  <a:pt x="10193" y="5853"/>
                  <a:pt x="10166" y="5888"/>
                  <a:pt x="10150" y="5921"/>
                </a:cubicBezTo>
                <a:cubicBezTo>
                  <a:pt x="10063" y="6051"/>
                  <a:pt x="9968" y="6171"/>
                  <a:pt x="9873" y="6290"/>
                </a:cubicBezTo>
                <a:cubicBezTo>
                  <a:pt x="9678" y="6437"/>
                  <a:pt x="9480" y="6583"/>
                  <a:pt x="9282" y="6737"/>
                </a:cubicBezTo>
                <a:cubicBezTo>
                  <a:pt x="9084" y="6900"/>
                  <a:pt x="8894" y="7047"/>
                  <a:pt x="8680" y="7177"/>
                </a:cubicBezTo>
                <a:cubicBezTo>
                  <a:pt x="8577" y="7236"/>
                  <a:pt x="8430" y="7288"/>
                  <a:pt x="8389" y="7399"/>
                </a:cubicBezTo>
                <a:lnTo>
                  <a:pt x="8389" y="7416"/>
                </a:lnTo>
                <a:cubicBezTo>
                  <a:pt x="8338" y="7443"/>
                  <a:pt x="8294" y="7459"/>
                  <a:pt x="8251" y="7486"/>
                </a:cubicBezTo>
                <a:cubicBezTo>
                  <a:pt x="8406" y="7296"/>
                  <a:pt x="8533" y="7090"/>
                  <a:pt x="8688" y="6892"/>
                </a:cubicBezTo>
                <a:cubicBezTo>
                  <a:pt x="8929" y="6575"/>
                  <a:pt x="9152" y="6265"/>
                  <a:pt x="9333" y="5913"/>
                </a:cubicBezTo>
                <a:cubicBezTo>
                  <a:pt x="9513" y="5579"/>
                  <a:pt x="9583" y="5226"/>
                  <a:pt x="9599" y="4847"/>
                </a:cubicBezTo>
                <a:cubicBezTo>
                  <a:pt x="9607" y="4616"/>
                  <a:pt x="9591" y="4383"/>
                  <a:pt x="9583" y="4152"/>
                </a:cubicBezTo>
                <a:cubicBezTo>
                  <a:pt x="9583" y="4084"/>
                  <a:pt x="9591" y="4023"/>
                  <a:pt x="9591" y="3963"/>
                </a:cubicBezTo>
                <a:cubicBezTo>
                  <a:pt x="9607" y="3732"/>
                  <a:pt x="9667" y="3507"/>
                  <a:pt x="9686" y="3276"/>
                </a:cubicBezTo>
                <a:cubicBezTo>
                  <a:pt x="9694" y="3062"/>
                  <a:pt x="9694" y="2848"/>
                  <a:pt x="9746" y="2641"/>
                </a:cubicBezTo>
                <a:cubicBezTo>
                  <a:pt x="9789" y="2444"/>
                  <a:pt x="9849" y="2246"/>
                  <a:pt x="9873" y="2048"/>
                </a:cubicBezTo>
                <a:cubicBezTo>
                  <a:pt x="9908" y="1850"/>
                  <a:pt x="9995" y="1662"/>
                  <a:pt x="10020" y="1464"/>
                </a:cubicBezTo>
                <a:cubicBezTo>
                  <a:pt x="10047" y="1266"/>
                  <a:pt x="10047" y="1044"/>
                  <a:pt x="10020" y="846"/>
                </a:cubicBezTo>
                <a:cubicBezTo>
                  <a:pt x="10011" y="743"/>
                  <a:pt x="9987" y="656"/>
                  <a:pt x="9987" y="561"/>
                </a:cubicBezTo>
                <a:cubicBezTo>
                  <a:pt x="10063" y="434"/>
                  <a:pt x="10158" y="312"/>
                  <a:pt x="10174" y="168"/>
                </a:cubicBezTo>
                <a:cubicBezTo>
                  <a:pt x="10186" y="117"/>
                  <a:pt x="10151" y="89"/>
                  <a:pt x="10113" y="89"/>
                </a:cubicBezTo>
                <a:cubicBezTo>
                  <a:pt x="10092" y="89"/>
                  <a:pt x="10070" y="98"/>
                  <a:pt x="10055" y="116"/>
                </a:cubicBezTo>
                <a:cubicBezTo>
                  <a:pt x="9943" y="219"/>
                  <a:pt x="9857" y="382"/>
                  <a:pt x="9840" y="537"/>
                </a:cubicBezTo>
                <a:cubicBezTo>
                  <a:pt x="9822" y="570"/>
                  <a:pt x="9805" y="597"/>
                  <a:pt x="9797" y="621"/>
                </a:cubicBezTo>
                <a:cubicBezTo>
                  <a:pt x="9702" y="794"/>
                  <a:pt x="9591" y="957"/>
                  <a:pt x="9504" y="1137"/>
                </a:cubicBezTo>
                <a:cubicBezTo>
                  <a:pt x="9428" y="1302"/>
                  <a:pt x="9333" y="1456"/>
                  <a:pt x="9247" y="1619"/>
                </a:cubicBezTo>
                <a:cubicBezTo>
                  <a:pt x="9162" y="1807"/>
                  <a:pt x="9100" y="2004"/>
                  <a:pt x="9032" y="2202"/>
                </a:cubicBezTo>
                <a:cubicBezTo>
                  <a:pt x="8937" y="2444"/>
                  <a:pt x="8886" y="2683"/>
                  <a:pt x="8826" y="2932"/>
                </a:cubicBezTo>
                <a:cubicBezTo>
                  <a:pt x="8801" y="3002"/>
                  <a:pt x="8783" y="3078"/>
                  <a:pt x="8766" y="3146"/>
                </a:cubicBezTo>
                <a:cubicBezTo>
                  <a:pt x="8758" y="3182"/>
                  <a:pt x="8750" y="3217"/>
                  <a:pt x="8740" y="3250"/>
                </a:cubicBezTo>
                <a:cubicBezTo>
                  <a:pt x="8647" y="3586"/>
                  <a:pt x="8552" y="3920"/>
                  <a:pt x="8509" y="4272"/>
                </a:cubicBezTo>
                <a:cubicBezTo>
                  <a:pt x="8482" y="4530"/>
                  <a:pt x="8449" y="4796"/>
                  <a:pt x="8397" y="5064"/>
                </a:cubicBezTo>
                <a:cubicBezTo>
                  <a:pt x="8406" y="4942"/>
                  <a:pt x="8414" y="4822"/>
                  <a:pt x="8414" y="4703"/>
                </a:cubicBezTo>
                <a:cubicBezTo>
                  <a:pt x="8422" y="4505"/>
                  <a:pt x="8449" y="4324"/>
                  <a:pt x="8449" y="4136"/>
                </a:cubicBezTo>
                <a:cubicBezTo>
                  <a:pt x="8517" y="4049"/>
                  <a:pt x="8465" y="3895"/>
                  <a:pt x="8414" y="3765"/>
                </a:cubicBezTo>
                <a:cubicBezTo>
                  <a:pt x="8406" y="3757"/>
                  <a:pt x="8406" y="3740"/>
                  <a:pt x="8397" y="3724"/>
                </a:cubicBezTo>
                <a:cubicBezTo>
                  <a:pt x="8311" y="3404"/>
                  <a:pt x="8208" y="3078"/>
                  <a:pt x="8096" y="2761"/>
                </a:cubicBezTo>
                <a:cubicBezTo>
                  <a:pt x="7977" y="2425"/>
                  <a:pt x="7795" y="2178"/>
                  <a:pt x="7554" y="1920"/>
                </a:cubicBezTo>
                <a:cubicBezTo>
                  <a:pt x="7410" y="1755"/>
                  <a:pt x="7264" y="1600"/>
                  <a:pt x="7090" y="1464"/>
                </a:cubicBezTo>
                <a:cubicBezTo>
                  <a:pt x="7039" y="1421"/>
                  <a:pt x="6998" y="1386"/>
                  <a:pt x="6954" y="1353"/>
                </a:cubicBezTo>
                <a:cubicBezTo>
                  <a:pt x="6730" y="1120"/>
                  <a:pt x="6491" y="889"/>
                  <a:pt x="6328" y="613"/>
                </a:cubicBezTo>
                <a:cubicBezTo>
                  <a:pt x="6310" y="591"/>
                  <a:pt x="6285" y="575"/>
                  <a:pt x="6260" y="575"/>
                </a:cubicBezTo>
                <a:cubicBezTo>
                  <a:pt x="6248" y="575"/>
                  <a:pt x="6236" y="579"/>
                  <a:pt x="6225" y="588"/>
                </a:cubicBezTo>
                <a:cubicBezTo>
                  <a:pt x="6214" y="580"/>
                  <a:pt x="6206" y="570"/>
                  <a:pt x="6198" y="570"/>
                </a:cubicBezTo>
                <a:cubicBezTo>
                  <a:pt x="6190" y="561"/>
                  <a:pt x="6181" y="553"/>
                  <a:pt x="6173" y="545"/>
                </a:cubicBezTo>
                <a:cubicBezTo>
                  <a:pt x="6122" y="450"/>
                  <a:pt x="6008" y="296"/>
                  <a:pt x="5948" y="168"/>
                </a:cubicBezTo>
                <a:cubicBezTo>
                  <a:pt x="5940" y="124"/>
                  <a:pt x="5932" y="81"/>
                  <a:pt x="5915" y="46"/>
                </a:cubicBezTo>
                <a:cubicBezTo>
                  <a:pt x="5904" y="15"/>
                  <a:pt x="5876" y="1"/>
                  <a:pt x="5848" y="1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7" name="Google Shape;807;p13"/>
          <p:cNvGrpSpPr/>
          <p:nvPr/>
        </p:nvGrpSpPr>
        <p:grpSpPr>
          <a:xfrm flipH="1">
            <a:off x="5668149" y="-1490313"/>
            <a:ext cx="2590388" cy="3484026"/>
            <a:chOff x="4091238" y="825325"/>
            <a:chExt cx="434950" cy="585000"/>
          </a:xfrm>
        </p:grpSpPr>
        <p:sp>
          <p:nvSpPr>
            <p:cNvPr id="808" name="Google Shape;808;p13"/>
            <p:cNvSpPr/>
            <p:nvPr/>
          </p:nvSpPr>
          <p:spPr>
            <a:xfrm>
              <a:off x="4245763" y="954575"/>
              <a:ext cx="277850" cy="448900"/>
            </a:xfrm>
            <a:custGeom>
              <a:avLst/>
              <a:gdLst/>
              <a:ahLst/>
              <a:cxnLst/>
              <a:rect l="l" t="t" r="r" b="b"/>
              <a:pathLst>
                <a:path w="11114" h="17956" extrusionOk="0">
                  <a:moveTo>
                    <a:pt x="3535" y="0"/>
                  </a:moveTo>
                  <a:cubicBezTo>
                    <a:pt x="2229" y="0"/>
                    <a:pt x="1131" y="923"/>
                    <a:pt x="755" y="2681"/>
                  </a:cubicBezTo>
                  <a:cubicBezTo>
                    <a:pt x="394" y="4338"/>
                    <a:pt x="1013" y="5806"/>
                    <a:pt x="790" y="7533"/>
                  </a:cubicBezTo>
                  <a:cubicBezTo>
                    <a:pt x="627" y="8857"/>
                    <a:pt x="52" y="10238"/>
                    <a:pt x="34" y="11605"/>
                  </a:cubicBezTo>
                  <a:cubicBezTo>
                    <a:pt x="1" y="13753"/>
                    <a:pt x="1572" y="17393"/>
                    <a:pt x="4045" y="17927"/>
                  </a:cubicBezTo>
                  <a:cubicBezTo>
                    <a:pt x="4194" y="17946"/>
                    <a:pt x="4349" y="17956"/>
                    <a:pt x="4509" y="17956"/>
                  </a:cubicBezTo>
                  <a:cubicBezTo>
                    <a:pt x="6200" y="17956"/>
                    <a:pt x="8408" y="16920"/>
                    <a:pt x="9492" y="15728"/>
                  </a:cubicBezTo>
                  <a:cubicBezTo>
                    <a:pt x="11114" y="13940"/>
                    <a:pt x="10625" y="11733"/>
                    <a:pt x="10083" y="9671"/>
                  </a:cubicBezTo>
                  <a:cubicBezTo>
                    <a:pt x="9259" y="6538"/>
                    <a:pt x="8754" y="3497"/>
                    <a:pt x="6185" y="1178"/>
                  </a:cubicBezTo>
                  <a:cubicBezTo>
                    <a:pt x="5308" y="385"/>
                    <a:pt x="4378" y="0"/>
                    <a:pt x="3535" y="0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3"/>
            <p:cNvSpPr/>
            <p:nvPr/>
          </p:nvSpPr>
          <p:spPr>
            <a:xfrm>
              <a:off x="4091238" y="825325"/>
              <a:ext cx="366950" cy="466400"/>
            </a:xfrm>
            <a:custGeom>
              <a:avLst/>
              <a:gdLst/>
              <a:ahLst/>
              <a:cxnLst/>
              <a:rect l="l" t="t" r="r" b="b"/>
              <a:pathLst>
                <a:path w="14678" h="18656" extrusionOk="0">
                  <a:moveTo>
                    <a:pt x="5143" y="688"/>
                  </a:moveTo>
                  <a:lnTo>
                    <a:pt x="5143" y="688"/>
                  </a:lnTo>
                  <a:cubicBezTo>
                    <a:pt x="5091" y="756"/>
                    <a:pt x="5040" y="824"/>
                    <a:pt x="4978" y="894"/>
                  </a:cubicBezTo>
                  <a:lnTo>
                    <a:pt x="4970" y="902"/>
                  </a:lnTo>
                  <a:cubicBezTo>
                    <a:pt x="5029" y="834"/>
                    <a:pt x="5091" y="756"/>
                    <a:pt x="5143" y="688"/>
                  </a:cubicBezTo>
                  <a:close/>
                  <a:moveTo>
                    <a:pt x="5194" y="910"/>
                  </a:moveTo>
                  <a:cubicBezTo>
                    <a:pt x="5203" y="918"/>
                    <a:pt x="5211" y="927"/>
                    <a:pt x="5227" y="937"/>
                  </a:cubicBezTo>
                  <a:cubicBezTo>
                    <a:pt x="5167" y="1048"/>
                    <a:pt x="5091" y="1133"/>
                    <a:pt x="5005" y="1203"/>
                  </a:cubicBezTo>
                  <a:cubicBezTo>
                    <a:pt x="5013" y="1184"/>
                    <a:pt x="5021" y="1168"/>
                    <a:pt x="5040" y="1143"/>
                  </a:cubicBezTo>
                  <a:lnTo>
                    <a:pt x="5194" y="910"/>
                  </a:lnTo>
                  <a:close/>
                  <a:moveTo>
                    <a:pt x="4704" y="1159"/>
                  </a:moveTo>
                  <a:lnTo>
                    <a:pt x="4704" y="1159"/>
                  </a:lnTo>
                  <a:cubicBezTo>
                    <a:pt x="4695" y="1184"/>
                    <a:pt x="4679" y="1203"/>
                    <a:pt x="4660" y="1227"/>
                  </a:cubicBezTo>
                  <a:cubicBezTo>
                    <a:pt x="4566" y="1306"/>
                    <a:pt x="4473" y="1390"/>
                    <a:pt x="4386" y="1477"/>
                  </a:cubicBezTo>
                  <a:cubicBezTo>
                    <a:pt x="4370" y="1485"/>
                    <a:pt x="4359" y="1493"/>
                    <a:pt x="4351" y="1504"/>
                  </a:cubicBezTo>
                  <a:lnTo>
                    <a:pt x="4343" y="1512"/>
                  </a:lnTo>
                  <a:lnTo>
                    <a:pt x="4335" y="1512"/>
                  </a:lnTo>
                  <a:cubicBezTo>
                    <a:pt x="4446" y="1390"/>
                    <a:pt x="4576" y="1279"/>
                    <a:pt x="4704" y="1159"/>
                  </a:cubicBezTo>
                  <a:close/>
                  <a:moveTo>
                    <a:pt x="9222" y="1572"/>
                  </a:moveTo>
                  <a:lnTo>
                    <a:pt x="9222" y="1572"/>
                  </a:lnTo>
                  <a:cubicBezTo>
                    <a:pt x="9187" y="1588"/>
                    <a:pt x="9144" y="1596"/>
                    <a:pt x="9101" y="1607"/>
                  </a:cubicBezTo>
                  <a:cubicBezTo>
                    <a:pt x="9084" y="1596"/>
                    <a:pt x="9068" y="1588"/>
                    <a:pt x="9049" y="1588"/>
                  </a:cubicBezTo>
                  <a:cubicBezTo>
                    <a:pt x="9111" y="1588"/>
                    <a:pt x="9171" y="1580"/>
                    <a:pt x="9222" y="1572"/>
                  </a:cubicBezTo>
                  <a:close/>
                  <a:moveTo>
                    <a:pt x="4712" y="1390"/>
                  </a:moveTo>
                  <a:lnTo>
                    <a:pt x="4712" y="1390"/>
                  </a:lnTo>
                  <a:cubicBezTo>
                    <a:pt x="4687" y="1434"/>
                    <a:pt x="4669" y="1477"/>
                    <a:pt x="4644" y="1520"/>
                  </a:cubicBezTo>
                  <a:cubicBezTo>
                    <a:pt x="4609" y="1555"/>
                    <a:pt x="4584" y="1596"/>
                    <a:pt x="4557" y="1640"/>
                  </a:cubicBezTo>
                  <a:cubicBezTo>
                    <a:pt x="4592" y="1572"/>
                    <a:pt x="4627" y="1504"/>
                    <a:pt x="4669" y="1442"/>
                  </a:cubicBezTo>
                  <a:cubicBezTo>
                    <a:pt x="4687" y="1425"/>
                    <a:pt x="4695" y="1409"/>
                    <a:pt x="4712" y="1390"/>
                  </a:cubicBezTo>
                  <a:close/>
                  <a:moveTo>
                    <a:pt x="9030" y="1597"/>
                  </a:moveTo>
                  <a:cubicBezTo>
                    <a:pt x="9025" y="1599"/>
                    <a:pt x="9021" y="1601"/>
                    <a:pt x="9016" y="1607"/>
                  </a:cubicBezTo>
                  <a:cubicBezTo>
                    <a:pt x="8905" y="1607"/>
                    <a:pt x="8783" y="1648"/>
                    <a:pt x="8672" y="1658"/>
                  </a:cubicBezTo>
                  <a:cubicBezTo>
                    <a:pt x="8431" y="1683"/>
                    <a:pt x="8200" y="1735"/>
                    <a:pt x="7967" y="1794"/>
                  </a:cubicBezTo>
                  <a:cubicBezTo>
                    <a:pt x="7967" y="1786"/>
                    <a:pt x="7959" y="1778"/>
                    <a:pt x="7950" y="1770"/>
                  </a:cubicBezTo>
                  <a:cubicBezTo>
                    <a:pt x="8192" y="1726"/>
                    <a:pt x="8422" y="1691"/>
                    <a:pt x="8664" y="1648"/>
                  </a:cubicBezTo>
                  <a:cubicBezTo>
                    <a:pt x="8787" y="1624"/>
                    <a:pt x="8913" y="1608"/>
                    <a:pt x="9030" y="1597"/>
                  </a:cubicBezTo>
                  <a:close/>
                  <a:moveTo>
                    <a:pt x="4343" y="2019"/>
                  </a:moveTo>
                  <a:lnTo>
                    <a:pt x="4343" y="2019"/>
                  </a:lnTo>
                  <a:cubicBezTo>
                    <a:pt x="4335" y="2052"/>
                    <a:pt x="4318" y="2079"/>
                    <a:pt x="4308" y="2112"/>
                  </a:cubicBezTo>
                  <a:cubicBezTo>
                    <a:pt x="4300" y="2122"/>
                    <a:pt x="4300" y="2130"/>
                    <a:pt x="4291" y="2139"/>
                  </a:cubicBezTo>
                  <a:lnTo>
                    <a:pt x="4291" y="2122"/>
                  </a:lnTo>
                  <a:cubicBezTo>
                    <a:pt x="4308" y="2087"/>
                    <a:pt x="4326" y="2052"/>
                    <a:pt x="4343" y="2019"/>
                  </a:cubicBezTo>
                  <a:close/>
                  <a:moveTo>
                    <a:pt x="4885" y="1493"/>
                  </a:moveTo>
                  <a:cubicBezTo>
                    <a:pt x="4739" y="1726"/>
                    <a:pt x="4592" y="1957"/>
                    <a:pt x="4454" y="2198"/>
                  </a:cubicBezTo>
                  <a:cubicBezTo>
                    <a:pt x="4429" y="2242"/>
                    <a:pt x="4403" y="2277"/>
                    <a:pt x="4386" y="2328"/>
                  </a:cubicBezTo>
                  <a:cubicBezTo>
                    <a:pt x="4386" y="2318"/>
                    <a:pt x="4386" y="2310"/>
                    <a:pt x="4394" y="2302"/>
                  </a:cubicBezTo>
                  <a:cubicBezTo>
                    <a:pt x="4411" y="2215"/>
                    <a:pt x="4446" y="2139"/>
                    <a:pt x="4481" y="2060"/>
                  </a:cubicBezTo>
                  <a:cubicBezTo>
                    <a:pt x="4549" y="1941"/>
                    <a:pt x="4617" y="1829"/>
                    <a:pt x="4687" y="1710"/>
                  </a:cubicBezTo>
                  <a:cubicBezTo>
                    <a:pt x="4747" y="1640"/>
                    <a:pt x="4807" y="1564"/>
                    <a:pt x="4885" y="1493"/>
                  </a:cubicBezTo>
                  <a:close/>
                  <a:moveTo>
                    <a:pt x="7942" y="1941"/>
                  </a:moveTo>
                  <a:cubicBezTo>
                    <a:pt x="7728" y="2036"/>
                    <a:pt x="7513" y="2095"/>
                    <a:pt x="7307" y="2207"/>
                  </a:cubicBezTo>
                  <a:cubicBezTo>
                    <a:pt x="7134" y="2310"/>
                    <a:pt x="6955" y="2421"/>
                    <a:pt x="6773" y="2534"/>
                  </a:cubicBezTo>
                  <a:cubicBezTo>
                    <a:pt x="6860" y="2473"/>
                    <a:pt x="6936" y="2413"/>
                    <a:pt x="7023" y="2353"/>
                  </a:cubicBezTo>
                  <a:cubicBezTo>
                    <a:pt x="7031" y="2345"/>
                    <a:pt x="7039" y="2337"/>
                    <a:pt x="7039" y="2318"/>
                  </a:cubicBezTo>
                  <a:cubicBezTo>
                    <a:pt x="7194" y="2250"/>
                    <a:pt x="7348" y="2182"/>
                    <a:pt x="7503" y="2104"/>
                  </a:cubicBezTo>
                  <a:cubicBezTo>
                    <a:pt x="7573" y="2079"/>
                    <a:pt x="7728" y="2036"/>
                    <a:pt x="7839" y="1976"/>
                  </a:cubicBezTo>
                  <a:cubicBezTo>
                    <a:pt x="7847" y="1968"/>
                    <a:pt x="7856" y="1968"/>
                    <a:pt x="7864" y="1968"/>
                  </a:cubicBezTo>
                  <a:cubicBezTo>
                    <a:pt x="7891" y="1957"/>
                    <a:pt x="7915" y="1949"/>
                    <a:pt x="7942" y="1941"/>
                  </a:cubicBezTo>
                  <a:close/>
                  <a:moveTo>
                    <a:pt x="6349" y="2383"/>
                  </a:moveTo>
                  <a:cubicBezTo>
                    <a:pt x="6324" y="2421"/>
                    <a:pt x="6350" y="2483"/>
                    <a:pt x="6396" y="2483"/>
                  </a:cubicBezTo>
                  <a:cubicBezTo>
                    <a:pt x="6353" y="2516"/>
                    <a:pt x="6301" y="2551"/>
                    <a:pt x="6258" y="2586"/>
                  </a:cubicBezTo>
                  <a:cubicBezTo>
                    <a:pt x="6285" y="2543"/>
                    <a:pt x="6250" y="2491"/>
                    <a:pt x="6206" y="2491"/>
                  </a:cubicBezTo>
                  <a:cubicBezTo>
                    <a:pt x="6206" y="2483"/>
                    <a:pt x="6198" y="2473"/>
                    <a:pt x="6198" y="2473"/>
                  </a:cubicBezTo>
                  <a:cubicBezTo>
                    <a:pt x="6248" y="2442"/>
                    <a:pt x="6299" y="2411"/>
                    <a:pt x="6349" y="2383"/>
                  </a:cubicBezTo>
                  <a:close/>
                  <a:moveTo>
                    <a:pt x="4093" y="2551"/>
                  </a:moveTo>
                  <a:lnTo>
                    <a:pt x="4102" y="2559"/>
                  </a:lnTo>
                  <a:cubicBezTo>
                    <a:pt x="4093" y="2602"/>
                    <a:pt x="4077" y="2654"/>
                    <a:pt x="4060" y="2697"/>
                  </a:cubicBezTo>
                  <a:lnTo>
                    <a:pt x="4050" y="2697"/>
                  </a:lnTo>
                  <a:cubicBezTo>
                    <a:pt x="4069" y="2646"/>
                    <a:pt x="4077" y="2602"/>
                    <a:pt x="4093" y="2551"/>
                  </a:cubicBezTo>
                  <a:close/>
                  <a:moveTo>
                    <a:pt x="3974" y="2130"/>
                  </a:moveTo>
                  <a:cubicBezTo>
                    <a:pt x="3879" y="2302"/>
                    <a:pt x="3836" y="2524"/>
                    <a:pt x="3803" y="2722"/>
                  </a:cubicBezTo>
                  <a:cubicBezTo>
                    <a:pt x="3776" y="2774"/>
                    <a:pt x="3760" y="2833"/>
                    <a:pt x="3741" y="2885"/>
                  </a:cubicBezTo>
                  <a:cubicBezTo>
                    <a:pt x="3784" y="2638"/>
                    <a:pt x="3854" y="2370"/>
                    <a:pt x="3966" y="2139"/>
                  </a:cubicBezTo>
                  <a:lnTo>
                    <a:pt x="3974" y="2130"/>
                  </a:lnTo>
                  <a:close/>
                  <a:moveTo>
                    <a:pt x="4042" y="3058"/>
                  </a:moveTo>
                  <a:cubicBezTo>
                    <a:pt x="4009" y="3213"/>
                    <a:pt x="3957" y="3349"/>
                    <a:pt x="3906" y="3495"/>
                  </a:cubicBezTo>
                  <a:cubicBezTo>
                    <a:pt x="3906" y="3452"/>
                    <a:pt x="3914" y="3419"/>
                    <a:pt x="3922" y="3384"/>
                  </a:cubicBezTo>
                  <a:cubicBezTo>
                    <a:pt x="3966" y="3256"/>
                    <a:pt x="4017" y="3143"/>
                    <a:pt x="4042" y="3058"/>
                  </a:cubicBezTo>
                  <a:close/>
                  <a:moveTo>
                    <a:pt x="8802" y="3701"/>
                  </a:moveTo>
                  <a:lnTo>
                    <a:pt x="8802" y="3701"/>
                  </a:lnTo>
                  <a:cubicBezTo>
                    <a:pt x="8723" y="3720"/>
                    <a:pt x="8655" y="3736"/>
                    <a:pt x="8585" y="3761"/>
                  </a:cubicBezTo>
                  <a:lnTo>
                    <a:pt x="8585" y="3728"/>
                  </a:lnTo>
                  <a:cubicBezTo>
                    <a:pt x="8655" y="3720"/>
                    <a:pt x="8732" y="3709"/>
                    <a:pt x="8802" y="3701"/>
                  </a:cubicBezTo>
                  <a:close/>
                  <a:moveTo>
                    <a:pt x="3896" y="3823"/>
                  </a:moveTo>
                  <a:lnTo>
                    <a:pt x="3896" y="3823"/>
                  </a:lnTo>
                  <a:cubicBezTo>
                    <a:pt x="3854" y="3926"/>
                    <a:pt x="3811" y="4019"/>
                    <a:pt x="3751" y="4113"/>
                  </a:cubicBezTo>
                  <a:cubicBezTo>
                    <a:pt x="3768" y="4081"/>
                    <a:pt x="3776" y="4045"/>
                    <a:pt x="3784" y="4010"/>
                  </a:cubicBezTo>
                  <a:cubicBezTo>
                    <a:pt x="3828" y="3951"/>
                    <a:pt x="3863" y="3891"/>
                    <a:pt x="3896" y="3823"/>
                  </a:cubicBezTo>
                  <a:close/>
                  <a:moveTo>
                    <a:pt x="4823" y="3745"/>
                  </a:moveTo>
                  <a:cubicBezTo>
                    <a:pt x="4834" y="3761"/>
                    <a:pt x="4842" y="3771"/>
                    <a:pt x="4858" y="3780"/>
                  </a:cubicBezTo>
                  <a:cubicBezTo>
                    <a:pt x="4842" y="3796"/>
                    <a:pt x="4842" y="3804"/>
                    <a:pt x="4842" y="3823"/>
                  </a:cubicBezTo>
                  <a:cubicBezTo>
                    <a:pt x="4834" y="3831"/>
                    <a:pt x="4823" y="3839"/>
                    <a:pt x="4823" y="3848"/>
                  </a:cubicBezTo>
                  <a:cubicBezTo>
                    <a:pt x="4720" y="3942"/>
                    <a:pt x="4627" y="4037"/>
                    <a:pt x="4524" y="4132"/>
                  </a:cubicBezTo>
                  <a:cubicBezTo>
                    <a:pt x="4617" y="4002"/>
                    <a:pt x="4720" y="3874"/>
                    <a:pt x="4823" y="3745"/>
                  </a:cubicBezTo>
                  <a:close/>
                  <a:moveTo>
                    <a:pt x="5734" y="3530"/>
                  </a:moveTo>
                  <a:cubicBezTo>
                    <a:pt x="5675" y="3625"/>
                    <a:pt x="5615" y="3709"/>
                    <a:pt x="5536" y="3788"/>
                  </a:cubicBezTo>
                  <a:cubicBezTo>
                    <a:pt x="5349" y="3986"/>
                    <a:pt x="5116" y="4149"/>
                    <a:pt x="4885" y="4295"/>
                  </a:cubicBezTo>
                  <a:cubicBezTo>
                    <a:pt x="4739" y="4390"/>
                    <a:pt x="4592" y="4493"/>
                    <a:pt x="4438" y="4569"/>
                  </a:cubicBezTo>
                  <a:cubicBezTo>
                    <a:pt x="4497" y="4518"/>
                    <a:pt x="4557" y="4458"/>
                    <a:pt x="4627" y="4414"/>
                  </a:cubicBezTo>
                  <a:cubicBezTo>
                    <a:pt x="4807" y="4287"/>
                    <a:pt x="4978" y="4165"/>
                    <a:pt x="5151" y="4029"/>
                  </a:cubicBezTo>
                  <a:cubicBezTo>
                    <a:pt x="5322" y="3883"/>
                    <a:pt x="5485" y="3745"/>
                    <a:pt x="5648" y="3598"/>
                  </a:cubicBezTo>
                  <a:cubicBezTo>
                    <a:pt x="5675" y="3573"/>
                    <a:pt x="5710" y="3547"/>
                    <a:pt x="5734" y="3530"/>
                  </a:cubicBezTo>
                  <a:close/>
                  <a:moveTo>
                    <a:pt x="11300" y="4441"/>
                  </a:moveTo>
                  <a:lnTo>
                    <a:pt x="11300" y="4441"/>
                  </a:lnTo>
                  <a:cubicBezTo>
                    <a:pt x="11086" y="4509"/>
                    <a:pt x="10863" y="4586"/>
                    <a:pt x="10639" y="4656"/>
                  </a:cubicBezTo>
                  <a:cubicBezTo>
                    <a:pt x="10750" y="4621"/>
                    <a:pt x="10853" y="4577"/>
                    <a:pt x="10956" y="4544"/>
                  </a:cubicBezTo>
                  <a:cubicBezTo>
                    <a:pt x="11051" y="4509"/>
                    <a:pt x="11181" y="4466"/>
                    <a:pt x="11300" y="4441"/>
                  </a:cubicBezTo>
                  <a:close/>
                  <a:moveTo>
                    <a:pt x="9523" y="4895"/>
                  </a:moveTo>
                  <a:cubicBezTo>
                    <a:pt x="9480" y="4905"/>
                    <a:pt x="9428" y="4913"/>
                    <a:pt x="9377" y="4930"/>
                  </a:cubicBezTo>
                  <a:lnTo>
                    <a:pt x="9342" y="4930"/>
                  </a:lnTo>
                  <a:cubicBezTo>
                    <a:pt x="9317" y="4929"/>
                    <a:pt x="9291" y="4928"/>
                    <a:pt x="9265" y="4928"/>
                  </a:cubicBezTo>
                  <a:cubicBezTo>
                    <a:pt x="9095" y="4928"/>
                    <a:pt x="8911" y="4950"/>
                    <a:pt x="8740" y="4973"/>
                  </a:cubicBezTo>
                  <a:cubicBezTo>
                    <a:pt x="8707" y="4981"/>
                    <a:pt x="8672" y="4981"/>
                    <a:pt x="8637" y="4990"/>
                  </a:cubicBezTo>
                  <a:cubicBezTo>
                    <a:pt x="8612" y="4990"/>
                    <a:pt x="8585" y="4990"/>
                    <a:pt x="8561" y="4998"/>
                  </a:cubicBezTo>
                  <a:cubicBezTo>
                    <a:pt x="8441" y="5008"/>
                    <a:pt x="8311" y="5008"/>
                    <a:pt x="8173" y="5016"/>
                  </a:cubicBezTo>
                  <a:cubicBezTo>
                    <a:pt x="8161" y="5011"/>
                    <a:pt x="8150" y="5004"/>
                    <a:pt x="8135" y="5004"/>
                  </a:cubicBezTo>
                  <a:cubicBezTo>
                    <a:pt x="8128" y="5004"/>
                    <a:pt x="8121" y="5005"/>
                    <a:pt x="8113" y="5008"/>
                  </a:cubicBezTo>
                  <a:cubicBezTo>
                    <a:pt x="8080" y="5016"/>
                    <a:pt x="8037" y="5025"/>
                    <a:pt x="8002" y="5033"/>
                  </a:cubicBezTo>
                  <a:cubicBezTo>
                    <a:pt x="7942" y="5041"/>
                    <a:pt x="7891" y="5049"/>
                    <a:pt x="7831" y="5068"/>
                  </a:cubicBezTo>
                  <a:cubicBezTo>
                    <a:pt x="7831" y="5049"/>
                    <a:pt x="7812" y="5041"/>
                    <a:pt x="7788" y="5033"/>
                  </a:cubicBezTo>
                  <a:cubicBezTo>
                    <a:pt x="8105" y="4965"/>
                    <a:pt x="8441" y="4938"/>
                    <a:pt x="8767" y="4930"/>
                  </a:cubicBezTo>
                  <a:cubicBezTo>
                    <a:pt x="9016" y="4930"/>
                    <a:pt x="9274" y="4922"/>
                    <a:pt x="9523" y="4895"/>
                  </a:cubicBezTo>
                  <a:close/>
                  <a:moveTo>
                    <a:pt x="8715" y="5239"/>
                  </a:moveTo>
                  <a:cubicBezTo>
                    <a:pt x="8672" y="5247"/>
                    <a:pt x="8637" y="5256"/>
                    <a:pt x="8604" y="5266"/>
                  </a:cubicBezTo>
                  <a:cubicBezTo>
                    <a:pt x="8604" y="5256"/>
                    <a:pt x="8596" y="5247"/>
                    <a:pt x="8596" y="5239"/>
                  </a:cubicBezTo>
                  <a:close/>
                  <a:moveTo>
                    <a:pt x="12005" y="5223"/>
                  </a:moveTo>
                  <a:lnTo>
                    <a:pt x="12005" y="5223"/>
                  </a:lnTo>
                  <a:cubicBezTo>
                    <a:pt x="11962" y="5239"/>
                    <a:pt x="11919" y="5266"/>
                    <a:pt x="11875" y="5282"/>
                  </a:cubicBezTo>
                  <a:cubicBezTo>
                    <a:pt x="11807" y="5307"/>
                    <a:pt x="11739" y="5326"/>
                    <a:pt x="11669" y="5350"/>
                  </a:cubicBezTo>
                  <a:cubicBezTo>
                    <a:pt x="11781" y="5299"/>
                    <a:pt x="11894" y="5247"/>
                    <a:pt x="12005" y="5223"/>
                  </a:cubicBezTo>
                  <a:close/>
                  <a:moveTo>
                    <a:pt x="3054" y="5179"/>
                  </a:moveTo>
                  <a:lnTo>
                    <a:pt x="3054" y="5179"/>
                  </a:lnTo>
                  <a:cubicBezTo>
                    <a:pt x="3038" y="5214"/>
                    <a:pt x="3011" y="5247"/>
                    <a:pt x="2995" y="5274"/>
                  </a:cubicBezTo>
                  <a:cubicBezTo>
                    <a:pt x="2978" y="5282"/>
                    <a:pt x="2968" y="5299"/>
                    <a:pt x="2960" y="5317"/>
                  </a:cubicBezTo>
                  <a:cubicBezTo>
                    <a:pt x="2943" y="5334"/>
                    <a:pt x="2935" y="5359"/>
                    <a:pt x="2916" y="5385"/>
                  </a:cubicBezTo>
                  <a:cubicBezTo>
                    <a:pt x="2875" y="5445"/>
                    <a:pt x="2832" y="5505"/>
                    <a:pt x="2789" y="5565"/>
                  </a:cubicBezTo>
                  <a:cubicBezTo>
                    <a:pt x="2789" y="5556"/>
                    <a:pt x="2789" y="5556"/>
                    <a:pt x="2780" y="5556"/>
                  </a:cubicBezTo>
                  <a:cubicBezTo>
                    <a:pt x="2875" y="5429"/>
                    <a:pt x="2960" y="5299"/>
                    <a:pt x="3054" y="5179"/>
                  </a:cubicBezTo>
                  <a:close/>
                  <a:moveTo>
                    <a:pt x="8243" y="5256"/>
                  </a:moveTo>
                  <a:lnTo>
                    <a:pt x="8243" y="5256"/>
                  </a:lnTo>
                  <a:cubicBezTo>
                    <a:pt x="8225" y="5266"/>
                    <a:pt x="8200" y="5274"/>
                    <a:pt x="8183" y="5282"/>
                  </a:cubicBezTo>
                  <a:cubicBezTo>
                    <a:pt x="7959" y="5350"/>
                    <a:pt x="7744" y="5420"/>
                    <a:pt x="7530" y="5505"/>
                  </a:cubicBezTo>
                  <a:cubicBezTo>
                    <a:pt x="7470" y="5524"/>
                    <a:pt x="7419" y="5548"/>
                    <a:pt x="7367" y="5565"/>
                  </a:cubicBezTo>
                  <a:cubicBezTo>
                    <a:pt x="7495" y="5505"/>
                    <a:pt x="7641" y="5437"/>
                    <a:pt x="7771" y="5369"/>
                  </a:cubicBezTo>
                  <a:cubicBezTo>
                    <a:pt x="7856" y="5334"/>
                    <a:pt x="7934" y="5299"/>
                    <a:pt x="8018" y="5274"/>
                  </a:cubicBezTo>
                  <a:cubicBezTo>
                    <a:pt x="8097" y="5274"/>
                    <a:pt x="8173" y="5266"/>
                    <a:pt x="8243" y="5256"/>
                  </a:cubicBezTo>
                  <a:close/>
                  <a:moveTo>
                    <a:pt x="8379" y="5462"/>
                  </a:moveTo>
                  <a:cubicBezTo>
                    <a:pt x="8389" y="5472"/>
                    <a:pt x="8406" y="5472"/>
                    <a:pt x="8422" y="5472"/>
                  </a:cubicBezTo>
                  <a:lnTo>
                    <a:pt x="8474" y="5472"/>
                  </a:lnTo>
                  <a:cubicBezTo>
                    <a:pt x="8303" y="5524"/>
                    <a:pt x="8140" y="5583"/>
                    <a:pt x="7977" y="5643"/>
                  </a:cubicBezTo>
                  <a:cubicBezTo>
                    <a:pt x="7967" y="5643"/>
                    <a:pt x="7959" y="5651"/>
                    <a:pt x="7942" y="5651"/>
                  </a:cubicBezTo>
                  <a:cubicBezTo>
                    <a:pt x="8089" y="5592"/>
                    <a:pt x="8235" y="5532"/>
                    <a:pt x="8379" y="5462"/>
                  </a:cubicBezTo>
                  <a:close/>
                  <a:moveTo>
                    <a:pt x="11387" y="5719"/>
                  </a:moveTo>
                  <a:cubicBezTo>
                    <a:pt x="11317" y="5781"/>
                    <a:pt x="11249" y="5833"/>
                    <a:pt x="11181" y="5884"/>
                  </a:cubicBezTo>
                  <a:cubicBezTo>
                    <a:pt x="11162" y="5866"/>
                    <a:pt x="11146" y="5857"/>
                    <a:pt x="11129" y="5857"/>
                  </a:cubicBezTo>
                  <a:cubicBezTo>
                    <a:pt x="11214" y="5814"/>
                    <a:pt x="11300" y="5771"/>
                    <a:pt x="11387" y="5719"/>
                  </a:cubicBezTo>
                  <a:close/>
                  <a:moveTo>
                    <a:pt x="6318" y="5841"/>
                  </a:moveTo>
                  <a:cubicBezTo>
                    <a:pt x="6318" y="5849"/>
                    <a:pt x="6328" y="5857"/>
                    <a:pt x="6336" y="5866"/>
                  </a:cubicBezTo>
                  <a:cubicBezTo>
                    <a:pt x="6293" y="5884"/>
                    <a:pt x="6250" y="5909"/>
                    <a:pt x="6206" y="5936"/>
                  </a:cubicBezTo>
                  <a:cubicBezTo>
                    <a:pt x="6173" y="5952"/>
                    <a:pt x="6173" y="6012"/>
                    <a:pt x="6198" y="6039"/>
                  </a:cubicBezTo>
                  <a:cubicBezTo>
                    <a:pt x="6163" y="6055"/>
                    <a:pt x="6122" y="6064"/>
                    <a:pt x="6087" y="6072"/>
                  </a:cubicBezTo>
                  <a:cubicBezTo>
                    <a:pt x="6060" y="6080"/>
                    <a:pt x="6044" y="6099"/>
                    <a:pt x="6044" y="6123"/>
                  </a:cubicBezTo>
                  <a:cubicBezTo>
                    <a:pt x="6035" y="6115"/>
                    <a:pt x="6027" y="6107"/>
                    <a:pt x="6009" y="6099"/>
                  </a:cubicBezTo>
                  <a:cubicBezTo>
                    <a:pt x="6044" y="6072"/>
                    <a:pt x="6070" y="6055"/>
                    <a:pt x="6095" y="6020"/>
                  </a:cubicBezTo>
                  <a:cubicBezTo>
                    <a:pt x="6163" y="5961"/>
                    <a:pt x="6241" y="5901"/>
                    <a:pt x="6318" y="5841"/>
                  </a:cubicBezTo>
                  <a:close/>
                  <a:moveTo>
                    <a:pt x="10896" y="6039"/>
                  </a:moveTo>
                  <a:cubicBezTo>
                    <a:pt x="10777" y="6115"/>
                    <a:pt x="10639" y="6183"/>
                    <a:pt x="10535" y="6245"/>
                  </a:cubicBezTo>
                  <a:cubicBezTo>
                    <a:pt x="10511" y="6253"/>
                    <a:pt x="10492" y="6270"/>
                    <a:pt x="10467" y="6278"/>
                  </a:cubicBezTo>
                  <a:cubicBezTo>
                    <a:pt x="10459" y="6262"/>
                    <a:pt x="10451" y="6245"/>
                    <a:pt x="10432" y="6235"/>
                  </a:cubicBezTo>
                  <a:cubicBezTo>
                    <a:pt x="10467" y="6218"/>
                    <a:pt x="10502" y="6210"/>
                    <a:pt x="10535" y="6193"/>
                  </a:cubicBezTo>
                  <a:cubicBezTo>
                    <a:pt x="10657" y="6142"/>
                    <a:pt x="10777" y="6080"/>
                    <a:pt x="10896" y="6039"/>
                  </a:cubicBezTo>
                  <a:close/>
                  <a:moveTo>
                    <a:pt x="10733" y="4767"/>
                  </a:moveTo>
                  <a:lnTo>
                    <a:pt x="10733" y="4767"/>
                  </a:lnTo>
                  <a:cubicBezTo>
                    <a:pt x="10682" y="4810"/>
                    <a:pt x="10630" y="4854"/>
                    <a:pt x="10579" y="4895"/>
                  </a:cubicBezTo>
                  <a:cubicBezTo>
                    <a:pt x="10183" y="5188"/>
                    <a:pt x="9738" y="5429"/>
                    <a:pt x="9274" y="5600"/>
                  </a:cubicBezTo>
                  <a:cubicBezTo>
                    <a:pt x="8758" y="5806"/>
                    <a:pt x="8251" y="6150"/>
                    <a:pt x="7701" y="6245"/>
                  </a:cubicBezTo>
                  <a:cubicBezTo>
                    <a:pt x="7581" y="6266"/>
                    <a:pt x="7463" y="6272"/>
                    <a:pt x="7345" y="6272"/>
                  </a:cubicBezTo>
                  <a:cubicBezTo>
                    <a:pt x="7227" y="6272"/>
                    <a:pt x="7108" y="6266"/>
                    <a:pt x="6988" y="6262"/>
                  </a:cubicBezTo>
                  <a:cubicBezTo>
                    <a:pt x="6979" y="6261"/>
                    <a:pt x="6970" y="6261"/>
                    <a:pt x="6960" y="6261"/>
                  </a:cubicBezTo>
                  <a:cubicBezTo>
                    <a:pt x="6837" y="6261"/>
                    <a:pt x="6670" y="6288"/>
                    <a:pt x="6513" y="6288"/>
                  </a:cubicBezTo>
                  <a:cubicBezTo>
                    <a:pt x="6382" y="6288"/>
                    <a:pt x="6259" y="6269"/>
                    <a:pt x="6173" y="6202"/>
                  </a:cubicBezTo>
                  <a:cubicBezTo>
                    <a:pt x="6331" y="6180"/>
                    <a:pt x="6489" y="6173"/>
                    <a:pt x="6647" y="6173"/>
                  </a:cubicBezTo>
                  <a:cubicBezTo>
                    <a:pt x="6798" y="6173"/>
                    <a:pt x="6950" y="6179"/>
                    <a:pt x="7101" y="6183"/>
                  </a:cubicBezTo>
                  <a:cubicBezTo>
                    <a:pt x="7107" y="6203"/>
                    <a:pt x="7123" y="6213"/>
                    <a:pt x="7149" y="6213"/>
                  </a:cubicBezTo>
                  <a:cubicBezTo>
                    <a:pt x="7157" y="6213"/>
                    <a:pt x="7167" y="6212"/>
                    <a:pt x="7177" y="6210"/>
                  </a:cubicBezTo>
                  <a:cubicBezTo>
                    <a:pt x="7204" y="6202"/>
                    <a:pt x="7237" y="6193"/>
                    <a:pt x="7272" y="6183"/>
                  </a:cubicBezTo>
                  <a:lnTo>
                    <a:pt x="7419" y="6183"/>
                  </a:lnTo>
                  <a:cubicBezTo>
                    <a:pt x="7419" y="6183"/>
                    <a:pt x="7427" y="6183"/>
                    <a:pt x="7435" y="6175"/>
                  </a:cubicBezTo>
                  <a:cubicBezTo>
                    <a:pt x="7616" y="6167"/>
                    <a:pt x="7788" y="6150"/>
                    <a:pt x="7967" y="6107"/>
                  </a:cubicBezTo>
                  <a:cubicBezTo>
                    <a:pt x="8552" y="5961"/>
                    <a:pt x="9119" y="5678"/>
                    <a:pt x="9626" y="5334"/>
                  </a:cubicBezTo>
                  <a:cubicBezTo>
                    <a:pt x="9729" y="5274"/>
                    <a:pt x="9832" y="5223"/>
                    <a:pt x="9936" y="5171"/>
                  </a:cubicBezTo>
                  <a:cubicBezTo>
                    <a:pt x="10004" y="5163"/>
                    <a:pt x="10072" y="5144"/>
                    <a:pt x="10142" y="5128"/>
                  </a:cubicBezTo>
                  <a:cubicBezTo>
                    <a:pt x="10183" y="5119"/>
                    <a:pt x="10193" y="5084"/>
                    <a:pt x="10193" y="5060"/>
                  </a:cubicBezTo>
                  <a:cubicBezTo>
                    <a:pt x="10296" y="5016"/>
                    <a:pt x="10399" y="4965"/>
                    <a:pt x="10502" y="4922"/>
                  </a:cubicBezTo>
                  <a:cubicBezTo>
                    <a:pt x="10511" y="4913"/>
                    <a:pt x="10511" y="4913"/>
                    <a:pt x="10519" y="4913"/>
                  </a:cubicBezTo>
                  <a:cubicBezTo>
                    <a:pt x="10554" y="4895"/>
                    <a:pt x="10554" y="4854"/>
                    <a:pt x="10544" y="4827"/>
                  </a:cubicBezTo>
                  <a:cubicBezTo>
                    <a:pt x="10606" y="4810"/>
                    <a:pt x="10674" y="4792"/>
                    <a:pt x="10733" y="4767"/>
                  </a:cubicBezTo>
                  <a:close/>
                  <a:moveTo>
                    <a:pt x="1715" y="5866"/>
                  </a:moveTo>
                  <a:cubicBezTo>
                    <a:pt x="1638" y="5961"/>
                    <a:pt x="1560" y="6055"/>
                    <a:pt x="1492" y="6150"/>
                  </a:cubicBezTo>
                  <a:cubicBezTo>
                    <a:pt x="1397" y="6270"/>
                    <a:pt x="1294" y="6400"/>
                    <a:pt x="1207" y="6544"/>
                  </a:cubicBezTo>
                  <a:cubicBezTo>
                    <a:pt x="1319" y="6356"/>
                    <a:pt x="1440" y="6175"/>
                    <a:pt x="1576" y="6004"/>
                  </a:cubicBezTo>
                  <a:cubicBezTo>
                    <a:pt x="1620" y="5952"/>
                    <a:pt x="1671" y="5909"/>
                    <a:pt x="1715" y="5866"/>
                  </a:cubicBezTo>
                  <a:close/>
                  <a:moveTo>
                    <a:pt x="10305" y="5977"/>
                  </a:moveTo>
                  <a:lnTo>
                    <a:pt x="10305" y="5977"/>
                  </a:lnTo>
                  <a:cubicBezTo>
                    <a:pt x="10296" y="5987"/>
                    <a:pt x="10278" y="5996"/>
                    <a:pt x="10270" y="6004"/>
                  </a:cubicBezTo>
                  <a:cubicBezTo>
                    <a:pt x="10245" y="6020"/>
                    <a:pt x="10234" y="6047"/>
                    <a:pt x="10253" y="6072"/>
                  </a:cubicBezTo>
                  <a:cubicBezTo>
                    <a:pt x="10123" y="6132"/>
                    <a:pt x="9995" y="6193"/>
                    <a:pt x="9874" y="6253"/>
                  </a:cubicBezTo>
                  <a:cubicBezTo>
                    <a:pt x="9643" y="6348"/>
                    <a:pt x="9420" y="6451"/>
                    <a:pt x="9196" y="6562"/>
                  </a:cubicBezTo>
                  <a:cubicBezTo>
                    <a:pt x="9445" y="6416"/>
                    <a:pt x="9694" y="6262"/>
                    <a:pt x="9960" y="6132"/>
                  </a:cubicBezTo>
                  <a:cubicBezTo>
                    <a:pt x="10072" y="6080"/>
                    <a:pt x="10183" y="6029"/>
                    <a:pt x="10305" y="5977"/>
                  </a:cubicBezTo>
                  <a:close/>
                  <a:moveTo>
                    <a:pt x="8604" y="6905"/>
                  </a:moveTo>
                  <a:cubicBezTo>
                    <a:pt x="8596" y="6940"/>
                    <a:pt x="8612" y="6975"/>
                    <a:pt x="8637" y="6983"/>
                  </a:cubicBezTo>
                  <a:cubicBezTo>
                    <a:pt x="8449" y="7035"/>
                    <a:pt x="8260" y="7086"/>
                    <a:pt x="8062" y="7121"/>
                  </a:cubicBezTo>
                  <a:cubicBezTo>
                    <a:pt x="7899" y="7154"/>
                    <a:pt x="7701" y="7162"/>
                    <a:pt x="7538" y="7224"/>
                  </a:cubicBezTo>
                  <a:cubicBezTo>
                    <a:pt x="7513" y="7197"/>
                    <a:pt x="7487" y="7181"/>
                    <a:pt x="7462" y="7162"/>
                  </a:cubicBezTo>
                  <a:cubicBezTo>
                    <a:pt x="7668" y="7146"/>
                    <a:pt x="7864" y="7138"/>
                    <a:pt x="8070" y="7086"/>
                  </a:cubicBezTo>
                  <a:cubicBezTo>
                    <a:pt x="8260" y="7043"/>
                    <a:pt x="8431" y="6991"/>
                    <a:pt x="8604" y="6905"/>
                  </a:cubicBezTo>
                  <a:close/>
                  <a:moveTo>
                    <a:pt x="11824" y="5575"/>
                  </a:moveTo>
                  <a:lnTo>
                    <a:pt x="11824" y="5575"/>
                  </a:lnTo>
                  <a:cubicBezTo>
                    <a:pt x="11748" y="5643"/>
                    <a:pt x="11669" y="5703"/>
                    <a:pt x="11601" y="5771"/>
                  </a:cubicBezTo>
                  <a:cubicBezTo>
                    <a:pt x="11240" y="6115"/>
                    <a:pt x="10828" y="6441"/>
                    <a:pt x="10389" y="6674"/>
                  </a:cubicBezTo>
                  <a:cubicBezTo>
                    <a:pt x="9925" y="6923"/>
                    <a:pt x="9358" y="7154"/>
                    <a:pt x="8835" y="7224"/>
                  </a:cubicBezTo>
                  <a:cubicBezTo>
                    <a:pt x="8788" y="7229"/>
                    <a:pt x="8741" y="7231"/>
                    <a:pt x="8693" y="7231"/>
                  </a:cubicBezTo>
                  <a:cubicBezTo>
                    <a:pt x="8578" y="7231"/>
                    <a:pt x="8462" y="7219"/>
                    <a:pt x="8346" y="7206"/>
                  </a:cubicBezTo>
                  <a:cubicBezTo>
                    <a:pt x="8422" y="7189"/>
                    <a:pt x="8493" y="7173"/>
                    <a:pt x="8569" y="7154"/>
                  </a:cubicBezTo>
                  <a:cubicBezTo>
                    <a:pt x="8569" y="7162"/>
                    <a:pt x="8577" y="7181"/>
                    <a:pt x="8596" y="7189"/>
                  </a:cubicBezTo>
                  <a:cubicBezTo>
                    <a:pt x="8622" y="7200"/>
                    <a:pt x="8645" y="7204"/>
                    <a:pt x="8667" y="7204"/>
                  </a:cubicBezTo>
                  <a:cubicBezTo>
                    <a:pt x="8716" y="7204"/>
                    <a:pt x="8759" y="7184"/>
                    <a:pt x="8818" y="7173"/>
                  </a:cubicBezTo>
                  <a:cubicBezTo>
                    <a:pt x="9008" y="7121"/>
                    <a:pt x="9196" y="7078"/>
                    <a:pt x="9385" y="7018"/>
                  </a:cubicBezTo>
                  <a:cubicBezTo>
                    <a:pt x="9754" y="6896"/>
                    <a:pt x="10115" y="6742"/>
                    <a:pt x="10459" y="6562"/>
                  </a:cubicBezTo>
                  <a:cubicBezTo>
                    <a:pt x="10750" y="6408"/>
                    <a:pt x="10999" y="6193"/>
                    <a:pt x="11265" y="5996"/>
                  </a:cubicBezTo>
                  <a:cubicBezTo>
                    <a:pt x="11447" y="5849"/>
                    <a:pt x="11636" y="5711"/>
                    <a:pt x="11824" y="5575"/>
                  </a:cubicBezTo>
                  <a:close/>
                  <a:moveTo>
                    <a:pt x="985" y="7043"/>
                  </a:moveTo>
                  <a:cubicBezTo>
                    <a:pt x="985" y="7070"/>
                    <a:pt x="1001" y="7094"/>
                    <a:pt x="1028" y="7103"/>
                  </a:cubicBezTo>
                  <a:cubicBezTo>
                    <a:pt x="1001" y="7181"/>
                    <a:pt x="977" y="7249"/>
                    <a:pt x="942" y="7327"/>
                  </a:cubicBezTo>
                  <a:cubicBezTo>
                    <a:pt x="917" y="7379"/>
                    <a:pt x="898" y="7430"/>
                    <a:pt x="873" y="7482"/>
                  </a:cubicBezTo>
                  <a:cubicBezTo>
                    <a:pt x="873" y="7472"/>
                    <a:pt x="882" y="7455"/>
                    <a:pt x="882" y="7447"/>
                  </a:cubicBezTo>
                  <a:cubicBezTo>
                    <a:pt x="898" y="7309"/>
                    <a:pt x="933" y="7173"/>
                    <a:pt x="985" y="7043"/>
                  </a:cubicBezTo>
                  <a:close/>
                  <a:moveTo>
                    <a:pt x="1964" y="7395"/>
                  </a:moveTo>
                  <a:cubicBezTo>
                    <a:pt x="1964" y="7420"/>
                    <a:pt x="1956" y="7439"/>
                    <a:pt x="1947" y="7463"/>
                  </a:cubicBezTo>
                  <a:cubicBezTo>
                    <a:pt x="1912" y="7610"/>
                    <a:pt x="1877" y="7756"/>
                    <a:pt x="1853" y="7902"/>
                  </a:cubicBezTo>
                  <a:cubicBezTo>
                    <a:pt x="1853" y="7867"/>
                    <a:pt x="1861" y="7832"/>
                    <a:pt x="1861" y="7799"/>
                  </a:cubicBezTo>
                  <a:cubicBezTo>
                    <a:pt x="1886" y="7661"/>
                    <a:pt x="1921" y="7523"/>
                    <a:pt x="1964" y="7395"/>
                  </a:cubicBezTo>
                  <a:close/>
                  <a:moveTo>
                    <a:pt x="10261" y="7902"/>
                  </a:moveTo>
                  <a:cubicBezTo>
                    <a:pt x="10278" y="7919"/>
                    <a:pt x="10305" y="7927"/>
                    <a:pt x="10329" y="7946"/>
                  </a:cubicBezTo>
                  <a:cubicBezTo>
                    <a:pt x="10226" y="7935"/>
                    <a:pt x="10131" y="7927"/>
                    <a:pt x="10039" y="7927"/>
                  </a:cubicBezTo>
                  <a:cubicBezTo>
                    <a:pt x="9960" y="7919"/>
                    <a:pt x="9884" y="7911"/>
                    <a:pt x="9806" y="7911"/>
                  </a:cubicBezTo>
                  <a:lnTo>
                    <a:pt x="9925" y="7911"/>
                  </a:lnTo>
                  <a:cubicBezTo>
                    <a:pt x="10039" y="7911"/>
                    <a:pt x="10150" y="7902"/>
                    <a:pt x="10261" y="7902"/>
                  </a:cubicBezTo>
                  <a:close/>
                  <a:moveTo>
                    <a:pt x="3467" y="7232"/>
                  </a:moveTo>
                  <a:cubicBezTo>
                    <a:pt x="3423" y="7472"/>
                    <a:pt x="3380" y="7721"/>
                    <a:pt x="3347" y="7962"/>
                  </a:cubicBezTo>
                  <a:cubicBezTo>
                    <a:pt x="3347" y="7867"/>
                    <a:pt x="3347" y="7764"/>
                    <a:pt x="3355" y="7669"/>
                  </a:cubicBezTo>
                  <a:lnTo>
                    <a:pt x="3355" y="7661"/>
                  </a:lnTo>
                  <a:cubicBezTo>
                    <a:pt x="3380" y="7515"/>
                    <a:pt x="3423" y="7379"/>
                    <a:pt x="3467" y="7232"/>
                  </a:cubicBezTo>
                  <a:close/>
                  <a:moveTo>
                    <a:pt x="8965" y="7946"/>
                  </a:moveTo>
                  <a:cubicBezTo>
                    <a:pt x="9016" y="7954"/>
                    <a:pt x="9068" y="7962"/>
                    <a:pt x="9119" y="7970"/>
                  </a:cubicBezTo>
                  <a:cubicBezTo>
                    <a:pt x="9033" y="7979"/>
                    <a:pt x="8946" y="7987"/>
                    <a:pt x="8862" y="7997"/>
                  </a:cubicBezTo>
                  <a:cubicBezTo>
                    <a:pt x="8827" y="7997"/>
                    <a:pt x="8791" y="7997"/>
                    <a:pt x="8767" y="7987"/>
                  </a:cubicBezTo>
                  <a:cubicBezTo>
                    <a:pt x="8740" y="7987"/>
                    <a:pt x="8723" y="7997"/>
                    <a:pt x="8715" y="8014"/>
                  </a:cubicBezTo>
                  <a:cubicBezTo>
                    <a:pt x="8629" y="8022"/>
                    <a:pt x="8534" y="8030"/>
                    <a:pt x="8449" y="8038"/>
                  </a:cubicBezTo>
                  <a:lnTo>
                    <a:pt x="8441" y="8030"/>
                  </a:lnTo>
                  <a:cubicBezTo>
                    <a:pt x="8431" y="8022"/>
                    <a:pt x="8431" y="8022"/>
                    <a:pt x="8422" y="8014"/>
                  </a:cubicBezTo>
                  <a:cubicBezTo>
                    <a:pt x="8604" y="7987"/>
                    <a:pt x="8783" y="7962"/>
                    <a:pt x="8965" y="7946"/>
                  </a:cubicBezTo>
                  <a:close/>
                  <a:moveTo>
                    <a:pt x="6103" y="7843"/>
                  </a:moveTo>
                  <a:cubicBezTo>
                    <a:pt x="6122" y="7935"/>
                    <a:pt x="6130" y="8022"/>
                    <a:pt x="6130" y="8117"/>
                  </a:cubicBezTo>
                  <a:cubicBezTo>
                    <a:pt x="6130" y="8090"/>
                    <a:pt x="6122" y="8065"/>
                    <a:pt x="6112" y="8038"/>
                  </a:cubicBezTo>
                  <a:cubicBezTo>
                    <a:pt x="6103" y="8030"/>
                    <a:pt x="6103" y="8030"/>
                    <a:pt x="6103" y="8022"/>
                  </a:cubicBezTo>
                  <a:lnTo>
                    <a:pt x="6103" y="7843"/>
                  </a:lnTo>
                  <a:close/>
                  <a:moveTo>
                    <a:pt x="8783" y="8133"/>
                  </a:moveTo>
                  <a:cubicBezTo>
                    <a:pt x="9008" y="8193"/>
                    <a:pt x="9255" y="8220"/>
                    <a:pt x="9480" y="8245"/>
                  </a:cubicBezTo>
                  <a:cubicBezTo>
                    <a:pt x="9565" y="8255"/>
                    <a:pt x="9651" y="8263"/>
                    <a:pt x="9729" y="8271"/>
                  </a:cubicBezTo>
                  <a:lnTo>
                    <a:pt x="9532" y="8271"/>
                  </a:lnTo>
                  <a:cubicBezTo>
                    <a:pt x="9266" y="8255"/>
                    <a:pt x="9008" y="8177"/>
                    <a:pt x="8750" y="8160"/>
                  </a:cubicBezTo>
                  <a:cubicBezTo>
                    <a:pt x="8732" y="8152"/>
                    <a:pt x="8715" y="8152"/>
                    <a:pt x="8699" y="8142"/>
                  </a:cubicBezTo>
                  <a:cubicBezTo>
                    <a:pt x="8732" y="8142"/>
                    <a:pt x="8758" y="8133"/>
                    <a:pt x="8783" y="8133"/>
                  </a:cubicBezTo>
                  <a:close/>
                  <a:moveTo>
                    <a:pt x="2883" y="5925"/>
                  </a:moveTo>
                  <a:lnTo>
                    <a:pt x="2883" y="5925"/>
                  </a:lnTo>
                  <a:cubicBezTo>
                    <a:pt x="2797" y="6150"/>
                    <a:pt x="2702" y="6365"/>
                    <a:pt x="2634" y="6595"/>
                  </a:cubicBezTo>
                  <a:cubicBezTo>
                    <a:pt x="2539" y="6888"/>
                    <a:pt x="2496" y="7206"/>
                    <a:pt x="2401" y="7507"/>
                  </a:cubicBezTo>
                  <a:cubicBezTo>
                    <a:pt x="2333" y="7764"/>
                    <a:pt x="2246" y="8022"/>
                    <a:pt x="2187" y="8280"/>
                  </a:cubicBezTo>
                  <a:cubicBezTo>
                    <a:pt x="2195" y="8212"/>
                    <a:pt x="2205" y="8142"/>
                    <a:pt x="2222" y="8082"/>
                  </a:cubicBezTo>
                  <a:cubicBezTo>
                    <a:pt x="2273" y="7773"/>
                    <a:pt x="2341" y="7472"/>
                    <a:pt x="2420" y="7162"/>
                  </a:cubicBezTo>
                  <a:cubicBezTo>
                    <a:pt x="2428" y="7154"/>
                    <a:pt x="2436" y="7146"/>
                    <a:pt x="2444" y="7129"/>
                  </a:cubicBezTo>
                  <a:cubicBezTo>
                    <a:pt x="2531" y="6915"/>
                    <a:pt x="2591" y="6690"/>
                    <a:pt x="2642" y="6459"/>
                  </a:cubicBezTo>
                  <a:cubicBezTo>
                    <a:pt x="2685" y="6330"/>
                    <a:pt x="2737" y="6202"/>
                    <a:pt x="2789" y="6080"/>
                  </a:cubicBezTo>
                  <a:cubicBezTo>
                    <a:pt x="2824" y="6029"/>
                    <a:pt x="2848" y="5977"/>
                    <a:pt x="2883" y="5925"/>
                  </a:cubicBezTo>
                  <a:close/>
                  <a:moveTo>
                    <a:pt x="977" y="7764"/>
                  </a:moveTo>
                  <a:cubicBezTo>
                    <a:pt x="958" y="7824"/>
                    <a:pt x="942" y="7876"/>
                    <a:pt x="925" y="7927"/>
                  </a:cubicBezTo>
                  <a:cubicBezTo>
                    <a:pt x="882" y="8065"/>
                    <a:pt x="847" y="8203"/>
                    <a:pt x="822" y="8348"/>
                  </a:cubicBezTo>
                  <a:cubicBezTo>
                    <a:pt x="822" y="8168"/>
                    <a:pt x="830" y="7987"/>
                    <a:pt x="838" y="7808"/>
                  </a:cubicBezTo>
                  <a:cubicBezTo>
                    <a:pt x="856" y="7816"/>
                    <a:pt x="875" y="7821"/>
                    <a:pt x="893" y="7821"/>
                  </a:cubicBezTo>
                  <a:cubicBezTo>
                    <a:pt x="927" y="7821"/>
                    <a:pt x="959" y="7804"/>
                    <a:pt x="977" y="7764"/>
                  </a:cubicBezTo>
                  <a:close/>
                  <a:moveTo>
                    <a:pt x="11541" y="8358"/>
                  </a:moveTo>
                  <a:cubicBezTo>
                    <a:pt x="11585" y="8358"/>
                    <a:pt x="11626" y="8358"/>
                    <a:pt x="11669" y="8366"/>
                  </a:cubicBezTo>
                  <a:lnTo>
                    <a:pt x="11490" y="8366"/>
                  </a:lnTo>
                  <a:cubicBezTo>
                    <a:pt x="11506" y="8366"/>
                    <a:pt x="11523" y="8358"/>
                    <a:pt x="11541" y="8358"/>
                  </a:cubicBezTo>
                  <a:close/>
                  <a:moveTo>
                    <a:pt x="1671" y="7851"/>
                  </a:moveTo>
                  <a:cubicBezTo>
                    <a:pt x="1647" y="8057"/>
                    <a:pt x="1663" y="8255"/>
                    <a:pt x="1690" y="8461"/>
                  </a:cubicBezTo>
                  <a:cubicBezTo>
                    <a:pt x="1676" y="8447"/>
                    <a:pt x="1664" y="8439"/>
                    <a:pt x="1647" y="8439"/>
                  </a:cubicBezTo>
                  <a:cubicBezTo>
                    <a:pt x="1641" y="8439"/>
                    <a:pt x="1635" y="8440"/>
                    <a:pt x="1628" y="8442"/>
                  </a:cubicBezTo>
                  <a:cubicBezTo>
                    <a:pt x="1628" y="8296"/>
                    <a:pt x="1638" y="8152"/>
                    <a:pt x="1647" y="8005"/>
                  </a:cubicBezTo>
                  <a:cubicBezTo>
                    <a:pt x="1655" y="7954"/>
                    <a:pt x="1663" y="7902"/>
                    <a:pt x="1671" y="7851"/>
                  </a:cubicBezTo>
                  <a:close/>
                  <a:moveTo>
                    <a:pt x="12296" y="8399"/>
                  </a:moveTo>
                  <a:cubicBezTo>
                    <a:pt x="12306" y="8399"/>
                    <a:pt x="12306" y="8399"/>
                    <a:pt x="12314" y="8410"/>
                  </a:cubicBezTo>
                  <a:cubicBezTo>
                    <a:pt x="12366" y="8426"/>
                    <a:pt x="12418" y="8451"/>
                    <a:pt x="12461" y="8478"/>
                  </a:cubicBezTo>
                  <a:cubicBezTo>
                    <a:pt x="12399" y="8469"/>
                    <a:pt x="12347" y="8451"/>
                    <a:pt x="12296" y="8434"/>
                  </a:cubicBezTo>
                  <a:lnTo>
                    <a:pt x="12296" y="8399"/>
                  </a:lnTo>
                  <a:close/>
                  <a:moveTo>
                    <a:pt x="10441" y="8437"/>
                  </a:moveTo>
                  <a:cubicBezTo>
                    <a:pt x="10471" y="8437"/>
                    <a:pt x="10500" y="8439"/>
                    <a:pt x="10527" y="8442"/>
                  </a:cubicBezTo>
                  <a:cubicBezTo>
                    <a:pt x="10406" y="8470"/>
                    <a:pt x="10275" y="8491"/>
                    <a:pt x="10175" y="8491"/>
                  </a:cubicBezTo>
                  <a:cubicBezTo>
                    <a:pt x="10147" y="8491"/>
                    <a:pt x="10121" y="8489"/>
                    <a:pt x="10098" y="8486"/>
                  </a:cubicBezTo>
                  <a:cubicBezTo>
                    <a:pt x="10115" y="8478"/>
                    <a:pt x="10123" y="8478"/>
                    <a:pt x="10131" y="8469"/>
                  </a:cubicBezTo>
                  <a:cubicBezTo>
                    <a:pt x="10231" y="8455"/>
                    <a:pt x="10341" y="8437"/>
                    <a:pt x="10441" y="8437"/>
                  </a:cubicBezTo>
                  <a:close/>
                  <a:moveTo>
                    <a:pt x="9569" y="8509"/>
                  </a:moveTo>
                  <a:cubicBezTo>
                    <a:pt x="9654" y="8523"/>
                    <a:pt x="9759" y="8537"/>
                    <a:pt x="9857" y="8537"/>
                  </a:cubicBezTo>
                  <a:cubicBezTo>
                    <a:pt x="9865" y="8545"/>
                    <a:pt x="9872" y="8552"/>
                    <a:pt x="9882" y="8554"/>
                  </a:cubicBezTo>
                  <a:lnTo>
                    <a:pt x="9882" y="8554"/>
                  </a:lnTo>
                  <a:cubicBezTo>
                    <a:pt x="9777" y="8547"/>
                    <a:pt x="9673" y="8529"/>
                    <a:pt x="9569" y="8509"/>
                  </a:cubicBezTo>
                  <a:close/>
                  <a:moveTo>
                    <a:pt x="711" y="7463"/>
                  </a:moveTo>
                  <a:lnTo>
                    <a:pt x="711" y="7463"/>
                  </a:lnTo>
                  <a:cubicBezTo>
                    <a:pt x="624" y="7946"/>
                    <a:pt x="641" y="8469"/>
                    <a:pt x="667" y="8941"/>
                  </a:cubicBezTo>
                  <a:cubicBezTo>
                    <a:pt x="649" y="8735"/>
                    <a:pt x="616" y="8537"/>
                    <a:pt x="616" y="8339"/>
                  </a:cubicBezTo>
                  <a:cubicBezTo>
                    <a:pt x="624" y="8185"/>
                    <a:pt x="616" y="8022"/>
                    <a:pt x="624" y="7867"/>
                  </a:cubicBezTo>
                  <a:cubicBezTo>
                    <a:pt x="632" y="7713"/>
                    <a:pt x="667" y="7593"/>
                    <a:pt x="711" y="7463"/>
                  </a:cubicBezTo>
                  <a:close/>
                  <a:moveTo>
                    <a:pt x="667" y="9053"/>
                  </a:moveTo>
                  <a:cubicBezTo>
                    <a:pt x="669" y="9065"/>
                    <a:pt x="670" y="9077"/>
                    <a:pt x="671" y="9089"/>
                  </a:cubicBezTo>
                  <a:lnTo>
                    <a:pt x="671" y="9089"/>
                  </a:lnTo>
                  <a:cubicBezTo>
                    <a:pt x="670" y="9078"/>
                    <a:pt x="667" y="9067"/>
                    <a:pt x="667" y="9053"/>
                  </a:cubicBezTo>
                  <a:close/>
                  <a:moveTo>
                    <a:pt x="671" y="9093"/>
                  </a:moveTo>
                  <a:cubicBezTo>
                    <a:pt x="676" y="9159"/>
                    <a:pt x="676" y="9229"/>
                    <a:pt x="676" y="9294"/>
                  </a:cubicBezTo>
                  <a:lnTo>
                    <a:pt x="676" y="9310"/>
                  </a:lnTo>
                  <a:cubicBezTo>
                    <a:pt x="667" y="9251"/>
                    <a:pt x="667" y="9183"/>
                    <a:pt x="667" y="9121"/>
                  </a:cubicBezTo>
                  <a:cubicBezTo>
                    <a:pt x="671" y="9110"/>
                    <a:pt x="671" y="9102"/>
                    <a:pt x="671" y="9093"/>
                  </a:cubicBezTo>
                  <a:close/>
                  <a:moveTo>
                    <a:pt x="8870" y="9061"/>
                  </a:moveTo>
                  <a:lnTo>
                    <a:pt x="8870" y="9061"/>
                  </a:lnTo>
                  <a:cubicBezTo>
                    <a:pt x="8946" y="9156"/>
                    <a:pt x="9016" y="9259"/>
                    <a:pt x="9084" y="9362"/>
                  </a:cubicBezTo>
                  <a:cubicBezTo>
                    <a:pt x="9059" y="9370"/>
                    <a:pt x="9033" y="9389"/>
                    <a:pt x="9016" y="9413"/>
                  </a:cubicBezTo>
                  <a:cubicBezTo>
                    <a:pt x="9008" y="9389"/>
                    <a:pt x="8998" y="9370"/>
                    <a:pt x="8998" y="9345"/>
                  </a:cubicBezTo>
                  <a:cubicBezTo>
                    <a:pt x="8965" y="9259"/>
                    <a:pt x="8921" y="9156"/>
                    <a:pt x="8870" y="9061"/>
                  </a:cubicBezTo>
                  <a:close/>
                  <a:moveTo>
                    <a:pt x="5992" y="9148"/>
                  </a:moveTo>
                  <a:lnTo>
                    <a:pt x="5992" y="9148"/>
                  </a:lnTo>
                  <a:cubicBezTo>
                    <a:pt x="5984" y="9286"/>
                    <a:pt x="5967" y="9413"/>
                    <a:pt x="5941" y="9543"/>
                  </a:cubicBezTo>
                  <a:cubicBezTo>
                    <a:pt x="5941" y="9525"/>
                    <a:pt x="5949" y="9508"/>
                    <a:pt x="5949" y="9481"/>
                  </a:cubicBezTo>
                  <a:cubicBezTo>
                    <a:pt x="5957" y="9370"/>
                    <a:pt x="5976" y="9259"/>
                    <a:pt x="5992" y="9148"/>
                  </a:cubicBezTo>
                  <a:close/>
                  <a:moveTo>
                    <a:pt x="1663" y="8993"/>
                  </a:moveTo>
                  <a:lnTo>
                    <a:pt x="1663" y="8993"/>
                  </a:lnTo>
                  <a:cubicBezTo>
                    <a:pt x="1690" y="9069"/>
                    <a:pt x="1715" y="9148"/>
                    <a:pt x="1731" y="9234"/>
                  </a:cubicBezTo>
                  <a:cubicBezTo>
                    <a:pt x="1750" y="9337"/>
                    <a:pt x="1766" y="9440"/>
                    <a:pt x="1783" y="9552"/>
                  </a:cubicBezTo>
                  <a:cubicBezTo>
                    <a:pt x="1750" y="9430"/>
                    <a:pt x="1715" y="9319"/>
                    <a:pt x="1698" y="9199"/>
                  </a:cubicBezTo>
                  <a:cubicBezTo>
                    <a:pt x="1690" y="9131"/>
                    <a:pt x="1671" y="9061"/>
                    <a:pt x="1663" y="8993"/>
                  </a:cubicBezTo>
                  <a:close/>
                  <a:moveTo>
                    <a:pt x="4411" y="9310"/>
                  </a:moveTo>
                  <a:cubicBezTo>
                    <a:pt x="4429" y="9362"/>
                    <a:pt x="4446" y="9413"/>
                    <a:pt x="4454" y="9465"/>
                  </a:cubicBezTo>
                  <a:cubicBezTo>
                    <a:pt x="4454" y="9500"/>
                    <a:pt x="4462" y="9543"/>
                    <a:pt x="4462" y="9576"/>
                  </a:cubicBezTo>
                  <a:cubicBezTo>
                    <a:pt x="4446" y="9492"/>
                    <a:pt x="4429" y="9397"/>
                    <a:pt x="4411" y="9310"/>
                  </a:cubicBezTo>
                  <a:close/>
                  <a:moveTo>
                    <a:pt x="9771" y="9595"/>
                  </a:moveTo>
                  <a:cubicBezTo>
                    <a:pt x="9841" y="9620"/>
                    <a:pt x="9909" y="9646"/>
                    <a:pt x="9969" y="9655"/>
                  </a:cubicBezTo>
                  <a:cubicBezTo>
                    <a:pt x="9960" y="9655"/>
                    <a:pt x="9944" y="9663"/>
                    <a:pt x="9925" y="9663"/>
                  </a:cubicBezTo>
                  <a:cubicBezTo>
                    <a:pt x="9892" y="9646"/>
                    <a:pt x="9849" y="9628"/>
                    <a:pt x="9814" y="9611"/>
                  </a:cubicBezTo>
                  <a:cubicBezTo>
                    <a:pt x="9797" y="9603"/>
                    <a:pt x="9789" y="9603"/>
                    <a:pt x="9771" y="9595"/>
                  </a:cubicBezTo>
                  <a:close/>
                  <a:moveTo>
                    <a:pt x="7256" y="8847"/>
                  </a:moveTo>
                  <a:cubicBezTo>
                    <a:pt x="7272" y="9131"/>
                    <a:pt x="7289" y="9413"/>
                    <a:pt x="7297" y="9698"/>
                  </a:cubicBezTo>
                  <a:cubicBezTo>
                    <a:pt x="7279" y="9672"/>
                    <a:pt x="7254" y="9658"/>
                    <a:pt x="7228" y="9658"/>
                  </a:cubicBezTo>
                  <a:cubicBezTo>
                    <a:pt x="7193" y="9658"/>
                    <a:pt x="7158" y="9682"/>
                    <a:pt x="7142" y="9731"/>
                  </a:cubicBezTo>
                  <a:cubicBezTo>
                    <a:pt x="7142" y="9734"/>
                    <a:pt x="7141" y="9737"/>
                    <a:pt x="7140" y="9742"/>
                  </a:cubicBezTo>
                  <a:lnTo>
                    <a:pt x="7140" y="9742"/>
                  </a:lnTo>
                  <a:cubicBezTo>
                    <a:pt x="7196" y="9444"/>
                    <a:pt x="7230" y="9153"/>
                    <a:pt x="7256" y="8847"/>
                  </a:cubicBezTo>
                  <a:close/>
                  <a:moveTo>
                    <a:pt x="10063" y="9679"/>
                  </a:moveTo>
                  <a:lnTo>
                    <a:pt x="10063" y="9679"/>
                  </a:lnTo>
                  <a:cubicBezTo>
                    <a:pt x="10193" y="9706"/>
                    <a:pt x="10329" y="9731"/>
                    <a:pt x="10459" y="9766"/>
                  </a:cubicBezTo>
                  <a:cubicBezTo>
                    <a:pt x="10451" y="9766"/>
                    <a:pt x="10432" y="9782"/>
                    <a:pt x="10432" y="9801"/>
                  </a:cubicBezTo>
                  <a:cubicBezTo>
                    <a:pt x="10338" y="9766"/>
                    <a:pt x="10234" y="9731"/>
                    <a:pt x="10131" y="9706"/>
                  </a:cubicBezTo>
                  <a:cubicBezTo>
                    <a:pt x="10115" y="9698"/>
                    <a:pt x="10090" y="9688"/>
                    <a:pt x="10063" y="9679"/>
                  </a:cubicBezTo>
                  <a:close/>
                  <a:moveTo>
                    <a:pt x="4481" y="9688"/>
                  </a:moveTo>
                  <a:lnTo>
                    <a:pt x="4481" y="9688"/>
                  </a:lnTo>
                  <a:cubicBezTo>
                    <a:pt x="4489" y="9714"/>
                    <a:pt x="4506" y="9723"/>
                    <a:pt x="4524" y="9731"/>
                  </a:cubicBezTo>
                  <a:cubicBezTo>
                    <a:pt x="4524" y="9782"/>
                    <a:pt x="4514" y="9834"/>
                    <a:pt x="4506" y="9885"/>
                  </a:cubicBezTo>
                  <a:cubicBezTo>
                    <a:pt x="4497" y="9826"/>
                    <a:pt x="4489" y="9758"/>
                    <a:pt x="4481" y="9688"/>
                  </a:cubicBezTo>
                  <a:close/>
                  <a:moveTo>
                    <a:pt x="10253" y="9997"/>
                  </a:moveTo>
                  <a:cubicBezTo>
                    <a:pt x="10348" y="10040"/>
                    <a:pt x="10441" y="10083"/>
                    <a:pt x="10535" y="10127"/>
                  </a:cubicBezTo>
                  <a:cubicBezTo>
                    <a:pt x="10519" y="10127"/>
                    <a:pt x="10502" y="10143"/>
                    <a:pt x="10502" y="10151"/>
                  </a:cubicBezTo>
                  <a:cubicBezTo>
                    <a:pt x="10467" y="10135"/>
                    <a:pt x="10432" y="10118"/>
                    <a:pt x="10399" y="10092"/>
                  </a:cubicBezTo>
                  <a:cubicBezTo>
                    <a:pt x="10356" y="10059"/>
                    <a:pt x="10305" y="10032"/>
                    <a:pt x="10253" y="9997"/>
                  </a:cubicBezTo>
                  <a:close/>
                  <a:moveTo>
                    <a:pt x="5889" y="7799"/>
                  </a:moveTo>
                  <a:cubicBezTo>
                    <a:pt x="5889" y="7946"/>
                    <a:pt x="5881" y="8090"/>
                    <a:pt x="5872" y="8228"/>
                  </a:cubicBezTo>
                  <a:cubicBezTo>
                    <a:pt x="5856" y="8217"/>
                    <a:pt x="5836" y="8211"/>
                    <a:pt x="5815" y="8211"/>
                  </a:cubicBezTo>
                  <a:cubicBezTo>
                    <a:pt x="5770" y="8211"/>
                    <a:pt x="5724" y="8238"/>
                    <a:pt x="5718" y="8296"/>
                  </a:cubicBezTo>
                  <a:cubicBezTo>
                    <a:pt x="5666" y="8684"/>
                    <a:pt x="5572" y="9079"/>
                    <a:pt x="5520" y="9481"/>
                  </a:cubicBezTo>
                  <a:cubicBezTo>
                    <a:pt x="5433" y="9723"/>
                    <a:pt x="5442" y="10024"/>
                    <a:pt x="5425" y="10273"/>
                  </a:cubicBezTo>
                  <a:cubicBezTo>
                    <a:pt x="5425" y="10316"/>
                    <a:pt x="5417" y="10368"/>
                    <a:pt x="5409" y="10419"/>
                  </a:cubicBezTo>
                  <a:cubicBezTo>
                    <a:pt x="5400" y="10281"/>
                    <a:pt x="5390" y="10143"/>
                    <a:pt x="5390" y="9997"/>
                  </a:cubicBezTo>
                  <a:cubicBezTo>
                    <a:pt x="5400" y="9679"/>
                    <a:pt x="5425" y="9345"/>
                    <a:pt x="5468" y="9028"/>
                  </a:cubicBezTo>
                  <a:cubicBezTo>
                    <a:pt x="5528" y="8589"/>
                    <a:pt x="5769" y="8220"/>
                    <a:pt x="5889" y="7799"/>
                  </a:cubicBezTo>
                  <a:close/>
                  <a:moveTo>
                    <a:pt x="12236" y="10401"/>
                  </a:moveTo>
                  <a:lnTo>
                    <a:pt x="12236" y="10401"/>
                  </a:lnTo>
                  <a:cubicBezTo>
                    <a:pt x="12323" y="10436"/>
                    <a:pt x="12399" y="10471"/>
                    <a:pt x="12486" y="10504"/>
                  </a:cubicBezTo>
                  <a:cubicBezTo>
                    <a:pt x="12442" y="10500"/>
                    <a:pt x="12399" y="10498"/>
                    <a:pt x="12357" y="10498"/>
                  </a:cubicBezTo>
                  <a:cubicBezTo>
                    <a:pt x="12314" y="10498"/>
                    <a:pt x="12271" y="10500"/>
                    <a:pt x="12228" y="10504"/>
                  </a:cubicBezTo>
                  <a:cubicBezTo>
                    <a:pt x="12228" y="10487"/>
                    <a:pt x="12220" y="10479"/>
                    <a:pt x="12211" y="10461"/>
                  </a:cubicBezTo>
                  <a:cubicBezTo>
                    <a:pt x="12228" y="10452"/>
                    <a:pt x="12244" y="10428"/>
                    <a:pt x="12236" y="10401"/>
                  </a:cubicBezTo>
                  <a:close/>
                  <a:moveTo>
                    <a:pt x="3209" y="9671"/>
                  </a:moveTo>
                  <a:cubicBezTo>
                    <a:pt x="3226" y="9842"/>
                    <a:pt x="3261" y="10024"/>
                    <a:pt x="3287" y="10195"/>
                  </a:cubicBezTo>
                  <a:cubicBezTo>
                    <a:pt x="3304" y="10333"/>
                    <a:pt x="3320" y="10479"/>
                    <a:pt x="3329" y="10615"/>
                  </a:cubicBezTo>
                  <a:cubicBezTo>
                    <a:pt x="3312" y="10539"/>
                    <a:pt x="3296" y="10452"/>
                    <a:pt x="3277" y="10376"/>
                  </a:cubicBezTo>
                  <a:cubicBezTo>
                    <a:pt x="3217" y="10143"/>
                    <a:pt x="3201" y="9904"/>
                    <a:pt x="3166" y="9671"/>
                  </a:cubicBezTo>
                  <a:close/>
                  <a:moveTo>
                    <a:pt x="1972" y="9997"/>
                  </a:moveTo>
                  <a:cubicBezTo>
                    <a:pt x="2007" y="10110"/>
                    <a:pt x="2051" y="10213"/>
                    <a:pt x="2084" y="10325"/>
                  </a:cubicBezTo>
                  <a:cubicBezTo>
                    <a:pt x="2092" y="10368"/>
                    <a:pt x="2127" y="10393"/>
                    <a:pt x="2162" y="10393"/>
                  </a:cubicBezTo>
                  <a:cubicBezTo>
                    <a:pt x="2187" y="10547"/>
                    <a:pt x="2205" y="10702"/>
                    <a:pt x="2222" y="10856"/>
                  </a:cubicBezTo>
                  <a:cubicBezTo>
                    <a:pt x="2170" y="10650"/>
                    <a:pt x="2102" y="10444"/>
                    <a:pt x="2032" y="10238"/>
                  </a:cubicBezTo>
                  <a:cubicBezTo>
                    <a:pt x="2007" y="10162"/>
                    <a:pt x="1972" y="10075"/>
                    <a:pt x="1947" y="9997"/>
                  </a:cubicBezTo>
                  <a:close/>
                  <a:moveTo>
                    <a:pt x="5710" y="10753"/>
                  </a:moveTo>
                  <a:lnTo>
                    <a:pt x="5710" y="10753"/>
                  </a:lnTo>
                  <a:cubicBezTo>
                    <a:pt x="5631" y="10943"/>
                    <a:pt x="5563" y="11131"/>
                    <a:pt x="5493" y="11328"/>
                  </a:cubicBezTo>
                  <a:cubicBezTo>
                    <a:pt x="5485" y="11244"/>
                    <a:pt x="5485" y="11149"/>
                    <a:pt x="5477" y="11054"/>
                  </a:cubicBezTo>
                  <a:cubicBezTo>
                    <a:pt x="5468" y="10959"/>
                    <a:pt x="5460" y="10873"/>
                    <a:pt x="5452" y="10780"/>
                  </a:cubicBezTo>
                  <a:lnTo>
                    <a:pt x="5452" y="10780"/>
                  </a:lnTo>
                  <a:cubicBezTo>
                    <a:pt x="5468" y="10797"/>
                    <a:pt x="5485" y="10821"/>
                    <a:pt x="5512" y="10832"/>
                  </a:cubicBezTo>
                  <a:cubicBezTo>
                    <a:pt x="5527" y="10843"/>
                    <a:pt x="5544" y="10847"/>
                    <a:pt x="5561" y="10847"/>
                  </a:cubicBezTo>
                  <a:cubicBezTo>
                    <a:pt x="5582" y="10847"/>
                    <a:pt x="5604" y="10841"/>
                    <a:pt x="5623" y="10832"/>
                  </a:cubicBezTo>
                  <a:cubicBezTo>
                    <a:pt x="5658" y="10805"/>
                    <a:pt x="5683" y="10780"/>
                    <a:pt x="5710" y="10753"/>
                  </a:cubicBezTo>
                  <a:close/>
                  <a:moveTo>
                    <a:pt x="7513" y="10007"/>
                  </a:moveTo>
                  <a:lnTo>
                    <a:pt x="7513" y="10007"/>
                  </a:lnTo>
                  <a:cubicBezTo>
                    <a:pt x="7522" y="10281"/>
                    <a:pt x="7495" y="10547"/>
                    <a:pt x="7435" y="10805"/>
                  </a:cubicBezTo>
                  <a:cubicBezTo>
                    <a:pt x="7375" y="11019"/>
                    <a:pt x="7272" y="11209"/>
                    <a:pt x="7161" y="11399"/>
                  </a:cubicBezTo>
                  <a:cubicBezTo>
                    <a:pt x="7186" y="11337"/>
                    <a:pt x="7212" y="11277"/>
                    <a:pt x="7229" y="11234"/>
                  </a:cubicBezTo>
                  <a:cubicBezTo>
                    <a:pt x="7297" y="11038"/>
                    <a:pt x="7348" y="10840"/>
                    <a:pt x="7410" y="10650"/>
                  </a:cubicBezTo>
                  <a:cubicBezTo>
                    <a:pt x="7470" y="10436"/>
                    <a:pt x="7503" y="10222"/>
                    <a:pt x="7513" y="10007"/>
                  </a:cubicBezTo>
                  <a:close/>
                  <a:moveTo>
                    <a:pt x="7083" y="9989"/>
                  </a:moveTo>
                  <a:lnTo>
                    <a:pt x="7083" y="9989"/>
                  </a:lnTo>
                  <a:cubicBezTo>
                    <a:pt x="7023" y="10290"/>
                    <a:pt x="6988" y="10591"/>
                    <a:pt x="6885" y="10883"/>
                  </a:cubicBezTo>
                  <a:cubicBezTo>
                    <a:pt x="6817" y="11079"/>
                    <a:pt x="6757" y="11260"/>
                    <a:pt x="6722" y="11450"/>
                  </a:cubicBezTo>
                  <a:cubicBezTo>
                    <a:pt x="6740" y="11304"/>
                    <a:pt x="6757" y="11157"/>
                    <a:pt x="6782" y="11019"/>
                  </a:cubicBezTo>
                  <a:cubicBezTo>
                    <a:pt x="6833" y="10737"/>
                    <a:pt x="6928" y="10496"/>
                    <a:pt x="7015" y="10222"/>
                  </a:cubicBezTo>
                  <a:cubicBezTo>
                    <a:pt x="7039" y="10143"/>
                    <a:pt x="7066" y="10067"/>
                    <a:pt x="7083" y="9989"/>
                  </a:cubicBezTo>
                  <a:close/>
                  <a:moveTo>
                    <a:pt x="11824" y="11407"/>
                  </a:moveTo>
                  <a:lnTo>
                    <a:pt x="11824" y="11407"/>
                  </a:lnTo>
                  <a:cubicBezTo>
                    <a:pt x="12108" y="11475"/>
                    <a:pt x="12382" y="11578"/>
                    <a:pt x="12648" y="11749"/>
                  </a:cubicBezTo>
                  <a:cubicBezTo>
                    <a:pt x="12648" y="11759"/>
                    <a:pt x="12657" y="11759"/>
                    <a:pt x="12667" y="11768"/>
                  </a:cubicBezTo>
                  <a:cubicBezTo>
                    <a:pt x="12572" y="11716"/>
                    <a:pt x="12469" y="11673"/>
                    <a:pt x="12366" y="11629"/>
                  </a:cubicBezTo>
                  <a:cubicBezTo>
                    <a:pt x="12314" y="11605"/>
                    <a:pt x="12255" y="11578"/>
                    <a:pt x="12193" y="11553"/>
                  </a:cubicBezTo>
                  <a:cubicBezTo>
                    <a:pt x="12073" y="11502"/>
                    <a:pt x="11945" y="11450"/>
                    <a:pt x="11824" y="11407"/>
                  </a:cubicBezTo>
                  <a:close/>
                  <a:moveTo>
                    <a:pt x="12168" y="11689"/>
                  </a:moveTo>
                  <a:lnTo>
                    <a:pt x="12168" y="11689"/>
                  </a:lnTo>
                  <a:cubicBezTo>
                    <a:pt x="12185" y="11697"/>
                    <a:pt x="12211" y="11708"/>
                    <a:pt x="12228" y="11716"/>
                  </a:cubicBezTo>
                  <a:cubicBezTo>
                    <a:pt x="12271" y="11733"/>
                    <a:pt x="12323" y="11759"/>
                    <a:pt x="12366" y="11776"/>
                  </a:cubicBezTo>
                  <a:lnTo>
                    <a:pt x="12358" y="11776"/>
                  </a:lnTo>
                  <a:cubicBezTo>
                    <a:pt x="12339" y="11768"/>
                    <a:pt x="12314" y="11759"/>
                    <a:pt x="12296" y="11749"/>
                  </a:cubicBezTo>
                  <a:cubicBezTo>
                    <a:pt x="12255" y="11733"/>
                    <a:pt x="12211" y="11716"/>
                    <a:pt x="12168" y="11689"/>
                  </a:cubicBezTo>
                  <a:close/>
                  <a:moveTo>
                    <a:pt x="8862" y="11673"/>
                  </a:moveTo>
                  <a:lnTo>
                    <a:pt x="8862" y="11673"/>
                  </a:lnTo>
                  <a:cubicBezTo>
                    <a:pt x="8843" y="11733"/>
                    <a:pt x="8827" y="11801"/>
                    <a:pt x="8810" y="11862"/>
                  </a:cubicBezTo>
                  <a:lnTo>
                    <a:pt x="8767" y="11862"/>
                  </a:lnTo>
                  <a:cubicBezTo>
                    <a:pt x="8802" y="11801"/>
                    <a:pt x="8835" y="11741"/>
                    <a:pt x="8862" y="11673"/>
                  </a:cubicBezTo>
                  <a:close/>
                  <a:moveTo>
                    <a:pt x="12100" y="11895"/>
                  </a:moveTo>
                  <a:lnTo>
                    <a:pt x="12100" y="11895"/>
                  </a:lnTo>
                  <a:cubicBezTo>
                    <a:pt x="12176" y="11930"/>
                    <a:pt x="12263" y="11974"/>
                    <a:pt x="12347" y="12017"/>
                  </a:cubicBezTo>
                  <a:cubicBezTo>
                    <a:pt x="12323" y="12007"/>
                    <a:pt x="12306" y="11998"/>
                    <a:pt x="12279" y="11990"/>
                  </a:cubicBezTo>
                  <a:cubicBezTo>
                    <a:pt x="12244" y="11982"/>
                    <a:pt x="12203" y="11974"/>
                    <a:pt x="12168" y="11955"/>
                  </a:cubicBezTo>
                  <a:cubicBezTo>
                    <a:pt x="12141" y="11939"/>
                    <a:pt x="12125" y="11914"/>
                    <a:pt x="12100" y="11895"/>
                  </a:cubicBezTo>
                  <a:close/>
                  <a:moveTo>
                    <a:pt x="6697" y="11965"/>
                  </a:moveTo>
                  <a:cubicBezTo>
                    <a:pt x="6705" y="11998"/>
                    <a:pt x="6730" y="12007"/>
                    <a:pt x="6765" y="12007"/>
                  </a:cubicBezTo>
                  <a:cubicBezTo>
                    <a:pt x="6757" y="12025"/>
                    <a:pt x="6749" y="12042"/>
                    <a:pt x="6730" y="12058"/>
                  </a:cubicBezTo>
                  <a:cubicBezTo>
                    <a:pt x="6714" y="12093"/>
                    <a:pt x="6705" y="12128"/>
                    <a:pt x="6689" y="12161"/>
                  </a:cubicBezTo>
                  <a:lnTo>
                    <a:pt x="6689" y="12128"/>
                  </a:lnTo>
                  <a:cubicBezTo>
                    <a:pt x="6689" y="12077"/>
                    <a:pt x="6689" y="12017"/>
                    <a:pt x="6697" y="11965"/>
                  </a:cubicBezTo>
                  <a:close/>
                  <a:moveTo>
                    <a:pt x="10939" y="11613"/>
                  </a:moveTo>
                  <a:cubicBezTo>
                    <a:pt x="10975" y="11629"/>
                    <a:pt x="11008" y="11638"/>
                    <a:pt x="11034" y="11656"/>
                  </a:cubicBezTo>
                  <a:cubicBezTo>
                    <a:pt x="11137" y="11708"/>
                    <a:pt x="11240" y="11749"/>
                    <a:pt x="11352" y="11801"/>
                  </a:cubicBezTo>
                  <a:cubicBezTo>
                    <a:pt x="11471" y="11871"/>
                    <a:pt x="11601" y="11922"/>
                    <a:pt x="11748" y="11965"/>
                  </a:cubicBezTo>
                  <a:cubicBezTo>
                    <a:pt x="11875" y="12042"/>
                    <a:pt x="12013" y="12093"/>
                    <a:pt x="12141" y="12110"/>
                  </a:cubicBezTo>
                  <a:cubicBezTo>
                    <a:pt x="12160" y="12110"/>
                    <a:pt x="12168" y="12110"/>
                    <a:pt x="12176" y="12102"/>
                  </a:cubicBezTo>
                  <a:cubicBezTo>
                    <a:pt x="12220" y="12110"/>
                    <a:pt x="12255" y="12120"/>
                    <a:pt x="12296" y="12128"/>
                  </a:cubicBezTo>
                  <a:cubicBezTo>
                    <a:pt x="12382" y="12161"/>
                    <a:pt x="12469" y="12188"/>
                    <a:pt x="12554" y="12223"/>
                  </a:cubicBezTo>
                  <a:cubicBezTo>
                    <a:pt x="12288" y="12153"/>
                    <a:pt x="12013" y="12110"/>
                    <a:pt x="11756" y="12017"/>
                  </a:cubicBezTo>
                  <a:cubicBezTo>
                    <a:pt x="11585" y="11947"/>
                    <a:pt x="11420" y="11862"/>
                    <a:pt x="11257" y="11776"/>
                  </a:cubicBezTo>
                  <a:cubicBezTo>
                    <a:pt x="11172" y="11724"/>
                    <a:pt x="11059" y="11673"/>
                    <a:pt x="10939" y="11613"/>
                  </a:cubicBezTo>
                  <a:close/>
                  <a:moveTo>
                    <a:pt x="13294" y="12283"/>
                  </a:moveTo>
                  <a:cubicBezTo>
                    <a:pt x="13353" y="12308"/>
                    <a:pt x="13440" y="12359"/>
                    <a:pt x="13516" y="12419"/>
                  </a:cubicBezTo>
                  <a:cubicBezTo>
                    <a:pt x="13481" y="12402"/>
                    <a:pt x="13448" y="12386"/>
                    <a:pt x="13413" y="12367"/>
                  </a:cubicBezTo>
                  <a:cubicBezTo>
                    <a:pt x="13388" y="12351"/>
                    <a:pt x="13362" y="12343"/>
                    <a:pt x="13337" y="12326"/>
                  </a:cubicBezTo>
                  <a:cubicBezTo>
                    <a:pt x="13318" y="12316"/>
                    <a:pt x="13302" y="12299"/>
                    <a:pt x="13285" y="12291"/>
                  </a:cubicBezTo>
                  <a:cubicBezTo>
                    <a:pt x="13294" y="12291"/>
                    <a:pt x="13294" y="12283"/>
                    <a:pt x="13294" y="12283"/>
                  </a:cubicBezTo>
                  <a:close/>
                  <a:moveTo>
                    <a:pt x="8018" y="11347"/>
                  </a:moveTo>
                  <a:cubicBezTo>
                    <a:pt x="7967" y="11673"/>
                    <a:pt x="7899" y="11990"/>
                    <a:pt x="7823" y="12308"/>
                  </a:cubicBezTo>
                  <a:cubicBezTo>
                    <a:pt x="7804" y="12359"/>
                    <a:pt x="7796" y="12419"/>
                    <a:pt x="7779" y="12471"/>
                  </a:cubicBezTo>
                  <a:lnTo>
                    <a:pt x="7779" y="12506"/>
                  </a:lnTo>
                  <a:cubicBezTo>
                    <a:pt x="7773" y="12519"/>
                    <a:pt x="7765" y="12533"/>
                    <a:pt x="7762" y="12547"/>
                  </a:cubicBezTo>
                  <a:lnTo>
                    <a:pt x="7762" y="12547"/>
                  </a:lnTo>
                  <a:cubicBezTo>
                    <a:pt x="7772" y="12456"/>
                    <a:pt x="7788" y="12364"/>
                    <a:pt x="7804" y="12275"/>
                  </a:cubicBezTo>
                  <a:cubicBezTo>
                    <a:pt x="7847" y="11965"/>
                    <a:pt x="7942" y="11656"/>
                    <a:pt x="8018" y="11347"/>
                  </a:cubicBezTo>
                  <a:close/>
                  <a:moveTo>
                    <a:pt x="14007" y="12858"/>
                  </a:moveTo>
                  <a:cubicBezTo>
                    <a:pt x="14032" y="12875"/>
                    <a:pt x="14048" y="12893"/>
                    <a:pt x="14067" y="12910"/>
                  </a:cubicBezTo>
                  <a:cubicBezTo>
                    <a:pt x="14083" y="12926"/>
                    <a:pt x="14100" y="12945"/>
                    <a:pt x="14110" y="12961"/>
                  </a:cubicBezTo>
                  <a:cubicBezTo>
                    <a:pt x="14067" y="12934"/>
                    <a:pt x="14023" y="12910"/>
                    <a:pt x="13972" y="12883"/>
                  </a:cubicBezTo>
                  <a:cubicBezTo>
                    <a:pt x="13988" y="12883"/>
                    <a:pt x="13997" y="12875"/>
                    <a:pt x="14007" y="12858"/>
                  </a:cubicBezTo>
                  <a:close/>
                  <a:moveTo>
                    <a:pt x="11172" y="12961"/>
                  </a:moveTo>
                  <a:lnTo>
                    <a:pt x="11172" y="12961"/>
                  </a:lnTo>
                  <a:cubicBezTo>
                    <a:pt x="11300" y="13021"/>
                    <a:pt x="11420" y="13099"/>
                    <a:pt x="11550" y="13176"/>
                  </a:cubicBezTo>
                  <a:cubicBezTo>
                    <a:pt x="11541" y="13176"/>
                    <a:pt x="11541" y="13184"/>
                    <a:pt x="11541" y="13192"/>
                  </a:cubicBezTo>
                  <a:cubicBezTo>
                    <a:pt x="11490" y="13159"/>
                    <a:pt x="11438" y="13132"/>
                    <a:pt x="11387" y="13108"/>
                  </a:cubicBezTo>
                  <a:cubicBezTo>
                    <a:pt x="11308" y="13064"/>
                    <a:pt x="11240" y="13013"/>
                    <a:pt x="11172" y="12961"/>
                  </a:cubicBezTo>
                  <a:close/>
                  <a:moveTo>
                    <a:pt x="12966" y="13742"/>
                  </a:moveTo>
                  <a:cubicBezTo>
                    <a:pt x="13028" y="13794"/>
                    <a:pt x="13079" y="13845"/>
                    <a:pt x="13139" y="13897"/>
                  </a:cubicBezTo>
                  <a:lnTo>
                    <a:pt x="13131" y="13897"/>
                  </a:lnTo>
                  <a:cubicBezTo>
                    <a:pt x="13069" y="13845"/>
                    <a:pt x="13009" y="13794"/>
                    <a:pt x="12941" y="13751"/>
                  </a:cubicBezTo>
                  <a:cubicBezTo>
                    <a:pt x="12949" y="13751"/>
                    <a:pt x="12958" y="13751"/>
                    <a:pt x="12966" y="13742"/>
                  </a:cubicBezTo>
                  <a:close/>
                  <a:moveTo>
                    <a:pt x="10286" y="13984"/>
                  </a:moveTo>
                  <a:cubicBezTo>
                    <a:pt x="10296" y="14000"/>
                    <a:pt x="10305" y="14008"/>
                    <a:pt x="10313" y="14017"/>
                  </a:cubicBezTo>
                  <a:cubicBezTo>
                    <a:pt x="10305" y="14078"/>
                    <a:pt x="10305" y="14138"/>
                    <a:pt x="10296" y="14198"/>
                  </a:cubicBezTo>
                  <a:cubicBezTo>
                    <a:pt x="10296" y="14130"/>
                    <a:pt x="10286" y="14052"/>
                    <a:pt x="10286" y="13984"/>
                  </a:cubicBezTo>
                  <a:close/>
                  <a:moveTo>
                    <a:pt x="13259" y="14198"/>
                  </a:moveTo>
                  <a:cubicBezTo>
                    <a:pt x="13302" y="14233"/>
                    <a:pt x="13345" y="14266"/>
                    <a:pt x="13388" y="14301"/>
                  </a:cubicBezTo>
                  <a:cubicBezTo>
                    <a:pt x="13421" y="14326"/>
                    <a:pt x="13448" y="14353"/>
                    <a:pt x="13473" y="14388"/>
                  </a:cubicBezTo>
                  <a:cubicBezTo>
                    <a:pt x="13370" y="14318"/>
                    <a:pt x="13259" y="14258"/>
                    <a:pt x="13156" y="14198"/>
                  </a:cubicBezTo>
                  <a:cubicBezTo>
                    <a:pt x="13172" y="14198"/>
                    <a:pt x="13191" y="14206"/>
                    <a:pt x="13207" y="14206"/>
                  </a:cubicBezTo>
                  <a:cubicBezTo>
                    <a:pt x="13212" y="14209"/>
                    <a:pt x="13217" y="14210"/>
                    <a:pt x="13222" y="14210"/>
                  </a:cubicBezTo>
                  <a:cubicBezTo>
                    <a:pt x="13234" y="14210"/>
                    <a:pt x="13247" y="14204"/>
                    <a:pt x="13259" y="14198"/>
                  </a:cubicBezTo>
                  <a:close/>
                  <a:moveTo>
                    <a:pt x="11601" y="14316"/>
                  </a:moveTo>
                  <a:cubicBezTo>
                    <a:pt x="11640" y="14348"/>
                    <a:pt x="11671" y="14379"/>
                    <a:pt x="11704" y="14404"/>
                  </a:cubicBezTo>
                  <a:cubicBezTo>
                    <a:pt x="11729" y="14429"/>
                    <a:pt x="11748" y="14456"/>
                    <a:pt x="11772" y="14472"/>
                  </a:cubicBezTo>
                  <a:cubicBezTo>
                    <a:pt x="11764" y="14472"/>
                    <a:pt x="11756" y="14480"/>
                    <a:pt x="11756" y="14480"/>
                  </a:cubicBezTo>
                  <a:cubicBezTo>
                    <a:pt x="11704" y="14429"/>
                    <a:pt x="11653" y="14377"/>
                    <a:pt x="11601" y="14318"/>
                  </a:cubicBezTo>
                  <a:cubicBezTo>
                    <a:pt x="11601" y="14318"/>
                    <a:pt x="11601" y="14317"/>
                    <a:pt x="11601" y="14316"/>
                  </a:cubicBezTo>
                  <a:close/>
                  <a:moveTo>
                    <a:pt x="13636" y="14309"/>
                  </a:moveTo>
                  <a:cubicBezTo>
                    <a:pt x="13654" y="14326"/>
                    <a:pt x="13663" y="14336"/>
                    <a:pt x="13671" y="14353"/>
                  </a:cubicBezTo>
                  <a:cubicBezTo>
                    <a:pt x="13749" y="14464"/>
                    <a:pt x="13825" y="14575"/>
                    <a:pt x="13912" y="14687"/>
                  </a:cubicBezTo>
                  <a:cubicBezTo>
                    <a:pt x="13869" y="14645"/>
                    <a:pt x="13825" y="14610"/>
                    <a:pt x="13782" y="14575"/>
                  </a:cubicBezTo>
                  <a:cubicBezTo>
                    <a:pt x="13774" y="14575"/>
                    <a:pt x="13757" y="14567"/>
                    <a:pt x="13749" y="14559"/>
                  </a:cubicBezTo>
                  <a:cubicBezTo>
                    <a:pt x="13757" y="14542"/>
                    <a:pt x="13757" y="14524"/>
                    <a:pt x="13749" y="14507"/>
                  </a:cubicBezTo>
                  <a:cubicBezTo>
                    <a:pt x="13714" y="14447"/>
                    <a:pt x="13671" y="14396"/>
                    <a:pt x="13619" y="14353"/>
                  </a:cubicBezTo>
                  <a:cubicBezTo>
                    <a:pt x="13628" y="14344"/>
                    <a:pt x="13636" y="14326"/>
                    <a:pt x="13636" y="14309"/>
                  </a:cubicBezTo>
                  <a:close/>
                  <a:moveTo>
                    <a:pt x="10923" y="14353"/>
                  </a:moveTo>
                  <a:cubicBezTo>
                    <a:pt x="10931" y="14396"/>
                    <a:pt x="10939" y="14447"/>
                    <a:pt x="10939" y="14491"/>
                  </a:cubicBezTo>
                  <a:cubicBezTo>
                    <a:pt x="10939" y="14524"/>
                    <a:pt x="10948" y="14559"/>
                    <a:pt x="10948" y="14594"/>
                  </a:cubicBezTo>
                  <a:cubicBezTo>
                    <a:pt x="10939" y="14627"/>
                    <a:pt x="10939" y="14662"/>
                    <a:pt x="10931" y="14697"/>
                  </a:cubicBezTo>
                  <a:cubicBezTo>
                    <a:pt x="10923" y="14583"/>
                    <a:pt x="10923" y="14472"/>
                    <a:pt x="10923" y="14353"/>
                  </a:cubicBezTo>
                  <a:close/>
                  <a:moveTo>
                    <a:pt x="11696" y="14920"/>
                  </a:moveTo>
                  <a:cubicBezTo>
                    <a:pt x="11704" y="14928"/>
                    <a:pt x="11713" y="14936"/>
                    <a:pt x="11713" y="14944"/>
                  </a:cubicBezTo>
                  <a:cubicBezTo>
                    <a:pt x="11721" y="14955"/>
                    <a:pt x="11721" y="14963"/>
                    <a:pt x="11721" y="14971"/>
                  </a:cubicBezTo>
                  <a:cubicBezTo>
                    <a:pt x="11752" y="15024"/>
                    <a:pt x="11783" y="15084"/>
                    <a:pt x="11807" y="15146"/>
                  </a:cubicBezTo>
                  <a:lnTo>
                    <a:pt x="11807" y="15146"/>
                  </a:lnTo>
                  <a:cubicBezTo>
                    <a:pt x="11783" y="15102"/>
                    <a:pt x="11761" y="15058"/>
                    <a:pt x="11739" y="15014"/>
                  </a:cubicBezTo>
                  <a:cubicBezTo>
                    <a:pt x="11729" y="14996"/>
                    <a:pt x="11704" y="14944"/>
                    <a:pt x="11696" y="14920"/>
                  </a:cubicBezTo>
                  <a:close/>
                  <a:moveTo>
                    <a:pt x="11840" y="15202"/>
                  </a:moveTo>
                  <a:cubicBezTo>
                    <a:pt x="11844" y="15208"/>
                    <a:pt x="11848" y="15214"/>
                    <a:pt x="11851" y="15220"/>
                  </a:cubicBezTo>
                  <a:cubicBezTo>
                    <a:pt x="11847" y="15214"/>
                    <a:pt x="11843" y="15208"/>
                    <a:pt x="11840" y="15202"/>
                  </a:cubicBezTo>
                  <a:close/>
                  <a:moveTo>
                    <a:pt x="12152" y="14627"/>
                  </a:moveTo>
                  <a:lnTo>
                    <a:pt x="12152" y="14627"/>
                  </a:lnTo>
                  <a:cubicBezTo>
                    <a:pt x="12391" y="14790"/>
                    <a:pt x="12632" y="14944"/>
                    <a:pt x="12873" y="15099"/>
                  </a:cubicBezTo>
                  <a:cubicBezTo>
                    <a:pt x="13120" y="15264"/>
                    <a:pt x="13353" y="15460"/>
                    <a:pt x="13568" y="15676"/>
                  </a:cubicBezTo>
                  <a:cubicBezTo>
                    <a:pt x="13481" y="15606"/>
                    <a:pt x="13397" y="15546"/>
                    <a:pt x="13310" y="15478"/>
                  </a:cubicBezTo>
                  <a:cubicBezTo>
                    <a:pt x="13294" y="15470"/>
                    <a:pt x="13275" y="15451"/>
                    <a:pt x="13259" y="15443"/>
                  </a:cubicBezTo>
                  <a:cubicBezTo>
                    <a:pt x="13259" y="15427"/>
                    <a:pt x="13259" y="15418"/>
                    <a:pt x="13250" y="15408"/>
                  </a:cubicBezTo>
                  <a:cubicBezTo>
                    <a:pt x="13120" y="15253"/>
                    <a:pt x="12914" y="15142"/>
                    <a:pt x="12727" y="15039"/>
                  </a:cubicBezTo>
                  <a:cubicBezTo>
                    <a:pt x="12700" y="15023"/>
                    <a:pt x="12675" y="15006"/>
                    <a:pt x="12640" y="14988"/>
                  </a:cubicBezTo>
                  <a:cubicBezTo>
                    <a:pt x="12632" y="14979"/>
                    <a:pt x="12624" y="14979"/>
                    <a:pt x="12615" y="14979"/>
                  </a:cubicBezTo>
                  <a:cubicBezTo>
                    <a:pt x="12605" y="14979"/>
                    <a:pt x="12605" y="14971"/>
                    <a:pt x="12605" y="14971"/>
                  </a:cubicBezTo>
                  <a:cubicBezTo>
                    <a:pt x="12537" y="14936"/>
                    <a:pt x="12477" y="14893"/>
                    <a:pt x="12418" y="14851"/>
                  </a:cubicBezTo>
                  <a:cubicBezTo>
                    <a:pt x="12323" y="14781"/>
                    <a:pt x="12236" y="14705"/>
                    <a:pt x="12152" y="14627"/>
                  </a:cubicBezTo>
                  <a:close/>
                  <a:moveTo>
                    <a:pt x="12941" y="15511"/>
                  </a:moveTo>
                  <a:cubicBezTo>
                    <a:pt x="13061" y="15581"/>
                    <a:pt x="13191" y="15649"/>
                    <a:pt x="13310" y="15717"/>
                  </a:cubicBezTo>
                  <a:cubicBezTo>
                    <a:pt x="13199" y="15666"/>
                    <a:pt x="13087" y="15606"/>
                    <a:pt x="12976" y="15538"/>
                  </a:cubicBezTo>
                  <a:cubicBezTo>
                    <a:pt x="12966" y="15530"/>
                    <a:pt x="12958" y="15521"/>
                    <a:pt x="12941" y="15511"/>
                  </a:cubicBezTo>
                  <a:close/>
                  <a:moveTo>
                    <a:pt x="12176" y="15684"/>
                  </a:moveTo>
                  <a:cubicBezTo>
                    <a:pt x="12193" y="15701"/>
                    <a:pt x="12211" y="15717"/>
                    <a:pt x="12228" y="15736"/>
                  </a:cubicBezTo>
                  <a:cubicBezTo>
                    <a:pt x="12347" y="15899"/>
                    <a:pt x="12486" y="16053"/>
                    <a:pt x="12615" y="16216"/>
                  </a:cubicBezTo>
                  <a:lnTo>
                    <a:pt x="12461" y="16062"/>
                  </a:lnTo>
                  <a:cubicBezTo>
                    <a:pt x="12451" y="16062"/>
                    <a:pt x="12451" y="16062"/>
                    <a:pt x="12451" y="16053"/>
                  </a:cubicBezTo>
                  <a:cubicBezTo>
                    <a:pt x="12358" y="15934"/>
                    <a:pt x="12271" y="15804"/>
                    <a:pt x="12176" y="15684"/>
                  </a:cubicBezTo>
                  <a:close/>
                  <a:moveTo>
                    <a:pt x="11816" y="15728"/>
                  </a:moveTo>
                  <a:lnTo>
                    <a:pt x="11816" y="15728"/>
                  </a:lnTo>
                  <a:cubicBezTo>
                    <a:pt x="11919" y="15899"/>
                    <a:pt x="12038" y="16062"/>
                    <a:pt x="12168" y="16216"/>
                  </a:cubicBezTo>
                  <a:cubicBezTo>
                    <a:pt x="12176" y="16224"/>
                    <a:pt x="12176" y="16243"/>
                    <a:pt x="12185" y="16251"/>
                  </a:cubicBezTo>
                  <a:cubicBezTo>
                    <a:pt x="12168" y="16259"/>
                    <a:pt x="12160" y="16276"/>
                    <a:pt x="12160" y="16303"/>
                  </a:cubicBezTo>
                  <a:cubicBezTo>
                    <a:pt x="12133" y="16259"/>
                    <a:pt x="12108" y="16224"/>
                    <a:pt x="12082" y="16181"/>
                  </a:cubicBezTo>
                  <a:cubicBezTo>
                    <a:pt x="11987" y="16037"/>
                    <a:pt x="11902" y="15890"/>
                    <a:pt x="11816" y="15728"/>
                  </a:cubicBezTo>
                  <a:close/>
                  <a:moveTo>
                    <a:pt x="10999" y="15709"/>
                  </a:moveTo>
                  <a:cubicBezTo>
                    <a:pt x="11094" y="16018"/>
                    <a:pt x="11214" y="16311"/>
                    <a:pt x="11308" y="16612"/>
                  </a:cubicBezTo>
                  <a:cubicBezTo>
                    <a:pt x="11317" y="16645"/>
                    <a:pt x="11327" y="16680"/>
                    <a:pt x="11335" y="16707"/>
                  </a:cubicBezTo>
                  <a:cubicBezTo>
                    <a:pt x="11240" y="16490"/>
                    <a:pt x="11146" y="16284"/>
                    <a:pt x="11086" y="16045"/>
                  </a:cubicBezTo>
                  <a:cubicBezTo>
                    <a:pt x="11059" y="15934"/>
                    <a:pt x="11026" y="15820"/>
                    <a:pt x="10999" y="15709"/>
                  </a:cubicBezTo>
                  <a:close/>
                  <a:moveTo>
                    <a:pt x="12306" y="16509"/>
                  </a:moveTo>
                  <a:cubicBezTo>
                    <a:pt x="12347" y="16560"/>
                    <a:pt x="12399" y="16604"/>
                    <a:pt x="12442" y="16655"/>
                  </a:cubicBezTo>
                  <a:cubicBezTo>
                    <a:pt x="12451" y="16655"/>
                    <a:pt x="12451" y="16663"/>
                    <a:pt x="12461" y="16672"/>
                  </a:cubicBezTo>
                  <a:cubicBezTo>
                    <a:pt x="12589" y="16826"/>
                    <a:pt x="12727" y="16964"/>
                    <a:pt x="12863" y="17119"/>
                  </a:cubicBezTo>
                  <a:cubicBezTo>
                    <a:pt x="12648" y="16938"/>
                    <a:pt x="12469" y="16731"/>
                    <a:pt x="12306" y="16509"/>
                  </a:cubicBezTo>
                  <a:close/>
                  <a:moveTo>
                    <a:pt x="12949" y="17160"/>
                  </a:moveTo>
                  <a:cubicBezTo>
                    <a:pt x="12966" y="17171"/>
                    <a:pt x="12976" y="17179"/>
                    <a:pt x="12984" y="17187"/>
                  </a:cubicBezTo>
                  <a:cubicBezTo>
                    <a:pt x="13009" y="17230"/>
                    <a:pt x="13044" y="17263"/>
                    <a:pt x="13079" y="17298"/>
                  </a:cubicBezTo>
                  <a:cubicBezTo>
                    <a:pt x="13028" y="17255"/>
                    <a:pt x="12976" y="17222"/>
                    <a:pt x="12925" y="17179"/>
                  </a:cubicBezTo>
                  <a:cubicBezTo>
                    <a:pt x="12925" y="17171"/>
                    <a:pt x="12914" y="17171"/>
                    <a:pt x="12906" y="17160"/>
                  </a:cubicBezTo>
                  <a:lnTo>
                    <a:pt x="12906" y="17160"/>
                  </a:lnTo>
                  <a:cubicBezTo>
                    <a:pt x="12912" y="17164"/>
                    <a:pt x="12918" y="17165"/>
                    <a:pt x="12924" y="17165"/>
                  </a:cubicBezTo>
                  <a:cubicBezTo>
                    <a:pt x="12935" y="17165"/>
                    <a:pt x="12944" y="17160"/>
                    <a:pt x="12949" y="17160"/>
                  </a:cubicBezTo>
                  <a:close/>
                  <a:moveTo>
                    <a:pt x="11189" y="15010"/>
                  </a:moveTo>
                  <a:cubicBezTo>
                    <a:pt x="11189" y="15019"/>
                    <a:pt x="11190" y="15032"/>
                    <a:pt x="11197" y="15039"/>
                  </a:cubicBezTo>
                  <a:cubicBezTo>
                    <a:pt x="11249" y="15400"/>
                    <a:pt x="11327" y="15761"/>
                    <a:pt x="11395" y="16121"/>
                  </a:cubicBezTo>
                  <a:cubicBezTo>
                    <a:pt x="11490" y="16577"/>
                    <a:pt x="11618" y="17024"/>
                    <a:pt x="11748" y="17469"/>
                  </a:cubicBezTo>
                  <a:cubicBezTo>
                    <a:pt x="11713" y="17393"/>
                    <a:pt x="11677" y="17307"/>
                    <a:pt x="11653" y="17230"/>
                  </a:cubicBezTo>
                  <a:cubicBezTo>
                    <a:pt x="11541" y="16878"/>
                    <a:pt x="11463" y="16517"/>
                    <a:pt x="11403" y="16165"/>
                  </a:cubicBezTo>
                  <a:cubicBezTo>
                    <a:pt x="11335" y="15812"/>
                    <a:pt x="11249" y="15478"/>
                    <a:pt x="11197" y="15126"/>
                  </a:cubicBezTo>
                  <a:cubicBezTo>
                    <a:pt x="11197" y="15084"/>
                    <a:pt x="11189" y="15050"/>
                    <a:pt x="11189" y="15010"/>
                  </a:cubicBezTo>
                  <a:close/>
                  <a:moveTo>
                    <a:pt x="13516" y="17608"/>
                  </a:moveTo>
                  <a:cubicBezTo>
                    <a:pt x="13543" y="17643"/>
                    <a:pt x="13568" y="17667"/>
                    <a:pt x="13595" y="17694"/>
                  </a:cubicBezTo>
                  <a:cubicBezTo>
                    <a:pt x="13560" y="17667"/>
                    <a:pt x="13525" y="17643"/>
                    <a:pt x="13481" y="17616"/>
                  </a:cubicBezTo>
                  <a:cubicBezTo>
                    <a:pt x="13500" y="17616"/>
                    <a:pt x="13508" y="17616"/>
                    <a:pt x="13516" y="17608"/>
                  </a:cubicBezTo>
                  <a:close/>
                  <a:moveTo>
                    <a:pt x="13912" y="17874"/>
                  </a:moveTo>
                  <a:cubicBezTo>
                    <a:pt x="13937" y="17917"/>
                    <a:pt x="13964" y="17952"/>
                    <a:pt x="13988" y="17985"/>
                  </a:cubicBezTo>
                  <a:cubicBezTo>
                    <a:pt x="13972" y="17968"/>
                    <a:pt x="13945" y="17952"/>
                    <a:pt x="13929" y="17933"/>
                  </a:cubicBezTo>
                  <a:cubicBezTo>
                    <a:pt x="13904" y="17917"/>
                    <a:pt x="13869" y="17900"/>
                    <a:pt x="13842" y="17874"/>
                  </a:cubicBezTo>
                  <a:lnTo>
                    <a:pt x="13842" y="17874"/>
                  </a:lnTo>
                  <a:cubicBezTo>
                    <a:pt x="13855" y="17883"/>
                    <a:pt x="13868" y="17887"/>
                    <a:pt x="13880" y="17887"/>
                  </a:cubicBezTo>
                  <a:cubicBezTo>
                    <a:pt x="13892" y="17887"/>
                    <a:pt x="13903" y="17883"/>
                    <a:pt x="13912" y="17874"/>
                  </a:cubicBezTo>
                  <a:close/>
                  <a:moveTo>
                    <a:pt x="5698" y="0"/>
                  </a:moveTo>
                  <a:cubicBezTo>
                    <a:pt x="5684" y="0"/>
                    <a:pt x="5670" y="5"/>
                    <a:pt x="5658" y="17"/>
                  </a:cubicBezTo>
                  <a:cubicBezTo>
                    <a:pt x="5648" y="26"/>
                    <a:pt x="5648" y="34"/>
                    <a:pt x="5648" y="34"/>
                  </a:cubicBezTo>
                  <a:cubicBezTo>
                    <a:pt x="5640" y="42"/>
                    <a:pt x="5631" y="50"/>
                    <a:pt x="5623" y="69"/>
                  </a:cubicBezTo>
                  <a:cubicBezTo>
                    <a:pt x="5615" y="69"/>
                    <a:pt x="5607" y="69"/>
                    <a:pt x="5596" y="77"/>
                  </a:cubicBezTo>
                  <a:cubicBezTo>
                    <a:pt x="5588" y="85"/>
                    <a:pt x="5588" y="85"/>
                    <a:pt x="5588" y="94"/>
                  </a:cubicBezTo>
                  <a:lnTo>
                    <a:pt x="5580" y="94"/>
                  </a:lnTo>
                  <a:cubicBezTo>
                    <a:pt x="5563" y="112"/>
                    <a:pt x="5545" y="137"/>
                    <a:pt x="5528" y="153"/>
                  </a:cubicBezTo>
                  <a:cubicBezTo>
                    <a:pt x="5512" y="172"/>
                    <a:pt x="5493" y="189"/>
                    <a:pt x="5477" y="197"/>
                  </a:cubicBezTo>
                  <a:cubicBezTo>
                    <a:pt x="5452" y="197"/>
                    <a:pt x="5425" y="215"/>
                    <a:pt x="5417" y="232"/>
                  </a:cubicBezTo>
                  <a:cubicBezTo>
                    <a:pt x="5409" y="240"/>
                    <a:pt x="5409" y="248"/>
                    <a:pt x="5409" y="248"/>
                  </a:cubicBezTo>
                  <a:cubicBezTo>
                    <a:pt x="5330" y="308"/>
                    <a:pt x="5254" y="360"/>
                    <a:pt x="5194" y="430"/>
                  </a:cubicBezTo>
                  <a:cubicBezTo>
                    <a:pt x="5013" y="609"/>
                    <a:pt x="4885" y="823"/>
                    <a:pt x="4695" y="997"/>
                  </a:cubicBezTo>
                  <a:cubicBezTo>
                    <a:pt x="4359" y="1279"/>
                    <a:pt x="4025" y="1572"/>
                    <a:pt x="3819" y="1968"/>
                  </a:cubicBezTo>
                  <a:cubicBezTo>
                    <a:pt x="3630" y="2337"/>
                    <a:pt x="3502" y="2730"/>
                    <a:pt x="3510" y="3143"/>
                  </a:cubicBezTo>
                  <a:lnTo>
                    <a:pt x="3510" y="3573"/>
                  </a:lnTo>
                  <a:lnTo>
                    <a:pt x="3510" y="3582"/>
                  </a:lnTo>
                  <a:cubicBezTo>
                    <a:pt x="3494" y="3685"/>
                    <a:pt x="3483" y="3823"/>
                    <a:pt x="3494" y="3951"/>
                  </a:cubicBezTo>
                  <a:cubicBezTo>
                    <a:pt x="3467" y="4019"/>
                    <a:pt x="3432" y="4089"/>
                    <a:pt x="3415" y="4157"/>
                  </a:cubicBezTo>
                  <a:cubicBezTo>
                    <a:pt x="3399" y="4208"/>
                    <a:pt x="3432" y="4235"/>
                    <a:pt x="3467" y="4243"/>
                  </a:cubicBezTo>
                  <a:cubicBezTo>
                    <a:pt x="3432" y="4311"/>
                    <a:pt x="3399" y="4390"/>
                    <a:pt x="3355" y="4474"/>
                  </a:cubicBezTo>
                  <a:cubicBezTo>
                    <a:pt x="2737" y="4268"/>
                    <a:pt x="2102" y="4225"/>
                    <a:pt x="1465" y="4132"/>
                  </a:cubicBezTo>
                  <a:cubicBezTo>
                    <a:pt x="1263" y="4104"/>
                    <a:pt x="1063" y="4075"/>
                    <a:pt x="862" y="4075"/>
                  </a:cubicBezTo>
                  <a:cubicBezTo>
                    <a:pt x="814" y="4075"/>
                    <a:pt x="767" y="4077"/>
                    <a:pt x="719" y="4081"/>
                  </a:cubicBezTo>
                  <a:cubicBezTo>
                    <a:pt x="597" y="4089"/>
                    <a:pt x="478" y="4097"/>
                    <a:pt x="366" y="4149"/>
                  </a:cubicBezTo>
                  <a:cubicBezTo>
                    <a:pt x="247" y="4208"/>
                    <a:pt x="177" y="4320"/>
                    <a:pt x="65" y="4398"/>
                  </a:cubicBezTo>
                  <a:cubicBezTo>
                    <a:pt x="0" y="4449"/>
                    <a:pt x="34" y="4543"/>
                    <a:pt x="104" y="4543"/>
                  </a:cubicBezTo>
                  <a:cubicBezTo>
                    <a:pt x="116" y="4543"/>
                    <a:pt x="130" y="4540"/>
                    <a:pt x="144" y="4534"/>
                  </a:cubicBezTo>
                  <a:cubicBezTo>
                    <a:pt x="366" y="4441"/>
                    <a:pt x="513" y="4320"/>
                    <a:pt x="770" y="4320"/>
                  </a:cubicBezTo>
                  <a:cubicBezTo>
                    <a:pt x="1028" y="4328"/>
                    <a:pt x="1278" y="4371"/>
                    <a:pt x="1535" y="4414"/>
                  </a:cubicBezTo>
                  <a:cubicBezTo>
                    <a:pt x="1999" y="4493"/>
                    <a:pt x="2453" y="4553"/>
                    <a:pt x="2908" y="4664"/>
                  </a:cubicBezTo>
                  <a:cubicBezTo>
                    <a:pt x="2900" y="4680"/>
                    <a:pt x="2892" y="4689"/>
                    <a:pt x="2875" y="4699"/>
                  </a:cubicBezTo>
                  <a:cubicBezTo>
                    <a:pt x="2754" y="4810"/>
                    <a:pt x="2607" y="4895"/>
                    <a:pt x="2471" y="4981"/>
                  </a:cubicBezTo>
                  <a:cubicBezTo>
                    <a:pt x="2246" y="5119"/>
                    <a:pt x="2024" y="5266"/>
                    <a:pt x="1834" y="5453"/>
                  </a:cubicBezTo>
                  <a:cubicBezTo>
                    <a:pt x="1793" y="5497"/>
                    <a:pt x="1741" y="5548"/>
                    <a:pt x="1698" y="5600"/>
                  </a:cubicBezTo>
                  <a:cubicBezTo>
                    <a:pt x="1620" y="5660"/>
                    <a:pt x="1552" y="5730"/>
                    <a:pt x="1484" y="5798"/>
                  </a:cubicBezTo>
                  <a:cubicBezTo>
                    <a:pt x="1267" y="6012"/>
                    <a:pt x="1104" y="6262"/>
                    <a:pt x="933" y="6511"/>
                  </a:cubicBezTo>
                  <a:cubicBezTo>
                    <a:pt x="847" y="6639"/>
                    <a:pt x="762" y="6769"/>
                    <a:pt x="684" y="6905"/>
                  </a:cubicBezTo>
                  <a:cubicBezTo>
                    <a:pt x="608" y="7059"/>
                    <a:pt x="581" y="7206"/>
                    <a:pt x="513" y="7368"/>
                  </a:cubicBezTo>
                  <a:cubicBezTo>
                    <a:pt x="307" y="7876"/>
                    <a:pt x="410" y="8442"/>
                    <a:pt x="443" y="8976"/>
                  </a:cubicBezTo>
                  <a:cubicBezTo>
                    <a:pt x="469" y="9310"/>
                    <a:pt x="537" y="9646"/>
                    <a:pt x="537" y="9980"/>
                  </a:cubicBezTo>
                  <a:cubicBezTo>
                    <a:pt x="529" y="10281"/>
                    <a:pt x="469" y="10599"/>
                    <a:pt x="486" y="10900"/>
                  </a:cubicBezTo>
                  <a:cubicBezTo>
                    <a:pt x="494" y="10951"/>
                    <a:pt x="529" y="10976"/>
                    <a:pt x="573" y="10976"/>
                  </a:cubicBezTo>
                  <a:cubicBezTo>
                    <a:pt x="588" y="10988"/>
                    <a:pt x="605" y="10994"/>
                    <a:pt x="622" y="10994"/>
                  </a:cubicBezTo>
                  <a:cubicBezTo>
                    <a:pt x="653" y="10994"/>
                    <a:pt x="684" y="10974"/>
                    <a:pt x="700" y="10935"/>
                  </a:cubicBezTo>
                  <a:cubicBezTo>
                    <a:pt x="779" y="10677"/>
                    <a:pt x="762" y="10393"/>
                    <a:pt x="795" y="10127"/>
                  </a:cubicBezTo>
                  <a:cubicBezTo>
                    <a:pt x="830" y="9861"/>
                    <a:pt x="865" y="9576"/>
                    <a:pt x="855" y="9302"/>
                  </a:cubicBezTo>
                  <a:cubicBezTo>
                    <a:pt x="917" y="8890"/>
                    <a:pt x="968" y="8469"/>
                    <a:pt x="1080" y="8065"/>
                  </a:cubicBezTo>
                  <a:cubicBezTo>
                    <a:pt x="1207" y="7593"/>
                    <a:pt x="1432" y="7154"/>
                    <a:pt x="1655" y="6717"/>
                  </a:cubicBezTo>
                  <a:cubicBezTo>
                    <a:pt x="1758" y="6536"/>
                    <a:pt x="1861" y="6348"/>
                    <a:pt x="1980" y="6158"/>
                  </a:cubicBezTo>
                  <a:cubicBezTo>
                    <a:pt x="2084" y="6047"/>
                    <a:pt x="2187" y="5936"/>
                    <a:pt x="2290" y="5814"/>
                  </a:cubicBezTo>
                  <a:lnTo>
                    <a:pt x="2290" y="5814"/>
                  </a:lnTo>
                  <a:cubicBezTo>
                    <a:pt x="2187" y="5961"/>
                    <a:pt x="2102" y="6107"/>
                    <a:pt x="2016" y="6253"/>
                  </a:cubicBezTo>
                  <a:cubicBezTo>
                    <a:pt x="1655" y="6837"/>
                    <a:pt x="1414" y="7482"/>
                    <a:pt x="1354" y="8160"/>
                  </a:cubicBezTo>
                  <a:cubicBezTo>
                    <a:pt x="1294" y="8855"/>
                    <a:pt x="1492" y="9492"/>
                    <a:pt x="1774" y="10118"/>
                  </a:cubicBezTo>
                  <a:cubicBezTo>
                    <a:pt x="1921" y="10428"/>
                    <a:pt x="2040" y="10745"/>
                    <a:pt x="2127" y="11079"/>
                  </a:cubicBezTo>
                  <a:cubicBezTo>
                    <a:pt x="2222" y="11450"/>
                    <a:pt x="2298" y="11836"/>
                    <a:pt x="2401" y="12196"/>
                  </a:cubicBezTo>
                  <a:cubicBezTo>
                    <a:pt x="2412" y="12232"/>
                    <a:pt x="2441" y="12249"/>
                    <a:pt x="2469" y="12249"/>
                  </a:cubicBezTo>
                  <a:cubicBezTo>
                    <a:pt x="2509" y="12249"/>
                    <a:pt x="2549" y="12217"/>
                    <a:pt x="2539" y="12161"/>
                  </a:cubicBezTo>
                  <a:cubicBezTo>
                    <a:pt x="2444" y="11491"/>
                    <a:pt x="2420" y="10813"/>
                    <a:pt x="2316" y="10143"/>
                  </a:cubicBezTo>
                  <a:cubicBezTo>
                    <a:pt x="2213" y="9465"/>
                    <a:pt x="2265" y="8743"/>
                    <a:pt x="2444" y="8090"/>
                  </a:cubicBezTo>
                  <a:cubicBezTo>
                    <a:pt x="2607" y="7490"/>
                    <a:pt x="2754" y="6872"/>
                    <a:pt x="2968" y="6286"/>
                  </a:cubicBezTo>
                  <a:cubicBezTo>
                    <a:pt x="3063" y="6004"/>
                    <a:pt x="3166" y="5711"/>
                    <a:pt x="3304" y="5445"/>
                  </a:cubicBezTo>
                  <a:cubicBezTo>
                    <a:pt x="3380" y="5299"/>
                    <a:pt x="3502" y="5119"/>
                    <a:pt x="3450" y="4946"/>
                  </a:cubicBezTo>
                  <a:cubicBezTo>
                    <a:pt x="3436" y="4908"/>
                    <a:pt x="3394" y="4889"/>
                    <a:pt x="3356" y="4889"/>
                  </a:cubicBezTo>
                  <a:cubicBezTo>
                    <a:pt x="3343" y="4889"/>
                    <a:pt x="3331" y="4891"/>
                    <a:pt x="3320" y="4895"/>
                  </a:cubicBezTo>
                  <a:cubicBezTo>
                    <a:pt x="3347" y="4870"/>
                    <a:pt x="3372" y="4843"/>
                    <a:pt x="3407" y="4827"/>
                  </a:cubicBezTo>
                  <a:cubicBezTo>
                    <a:pt x="3586" y="4905"/>
                    <a:pt x="3768" y="5008"/>
                    <a:pt x="3939" y="5111"/>
                  </a:cubicBezTo>
                  <a:cubicBezTo>
                    <a:pt x="3879" y="5111"/>
                    <a:pt x="3828" y="5163"/>
                    <a:pt x="3819" y="5223"/>
                  </a:cubicBezTo>
                  <a:cubicBezTo>
                    <a:pt x="3784" y="5369"/>
                    <a:pt x="3760" y="5513"/>
                    <a:pt x="3708" y="5651"/>
                  </a:cubicBezTo>
                  <a:cubicBezTo>
                    <a:pt x="3656" y="5738"/>
                    <a:pt x="3597" y="5814"/>
                    <a:pt x="3535" y="5901"/>
                  </a:cubicBezTo>
                  <a:cubicBezTo>
                    <a:pt x="3355" y="6150"/>
                    <a:pt x="3174" y="6389"/>
                    <a:pt x="3090" y="6682"/>
                  </a:cubicBezTo>
                  <a:cubicBezTo>
                    <a:pt x="2908" y="7214"/>
                    <a:pt x="2694" y="7773"/>
                    <a:pt x="2737" y="8339"/>
                  </a:cubicBezTo>
                  <a:cubicBezTo>
                    <a:pt x="2789" y="8985"/>
                    <a:pt x="2916" y="9636"/>
                    <a:pt x="3046" y="10273"/>
                  </a:cubicBezTo>
                  <a:cubicBezTo>
                    <a:pt x="3098" y="10547"/>
                    <a:pt x="3193" y="10813"/>
                    <a:pt x="3236" y="11098"/>
                  </a:cubicBezTo>
                  <a:cubicBezTo>
                    <a:pt x="3252" y="11234"/>
                    <a:pt x="3252" y="11364"/>
                    <a:pt x="3252" y="11491"/>
                  </a:cubicBezTo>
                  <a:cubicBezTo>
                    <a:pt x="3236" y="11638"/>
                    <a:pt x="3217" y="11784"/>
                    <a:pt x="3201" y="11930"/>
                  </a:cubicBezTo>
                  <a:cubicBezTo>
                    <a:pt x="3158" y="12205"/>
                    <a:pt x="2951" y="12489"/>
                    <a:pt x="2951" y="12763"/>
                  </a:cubicBezTo>
                  <a:cubicBezTo>
                    <a:pt x="2951" y="12815"/>
                    <a:pt x="2995" y="12843"/>
                    <a:pt x="3037" y="12843"/>
                  </a:cubicBezTo>
                  <a:cubicBezTo>
                    <a:pt x="3072" y="12843"/>
                    <a:pt x="3107" y="12823"/>
                    <a:pt x="3114" y="12780"/>
                  </a:cubicBezTo>
                  <a:cubicBezTo>
                    <a:pt x="3133" y="12677"/>
                    <a:pt x="3217" y="12565"/>
                    <a:pt x="3261" y="12481"/>
                  </a:cubicBezTo>
                  <a:cubicBezTo>
                    <a:pt x="3329" y="12343"/>
                    <a:pt x="3391" y="12188"/>
                    <a:pt x="3423" y="12034"/>
                  </a:cubicBezTo>
                  <a:cubicBezTo>
                    <a:pt x="3502" y="11708"/>
                    <a:pt x="3502" y="11372"/>
                    <a:pt x="3562" y="11046"/>
                  </a:cubicBezTo>
                  <a:cubicBezTo>
                    <a:pt x="3621" y="10677"/>
                    <a:pt x="3673" y="10298"/>
                    <a:pt x="3665" y="9921"/>
                  </a:cubicBezTo>
                  <a:cubicBezTo>
                    <a:pt x="3648" y="9576"/>
                    <a:pt x="3570" y="9234"/>
                    <a:pt x="3535" y="8882"/>
                  </a:cubicBezTo>
                  <a:cubicBezTo>
                    <a:pt x="3467" y="8160"/>
                    <a:pt x="3760" y="7395"/>
                    <a:pt x="3947" y="6699"/>
                  </a:cubicBezTo>
                  <a:cubicBezTo>
                    <a:pt x="4025" y="6408"/>
                    <a:pt x="4403" y="5583"/>
                    <a:pt x="4137" y="5231"/>
                  </a:cubicBezTo>
                  <a:lnTo>
                    <a:pt x="4137" y="5231"/>
                  </a:lnTo>
                  <a:cubicBezTo>
                    <a:pt x="4300" y="5334"/>
                    <a:pt x="4462" y="5437"/>
                    <a:pt x="4636" y="5532"/>
                  </a:cubicBezTo>
                  <a:cubicBezTo>
                    <a:pt x="4687" y="5556"/>
                    <a:pt x="4739" y="5583"/>
                    <a:pt x="4790" y="5616"/>
                  </a:cubicBezTo>
                  <a:cubicBezTo>
                    <a:pt x="4790" y="5627"/>
                    <a:pt x="4790" y="5635"/>
                    <a:pt x="4798" y="5651"/>
                  </a:cubicBezTo>
                  <a:cubicBezTo>
                    <a:pt x="4790" y="6142"/>
                    <a:pt x="4584" y="6622"/>
                    <a:pt x="4411" y="7086"/>
                  </a:cubicBezTo>
                  <a:cubicBezTo>
                    <a:pt x="4223" y="7601"/>
                    <a:pt x="4069" y="8049"/>
                    <a:pt x="4112" y="8605"/>
                  </a:cubicBezTo>
                  <a:cubicBezTo>
                    <a:pt x="4153" y="9139"/>
                    <a:pt x="4300" y="9655"/>
                    <a:pt x="4343" y="10186"/>
                  </a:cubicBezTo>
                  <a:cubicBezTo>
                    <a:pt x="4359" y="10409"/>
                    <a:pt x="4359" y="10677"/>
                    <a:pt x="4335" y="10943"/>
                  </a:cubicBezTo>
                  <a:cubicBezTo>
                    <a:pt x="4318" y="11011"/>
                    <a:pt x="4300" y="11089"/>
                    <a:pt x="4283" y="11166"/>
                  </a:cubicBezTo>
                  <a:cubicBezTo>
                    <a:pt x="4248" y="11285"/>
                    <a:pt x="4215" y="11399"/>
                    <a:pt x="4172" y="11518"/>
                  </a:cubicBezTo>
                  <a:cubicBezTo>
                    <a:pt x="4128" y="11646"/>
                    <a:pt x="4112" y="11827"/>
                    <a:pt x="4060" y="11947"/>
                  </a:cubicBezTo>
                  <a:cubicBezTo>
                    <a:pt x="4030" y="12007"/>
                    <a:pt x="4083" y="12062"/>
                    <a:pt x="4135" y="12062"/>
                  </a:cubicBezTo>
                  <a:cubicBezTo>
                    <a:pt x="4158" y="12062"/>
                    <a:pt x="4181" y="12051"/>
                    <a:pt x="4197" y="12025"/>
                  </a:cubicBezTo>
                  <a:cubicBezTo>
                    <a:pt x="4318" y="11801"/>
                    <a:pt x="4403" y="11553"/>
                    <a:pt x="4454" y="11285"/>
                  </a:cubicBezTo>
                  <a:cubicBezTo>
                    <a:pt x="4524" y="11028"/>
                    <a:pt x="4576" y="10762"/>
                    <a:pt x="4627" y="10504"/>
                  </a:cubicBezTo>
                  <a:cubicBezTo>
                    <a:pt x="4730" y="9980"/>
                    <a:pt x="4720" y="9430"/>
                    <a:pt x="4866" y="8906"/>
                  </a:cubicBezTo>
                  <a:cubicBezTo>
                    <a:pt x="5005" y="8418"/>
                    <a:pt x="5219" y="7935"/>
                    <a:pt x="5235" y="7412"/>
                  </a:cubicBezTo>
                  <a:cubicBezTo>
                    <a:pt x="5235" y="7154"/>
                    <a:pt x="5219" y="6888"/>
                    <a:pt x="5211" y="6622"/>
                  </a:cubicBezTo>
                  <a:cubicBezTo>
                    <a:pt x="5211" y="6503"/>
                    <a:pt x="5211" y="6381"/>
                    <a:pt x="5184" y="6262"/>
                  </a:cubicBezTo>
                  <a:cubicBezTo>
                    <a:pt x="5167" y="6202"/>
                    <a:pt x="5132" y="6132"/>
                    <a:pt x="5116" y="6064"/>
                  </a:cubicBezTo>
                  <a:lnTo>
                    <a:pt x="5116" y="5961"/>
                  </a:lnTo>
                  <a:cubicBezTo>
                    <a:pt x="5108" y="5884"/>
                    <a:pt x="5048" y="5849"/>
                    <a:pt x="4988" y="5849"/>
                  </a:cubicBezTo>
                  <a:lnTo>
                    <a:pt x="4988" y="5738"/>
                  </a:lnTo>
                  <a:cubicBezTo>
                    <a:pt x="5194" y="5874"/>
                    <a:pt x="5400" y="6020"/>
                    <a:pt x="5588" y="6167"/>
                  </a:cubicBezTo>
                  <a:cubicBezTo>
                    <a:pt x="5615" y="6270"/>
                    <a:pt x="5623" y="6373"/>
                    <a:pt x="5648" y="6459"/>
                  </a:cubicBezTo>
                  <a:cubicBezTo>
                    <a:pt x="5683" y="6631"/>
                    <a:pt x="5710" y="6802"/>
                    <a:pt x="5718" y="6983"/>
                  </a:cubicBezTo>
                  <a:cubicBezTo>
                    <a:pt x="5726" y="7284"/>
                    <a:pt x="5743" y="7566"/>
                    <a:pt x="5658" y="7867"/>
                  </a:cubicBezTo>
                  <a:cubicBezTo>
                    <a:pt x="5572" y="8117"/>
                    <a:pt x="5425" y="8339"/>
                    <a:pt x="5349" y="8597"/>
                  </a:cubicBezTo>
                  <a:cubicBezTo>
                    <a:pt x="5279" y="8830"/>
                    <a:pt x="5262" y="9044"/>
                    <a:pt x="5246" y="9286"/>
                  </a:cubicBezTo>
                  <a:cubicBezTo>
                    <a:pt x="5203" y="9861"/>
                    <a:pt x="5194" y="10384"/>
                    <a:pt x="5279" y="10959"/>
                  </a:cubicBezTo>
                  <a:cubicBezTo>
                    <a:pt x="5322" y="11277"/>
                    <a:pt x="5330" y="11629"/>
                    <a:pt x="5279" y="11955"/>
                  </a:cubicBezTo>
                  <a:cubicBezTo>
                    <a:pt x="5246" y="12196"/>
                    <a:pt x="5194" y="12429"/>
                    <a:pt x="5203" y="12677"/>
                  </a:cubicBezTo>
                  <a:cubicBezTo>
                    <a:pt x="5207" y="12721"/>
                    <a:pt x="5250" y="12748"/>
                    <a:pt x="5290" y="12748"/>
                  </a:cubicBezTo>
                  <a:cubicBezTo>
                    <a:pt x="5320" y="12748"/>
                    <a:pt x="5349" y="12732"/>
                    <a:pt x="5357" y="12695"/>
                  </a:cubicBezTo>
                  <a:cubicBezTo>
                    <a:pt x="5400" y="12462"/>
                    <a:pt x="5433" y="12240"/>
                    <a:pt x="5503" y="12007"/>
                  </a:cubicBezTo>
                  <a:cubicBezTo>
                    <a:pt x="5580" y="11749"/>
                    <a:pt x="5648" y="11491"/>
                    <a:pt x="5751" y="11234"/>
                  </a:cubicBezTo>
                  <a:cubicBezTo>
                    <a:pt x="5846" y="10976"/>
                    <a:pt x="5941" y="10718"/>
                    <a:pt x="6044" y="10471"/>
                  </a:cubicBezTo>
                  <a:cubicBezTo>
                    <a:pt x="6147" y="10238"/>
                    <a:pt x="6258" y="9989"/>
                    <a:pt x="6301" y="9739"/>
                  </a:cubicBezTo>
                  <a:cubicBezTo>
                    <a:pt x="6396" y="9251"/>
                    <a:pt x="6369" y="8760"/>
                    <a:pt x="6380" y="8271"/>
                  </a:cubicBezTo>
                  <a:cubicBezTo>
                    <a:pt x="6380" y="7946"/>
                    <a:pt x="6328" y="7626"/>
                    <a:pt x="6266" y="7317"/>
                  </a:cubicBezTo>
                  <a:cubicBezTo>
                    <a:pt x="6233" y="7078"/>
                    <a:pt x="6182" y="6812"/>
                    <a:pt x="6087" y="6587"/>
                  </a:cubicBezTo>
                  <a:cubicBezTo>
                    <a:pt x="6068" y="6541"/>
                    <a:pt x="6015" y="6512"/>
                    <a:pt x="5967" y="6512"/>
                  </a:cubicBezTo>
                  <a:cubicBezTo>
                    <a:pt x="5926" y="6512"/>
                    <a:pt x="5887" y="6532"/>
                    <a:pt x="5872" y="6579"/>
                  </a:cubicBezTo>
                  <a:cubicBezTo>
                    <a:pt x="5854" y="6503"/>
                    <a:pt x="5837" y="6424"/>
                    <a:pt x="5821" y="6348"/>
                  </a:cubicBezTo>
                  <a:lnTo>
                    <a:pt x="5821" y="6348"/>
                  </a:lnTo>
                  <a:cubicBezTo>
                    <a:pt x="5889" y="6400"/>
                    <a:pt x="5957" y="6451"/>
                    <a:pt x="6027" y="6511"/>
                  </a:cubicBezTo>
                  <a:cubicBezTo>
                    <a:pt x="6318" y="6742"/>
                    <a:pt x="6627" y="6956"/>
                    <a:pt x="6928" y="7173"/>
                  </a:cubicBezTo>
                  <a:cubicBezTo>
                    <a:pt x="6903" y="7197"/>
                    <a:pt x="6885" y="7232"/>
                    <a:pt x="6911" y="7257"/>
                  </a:cubicBezTo>
                  <a:cubicBezTo>
                    <a:pt x="7212" y="7696"/>
                    <a:pt x="7109" y="8426"/>
                    <a:pt x="7066" y="8925"/>
                  </a:cubicBezTo>
                  <a:cubicBezTo>
                    <a:pt x="7015" y="9525"/>
                    <a:pt x="6885" y="10048"/>
                    <a:pt x="6689" y="10615"/>
                  </a:cubicBezTo>
                  <a:cubicBezTo>
                    <a:pt x="6524" y="11089"/>
                    <a:pt x="6542" y="11638"/>
                    <a:pt x="6516" y="12137"/>
                  </a:cubicBezTo>
                  <a:cubicBezTo>
                    <a:pt x="6507" y="12334"/>
                    <a:pt x="6483" y="12522"/>
                    <a:pt x="6448" y="12703"/>
                  </a:cubicBezTo>
                  <a:cubicBezTo>
                    <a:pt x="6439" y="12728"/>
                    <a:pt x="6431" y="12747"/>
                    <a:pt x="6421" y="12763"/>
                  </a:cubicBezTo>
                  <a:cubicBezTo>
                    <a:pt x="6380" y="12875"/>
                    <a:pt x="6361" y="12986"/>
                    <a:pt x="6345" y="13099"/>
                  </a:cubicBezTo>
                  <a:cubicBezTo>
                    <a:pt x="6301" y="13227"/>
                    <a:pt x="6266" y="13365"/>
                    <a:pt x="6258" y="13485"/>
                  </a:cubicBezTo>
                  <a:cubicBezTo>
                    <a:pt x="6253" y="13534"/>
                    <a:pt x="6293" y="13560"/>
                    <a:pt x="6333" y="13560"/>
                  </a:cubicBezTo>
                  <a:cubicBezTo>
                    <a:pt x="6363" y="13560"/>
                    <a:pt x="6394" y="13545"/>
                    <a:pt x="6404" y="13512"/>
                  </a:cubicBezTo>
                  <a:cubicBezTo>
                    <a:pt x="6431" y="13408"/>
                    <a:pt x="6456" y="13314"/>
                    <a:pt x="6472" y="13211"/>
                  </a:cubicBezTo>
                  <a:cubicBezTo>
                    <a:pt x="6507" y="13089"/>
                    <a:pt x="6559" y="12961"/>
                    <a:pt x="6586" y="12850"/>
                  </a:cubicBezTo>
                  <a:cubicBezTo>
                    <a:pt x="6602" y="12790"/>
                    <a:pt x="6619" y="12728"/>
                    <a:pt x="6627" y="12677"/>
                  </a:cubicBezTo>
                  <a:cubicBezTo>
                    <a:pt x="6722" y="12471"/>
                    <a:pt x="6817" y="12256"/>
                    <a:pt x="6936" y="12069"/>
                  </a:cubicBezTo>
                  <a:cubicBezTo>
                    <a:pt x="7212" y="11621"/>
                    <a:pt x="7573" y="11252"/>
                    <a:pt x="7668" y="10718"/>
                  </a:cubicBezTo>
                  <a:cubicBezTo>
                    <a:pt x="7779" y="10162"/>
                    <a:pt x="7728" y="9568"/>
                    <a:pt x="7649" y="9009"/>
                  </a:cubicBezTo>
                  <a:cubicBezTo>
                    <a:pt x="7590" y="8513"/>
                    <a:pt x="7522" y="8030"/>
                    <a:pt x="7348" y="7558"/>
                  </a:cubicBezTo>
                  <a:cubicBezTo>
                    <a:pt x="7330" y="7506"/>
                    <a:pt x="7291" y="7483"/>
                    <a:pt x="7247" y="7483"/>
                  </a:cubicBezTo>
                  <a:cubicBezTo>
                    <a:pt x="7233" y="7483"/>
                    <a:pt x="7219" y="7486"/>
                    <a:pt x="7204" y="7490"/>
                  </a:cubicBezTo>
                  <a:cubicBezTo>
                    <a:pt x="7186" y="7439"/>
                    <a:pt x="7161" y="7379"/>
                    <a:pt x="7134" y="7327"/>
                  </a:cubicBezTo>
                  <a:lnTo>
                    <a:pt x="7134" y="7327"/>
                  </a:lnTo>
                  <a:cubicBezTo>
                    <a:pt x="7332" y="7472"/>
                    <a:pt x="7522" y="7618"/>
                    <a:pt x="7709" y="7781"/>
                  </a:cubicBezTo>
                  <a:cubicBezTo>
                    <a:pt x="7796" y="8125"/>
                    <a:pt x="7812" y="8494"/>
                    <a:pt x="7891" y="8847"/>
                  </a:cubicBezTo>
                  <a:cubicBezTo>
                    <a:pt x="7959" y="9224"/>
                    <a:pt x="7985" y="9611"/>
                    <a:pt x="8037" y="9989"/>
                  </a:cubicBezTo>
                  <a:cubicBezTo>
                    <a:pt x="8002" y="10333"/>
                    <a:pt x="7942" y="10685"/>
                    <a:pt x="7882" y="11003"/>
                  </a:cubicBezTo>
                  <a:cubicBezTo>
                    <a:pt x="7788" y="11450"/>
                    <a:pt x="7625" y="11879"/>
                    <a:pt x="7590" y="12334"/>
                  </a:cubicBezTo>
                  <a:cubicBezTo>
                    <a:pt x="7538" y="12866"/>
                    <a:pt x="7478" y="13501"/>
                    <a:pt x="7590" y="14035"/>
                  </a:cubicBezTo>
                  <a:cubicBezTo>
                    <a:pt x="7597" y="14071"/>
                    <a:pt x="7626" y="14087"/>
                    <a:pt x="7656" y="14087"/>
                  </a:cubicBezTo>
                  <a:cubicBezTo>
                    <a:pt x="7696" y="14087"/>
                    <a:pt x="7737" y="14058"/>
                    <a:pt x="7728" y="14008"/>
                  </a:cubicBezTo>
                  <a:cubicBezTo>
                    <a:pt x="7701" y="13889"/>
                    <a:pt x="7684" y="13759"/>
                    <a:pt x="7684" y="13631"/>
                  </a:cubicBezTo>
                  <a:cubicBezTo>
                    <a:pt x="7676" y="13295"/>
                    <a:pt x="7744" y="12978"/>
                    <a:pt x="7899" y="12660"/>
                  </a:cubicBezTo>
                  <a:cubicBezTo>
                    <a:pt x="7907" y="12635"/>
                    <a:pt x="7926" y="12609"/>
                    <a:pt x="7934" y="12584"/>
                  </a:cubicBezTo>
                  <a:cubicBezTo>
                    <a:pt x="7950" y="12574"/>
                    <a:pt x="7967" y="12557"/>
                    <a:pt x="7977" y="12532"/>
                  </a:cubicBezTo>
                  <a:cubicBezTo>
                    <a:pt x="7985" y="12514"/>
                    <a:pt x="7985" y="12489"/>
                    <a:pt x="7994" y="12471"/>
                  </a:cubicBezTo>
                  <a:cubicBezTo>
                    <a:pt x="8157" y="12172"/>
                    <a:pt x="8328" y="11895"/>
                    <a:pt x="8406" y="11561"/>
                  </a:cubicBezTo>
                  <a:cubicBezTo>
                    <a:pt x="8501" y="11157"/>
                    <a:pt x="8561" y="10770"/>
                    <a:pt x="8534" y="10349"/>
                  </a:cubicBezTo>
                  <a:cubicBezTo>
                    <a:pt x="8509" y="9945"/>
                    <a:pt x="8509" y="9525"/>
                    <a:pt x="8398" y="9131"/>
                  </a:cubicBezTo>
                  <a:cubicBezTo>
                    <a:pt x="8389" y="9112"/>
                    <a:pt x="8389" y="9104"/>
                    <a:pt x="8389" y="9096"/>
                  </a:cubicBezTo>
                  <a:cubicBezTo>
                    <a:pt x="8371" y="9048"/>
                    <a:pt x="8327" y="9024"/>
                    <a:pt x="8281" y="9024"/>
                  </a:cubicBezTo>
                  <a:cubicBezTo>
                    <a:pt x="8262" y="9024"/>
                    <a:pt x="8243" y="9028"/>
                    <a:pt x="8225" y="9036"/>
                  </a:cubicBezTo>
                  <a:cubicBezTo>
                    <a:pt x="8192" y="8700"/>
                    <a:pt x="8113" y="8374"/>
                    <a:pt x="8018" y="8049"/>
                  </a:cubicBezTo>
                  <a:lnTo>
                    <a:pt x="8018" y="8049"/>
                  </a:lnTo>
                  <a:cubicBezTo>
                    <a:pt x="8105" y="8142"/>
                    <a:pt x="8200" y="8228"/>
                    <a:pt x="8286" y="8323"/>
                  </a:cubicBezTo>
                  <a:cubicBezTo>
                    <a:pt x="8251" y="8339"/>
                    <a:pt x="8235" y="8391"/>
                    <a:pt x="8260" y="8426"/>
                  </a:cubicBezTo>
                  <a:cubicBezTo>
                    <a:pt x="8526" y="8743"/>
                    <a:pt x="8723" y="9183"/>
                    <a:pt x="8843" y="9576"/>
                  </a:cubicBezTo>
                  <a:cubicBezTo>
                    <a:pt x="9008" y="10135"/>
                    <a:pt x="8956" y="10702"/>
                    <a:pt x="8818" y="11260"/>
                  </a:cubicBezTo>
                  <a:cubicBezTo>
                    <a:pt x="8688" y="11741"/>
                    <a:pt x="8354" y="12172"/>
                    <a:pt x="8286" y="12677"/>
                  </a:cubicBezTo>
                  <a:cubicBezTo>
                    <a:pt x="8235" y="13037"/>
                    <a:pt x="8260" y="13512"/>
                    <a:pt x="8363" y="13889"/>
                  </a:cubicBezTo>
                  <a:cubicBezTo>
                    <a:pt x="8354" y="13940"/>
                    <a:pt x="8354" y="13992"/>
                    <a:pt x="8346" y="14043"/>
                  </a:cubicBezTo>
                  <a:cubicBezTo>
                    <a:pt x="8346" y="14087"/>
                    <a:pt x="8338" y="14120"/>
                    <a:pt x="8338" y="14163"/>
                  </a:cubicBezTo>
                  <a:cubicBezTo>
                    <a:pt x="8328" y="14171"/>
                    <a:pt x="8328" y="14182"/>
                    <a:pt x="8328" y="14182"/>
                  </a:cubicBezTo>
                  <a:cubicBezTo>
                    <a:pt x="8295" y="14404"/>
                    <a:pt x="8260" y="14627"/>
                    <a:pt x="8243" y="14851"/>
                  </a:cubicBezTo>
                  <a:cubicBezTo>
                    <a:pt x="8233" y="14915"/>
                    <a:pt x="8282" y="14953"/>
                    <a:pt x="8331" y="14953"/>
                  </a:cubicBezTo>
                  <a:cubicBezTo>
                    <a:pt x="8367" y="14953"/>
                    <a:pt x="8404" y="14932"/>
                    <a:pt x="8414" y="14884"/>
                  </a:cubicBezTo>
                  <a:cubicBezTo>
                    <a:pt x="8431" y="14765"/>
                    <a:pt x="8449" y="14645"/>
                    <a:pt x="8466" y="14532"/>
                  </a:cubicBezTo>
                  <a:cubicBezTo>
                    <a:pt x="8493" y="14404"/>
                    <a:pt x="8517" y="14285"/>
                    <a:pt x="8544" y="14163"/>
                  </a:cubicBezTo>
                  <a:cubicBezTo>
                    <a:pt x="8561" y="14146"/>
                    <a:pt x="8577" y="14130"/>
                    <a:pt x="8577" y="14095"/>
                  </a:cubicBezTo>
                  <a:cubicBezTo>
                    <a:pt x="8585" y="14043"/>
                    <a:pt x="8585" y="13984"/>
                    <a:pt x="8577" y="13932"/>
                  </a:cubicBezTo>
                  <a:cubicBezTo>
                    <a:pt x="8596" y="13837"/>
                    <a:pt x="8604" y="13751"/>
                    <a:pt x="8604" y="13656"/>
                  </a:cubicBezTo>
                  <a:cubicBezTo>
                    <a:pt x="8680" y="13373"/>
                    <a:pt x="8767" y="13099"/>
                    <a:pt x="8862" y="12815"/>
                  </a:cubicBezTo>
                  <a:cubicBezTo>
                    <a:pt x="8981" y="12481"/>
                    <a:pt x="9041" y="12137"/>
                    <a:pt x="9171" y="11801"/>
                  </a:cubicBezTo>
                  <a:cubicBezTo>
                    <a:pt x="9290" y="11483"/>
                    <a:pt x="9299" y="11209"/>
                    <a:pt x="9334" y="10883"/>
                  </a:cubicBezTo>
                  <a:cubicBezTo>
                    <a:pt x="9358" y="10753"/>
                    <a:pt x="9377" y="10626"/>
                    <a:pt x="9377" y="10496"/>
                  </a:cubicBezTo>
                  <a:cubicBezTo>
                    <a:pt x="9377" y="10195"/>
                    <a:pt x="9299" y="9904"/>
                    <a:pt x="9255" y="9603"/>
                  </a:cubicBezTo>
                  <a:lnTo>
                    <a:pt x="9255" y="9603"/>
                  </a:lnTo>
                  <a:cubicBezTo>
                    <a:pt x="9420" y="9842"/>
                    <a:pt x="9565" y="10092"/>
                    <a:pt x="9703" y="10349"/>
                  </a:cubicBezTo>
                  <a:cubicBezTo>
                    <a:pt x="9703" y="10358"/>
                    <a:pt x="9694" y="10376"/>
                    <a:pt x="9703" y="10393"/>
                  </a:cubicBezTo>
                  <a:cubicBezTo>
                    <a:pt x="9917" y="11328"/>
                    <a:pt x="9738" y="12256"/>
                    <a:pt x="9437" y="13159"/>
                  </a:cubicBezTo>
                  <a:cubicBezTo>
                    <a:pt x="9290" y="13571"/>
                    <a:pt x="9290" y="14027"/>
                    <a:pt x="9187" y="14447"/>
                  </a:cubicBezTo>
                  <a:cubicBezTo>
                    <a:pt x="9136" y="14627"/>
                    <a:pt x="9059" y="14800"/>
                    <a:pt x="8989" y="14971"/>
                  </a:cubicBezTo>
                  <a:cubicBezTo>
                    <a:pt x="8956" y="15031"/>
                    <a:pt x="8930" y="15099"/>
                    <a:pt x="8895" y="15161"/>
                  </a:cubicBezTo>
                  <a:cubicBezTo>
                    <a:pt x="8853" y="15253"/>
                    <a:pt x="8715" y="15521"/>
                    <a:pt x="8862" y="15581"/>
                  </a:cubicBezTo>
                  <a:cubicBezTo>
                    <a:pt x="8875" y="15587"/>
                    <a:pt x="8888" y="15589"/>
                    <a:pt x="8901" y="15589"/>
                  </a:cubicBezTo>
                  <a:cubicBezTo>
                    <a:pt x="8943" y="15589"/>
                    <a:pt x="8975" y="15559"/>
                    <a:pt x="8981" y="15511"/>
                  </a:cubicBezTo>
                  <a:cubicBezTo>
                    <a:pt x="8989" y="15427"/>
                    <a:pt x="9008" y="15348"/>
                    <a:pt x="9033" y="15272"/>
                  </a:cubicBezTo>
                  <a:cubicBezTo>
                    <a:pt x="9231" y="14876"/>
                    <a:pt x="9659" y="13957"/>
                    <a:pt x="9719" y="13845"/>
                  </a:cubicBezTo>
                  <a:cubicBezTo>
                    <a:pt x="9865" y="13563"/>
                    <a:pt x="9925" y="13219"/>
                    <a:pt x="9987" y="12910"/>
                  </a:cubicBezTo>
                  <a:cubicBezTo>
                    <a:pt x="9995" y="12866"/>
                    <a:pt x="10004" y="12823"/>
                    <a:pt x="10012" y="12780"/>
                  </a:cubicBezTo>
                  <a:cubicBezTo>
                    <a:pt x="10012" y="12780"/>
                    <a:pt x="10012" y="12771"/>
                    <a:pt x="10020" y="12771"/>
                  </a:cubicBezTo>
                  <a:cubicBezTo>
                    <a:pt x="10115" y="12481"/>
                    <a:pt x="10131" y="12161"/>
                    <a:pt x="10131" y="11852"/>
                  </a:cubicBezTo>
                  <a:cubicBezTo>
                    <a:pt x="10131" y="11578"/>
                    <a:pt x="10115" y="11234"/>
                    <a:pt x="9995" y="10976"/>
                  </a:cubicBezTo>
                  <a:cubicBezTo>
                    <a:pt x="9995" y="10960"/>
                    <a:pt x="9995" y="10943"/>
                    <a:pt x="9987" y="10924"/>
                  </a:cubicBezTo>
                  <a:lnTo>
                    <a:pt x="9987" y="10924"/>
                  </a:lnTo>
                  <a:cubicBezTo>
                    <a:pt x="10080" y="11131"/>
                    <a:pt x="10166" y="11337"/>
                    <a:pt x="10234" y="11553"/>
                  </a:cubicBezTo>
                  <a:cubicBezTo>
                    <a:pt x="10305" y="11784"/>
                    <a:pt x="10381" y="12007"/>
                    <a:pt x="10451" y="12240"/>
                  </a:cubicBezTo>
                  <a:cubicBezTo>
                    <a:pt x="10399" y="12359"/>
                    <a:pt x="10373" y="12497"/>
                    <a:pt x="10321" y="12625"/>
                  </a:cubicBezTo>
                  <a:cubicBezTo>
                    <a:pt x="10253" y="12807"/>
                    <a:pt x="10166" y="12978"/>
                    <a:pt x="10123" y="13167"/>
                  </a:cubicBezTo>
                  <a:cubicBezTo>
                    <a:pt x="10028" y="13615"/>
                    <a:pt x="9969" y="14043"/>
                    <a:pt x="10012" y="14499"/>
                  </a:cubicBezTo>
                  <a:cubicBezTo>
                    <a:pt x="10047" y="14955"/>
                    <a:pt x="10218" y="15383"/>
                    <a:pt x="10313" y="15831"/>
                  </a:cubicBezTo>
                  <a:cubicBezTo>
                    <a:pt x="10321" y="15882"/>
                    <a:pt x="10329" y="15934"/>
                    <a:pt x="10338" y="15994"/>
                  </a:cubicBezTo>
                  <a:cubicBezTo>
                    <a:pt x="10356" y="16200"/>
                    <a:pt x="10373" y="16406"/>
                    <a:pt x="10389" y="16612"/>
                  </a:cubicBezTo>
                  <a:cubicBezTo>
                    <a:pt x="10399" y="16723"/>
                    <a:pt x="10373" y="16861"/>
                    <a:pt x="10416" y="16973"/>
                  </a:cubicBezTo>
                  <a:cubicBezTo>
                    <a:pt x="10425" y="16998"/>
                    <a:pt x="10449" y="17011"/>
                    <a:pt x="10473" y="17011"/>
                  </a:cubicBezTo>
                  <a:cubicBezTo>
                    <a:pt x="10490" y="17011"/>
                    <a:pt x="10508" y="17004"/>
                    <a:pt x="10519" y="16989"/>
                  </a:cubicBezTo>
                  <a:cubicBezTo>
                    <a:pt x="10682" y="16740"/>
                    <a:pt x="10587" y="16354"/>
                    <a:pt x="10579" y="16078"/>
                  </a:cubicBezTo>
                  <a:cubicBezTo>
                    <a:pt x="10579" y="15890"/>
                    <a:pt x="10554" y="15701"/>
                    <a:pt x="10519" y="15521"/>
                  </a:cubicBezTo>
                  <a:cubicBezTo>
                    <a:pt x="10511" y="15272"/>
                    <a:pt x="10511" y="15023"/>
                    <a:pt x="10519" y="14781"/>
                  </a:cubicBezTo>
                  <a:cubicBezTo>
                    <a:pt x="10554" y="14369"/>
                    <a:pt x="10587" y="13965"/>
                    <a:pt x="10682" y="13563"/>
                  </a:cubicBezTo>
                  <a:cubicBezTo>
                    <a:pt x="10709" y="13425"/>
                    <a:pt x="10733" y="13287"/>
                    <a:pt x="10742" y="13151"/>
                  </a:cubicBezTo>
                  <a:lnTo>
                    <a:pt x="10742" y="13116"/>
                  </a:lnTo>
                  <a:cubicBezTo>
                    <a:pt x="10793" y="13254"/>
                    <a:pt x="10845" y="13398"/>
                    <a:pt x="10896" y="13536"/>
                  </a:cubicBezTo>
                  <a:cubicBezTo>
                    <a:pt x="10768" y="13854"/>
                    <a:pt x="10777" y="14266"/>
                    <a:pt x="10760" y="14594"/>
                  </a:cubicBezTo>
                  <a:cubicBezTo>
                    <a:pt x="10742" y="15082"/>
                    <a:pt x="10812" y="15503"/>
                    <a:pt x="10931" y="15967"/>
                  </a:cubicBezTo>
                  <a:cubicBezTo>
                    <a:pt x="11043" y="16406"/>
                    <a:pt x="11224" y="16767"/>
                    <a:pt x="11395" y="17171"/>
                  </a:cubicBezTo>
                  <a:cubicBezTo>
                    <a:pt x="11482" y="17358"/>
                    <a:pt x="11593" y="17531"/>
                    <a:pt x="11677" y="17711"/>
                  </a:cubicBezTo>
                  <a:cubicBezTo>
                    <a:pt x="11739" y="17830"/>
                    <a:pt x="11764" y="17968"/>
                    <a:pt x="11859" y="18063"/>
                  </a:cubicBezTo>
                  <a:cubicBezTo>
                    <a:pt x="11869" y="18073"/>
                    <a:pt x="11882" y="18077"/>
                    <a:pt x="11894" y="18077"/>
                  </a:cubicBezTo>
                  <a:cubicBezTo>
                    <a:pt x="11903" y="18077"/>
                    <a:pt x="11912" y="18075"/>
                    <a:pt x="11919" y="18071"/>
                  </a:cubicBezTo>
                  <a:cubicBezTo>
                    <a:pt x="11927" y="18106"/>
                    <a:pt x="11935" y="18131"/>
                    <a:pt x="11945" y="18158"/>
                  </a:cubicBezTo>
                  <a:cubicBezTo>
                    <a:pt x="11952" y="18192"/>
                    <a:pt x="11979" y="18207"/>
                    <a:pt x="12006" y="18207"/>
                  </a:cubicBezTo>
                  <a:cubicBezTo>
                    <a:pt x="12047" y="18207"/>
                    <a:pt x="12089" y="18175"/>
                    <a:pt x="12073" y="18123"/>
                  </a:cubicBezTo>
                  <a:cubicBezTo>
                    <a:pt x="11884" y="17401"/>
                    <a:pt x="11661" y="16707"/>
                    <a:pt x="11506" y="15975"/>
                  </a:cubicBezTo>
                  <a:cubicBezTo>
                    <a:pt x="11430" y="15633"/>
                    <a:pt x="11368" y="15280"/>
                    <a:pt x="11308" y="14936"/>
                  </a:cubicBezTo>
                  <a:cubicBezTo>
                    <a:pt x="11275" y="14738"/>
                    <a:pt x="11240" y="14388"/>
                    <a:pt x="11121" y="14223"/>
                  </a:cubicBezTo>
                  <a:cubicBezTo>
                    <a:pt x="11102" y="14171"/>
                    <a:pt x="11094" y="14120"/>
                    <a:pt x="11078" y="14078"/>
                  </a:cubicBezTo>
                  <a:cubicBezTo>
                    <a:pt x="11078" y="14068"/>
                    <a:pt x="11069" y="14060"/>
                    <a:pt x="11069" y="14060"/>
                  </a:cubicBezTo>
                  <a:cubicBezTo>
                    <a:pt x="11059" y="14035"/>
                    <a:pt x="11059" y="14017"/>
                    <a:pt x="11059" y="14000"/>
                  </a:cubicBezTo>
                  <a:cubicBezTo>
                    <a:pt x="11051" y="13975"/>
                    <a:pt x="11043" y="13965"/>
                    <a:pt x="11026" y="13957"/>
                  </a:cubicBezTo>
                  <a:cubicBezTo>
                    <a:pt x="11026" y="13914"/>
                    <a:pt x="11018" y="13872"/>
                    <a:pt x="11008" y="13821"/>
                  </a:cubicBezTo>
                  <a:lnTo>
                    <a:pt x="11008" y="13821"/>
                  </a:lnTo>
                  <a:cubicBezTo>
                    <a:pt x="11111" y="14068"/>
                    <a:pt x="11224" y="14301"/>
                    <a:pt x="11344" y="14532"/>
                  </a:cubicBezTo>
                  <a:cubicBezTo>
                    <a:pt x="11344" y="14551"/>
                    <a:pt x="11344" y="14559"/>
                    <a:pt x="11352" y="14567"/>
                  </a:cubicBezTo>
                  <a:cubicBezTo>
                    <a:pt x="11344" y="14575"/>
                    <a:pt x="11344" y="14594"/>
                    <a:pt x="11352" y="14602"/>
                  </a:cubicBezTo>
                  <a:cubicBezTo>
                    <a:pt x="11352" y="14619"/>
                    <a:pt x="11352" y="14627"/>
                    <a:pt x="11360" y="14635"/>
                  </a:cubicBezTo>
                  <a:cubicBezTo>
                    <a:pt x="11379" y="15091"/>
                    <a:pt x="11558" y="15451"/>
                    <a:pt x="11748" y="15847"/>
                  </a:cubicBezTo>
                  <a:cubicBezTo>
                    <a:pt x="11954" y="16276"/>
                    <a:pt x="12203" y="16688"/>
                    <a:pt x="12545" y="17016"/>
                  </a:cubicBezTo>
                  <a:cubicBezTo>
                    <a:pt x="12890" y="17342"/>
                    <a:pt x="13250" y="17643"/>
                    <a:pt x="13628" y="17917"/>
                  </a:cubicBezTo>
                  <a:cubicBezTo>
                    <a:pt x="13809" y="18047"/>
                    <a:pt x="13964" y="18150"/>
                    <a:pt x="14118" y="18294"/>
                  </a:cubicBezTo>
                  <a:cubicBezTo>
                    <a:pt x="14221" y="18407"/>
                    <a:pt x="14316" y="18543"/>
                    <a:pt x="14436" y="18638"/>
                  </a:cubicBezTo>
                  <a:cubicBezTo>
                    <a:pt x="14452" y="18650"/>
                    <a:pt x="14469" y="18656"/>
                    <a:pt x="14486" y="18656"/>
                  </a:cubicBezTo>
                  <a:cubicBezTo>
                    <a:pt x="14527" y="18656"/>
                    <a:pt x="14561" y="18619"/>
                    <a:pt x="14555" y="18570"/>
                  </a:cubicBezTo>
                  <a:cubicBezTo>
                    <a:pt x="14522" y="18416"/>
                    <a:pt x="14392" y="18278"/>
                    <a:pt x="14298" y="18158"/>
                  </a:cubicBezTo>
                  <a:cubicBezTo>
                    <a:pt x="14151" y="17960"/>
                    <a:pt x="13988" y="17779"/>
                    <a:pt x="13842" y="17583"/>
                  </a:cubicBezTo>
                  <a:cubicBezTo>
                    <a:pt x="13595" y="17255"/>
                    <a:pt x="13318" y="16946"/>
                    <a:pt x="13069" y="16620"/>
                  </a:cubicBezTo>
                  <a:cubicBezTo>
                    <a:pt x="12803" y="16251"/>
                    <a:pt x="12521" y="15907"/>
                    <a:pt x="12244" y="15546"/>
                  </a:cubicBezTo>
                  <a:cubicBezTo>
                    <a:pt x="12228" y="15530"/>
                    <a:pt x="12211" y="15511"/>
                    <a:pt x="12193" y="15486"/>
                  </a:cubicBezTo>
                  <a:cubicBezTo>
                    <a:pt x="12030" y="15253"/>
                    <a:pt x="11884" y="15014"/>
                    <a:pt x="11729" y="14765"/>
                  </a:cubicBezTo>
                  <a:cubicBezTo>
                    <a:pt x="11636" y="14619"/>
                    <a:pt x="11533" y="14472"/>
                    <a:pt x="11455" y="14318"/>
                  </a:cubicBezTo>
                  <a:lnTo>
                    <a:pt x="11455" y="14318"/>
                  </a:lnTo>
                  <a:cubicBezTo>
                    <a:pt x="11490" y="14361"/>
                    <a:pt x="11523" y="14404"/>
                    <a:pt x="11566" y="14447"/>
                  </a:cubicBezTo>
                  <a:cubicBezTo>
                    <a:pt x="11704" y="14610"/>
                    <a:pt x="11851" y="14757"/>
                    <a:pt x="11997" y="14911"/>
                  </a:cubicBezTo>
                  <a:cubicBezTo>
                    <a:pt x="12263" y="15185"/>
                    <a:pt x="12554" y="15392"/>
                    <a:pt x="12873" y="15614"/>
                  </a:cubicBezTo>
                  <a:cubicBezTo>
                    <a:pt x="13112" y="15779"/>
                    <a:pt x="13353" y="15872"/>
                    <a:pt x="13611" y="16010"/>
                  </a:cubicBezTo>
                  <a:cubicBezTo>
                    <a:pt x="13920" y="16173"/>
                    <a:pt x="14143" y="16457"/>
                    <a:pt x="14392" y="16688"/>
                  </a:cubicBezTo>
                  <a:cubicBezTo>
                    <a:pt x="14405" y="16701"/>
                    <a:pt x="14419" y="16707"/>
                    <a:pt x="14431" y="16707"/>
                  </a:cubicBezTo>
                  <a:cubicBezTo>
                    <a:pt x="14469" y="16707"/>
                    <a:pt x="14500" y="16659"/>
                    <a:pt x="14487" y="16620"/>
                  </a:cubicBezTo>
                  <a:cubicBezTo>
                    <a:pt x="14452" y="16482"/>
                    <a:pt x="14324" y="16354"/>
                    <a:pt x="14230" y="16243"/>
                  </a:cubicBezTo>
                  <a:cubicBezTo>
                    <a:pt x="14075" y="16045"/>
                    <a:pt x="13904" y="15882"/>
                    <a:pt x="13739" y="15693"/>
                  </a:cubicBezTo>
                  <a:cubicBezTo>
                    <a:pt x="13533" y="15443"/>
                    <a:pt x="13285" y="15245"/>
                    <a:pt x="13028" y="15058"/>
                  </a:cubicBezTo>
                  <a:cubicBezTo>
                    <a:pt x="12675" y="14800"/>
                    <a:pt x="12288" y="14594"/>
                    <a:pt x="11945" y="14336"/>
                  </a:cubicBezTo>
                  <a:cubicBezTo>
                    <a:pt x="11677" y="14130"/>
                    <a:pt x="11515" y="13810"/>
                    <a:pt x="11224" y="13648"/>
                  </a:cubicBezTo>
                  <a:cubicBezTo>
                    <a:pt x="11216" y="13643"/>
                    <a:pt x="11209" y="13641"/>
                    <a:pt x="11201" y="13641"/>
                  </a:cubicBezTo>
                  <a:cubicBezTo>
                    <a:pt x="11183" y="13641"/>
                    <a:pt x="11167" y="13653"/>
                    <a:pt x="11154" y="13666"/>
                  </a:cubicBezTo>
                  <a:cubicBezTo>
                    <a:pt x="11086" y="13485"/>
                    <a:pt x="11026" y="13305"/>
                    <a:pt x="10966" y="13124"/>
                  </a:cubicBezTo>
                  <a:cubicBezTo>
                    <a:pt x="10931" y="13021"/>
                    <a:pt x="10896" y="12918"/>
                    <a:pt x="10863" y="12815"/>
                  </a:cubicBezTo>
                  <a:lnTo>
                    <a:pt x="10863" y="12815"/>
                  </a:lnTo>
                  <a:cubicBezTo>
                    <a:pt x="11069" y="13029"/>
                    <a:pt x="11265" y="13211"/>
                    <a:pt x="11541" y="13357"/>
                  </a:cubicBezTo>
                  <a:cubicBezTo>
                    <a:pt x="11910" y="13545"/>
                    <a:pt x="12255" y="13777"/>
                    <a:pt x="12597" y="14017"/>
                  </a:cubicBezTo>
                  <a:cubicBezTo>
                    <a:pt x="12949" y="14258"/>
                    <a:pt x="13345" y="14421"/>
                    <a:pt x="13698" y="14662"/>
                  </a:cubicBezTo>
                  <a:cubicBezTo>
                    <a:pt x="13945" y="14825"/>
                    <a:pt x="14110" y="15082"/>
                    <a:pt x="14368" y="15229"/>
                  </a:cubicBezTo>
                  <a:cubicBezTo>
                    <a:pt x="14376" y="15233"/>
                    <a:pt x="14385" y="15235"/>
                    <a:pt x="14393" y="15235"/>
                  </a:cubicBezTo>
                  <a:cubicBezTo>
                    <a:pt x="14416" y="15235"/>
                    <a:pt x="14436" y="15218"/>
                    <a:pt x="14436" y="15185"/>
                  </a:cubicBezTo>
                  <a:cubicBezTo>
                    <a:pt x="14436" y="15082"/>
                    <a:pt x="14349" y="15014"/>
                    <a:pt x="14281" y="14944"/>
                  </a:cubicBezTo>
                  <a:cubicBezTo>
                    <a:pt x="14135" y="14781"/>
                    <a:pt x="14007" y="14619"/>
                    <a:pt x="13877" y="14439"/>
                  </a:cubicBezTo>
                  <a:cubicBezTo>
                    <a:pt x="13603" y="14052"/>
                    <a:pt x="13345" y="13726"/>
                    <a:pt x="12949" y="13460"/>
                  </a:cubicBezTo>
                  <a:cubicBezTo>
                    <a:pt x="12640" y="13244"/>
                    <a:pt x="12306" y="13021"/>
                    <a:pt x="11954" y="12883"/>
                  </a:cubicBezTo>
                  <a:cubicBezTo>
                    <a:pt x="11791" y="12815"/>
                    <a:pt x="11618" y="12798"/>
                    <a:pt x="11455" y="12755"/>
                  </a:cubicBezTo>
                  <a:cubicBezTo>
                    <a:pt x="11257" y="12712"/>
                    <a:pt x="11059" y="12644"/>
                    <a:pt x="10863" y="12584"/>
                  </a:cubicBezTo>
                  <a:cubicBezTo>
                    <a:pt x="10858" y="12582"/>
                    <a:pt x="10853" y="12581"/>
                    <a:pt x="10849" y="12581"/>
                  </a:cubicBezTo>
                  <a:cubicBezTo>
                    <a:pt x="10830" y="12581"/>
                    <a:pt x="10816" y="12597"/>
                    <a:pt x="10801" y="12617"/>
                  </a:cubicBezTo>
                  <a:cubicBezTo>
                    <a:pt x="10709" y="12275"/>
                    <a:pt x="10614" y="11939"/>
                    <a:pt x="10511" y="11605"/>
                  </a:cubicBezTo>
                  <a:cubicBezTo>
                    <a:pt x="10492" y="11543"/>
                    <a:pt x="10476" y="11483"/>
                    <a:pt x="10459" y="11423"/>
                  </a:cubicBezTo>
                  <a:lnTo>
                    <a:pt x="10459" y="11423"/>
                  </a:lnTo>
                  <a:cubicBezTo>
                    <a:pt x="10630" y="11613"/>
                    <a:pt x="10915" y="11741"/>
                    <a:pt x="11111" y="11852"/>
                  </a:cubicBezTo>
                  <a:cubicBezTo>
                    <a:pt x="11317" y="11974"/>
                    <a:pt x="11515" y="12093"/>
                    <a:pt x="11739" y="12172"/>
                  </a:cubicBezTo>
                  <a:cubicBezTo>
                    <a:pt x="11945" y="12248"/>
                    <a:pt x="12160" y="12291"/>
                    <a:pt x="12374" y="12334"/>
                  </a:cubicBezTo>
                  <a:cubicBezTo>
                    <a:pt x="12855" y="12446"/>
                    <a:pt x="13250" y="12660"/>
                    <a:pt x="13671" y="12901"/>
                  </a:cubicBezTo>
                  <a:cubicBezTo>
                    <a:pt x="13834" y="12996"/>
                    <a:pt x="14015" y="13056"/>
                    <a:pt x="14178" y="13159"/>
                  </a:cubicBezTo>
                  <a:cubicBezTo>
                    <a:pt x="14324" y="13244"/>
                    <a:pt x="14444" y="13373"/>
                    <a:pt x="14574" y="13493"/>
                  </a:cubicBezTo>
                  <a:cubicBezTo>
                    <a:pt x="14583" y="13503"/>
                    <a:pt x="14595" y="13507"/>
                    <a:pt x="14608" y="13507"/>
                  </a:cubicBezTo>
                  <a:cubicBezTo>
                    <a:pt x="14642" y="13507"/>
                    <a:pt x="14678" y="13477"/>
                    <a:pt x="14658" y="13433"/>
                  </a:cubicBezTo>
                  <a:cubicBezTo>
                    <a:pt x="14590" y="13270"/>
                    <a:pt x="14460" y="13140"/>
                    <a:pt x="14341" y="13021"/>
                  </a:cubicBezTo>
                  <a:cubicBezTo>
                    <a:pt x="14178" y="12866"/>
                    <a:pt x="14032" y="12703"/>
                    <a:pt x="13869" y="12549"/>
                  </a:cubicBezTo>
                  <a:cubicBezTo>
                    <a:pt x="13852" y="12481"/>
                    <a:pt x="13782" y="12429"/>
                    <a:pt x="13706" y="12386"/>
                  </a:cubicBezTo>
                  <a:cubicBezTo>
                    <a:pt x="13576" y="12256"/>
                    <a:pt x="13448" y="12128"/>
                    <a:pt x="13302" y="12017"/>
                  </a:cubicBezTo>
                  <a:cubicBezTo>
                    <a:pt x="13112" y="11879"/>
                    <a:pt x="12914" y="11768"/>
                    <a:pt x="12718" y="11638"/>
                  </a:cubicBezTo>
                  <a:cubicBezTo>
                    <a:pt x="12391" y="11423"/>
                    <a:pt x="12038" y="11312"/>
                    <a:pt x="11661" y="11225"/>
                  </a:cubicBezTo>
                  <a:cubicBezTo>
                    <a:pt x="11349" y="11165"/>
                    <a:pt x="11016" y="11051"/>
                    <a:pt x="10691" y="11051"/>
                  </a:cubicBezTo>
                  <a:cubicBezTo>
                    <a:pt x="10604" y="11051"/>
                    <a:pt x="10518" y="11059"/>
                    <a:pt x="10432" y="11079"/>
                  </a:cubicBezTo>
                  <a:lnTo>
                    <a:pt x="10424" y="11079"/>
                  </a:lnTo>
                  <a:lnTo>
                    <a:pt x="10424" y="11046"/>
                  </a:lnTo>
                  <a:cubicBezTo>
                    <a:pt x="10424" y="11002"/>
                    <a:pt x="10394" y="10979"/>
                    <a:pt x="10363" y="10979"/>
                  </a:cubicBezTo>
                  <a:cubicBezTo>
                    <a:pt x="10344" y="10979"/>
                    <a:pt x="10326" y="10987"/>
                    <a:pt x="10313" y="11003"/>
                  </a:cubicBezTo>
                  <a:cubicBezTo>
                    <a:pt x="10210" y="10694"/>
                    <a:pt x="10080" y="10393"/>
                    <a:pt x="9909" y="10110"/>
                  </a:cubicBezTo>
                  <a:cubicBezTo>
                    <a:pt x="9832" y="9989"/>
                    <a:pt x="9762" y="9861"/>
                    <a:pt x="9686" y="9739"/>
                  </a:cubicBezTo>
                  <a:lnTo>
                    <a:pt x="9686" y="9739"/>
                  </a:lnTo>
                  <a:cubicBezTo>
                    <a:pt x="9746" y="9782"/>
                    <a:pt x="9797" y="9817"/>
                    <a:pt x="9857" y="9869"/>
                  </a:cubicBezTo>
                  <a:cubicBezTo>
                    <a:pt x="9917" y="9921"/>
                    <a:pt x="9977" y="9997"/>
                    <a:pt x="10039" y="10048"/>
                  </a:cubicBezTo>
                  <a:cubicBezTo>
                    <a:pt x="10142" y="10118"/>
                    <a:pt x="10278" y="10186"/>
                    <a:pt x="10381" y="10254"/>
                  </a:cubicBezTo>
                  <a:cubicBezTo>
                    <a:pt x="10690" y="10461"/>
                    <a:pt x="11059" y="10642"/>
                    <a:pt x="11430" y="10702"/>
                  </a:cubicBezTo>
                  <a:cubicBezTo>
                    <a:pt x="11515" y="10715"/>
                    <a:pt x="11601" y="10718"/>
                    <a:pt x="11687" y="10718"/>
                  </a:cubicBezTo>
                  <a:cubicBezTo>
                    <a:pt x="11786" y="10718"/>
                    <a:pt x="11885" y="10714"/>
                    <a:pt x="11984" y="10714"/>
                  </a:cubicBezTo>
                  <a:cubicBezTo>
                    <a:pt x="12034" y="10714"/>
                    <a:pt x="12084" y="10715"/>
                    <a:pt x="12133" y="10718"/>
                  </a:cubicBezTo>
                  <a:cubicBezTo>
                    <a:pt x="12366" y="10737"/>
                    <a:pt x="12597" y="10797"/>
                    <a:pt x="12830" y="10840"/>
                  </a:cubicBezTo>
                  <a:cubicBezTo>
                    <a:pt x="13069" y="10883"/>
                    <a:pt x="13318" y="10951"/>
                    <a:pt x="13551" y="11038"/>
                  </a:cubicBezTo>
                  <a:cubicBezTo>
                    <a:pt x="13698" y="11098"/>
                    <a:pt x="13825" y="11192"/>
                    <a:pt x="13980" y="11252"/>
                  </a:cubicBezTo>
                  <a:cubicBezTo>
                    <a:pt x="13989" y="11256"/>
                    <a:pt x="13997" y="11258"/>
                    <a:pt x="14005" y="11258"/>
                  </a:cubicBezTo>
                  <a:cubicBezTo>
                    <a:pt x="14057" y="11258"/>
                    <a:pt x="14084" y="11170"/>
                    <a:pt x="14032" y="11141"/>
                  </a:cubicBezTo>
                  <a:cubicBezTo>
                    <a:pt x="13318" y="10615"/>
                    <a:pt x="12572" y="10048"/>
                    <a:pt x="11704" y="9809"/>
                  </a:cubicBezTo>
                  <a:cubicBezTo>
                    <a:pt x="11300" y="9698"/>
                    <a:pt x="10863" y="9723"/>
                    <a:pt x="10467" y="9611"/>
                  </a:cubicBezTo>
                  <a:cubicBezTo>
                    <a:pt x="10286" y="9560"/>
                    <a:pt x="10098" y="9552"/>
                    <a:pt x="9917" y="9500"/>
                  </a:cubicBezTo>
                  <a:cubicBezTo>
                    <a:pt x="9771" y="9465"/>
                    <a:pt x="9600" y="9370"/>
                    <a:pt x="9437" y="9362"/>
                  </a:cubicBezTo>
                  <a:cubicBezTo>
                    <a:pt x="9255" y="9088"/>
                    <a:pt x="9068" y="8822"/>
                    <a:pt x="8870" y="8554"/>
                  </a:cubicBezTo>
                  <a:cubicBezTo>
                    <a:pt x="8835" y="8502"/>
                    <a:pt x="8791" y="8451"/>
                    <a:pt x="8758" y="8399"/>
                  </a:cubicBezTo>
                  <a:lnTo>
                    <a:pt x="8758" y="8399"/>
                  </a:lnTo>
                  <a:cubicBezTo>
                    <a:pt x="8810" y="8434"/>
                    <a:pt x="8853" y="8451"/>
                    <a:pt x="8895" y="8478"/>
                  </a:cubicBezTo>
                  <a:cubicBezTo>
                    <a:pt x="9101" y="8581"/>
                    <a:pt x="9334" y="8616"/>
                    <a:pt x="9556" y="8667"/>
                  </a:cubicBezTo>
                  <a:cubicBezTo>
                    <a:pt x="9738" y="8700"/>
                    <a:pt x="9936" y="8735"/>
                    <a:pt x="10115" y="8735"/>
                  </a:cubicBezTo>
                  <a:cubicBezTo>
                    <a:pt x="10511" y="8735"/>
                    <a:pt x="10880" y="8581"/>
                    <a:pt x="11265" y="8546"/>
                  </a:cubicBezTo>
                  <a:cubicBezTo>
                    <a:pt x="11408" y="8534"/>
                    <a:pt x="11551" y="8527"/>
                    <a:pt x="11693" y="8527"/>
                  </a:cubicBezTo>
                  <a:cubicBezTo>
                    <a:pt x="12092" y="8527"/>
                    <a:pt x="12484" y="8587"/>
                    <a:pt x="12838" y="8795"/>
                  </a:cubicBezTo>
                  <a:cubicBezTo>
                    <a:pt x="12849" y="8803"/>
                    <a:pt x="12860" y="8806"/>
                    <a:pt x="12871" y="8806"/>
                  </a:cubicBezTo>
                  <a:cubicBezTo>
                    <a:pt x="12924" y="8806"/>
                    <a:pt x="12974" y="8734"/>
                    <a:pt x="12925" y="8692"/>
                  </a:cubicBezTo>
                  <a:cubicBezTo>
                    <a:pt x="12787" y="8581"/>
                    <a:pt x="12700" y="8442"/>
                    <a:pt x="12537" y="8358"/>
                  </a:cubicBezTo>
                  <a:cubicBezTo>
                    <a:pt x="12366" y="8263"/>
                    <a:pt x="12176" y="8193"/>
                    <a:pt x="11997" y="8125"/>
                  </a:cubicBezTo>
                  <a:cubicBezTo>
                    <a:pt x="11593" y="7979"/>
                    <a:pt x="11137" y="7851"/>
                    <a:pt x="10709" y="7799"/>
                  </a:cubicBezTo>
                  <a:cubicBezTo>
                    <a:pt x="10595" y="7781"/>
                    <a:pt x="10492" y="7773"/>
                    <a:pt x="10381" y="7773"/>
                  </a:cubicBezTo>
                  <a:lnTo>
                    <a:pt x="10270" y="7773"/>
                  </a:lnTo>
                  <a:cubicBezTo>
                    <a:pt x="10267" y="7770"/>
                    <a:pt x="10264" y="7769"/>
                    <a:pt x="10261" y="7769"/>
                  </a:cubicBezTo>
                  <a:cubicBezTo>
                    <a:pt x="10256" y="7769"/>
                    <a:pt x="10250" y="7773"/>
                    <a:pt x="10245" y="7773"/>
                  </a:cubicBezTo>
                  <a:cubicBezTo>
                    <a:pt x="10142" y="7781"/>
                    <a:pt x="10039" y="7781"/>
                    <a:pt x="9925" y="7781"/>
                  </a:cubicBezTo>
                  <a:cubicBezTo>
                    <a:pt x="9790" y="7776"/>
                    <a:pt x="9658" y="7768"/>
                    <a:pt x="9523" y="7768"/>
                  </a:cubicBezTo>
                  <a:cubicBezTo>
                    <a:pt x="9435" y="7768"/>
                    <a:pt x="9347" y="7771"/>
                    <a:pt x="9255" y="7781"/>
                  </a:cubicBezTo>
                  <a:cubicBezTo>
                    <a:pt x="9171" y="7791"/>
                    <a:pt x="9076" y="7799"/>
                    <a:pt x="8989" y="7808"/>
                  </a:cubicBezTo>
                  <a:lnTo>
                    <a:pt x="8956" y="7808"/>
                  </a:lnTo>
                  <a:cubicBezTo>
                    <a:pt x="8951" y="7805"/>
                    <a:pt x="8946" y="7804"/>
                    <a:pt x="8941" y="7804"/>
                  </a:cubicBezTo>
                  <a:cubicBezTo>
                    <a:pt x="8929" y="7804"/>
                    <a:pt x="8919" y="7810"/>
                    <a:pt x="8913" y="7816"/>
                  </a:cubicBezTo>
                  <a:cubicBezTo>
                    <a:pt x="8707" y="7843"/>
                    <a:pt x="8509" y="7867"/>
                    <a:pt x="8311" y="7894"/>
                  </a:cubicBezTo>
                  <a:cubicBezTo>
                    <a:pt x="8132" y="7705"/>
                    <a:pt x="7934" y="7533"/>
                    <a:pt x="7736" y="7368"/>
                  </a:cubicBezTo>
                  <a:cubicBezTo>
                    <a:pt x="7728" y="7368"/>
                    <a:pt x="7720" y="7360"/>
                    <a:pt x="7709" y="7352"/>
                  </a:cubicBezTo>
                  <a:cubicBezTo>
                    <a:pt x="7837" y="7338"/>
                    <a:pt x="7958" y="7315"/>
                    <a:pt x="8079" y="7315"/>
                  </a:cubicBezTo>
                  <a:cubicBezTo>
                    <a:pt x="8096" y="7315"/>
                    <a:pt x="8114" y="7316"/>
                    <a:pt x="8132" y="7317"/>
                  </a:cubicBezTo>
                  <a:cubicBezTo>
                    <a:pt x="8318" y="7331"/>
                    <a:pt x="8496" y="7371"/>
                    <a:pt x="8683" y="7371"/>
                  </a:cubicBezTo>
                  <a:cubicBezTo>
                    <a:pt x="8736" y="7371"/>
                    <a:pt x="8789" y="7368"/>
                    <a:pt x="8843" y="7360"/>
                  </a:cubicBezTo>
                  <a:cubicBezTo>
                    <a:pt x="9325" y="7300"/>
                    <a:pt x="9781" y="7103"/>
                    <a:pt x="10226" y="6915"/>
                  </a:cubicBezTo>
                  <a:cubicBezTo>
                    <a:pt x="10690" y="6717"/>
                    <a:pt x="11051" y="6408"/>
                    <a:pt x="11438" y="6090"/>
                  </a:cubicBezTo>
                  <a:cubicBezTo>
                    <a:pt x="11618" y="5944"/>
                    <a:pt x="11781" y="5789"/>
                    <a:pt x="11962" y="5635"/>
                  </a:cubicBezTo>
                  <a:cubicBezTo>
                    <a:pt x="12030" y="5583"/>
                    <a:pt x="12100" y="5497"/>
                    <a:pt x="12168" y="5420"/>
                  </a:cubicBezTo>
                  <a:cubicBezTo>
                    <a:pt x="12382" y="5334"/>
                    <a:pt x="12597" y="5204"/>
                    <a:pt x="12795" y="5144"/>
                  </a:cubicBezTo>
                  <a:cubicBezTo>
                    <a:pt x="12876" y="5121"/>
                    <a:pt x="12850" y="5006"/>
                    <a:pt x="12776" y="5006"/>
                  </a:cubicBezTo>
                  <a:cubicBezTo>
                    <a:pt x="12771" y="5006"/>
                    <a:pt x="12765" y="5007"/>
                    <a:pt x="12760" y="5008"/>
                  </a:cubicBezTo>
                  <a:cubicBezTo>
                    <a:pt x="12743" y="5016"/>
                    <a:pt x="12718" y="5025"/>
                    <a:pt x="12700" y="5025"/>
                  </a:cubicBezTo>
                  <a:cubicBezTo>
                    <a:pt x="12694" y="5013"/>
                    <a:pt x="12679" y="5004"/>
                    <a:pt x="12662" y="5004"/>
                  </a:cubicBezTo>
                  <a:cubicBezTo>
                    <a:pt x="12655" y="5004"/>
                    <a:pt x="12648" y="5005"/>
                    <a:pt x="12640" y="5008"/>
                  </a:cubicBezTo>
                  <a:cubicBezTo>
                    <a:pt x="12537" y="5025"/>
                    <a:pt x="12434" y="5049"/>
                    <a:pt x="12339" y="5084"/>
                  </a:cubicBezTo>
                  <a:cubicBezTo>
                    <a:pt x="12283" y="5066"/>
                    <a:pt x="12226" y="5058"/>
                    <a:pt x="12169" y="5058"/>
                  </a:cubicBezTo>
                  <a:cubicBezTo>
                    <a:pt x="11990" y="5058"/>
                    <a:pt x="11809" y="5136"/>
                    <a:pt x="11653" y="5214"/>
                  </a:cubicBezTo>
                  <a:cubicBezTo>
                    <a:pt x="11172" y="5453"/>
                    <a:pt x="10690" y="5643"/>
                    <a:pt x="10193" y="5857"/>
                  </a:cubicBezTo>
                  <a:cubicBezTo>
                    <a:pt x="9738" y="6055"/>
                    <a:pt x="9317" y="6313"/>
                    <a:pt x="8895" y="6587"/>
                  </a:cubicBezTo>
                  <a:cubicBezTo>
                    <a:pt x="8655" y="6742"/>
                    <a:pt x="8406" y="6863"/>
                    <a:pt x="8132" y="6940"/>
                  </a:cubicBezTo>
                  <a:cubicBezTo>
                    <a:pt x="7864" y="7008"/>
                    <a:pt x="7598" y="7026"/>
                    <a:pt x="7340" y="7078"/>
                  </a:cubicBezTo>
                  <a:cubicBezTo>
                    <a:pt x="7031" y="6853"/>
                    <a:pt x="6714" y="6639"/>
                    <a:pt x="6413" y="6408"/>
                  </a:cubicBezTo>
                  <a:lnTo>
                    <a:pt x="6431" y="6408"/>
                  </a:lnTo>
                  <a:cubicBezTo>
                    <a:pt x="6448" y="6409"/>
                    <a:pt x="6466" y="6409"/>
                    <a:pt x="6483" y="6409"/>
                  </a:cubicBezTo>
                  <a:cubicBezTo>
                    <a:pt x="6613" y="6409"/>
                    <a:pt x="6746" y="6388"/>
                    <a:pt x="6876" y="6388"/>
                  </a:cubicBezTo>
                  <a:cubicBezTo>
                    <a:pt x="6893" y="6388"/>
                    <a:pt x="6911" y="6388"/>
                    <a:pt x="6928" y="6389"/>
                  </a:cubicBezTo>
                  <a:cubicBezTo>
                    <a:pt x="7091" y="6400"/>
                    <a:pt x="7245" y="6408"/>
                    <a:pt x="7410" y="6416"/>
                  </a:cubicBezTo>
                  <a:cubicBezTo>
                    <a:pt x="7436" y="6418"/>
                    <a:pt x="7461" y="6418"/>
                    <a:pt x="7486" y="6418"/>
                  </a:cubicBezTo>
                  <a:cubicBezTo>
                    <a:pt x="8042" y="6418"/>
                    <a:pt x="8575" y="6062"/>
                    <a:pt x="9068" y="5841"/>
                  </a:cubicBezTo>
                  <a:cubicBezTo>
                    <a:pt x="9556" y="5616"/>
                    <a:pt x="10047" y="5445"/>
                    <a:pt x="10492" y="5136"/>
                  </a:cubicBezTo>
                  <a:cubicBezTo>
                    <a:pt x="10760" y="4957"/>
                    <a:pt x="10975" y="4759"/>
                    <a:pt x="11275" y="4629"/>
                  </a:cubicBezTo>
                  <a:cubicBezTo>
                    <a:pt x="11412" y="4577"/>
                    <a:pt x="11669" y="4534"/>
                    <a:pt x="11739" y="4398"/>
                  </a:cubicBezTo>
                  <a:cubicBezTo>
                    <a:pt x="11764" y="4355"/>
                    <a:pt x="11739" y="4311"/>
                    <a:pt x="11696" y="4295"/>
                  </a:cubicBezTo>
                  <a:cubicBezTo>
                    <a:pt x="11645" y="4278"/>
                    <a:pt x="11595" y="4271"/>
                    <a:pt x="11545" y="4271"/>
                  </a:cubicBezTo>
                  <a:cubicBezTo>
                    <a:pt x="11418" y="4271"/>
                    <a:pt x="11293" y="4315"/>
                    <a:pt x="11162" y="4346"/>
                  </a:cubicBezTo>
                  <a:cubicBezTo>
                    <a:pt x="10896" y="4423"/>
                    <a:pt x="10639" y="4518"/>
                    <a:pt x="10373" y="4596"/>
                  </a:cubicBezTo>
                  <a:cubicBezTo>
                    <a:pt x="9746" y="4783"/>
                    <a:pt x="9084" y="4759"/>
                    <a:pt x="8441" y="4810"/>
                  </a:cubicBezTo>
                  <a:cubicBezTo>
                    <a:pt x="7882" y="4854"/>
                    <a:pt x="7367" y="4957"/>
                    <a:pt x="6868" y="5231"/>
                  </a:cubicBezTo>
                  <a:cubicBezTo>
                    <a:pt x="6654" y="5350"/>
                    <a:pt x="6439" y="5480"/>
                    <a:pt x="6250" y="5627"/>
                  </a:cubicBezTo>
                  <a:cubicBezTo>
                    <a:pt x="6112" y="5730"/>
                    <a:pt x="5957" y="5833"/>
                    <a:pt x="5846" y="5969"/>
                  </a:cubicBezTo>
                  <a:cubicBezTo>
                    <a:pt x="5545" y="5738"/>
                    <a:pt x="5246" y="5505"/>
                    <a:pt x="4910" y="5326"/>
                  </a:cubicBezTo>
                  <a:lnTo>
                    <a:pt x="4910" y="5326"/>
                  </a:lnTo>
                  <a:cubicBezTo>
                    <a:pt x="4927" y="5330"/>
                    <a:pt x="4947" y="5332"/>
                    <a:pt x="4969" y="5332"/>
                  </a:cubicBezTo>
                  <a:cubicBezTo>
                    <a:pt x="4990" y="5332"/>
                    <a:pt x="5014" y="5330"/>
                    <a:pt x="5040" y="5326"/>
                  </a:cubicBezTo>
                  <a:cubicBezTo>
                    <a:pt x="5066" y="5330"/>
                    <a:pt x="5091" y="5333"/>
                    <a:pt x="5115" y="5333"/>
                  </a:cubicBezTo>
                  <a:cubicBezTo>
                    <a:pt x="5214" y="5333"/>
                    <a:pt x="5296" y="5294"/>
                    <a:pt x="5400" y="5239"/>
                  </a:cubicBezTo>
                  <a:cubicBezTo>
                    <a:pt x="5648" y="5111"/>
                    <a:pt x="5889" y="5008"/>
                    <a:pt x="6155" y="4930"/>
                  </a:cubicBezTo>
                  <a:cubicBezTo>
                    <a:pt x="6361" y="4870"/>
                    <a:pt x="6575" y="4835"/>
                    <a:pt x="6773" y="4767"/>
                  </a:cubicBezTo>
                  <a:cubicBezTo>
                    <a:pt x="6971" y="4689"/>
                    <a:pt x="7169" y="4586"/>
                    <a:pt x="7367" y="4493"/>
                  </a:cubicBezTo>
                  <a:cubicBezTo>
                    <a:pt x="7804" y="4295"/>
                    <a:pt x="8208" y="4037"/>
                    <a:pt x="8672" y="3891"/>
                  </a:cubicBezTo>
                  <a:cubicBezTo>
                    <a:pt x="8688" y="3883"/>
                    <a:pt x="8707" y="3883"/>
                    <a:pt x="8723" y="3874"/>
                  </a:cubicBezTo>
                  <a:cubicBezTo>
                    <a:pt x="8989" y="3804"/>
                    <a:pt x="9247" y="3780"/>
                    <a:pt x="9513" y="3745"/>
                  </a:cubicBezTo>
                  <a:cubicBezTo>
                    <a:pt x="9822" y="3701"/>
                    <a:pt x="10090" y="3650"/>
                    <a:pt x="10305" y="3462"/>
                  </a:cubicBezTo>
                  <a:cubicBezTo>
                    <a:pt x="10373" y="3435"/>
                    <a:pt x="10432" y="3411"/>
                    <a:pt x="10492" y="3376"/>
                  </a:cubicBezTo>
                  <a:cubicBezTo>
                    <a:pt x="10544" y="3340"/>
                    <a:pt x="10527" y="3264"/>
                    <a:pt x="10476" y="3246"/>
                  </a:cubicBezTo>
                  <a:cubicBezTo>
                    <a:pt x="10476" y="3213"/>
                    <a:pt x="10453" y="3179"/>
                    <a:pt x="10418" y="3179"/>
                  </a:cubicBezTo>
                  <a:cubicBezTo>
                    <a:pt x="10409" y="3179"/>
                    <a:pt x="10400" y="3181"/>
                    <a:pt x="10389" y="3186"/>
                  </a:cubicBezTo>
                  <a:cubicBezTo>
                    <a:pt x="10278" y="3221"/>
                    <a:pt x="10166" y="3256"/>
                    <a:pt x="10055" y="3297"/>
                  </a:cubicBezTo>
                  <a:cubicBezTo>
                    <a:pt x="9583" y="3419"/>
                    <a:pt x="9111" y="3555"/>
                    <a:pt x="8612" y="3598"/>
                  </a:cubicBezTo>
                  <a:cubicBezTo>
                    <a:pt x="8148" y="3641"/>
                    <a:pt x="7720" y="3709"/>
                    <a:pt x="7272" y="3839"/>
                  </a:cubicBezTo>
                  <a:cubicBezTo>
                    <a:pt x="6868" y="3959"/>
                    <a:pt x="6491" y="4113"/>
                    <a:pt x="6138" y="4338"/>
                  </a:cubicBezTo>
                  <a:cubicBezTo>
                    <a:pt x="6087" y="4371"/>
                    <a:pt x="6035" y="4406"/>
                    <a:pt x="5992" y="4441"/>
                  </a:cubicBezTo>
                  <a:cubicBezTo>
                    <a:pt x="5872" y="4518"/>
                    <a:pt x="5761" y="4596"/>
                    <a:pt x="5648" y="4689"/>
                  </a:cubicBezTo>
                  <a:cubicBezTo>
                    <a:pt x="5580" y="4759"/>
                    <a:pt x="5520" y="4827"/>
                    <a:pt x="5452" y="4905"/>
                  </a:cubicBezTo>
                  <a:cubicBezTo>
                    <a:pt x="5433" y="4913"/>
                    <a:pt x="5409" y="4922"/>
                    <a:pt x="5390" y="4938"/>
                  </a:cubicBezTo>
                  <a:cubicBezTo>
                    <a:pt x="5374" y="4946"/>
                    <a:pt x="5365" y="4957"/>
                    <a:pt x="5357" y="4973"/>
                  </a:cubicBezTo>
                  <a:cubicBezTo>
                    <a:pt x="5322" y="4981"/>
                    <a:pt x="5287" y="4998"/>
                    <a:pt x="5262" y="5016"/>
                  </a:cubicBezTo>
                  <a:cubicBezTo>
                    <a:pt x="5099" y="5093"/>
                    <a:pt x="4937" y="5163"/>
                    <a:pt x="4763" y="5214"/>
                  </a:cubicBezTo>
                  <a:cubicBezTo>
                    <a:pt x="4755" y="5223"/>
                    <a:pt x="4747" y="5223"/>
                    <a:pt x="4739" y="5231"/>
                  </a:cubicBezTo>
                  <a:cubicBezTo>
                    <a:pt x="4497" y="5101"/>
                    <a:pt x="4267" y="4938"/>
                    <a:pt x="4034" y="4792"/>
                  </a:cubicBezTo>
                  <a:cubicBezTo>
                    <a:pt x="4042" y="4792"/>
                    <a:pt x="4050" y="4783"/>
                    <a:pt x="4060" y="4775"/>
                  </a:cubicBezTo>
                  <a:cubicBezTo>
                    <a:pt x="4102" y="4724"/>
                    <a:pt x="4145" y="4680"/>
                    <a:pt x="4188" y="4629"/>
                  </a:cubicBezTo>
                  <a:cubicBezTo>
                    <a:pt x="4197" y="4637"/>
                    <a:pt x="4197" y="4656"/>
                    <a:pt x="4215" y="4664"/>
                  </a:cubicBezTo>
                  <a:cubicBezTo>
                    <a:pt x="4205" y="4664"/>
                    <a:pt x="4197" y="4664"/>
                    <a:pt x="4188" y="4672"/>
                  </a:cubicBezTo>
                  <a:cubicBezTo>
                    <a:pt x="4126" y="4687"/>
                    <a:pt x="4142" y="4769"/>
                    <a:pt x="4191" y="4769"/>
                  </a:cubicBezTo>
                  <a:cubicBezTo>
                    <a:pt x="4195" y="4769"/>
                    <a:pt x="4200" y="4768"/>
                    <a:pt x="4205" y="4767"/>
                  </a:cubicBezTo>
                  <a:cubicBezTo>
                    <a:pt x="4652" y="4672"/>
                    <a:pt x="5116" y="4338"/>
                    <a:pt x="5452" y="4045"/>
                  </a:cubicBezTo>
                  <a:cubicBezTo>
                    <a:pt x="5631" y="3891"/>
                    <a:pt x="5761" y="3736"/>
                    <a:pt x="5889" y="3538"/>
                  </a:cubicBezTo>
                  <a:cubicBezTo>
                    <a:pt x="6079" y="3237"/>
                    <a:pt x="6380" y="2971"/>
                    <a:pt x="6670" y="2774"/>
                  </a:cubicBezTo>
                  <a:cubicBezTo>
                    <a:pt x="6895" y="2611"/>
                    <a:pt x="7134" y="2464"/>
                    <a:pt x="7375" y="2328"/>
                  </a:cubicBezTo>
                  <a:cubicBezTo>
                    <a:pt x="7606" y="2190"/>
                    <a:pt x="7874" y="2122"/>
                    <a:pt x="8113" y="2001"/>
                  </a:cubicBezTo>
                  <a:cubicBezTo>
                    <a:pt x="8398" y="1873"/>
                    <a:pt x="8715" y="1813"/>
                    <a:pt x="9016" y="1743"/>
                  </a:cubicBezTo>
                  <a:cubicBezTo>
                    <a:pt x="9033" y="1751"/>
                    <a:pt x="9041" y="1751"/>
                    <a:pt x="9049" y="1751"/>
                  </a:cubicBezTo>
                  <a:cubicBezTo>
                    <a:pt x="9076" y="1751"/>
                    <a:pt x="9101" y="1743"/>
                    <a:pt x="9119" y="1726"/>
                  </a:cubicBezTo>
                  <a:cubicBezTo>
                    <a:pt x="9317" y="1667"/>
                    <a:pt x="9480" y="1564"/>
                    <a:pt x="9678" y="1485"/>
                  </a:cubicBezTo>
                  <a:cubicBezTo>
                    <a:pt x="9734" y="1462"/>
                    <a:pt x="9714" y="1364"/>
                    <a:pt x="9650" y="1364"/>
                  </a:cubicBezTo>
                  <a:cubicBezTo>
                    <a:pt x="9645" y="1364"/>
                    <a:pt x="9640" y="1364"/>
                    <a:pt x="9635" y="1366"/>
                  </a:cubicBezTo>
                  <a:cubicBezTo>
                    <a:pt x="9325" y="1452"/>
                    <a:pt x="8998" y="1452"/>
                    <a:pt x="8680" y="1504"/>
                  </a:cubicBezTo>
                  <a:cubicBezTo>
                    <a:pt x="8354" y="1555"/>
                    <a:pt x="8018" y="1596"/>
                    <a:pt x="7701" y="1683"/>
                  </a:cubicBezTo>
                  <a:cubicBezTo>
                    <a:pt x="7118" y="1846"/>
                    <a:pt x="6610" y="2036"/>
                    <a:pt x="6095" y="2370"/>
                  </a:cubicBezTo>
                  <a:cubicBezTo>
                    <a:pt x="5184" y="2955"/>
                    <a:pt x="4566" y="3823"/>
                    <a:pt x="3966" y="4707"/>
                  </a:cubicBezTo>
                  <a:cubicBezTo>
                    <a:pt x="3957" y="4724"/>
                    <a:pt x="3947" y="4732"/>
                    <a:pt x="3957" y="4750"/>
                  </a:cubicBezTo>
                  <a:cubicBezTo>
                    <a:pt x="3836" y="4680"/>
                    <a:pt x="3724" y="4621"/>
                    <a:pt x="3605" y="4569"/>
                  </a:cubicBezTo>
                  <a:cubicBezTo>
                    <a:pt x="3836" y="4303"/>
                    <a:pt x="3990" y="4010"/>
                    <a:pt x="4102" y="3658"/>
                  </a:cubicBezTo>
                  <a:cubicBezTo>
                    <a:pt x="4240" y="3237"/>
                    <a:pt x="4308" y="2809"/>
                    <a:pt x="4497" y="2396"/>
                  </a:cubicBezTo>
                  <a:cubicBezTo>
                    <a:pt x="4687" y="1968"/>
                    <a:pt x="4988" y="1588"/>
                    <a:pt x="5246" y="1195"/>
                  </a:cubicBezTo>
                  <a:cubicBezTo>
                    <a:pt x="5374" y="1005"/>
                    <a:pt x="5512" y="799"/>
                    <a:pt x="5596" y="593"/>
                  </a:cubicBezTo>
                  <a:cubicBezTo>
                    <a:pt x="5658" y="463"/>
                    <a:pt x="5658" y="215"/>
                    <a:pt x="5751" y="121"/>
                  </a:cubicBezTo>
                  <a:cubicBezTo>
                    <a:pt x="5751" y="112"/>
                    <a:pt x="5761" y="112"/>
                    <a:pt x="5761" y="102"/>
                  </a:cubicBezTo>
                  <a:cubicBezTo>
                    <a:pt x="5793" y="56"/>
                    <a:pt x="5745" y="0"/>
                    <a:pt x="5698" y="0"/>
                  </a:cubicBezTo>
                  <a:close/>
                </a:path>
              </a:pathLst>
            </a:custGeom>
            <a:solidFill>
              <a:srgbClr val="3B5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0" name="Google Shape;810;p13"/>
            <p:cNvGrpSpPr/>
            <p:nvPr/>
          </p:nvGrpSpPr>
          <p:grpSpPr>
            <a:xfrm>
              <a:off x="4412588" y="1294375"/>
              <a:ext cx="113600" cy="115950"/>
              <a:chOff x="4412588" y="1294375"/>
              <a:chExt cx="113600" cy="115950"/>
            </a:xfrm>
          </p:grpSpPr>
          <p:sp>
            <p:nvSpPr>
              <p:cNvPr id="811" name="Google Shape;811;p13"/>
              <p:cNvSpPr/>
              <p:nvPr/>
            </p:nvSpPr>
            <p:spPr>
              <a:xfrm>
                <a:off x="4412588" y="1332725"/>
                <a:ext cx="62550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2502" h="2379" extrusionOk="0">
                    <a:moveTo>
                      <a:pt x="873" y="1"/>
                    </a:moveTo>
                    <a:cubicBezTo>
                      <a:pt x="728" y="1"/>
                      <a:pt x="600" y="16"/>
                      <a:pt x="508" y="51"/>
                    </a:cubicBezTo>
                    <a:cubicBezTo>
                      <a:pt x="1" y="249"/>
                      <a:pt x="182" y="824"/>
                      <a:pt x="233" y="1228"/>
                    </a:cubicBezTo>
                    <a:cubicBezTo>
                      <a:pt x="275" y="1535"/>
                      <a:pt x="340" y="2305"/>
                      <a:pt x="815" y="2305"/>
                    </a:cubicBezTo>
                    <a:cubicBezTo>
                      <a:pt x="832" y="2305"/>
                      <a:pt x="850" y="2304"/>
                      <a:pt x="868" y="2302"/>
                    </a:cubicBezTo>
                    <a:cubicBezTo>
                      <a:pt x="1075" y="2351"/>
                      <a:pt x="1264" y="2379"/>
                      <a:pt x="1433" y="2379"/>
                    </a:cubicBezTo>
                    <a:cubicBezTo>
                      <a:pt x="1944" y="2379"/>
                      <a:pt x="2269" y="2126"/>
                      <a:pt x="2320" y="1461"/>
                    </a:cubicBezTo>
                    <a:cubicBezTo>
                      <a:pt x="2355" y="1006"/>
                      <a:pt x="2501" y="490"/>
                      <a:pt x="1994" y="233"/>
                    </a:cubicBezTo>
                    <a:cubicBezTo>
                      <a:pt x="1750" y="107"/>
                      <a:pt x="1255" y="1"/>
                      <a:pt x="873" y="1"/>
                    </a:cubicBezTo>
                    <a:close/>
                  </a:path>
                </a:pathLst>
              </a:custGeom>
              <a:solidFill>
                <a:srgbClr val="4343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13"/>
              <p:cNvSpPr/>
              <p:nvPr/>
            </p:nvSpPr>
            <p:spPr>
              <a:xfrm>
                <a:off x="4492263" y="1381800"/>
                <a:ext cx="33925" cy="28525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141" extrusionOk="0">
                    <a:moveTo>
                      <a:pt x="720" y="1"/>
                    </a:moveTo>
                    <a:cubicBezTo>
                      <a:pt x="693" y="1"/>
                      <a:pt x="665" y="7"/>
                      <a:pt x="635" y="22"/>
                    </a:cubicBezTo>
                    <a:cubicBezTo>
                      <a:pt x="233" y="65"/>
                      <a:pt x="1" y="220"/>
                      <a:pt x="112" y="632"/>
                    </a:cubicBezTo>
                    <a:cubicBezTo>
                      <a:pt x="172" y="846"/>
                      <a:pt x="190" y="1096"/>
                      <a:pt x="456" y="1137"/>
                    </a:cubicBezTo>
                    <a:cubicBezTo>
                      <a:pt x="478" y="1139"/>
                      <a:pt x="502" y="1140"/>
                      <a:pt x="529" y="1140"/>
                    </a:cubicBezTo>
                    <a:cubicBezTo>
                      <a:pt x="725" y="1140"/>
                      <a:pt x="1040" y="1081"/>
                      <a:pt x="1161" y="974"/>
                    </a:cubicBezTo>
                    <a:cubicBezTo>
                      <a:pt x="1357" y="811"/>
                      <a:pt x="1186" y="581"/>
                      <a:pt x="1091" y="407"/>
                    </a:cubicBezTo>
                    <a:cubicBezTo>
                      <a:pt x="1032" y="289"/>
                      <a:pt x="901" y="1"/>
                      <a:pt x="720" y="1"/>
                    </a:cubicBezTo>
                    <a:close/>
                  </a:path>
                </a:pathLst>
              </a:custGeom>
              <a:solidFill>
                <a:srgbClr val="4343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3"/>
              <p:cNvSpPr/>
              <p:nvPr/>
            </p:nvSpPr>
            <p:spPr>
              <a:xfrm>
                <a:off x="4487788" y="1294375"/>
                <a:ext cx="36700" cy="30775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1231" extrusionOk="0">
                    <a:moveTo>
                      <a:pt x="781" y="0"/>
                    </a:moveTo>
                    <a:cubicBezTo>
                      <a:pt x="751" y="0"/>
                      <a:pt x="719" y="7"/>
                      <a:pt x="687" y="23"/>
                    </a:cubicBezTo>
                    <a:cubicBezTo>
                      <a:pt x="248" y="74"/>
                      <a:pt x="0" y="237"/>
                      <a:pt x="120" y="684"/>
                    </a:cubicBezTo>
                    <a:cubicBezTo>
                      <a:pt x="180" y="915"/>
                      <a:pt x="206" y="1192"/>
                      <a:pt x="497" y="1224"/>
                    </a:cubicBezTo>
                    <a:cubicBezTo>
                      <a:pt x="524" y="1228"/>
                      <a:pt x="556" y="1230"/>
                      <a:pt x="591" y="1230"/>
                    </a:cubicBezTo>
                    <a:cubicBezTo>
                      <a:pt x="802" y="1230"/>
                      <a:pt x="1128" y="1164"/>
                      <a:pt x="1254" y="1062"/>
                    </a:cubicBezTo>
                    <a:cubicBezTo>
                      <a:pt x="1468" y="882"/>
                      <a:pt x="1278" y="625"/>
                      <a:pt x="1186" y="435"/>
                    </a:cubicBezTo>
                    <a:cubicBezTo>
                      <a:pt x="1117" y="308"/>
                      <a:pt x="979" y="0"/>
                      <a:pt x="781" y="0"/>
                    </a:cubicBezTo>
                    <a:close/>
                  </a:path>
                </a:pathLst>
              </a:custGeom>
              <a:solidFill>
                <a:srgbClr val="4343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642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and credits">
  <p:cSld name="thanks and credits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p30"/>
          <p:cNvSpPr/>
          <p:nvPr/>
        </p:nvSpPr>
        <p:spPr>
          <a:xfrm>
            <a:off x="-1922122" y="-1155052"/>
            <a:ext cx="3665284" cy="4178164"/>
          </a:xfrm>
          <a:custGeom>
            <a:avLst/>
            <a:gdLst/>
            <a:ahLst/>
            <a:cxnLst/>
            <a:rect l="l" t="t" r="r" b="b"/>
            <a:pathLst>
              <a:path w="22590" h="25751" extrusionOk="0">
                <a:moveTo>
                  <a:pt x="12398" y="1"/>
                </a:moveTo>
                <a:cubicBezTo>
                  <a:pt x="12128" y="1"/>
                  <a:pt x="11858" y="7"/>
                  <a:pt x="11588" y="19"/>
                </a:cubicBezTo>
                <a:cubicBezTo>
                  <a:pt x="8710" y="166"/>
                  <a:pt x="5729" y="879"/>
                  <a:pt x="3084" y="2021"/>
                </a:cubicBezTo>
                <a:cubicBezTo>
                  <a:pt x="2002" y="2493"/>
                  <a:pt x="996" y="3182"/>
                  <a:pt x="541" y="4316"/>
                </a:cubicBezTo>
                <a:cubicBezTo>
                  <a:pt x="1" y="5647"/>
                  <a:pt x="180" y="7261"/>
                  <a:pt x="180" y="8669"/>
                </a:cubicBezTo>
                <a:cubicBezTo>
                  <a:pt x="163" y="11873"/>
                  <a:pt x="198" y="15095"/>
                  <a:pt x="602" y="18282"/>
                </a:cubicBezTo>
                <a:cubicBezTo>
                  <a:pt x="920" y="20737"/>
                  <a:pt x="1555" y="23349"/>
                  <a:pt x="3695" y="24860"/>
                </a:cubicBezTo>
                <a:cubicBezTo>
                  <a:pt x="4478" y="25412"/>
                  <a:pt x="5531" y="25750"/>
                  <a:pt x="6544" y="25750"/>
                </a:cubicBezTo>
                <a:cubicBezTo>
                  <a:pt x="7818" y="25750"/>
                  <a:pt x="9029" y="25215"/>
                  <a:pt x="9559" y="23899"/>
                </a:cubicBezTo>
                <a:cubicBezTo>
                  <a:pt x="9947" y="22928"/>
                  <a:pt x="9724" y="21881"/>
                  <a:pt x="9483" y="20902"/>
                </a:cubicBezTo>
                <a:cubicBezTo>
                  <a:pt x="9225" y="19828"/>
                  <a:pt x="8813" y="18548"/>
                  <a:pt x="9689" y="17645"/>
                </a:cubicBezTo>
                <a:cubicBezTo>
                  <a:pt x="10468" y="16833"/>
                  <a:pt x="11646" y="16722"/>
                  <a:pt x="12756" y="16722"/>
                </a:cubicBezTo>
                <a:cubicBezTo>
                  <a:pt x="13078" y="16722"/>
                  <a:pt x="13394" y="16731"/>
                  <a:pt x="13693" y="16736"/>
                </a:cubicBezTo>
                <a:cubicBezTo>
                  <a:pt x="14716" y="16747"/>
                  <a:pt x="15748" y="16793"/>
                  <a:pt x="16777" y="16793"/>
                </a:cubicBezTo>
                <a:cubicBezTo>
                  <a:pt x="17224" y="16793"/>
                  <a:pt x="17670" y="16784"/>
                  <a:pt x="18114" y="16760"/>
                </a:cubicBezTo>
                <a:cubicBezTo>
                  <a:pt x="19430" y="16701"/>
                  <a:pt x="20743" y="16348"/>
                  <a:pt x="21586" y="15258"/>
                </a:cubicBezTo>
                <a:cubicBezTo>
                  <a:pt x="22359" y="14254"/>
                  <a:pt x="22522" y="12930"/>
                  <a:pt x="22538" y="11693"/>
                </a:cubicBezTo>
                <a:cubicBezTo>
                  <a:pt x="22590" y="8387"/>
                  <a:pt x="22340" y="4907"/>
                  <a:pt x="21508" y="1704"/>
                </a:cubicBezTo>
                <a:cubicBezTo>
                  <a:pt x="21448" y="1481"/>
                  <a:pt x="21310" y="1351"/>
                  <a:pt x="21147" y="1300"/>
                </a:cubicBezTo>
                <a:cubicBezTo>
                  <a:pt x="21084" y="1096"/>
                  <a:pt x="20927" y="935"/>
                  <a:pt x="20663" y="935"/>
                </a:cubicBezTo>
                <a:cubicBezTo>
                  <a:pt x="20639" y="935"/>
                  <a:pt x="20614" y="936"/>
                  <a:pt x="20588" y="939"/>
                </a:cubicBezTo>
                <a:cubicBezTo>
                  <a:pt x="20348" y="964"/>
                  <a:pt x="20110" y="975"/>
                  <a:pt x="19872" y="975"/>
                </a:cubicBezTo>
                <a:cubicBezTo>
                  <a:pt x="18566" y="975"/>
                  <a:pt x="17298" y="634"/>
                  <a:pt x="16012" y="372"/>
                </a:cubicBezTo>
                <a:cubicBezTo>
                  <a:pt x="14823" y="126"/>
                  <a:pt x="13613" y="1"/>
                  <a:pt x="12398" y="1"/>
                </a:cubicBezTo>
                <a:close/>
              </a:path>
            </a:pathLst>
          </a:custGeom>
          <a:solidFill>
            <a:srgbClr val="FDE3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7" name="Google Shape;2087;p30"/>
          <p:cNvSpPr/>
          <p:nvPr/>
        </p:nvSpPr>
        <p:spPr>
          <a:xfrm>
            <a:off x="1978543" y="4416692"/>
            <a:ext cx="5954991" cy="2613077"/>
          </a:xfrm>
          <a:custGeom>
            <a:avLst/>
            <a:gdLst/>
            <a:ahLst/>
            <a:cxnLst/>
            <a:rect l="l" t="t" r="r" b="b"/>
            <a:pathLst>
              <a:path w="36702" h="16105" extrusionOk="0">
                <a:moveTo>
                  <a:pt x="1372" y="1"/>
                </a:moveTo>
                <a:cubicBezTo>
                  <a:pt x="1217" y="1"/>
                  <a:pt x="1064" y="44"/>
                  <a:pt x="935" y="119"/>
                </a:cubicBezTo>
                <a:cubicBezTo>
                  <a:pt x="885" y="110"/>
                  <a:pt x="834" y="106"/>
                  <a:pt x="782" y="106"/>
                </a:cubicBezTo>
                <a:cubicBezTo>
                  <a:pt x="395" y="106"/>
                  <a:pt x="0" y="358"/>
                  <a:pt x="8" y="851"/>
                </a:cubicBezTo>
                <a:cubicBezTo>
                  <a:pt x="43" y="3900"/>
                  <a:pt x="403" y="6932"/>
                  <a:pt x="1090" y="9903"/>
                </a:cubicBezTo>
                <a:cubicBezTo>
                  <a:pt x="1407" y="11313"/>
                  <a:pt x="1700" y="12970"/>
                  <a:pt x="2362" y="14258"/>
                </a:cubicBezTo>
                <a:cubicBezTo>
                  <a:pt x="2699" y="14900"/>
                  <a:pt x="3332" y="15051"/>
                  <a:pt x="4008" y="15051"/>
                </a:cubicBezTo>
                <a:cubicBezTo>
                  <a:pt x="4535" y="15051"/>
                  <a:pt x="5089" y="14959"/>
                  <a:pt x="5549" y="14937"/>
                </a:cubicBezTo>
                <a:cubicBezTo>
                  <a:pt x="7522" y="14832"/>
                  <a:pt x="9486" y="14783"/>
                  <a:pt x="11446" y="14783"/>
                </a:cubicBezTo>
                <a:cubicBezTo>
                  <a:pt x="15963" y="14783"/>
                  <a:pt x="20460" y="15047"/>
                  <a:pt x="24994" y="15520"/>
                </a:cubicBezTo>
                <a:cubicBezTo>
                  <a:pt x="27917" y="15823"/>
                  <a:pt x="30851" y="16104"/>
                  <a:pt x="33793" y="16104"/>
                </a:cubicBezTo>
                <a:cubicBezTo>
                  <a:pt x="34430" y="16104"/>
                  <a:pt x="35068" y="16091"/>
                  <a:pt x="35706" y="16062"/>
                </a:cubicBezTo>
                <a:cubicBezTo>
                  <a:pt x="36324" y="16027"/>
                  <a:pt x="36701" y="15186"/>
                  <a:pt x="36178" y="14755"/>
                </a:cubicBezTo>
                <a:cubicBezTo>
                  <a:pt x="34081" y="13046"/>
                  <a:pt x="34580" y="9894"/>
                  <a:pt x="34168" y="7507"/>
                </a:cubicBezTo>
                <a:cubicBezTo>
                  <a:pt x="33712" y="4852"/>
                  <a:pt x="32028" y="2972"/>
                  <a:pt x="29418" y="2275"/>
                </a:cubicBezTo>
                <a:cubicBezTo>
                  <a:pt x="28549" y="2042"/>
                  <a:pt x="27653" y="1953"/>
                  <a:pt x="26747" y="1953"/>
                </a:cubicBezTo>
                <a:cubicBezTo>
                  <a:pt x="24644" y="1953"/>
                  <a:pt x="22484" y="2434"/>
                  <a:pt x="20467" y="2723"/>
                </a:cubicBezTo>
                <a:cubicBezTo>
                  <a:pt x="17339" y="3166"/>
                  <a:pt x="14177" y="3774"/>
                  <a:pt x="11007" y="3774"/>
                </a:cubicBezTo>
                <a:cubicBezTo>
                  <a:pt x="10862" y="3774"/>
                  <a:pt x="10717" y="3772"/>
                  <a:pt x="10573" y="3770"/>
                </a:cubicBezTo>
                <a:cubicBezTo>
                  <a:pt x="7437" y="3710"/>
                  <a:pt x="4062" y="2791"/>
                  <a:pt x="1983" y="292"/>
                </a:cubicBezTo>
                <a:cubicBezTo>
                  <a:pt x="1813" y="86"/>
                  <a:pt x="1590" y="1"/>
                  <a:pt x="1372" y="1"/>
                </a:cubicBezTo>
                <a:close/>
              </a:path>
            </a:pathLst>
          </a:custGeom>
          <a:solidFill>
            <a:srgbClr val="FDE3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8" name="Google Shape;2088;p30"/>
          <p:cNvGrpSpPr/>
          <p:nvPr/>
        </p:nvGrpSpPr>
        <p:grpSpPr>
          <a:xfrm>
            <a:off x="925490" y="4070519"/>
            <a:ext cx="1428633" cy="932952"/>
            <a:chOff x="1210440" y="3799319"/>
            <a:chExt cx="1428633" cy="932952"/>
          </a:xfrm>
        </p:grpSpPr>
        <p:sp>
          <p:nvSpPr>
            <p:cNvPr id="2089" name="Google Shape;2089;p30"/>
            <p:cNvSpPr/>
            <p:nvPr/>
          </p:nvSpPr>
          <p:spPr>
            <a:xfrm>
              <a:off x="1303735" y="3799319"/>
              <a:ext cx="173123" cy="193892"/>
            </a:xfrm>
            <a:custGeom>
              <a:avLst/>
              <a:gdLst/>
              <a:ahLst/>
              <a:cxnLst/>
              <a:rect l="l" t="t" r="r" b="b"/>
              <a:pathLst>
                <a:path w="1067" h="1195" extrusionOk="0">
                  <a:moveTo>
                    <a:pt x="376" y="1"/>
                  </a:moveTo>
                  <a:cubicBezTo>
                    <a:pt x="319" y="1"/>
                    <a:pt x="263" y="15"/>
                    <a:pt x="215" y="46"/>
                  </a:cubicBezTo>
                  <a:cubicBezTo>
                    <a:pt x="60" y="150"/>
                    <a:pt x="0" y="345"/>
                    <a:pt x="95" y="500"/>
                  </a:cubicBezTo>
                  <a:cubicBezTo>
                    <a:pt x="198" y="681"/>
                    <a:pt x="301" y="852"/>
                    <a:pt x="396" y="1034"/>
                  </a:cubicBezTo>
                  <a:cubicBezTo>
                    <a:pt x="460" y="1132"/>
                    <a:pt x="577" y="1195"/>
                    <a:pt x="693" y="1195"/>
                  </a:cubicBezTo>
                  <a:cubicBezTo>
                    <a:pt x="751" y="1195"/>
                    <a:pt x="809" y="1179"/>
                    <a:pt x="860" y="1145"/>
                  </a:cubicBezTo>
                  <a:cubicBezTo>
                    <a:pt x="1006" y="1050"/>
                    <a:pt x="1066" y="852"/>
                    <a:pt x="971" y="690"/>
                  </a:cubicBezTo>
                  <a:cubicBezTo>
                    <a:pt x="868" y="519"/>
                    <a:pt x="774" y="337"/>
                    <a:pt x="670" y="166"/>
                  </a:cubicBezTo>
                  <a:cubicBezTo>
                    <a:pt x="614" y="62"/>
                    <a:pt x="493" y="1"/>
                    <a:pt x="376" y="1"/>
                  </a:cubicBezTo>
                  <a:close/>
                </a:path>
              </a:pathLst>
            </a:custGeom>
            <a:solidFill>
              <a:srgbClr val="3B5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0"/>
            <p:cNvSpPr/>
            <p:nvPr/>
          </p:nvSpPr>
          <p:spPr>
            <a:xfrm>
              <a:off x="1426560" y="4069632"/>
              <a:ext cx="157547" cy="172474"/>
            </a:xfrm>
            <a:custGeom>
              <a:avLst/>
              <a:gdLst/>
              <a:ahLst/>
              <a:cxnLst/>
              <a:rect l="l" t="t" r="r" b="b"/>
              <a:pathLst>
                <a:path w="971" h="1063" extrusionOk="0">
                  <a:moveTo>
                    <a:pt x="369" y="0"/>
                  </a:moveTo>
                  <a:cubicBezTo>
                    <a:pt x="311" y="0"/>
                    <a:pt x="255" y="15"/>
                    <a:pt x="206" y="46"/>
                  </a:cubicBezTo>
                  <a:cubicBezTo>
                    <a:pt x="52" y="149"/>
                    <a:pt x="0" y="339"/>
                    <a:pt x="87" y="502"/>
                  </a:cubicBezTo>
                  <a:cubicBezTo>
                    <a:pt x="163" y="629"/>
                    <a:pt x="231" y="768"/>
                    <a:pt x="309" y="895"/>
                  </a:cubicBezTo>
                  <a:cubicBezTo>
                    <a:pt x="368" y="1000"/>
                    <a:pt x="488" y="1062"/>
                    <a:pt x="606" y="1062"/>
                  </a:cubicBezTo>
                  <a:cubicBezTo>
                    <a:pt x="662" y="1062"/>
                    <a:pt x="717" y="1048"/>
                    <a:pt x="765" y="1017"/>
                  </a:cubicBezTo>
                  <a:cubicBezTo>
                    <a:pt x="919" y="914"/>
                    <a:pt x="971" y="716"/>
                    <a:pt x="884" y="553"/>
                  </a:cubicBezTo>
                  <a:cubicBezTo>
                    <a:pt x="808" y="423"/>
                    <a:pt x="738" y="296"/>
                    <a:pt x="662" y="157"/>
                  </a:cubicBezTo>
                  <a:cubicBezTo>
                    <a:pt x="604" y="59"/>
                    <a:pt x="485" y="0"/>
                    <a:pt x="369" y="0"/>
                  </a:cubicBezTo>
                  <a:close/>
                </a:path>
              </a:pathLst>
            </a:custGeom>
            <a:solidFill>
              <a:srgbClr val="3B5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0"/>
            <p:cNvSpPr/>
            <p:nvPr/>
          </p:nvSpPr>
          <p:spPr>
            <a:xfrm>
              <a:off x="1596439" y="4345948"/>
              <a:ext cx="145216" cy="152031"/>
            </a:xfrm>
            <a:custGeom>
              <a:avLst/>
              <a:gdLst/>
              <a:ahLst/>
              <a:cxnLst/>
              <a:rect l="l" t="t" r="r" b="b"/>
              <a:pathLst>
                <a:path w="895" h="937" extrusionOk="0">
                  <a:moveTo>
                    <a:pt x="343" y="1"/>
                  </a:moveTo>
                  <a:cubicBezTo>
                    <a:pt x="283" y="1"/>
                    <a:pt x="220" y="14"/>
                    <a:pt x="173" y="44"/>
                  </a:cubicBezTo>
                  <a:cubicBezTo>
                    <a:pt x="103" y="95"/>
                    <a:pt x="35" y="163"/>
                    <a:pt x="19" y="250"/>
                  </a:cubicBezTo>
                  <a:cubicBezTo>
                    <a:pt x="0" y="326"/>
                    <a:pt x="0" y="429"/>
                    <a:pt x="52" y="499"/>
                  </a:cubicBezTo>
                  <a:cubicBezTo>
                    <a:pt x="122" y="594"/>
                    <a:pt x="198" y="679"/>
                    <a:pt x="266" y="774"/>
                  </a:cubicBezTo>
                  <a:cubicBezTo>
                    <a:pt x="318" y="842"/>
                    <a:pt x="380" y="903"/>
                    <a:pt x="464" y="928"/>
                  </a:cubicBezTo>
                  <a:cubicBezTo>
                    <a:pt x="491" y="933"/>
                    <a:pt x="520" y="936"/>
                    <a:pt x="549" y="936"/>
                  </a:cubicBezTo>
                  <a:cubicBezTo>
                    <a:pt x="612" y="936"/>
                    <a:pt x="675" y="923"/>
                    <a:pt x="722" y="893"/>
                  </a:cubicBezTo>
                  <a:cubicBezTo>
                    <a:pt x="792" y="842"/>
                    <a:pt x="860" y="774"/>
                    <a:pt x="876" y="687"/>
                  </a:cubicBezTo>
                  <a:cubicBezTo>
                    <a:pt x="895" y="602"/>
                    <a:pt x="895" y="499"/>
                    <a:pt x="833" y="429"/>
                  </a:cubicBezTo>
                  <a:cubicBezTo>
                    <a:pt x="765" y="345"/>
                    <a:pt x="697" y="250"/>
                    <a:pt x="627" y="163"/>
                  </a:cubicBezTo>
                  <a:cubicBezTo>
                    <a:pt x="575" y="87"/>
                    <a:pt x="516" y="36"/>
                    <a:pt x="421" y="9"/>
                  </a:cubicBezTo>
                  <a:cubicBezTo>
                    <a:pt x="397" y="4"/>
                    <a:pt x="370" y="1"/>
                    <a:pt x="343" y="1"/>
                  </a:cubicBezTo>
                  <a:close/>
                </a:path>
              </a:pathLst>
            </a:custGeom>
            <a:solidFill>
              <a:srgbClr val="3B5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0"/>
            <p:cNvSpPr/>
            <p:nvPr/>
          </p:nvSpPr>
          <p:spPr>
            <a:xfrm>
              <a:off x="1759665" y="4588515"/>
              <a:ext cx="137915" cy="143593"/>
            </a:xfrm>
            <a:custGeom>
              <a:avLst/>
              <a:gdLst/>
              <a:ahLst/>
              <a:cxnLst/>
              <a:rect l="l" t="t" r="r" b="b"/>
              <a:pathLst>
                <a:path w="850" h="885" extrusionOk="0">
                  <a:moveTo>
                    <a:pt x="334" y="0"/>
                  </a:moveTo>
                  <a:cubicBezTo>
                    <a:pt x="250" y="0"/>
                    <a:pt x="155" y="35"/>
                    <a:pt x="95" y="103"/>
                  </a:cubicBezTo>
                  <a:cubicBezTo>
                    <a:pt x="44" y="163"/>
                    <a:pt x="0" y="249"/>
                    <a:pt x="0" y="336"/>
                  </a:cubicBezTo>
                  <a:cubicBezTo>
                    <a:pt x="8" y="429"/>
                    <a:pt x="44" y="499"/>
                    <a:pt x="103" y="575"/>
                  </a:cubicBezTo>
                  <a:cubicBezTo>
                    <a:pt x="163" y="645"/>
                    <a:pt x="223" y="722"/>
                    <a:pt x="283" y="790"/>
                  </a:cubicBezTo>
                  <a:cubicBezTo>
                    <a:pt x="326" y="851"/>
                    <a:pt x="437" y="884"/>
                    <a:pt x="516" y="884"/>
                  </a:cubicBezTo>
                  <a:cubicBezTo>
                    <a:pt x="592" y="884"/>
                    <a:pt x="695" y="851"/>
                    <a:pt x="755" y="781"/>
                  </a:cubicBezTo>
                  <a:cubicBezTo>
                    <a:pt x="806" y="722"/>
                    <a:pt x="850" y="635"/>
                    <a:pt x="841" y="550"/>
                  </a:cubicBezTo>
                  <a:cubicBezTo>
                    <a:pt x="841" y="456"/>
                    <a:pt x="798" y="388"/>
                    <a:pt x="746" y="309"/>
                  </a:cubicBezTo>
                  <a:cubicBezTo>
                    <a:pt x="687" y="241"/>
                    <a:pt x="627" y="163"/>
                    <a:pt x="567" y="95"/>
                  </a:cubicBezTo>
                  <a:cubicBezTo>
                    <a:pt x="524" y="35"/>
                    <a:pt x="413" y="0"/>
                    <a:pt x="334" y="0"/>
                  </a:cubicBezTo>
                  <a:close/>
                </a:path>
              </a:pathLst>
            </a:custGeom>
            <a:solidFill>
              <a:srgbClr val="3B5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0"/>
            <p:cNvSpPr/>
            <p:nvPr/>
          </p:nvSpPr>
          <p:spPr>
            <a:xfrm>
              <a:off x="1632783" y="3876389"/>
              <a:ext cx="172799" cy="166633"/>
            </a:xfrm>
            <a:custGeom>
              <a:avLst/>
              <a:gdLst/>
              <a:ahLst/>
              <a:cxnLst/>
              <a:rect l="l" t="t" r="r" b="b"/>
              <a:pathLst>
                <a:path w="1065" h="1027" extrusionOk="0">
                  <a:moveTo>
                    <a:pt x="385" y="0"/>
                  </a:moveTo>
                  <a:cubicBezTo>
                    <a:pt x="265" y="0"/>
                    <a:pt x="139" y="65"/>
                    <a:pt x="85" y="171"/>
                  </a:cubicBezTo>
                  <a:cubicBezTo>
                    <a:pt x="1" y="345"/>
                    <a:pt x="61" y="524"/>
                    <a:pt x="215" y="627"/>
                  </a:cubicBezTo>
                  <a:cubicBezTo>
                    <a:pt x="224" y="635"/>
                    <a:pt x="240" y="643"/>
                    <a:pt x="248" y="643"/>
                  </a:cubicBezTo>
                  <a:cubicBezTo>
                    <a:pt x="267" y="662"/>
                    <a:pt x="292" y="705"/>
                    <a:pt x="310" y="713"/>
                  </a:cubicBezTo>
                  <a:cubicBezTo>
                    <a:pt x="318" y="722"/>
                    <a:pt x="327" y="730"/>
                    <a:pt x="327" y="738"/>
                  </a:cubicBezTo>
                  <a:cubicBezTo>
                    <a:pt x="335" y="752"/>
                    <a:pt x="353" y="789"/>
                    <a:pt x="362" y="808"/>
                  </a:cubicBezTo>
                  <a:lnTo>
                    <a:pt x="362" y="808"/>
                  </a:lnTo>
                  <a:cubicBezTo>
                    <a:pt x="396" y="882"/>
                    <a:pt x="439" y="941"/>
                    <a:pt x="516" y="988"/>
                  </a:cubicBezTo>
                  <a:cubicBezTo>
                    <a:pt x="562" y="1011"/>
                    <a:pt x="623" y="1026"/>
                    <a:pt x="682" y="1026"/>
                  </a:cubicBezTo>
                  <a:cubicBezTo>
                    <a:pt x="710" y="1026"/>
                    <a:pt x="739" y="1023"/>
                    <a:pt x="764" y="1014"/>
                  </a:cubicBezTo>
                  <a:cubicBezTo>
                    <a:pt x="918" y="963"/>
                    <a:pt x="1065" y="782"/>
                    <a:pt x="997" y="602"/>
                  </a:cubicBezTo>
                  <a:cubicBezTo>
                    <a:pt x="902" y="369"/>
                    <a:pt x="755" y="180"/>
                    <a:pt x="541" y="44"/>
                  </a:cubicBezTo>
                  <a:cubicBezTo>
                    <a:pt x="495" y="14"/>
                    <a:pt x="441" y="0"/>
                    <a:pt x="385" y="0"/>
                  </a:cubicBezTo>
                  <a:close/>
                </a:path>
              </a:pathLst>
            </a:custGeom>
            <a:solidFill>
              <a:srgbClr val="3B5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0"/>
            <p:cNvSpPr/>
            <p:nvPr/>
          </p:nvSpPr>
          <p:spPr>
            <a:xfrm>
              <a:off x="1808503" y="4132748"/>
              <a:ext cx="189349" cy="201193"/>
            </a:xfrm>
            <a:custGeom>
              <a:avLst/>
              <a:gdLst/>
              <a:ahLst/>
              <a:cxnLst/>
              <a:rect l="l" t="t" r="r" b="b"/>
              <a:pathLst>
                <a:path w="1167" h="1240" extrusionOk="0">
                  <a:moveTo>
                    <a:pt x="380" y="0"/>
                  </a:moveTo>
                  <a:cubicBezTo>
                    <a:pt x="328" y="0"/>
                    <a:pt x="274" y="13"/>
                    <a:pt x="223" y="43"/>
                  </a:cubicBezTo>
                  <a:cubicBezTo>
                    <a:pt x="76" y="137"/>
                    <a:pt x="0" y="352"/>
                    <a:pt x="103" y="506"/>
                  </a:cubicBezTo>
                  <a:cubicBezTo>
                    <a:pt x="231" y="696"/>
                    <a:pt x="361" y="886"/>
                    <a:pt x="497" y="1073"/>
                  </a:cubicBezTo>
                  <a:cubicBezTo>
                    <a:pt x="561" y="1178"/>
                    <a:pt x="672" y="1240"/>
                    <a:pt x="788" y="1240"/>
                  </a:cubicBezTo>
                  <a:cubicBezTo>
                    <a:pt x="843" y="1240"/>
                    <a:pt x="900" y="1226"/>
                    <a:pt x="953" y="1195"/>
                  </a:cubicBezTo>
                  <a:cubicBezTo>
                    <a:pt x="1099" y="1108"/>
                    <a:pt x="1167" y="886"/>
                    <a:pt x="1064" y="739"/>
                  </a:cubicBezTo>
                  <a:cubicBezTo>
                    <a:pt x="936" y="550"/>
                    <a:pt x="806" y="352"/>
                    <a:pt x="678" y="164"/>
                  </a:cubicBezTo>
                  <a:cubicBezTo>
                    <a:pt x="608" y="64"/>
                    <a:pt x="496" y="0"/>
                    <a:pt x="380" y="0"/>
                  </a:cubicBezTo>
                  <a:close/>
                </a:path>
              </a:pathLst>
            </a:custGeom>
            <a:solidFill>
              <a:srgbClr val="3B5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0"/>
            <p:cNvSpPr/>
            <p:nvPr/>
          </p:nvSpPr>
          <p:spPr>
            <a:xfrm>
              <a:off x="1996391" y="4381805"/>
              <a:ext cx="156411" cy="172799"/>
            </a:xfrm>
            <a:custGeom>
              <a:avLst/>
              <a:gdLst/>
              <a:ahLst/>
              <a:cxnLst/>
              <a:rect l="l" t="t" r="r" b="b"/>
              <a:pathLst>
                <a:path w="964" h="1065" extrusionOk="0">
                  <a:moveTo>
                    <a:pt x="368" y="0"/>
                  </a:moveTo>
                  <a:cubicBezTo>
                    <a:pt x="311" y="0"/>
                    <a:pt x="254" y="15"/>
                    <a:pt x="207" y="45"/>
                  </a:cubicBezTo>
                  <a:cubicBezTo>
                    <a:pt x="52" y="148"/>
                    <a:pt x="1" y="338"/>
                    <a:pt x="87" y="501"/>
                  </a:cubicBezTo>
                  <a:cubicBezTo>
                    <a:pt x="155" y="639"/>
                    <a:pt x="234" y="767"/>
                    <a:pt x="302" y="905"/>
                  </a:cubicBezTo>
                  <a:cubicBezTo>
                    <a:pt x="352" y="1007"/>
                    <a:pt x="470" y="1064"/>
                    <a:pt x="587" y="1064"/>
                  </a:cubicBezTo>
                  <a:cubicBezTo>
                    <a:pt x="647" y="1064"/>
                    <a:pt x="707" y="1049"/>
                    <a:pt x="757" y="1016"/>
                  </a:cubicBezTo>
                  <a:cubicBezTo>
                    <a:pt x="912" y="913"/>
                    <a:pt x="963" y="724"/>
                    <a:pt x="877" y="561"/>
                  </a:cubicBezTo>
                  <a:cubicBezTo>
                    <a:pt x="801" y="433"/>
                    <a:pt x="730" y="295"/>
                    <a:pt x="662" y="167"/>
                  </a:cubicBezTo>
                  <a:cubicBezTo>
                    <a:pt x="609" y="63"/>
                    <a:pt x="487" y="0"/>
                    <a:pt x="368" y="0"/>
                  </a:cubicBezTo>
                  <a:close/>
                </a:path>
              </a:pathLst>
            </a:custGeom>
            <a:solidFill>
              <a:srgbClr val="3B5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0"/>
            <p:cNvSpPr/>
            <p:nvPr/>
          </p:nvSpPr>
          <p:spPr>
            <a:xfrm>
              <a:off x="2152640" y="4596141"/>
              <a:ext cx="146352" cy="136130"/>
            </a:xfrm>
            <a:custGeom>
              <a:avLst/>
              <a:gdLst/>
              <a:ahLst/>
              <a:cxnLst/>
              <a:rect l="l" t="t" r="r" b="b"/>
              <a:pathLst>
                <a:path w="902" h="839" extrusionOk="0">
                  <a:moveTo>
                    <a:pt x="362" y="1"/>
                  </a:moveTo>
                  <a:cubicBezTo>
                    <a:pt x="273" y="1"/>
                    <a:pt x="185" y="33"/>
                    <a:pt x="128" y="99"/>
                  </a:cubicBezTo>
                  <a:cubicBezTo>
                    <a:pt x="9" y="238"/>
                    <a:pt x="0" y="444"/>
                    <a:pt x="136" y="571"/>
                  </a:cubicBezTo>
                  <a:cubicBezTo>
                    <a:pt x="198" y="631"/>
                    <a:pt x="250" y="691"/>
                    <a:pt x="310" y="743"/>
                  </a:cubicBezTo>
                  <a:cubicBezTo>
                    <a:pt x="373" y="806"/>
                    <a:pt x="459" y="839"/>
                    <a:pt x="545" y="839"/>
                  </a:cubicBezTo>
                  <a:cubicBezTo>
                    <a:pt x="633" y="839"/>
                    <a:pt x="721" y="804"/>
                    <a:pt x="782" y="734"/>
                  </a:cubicBezTo>
                  <a:cubicBezTo>
                    <a:pt x="901" y="598"/>
                    <a:pt x="901" y="400"/>
                    <a:pt x="773" y="270"/>
                  </a:cubicBezTo>
                  <a:lnTo>
                    <a:pt x="600" y="91"/>
                  </a:lnTo>
                  <a:cubicBezTo>
                    <a:pt x="537" y="31"/>
                    <a:pt x="449" y="1"/>
                    <a:pt x="362" y="1"/>
                  </a:cubicBezTo>
                  <a:close/>
                </a:path>
              </a:pathLst>
            </a:custGeom>
            <a:solidFill>
              <a:srgbClr val="3B5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0"/>
            <p:cNvSpPr/>
            <p:nvPr/>
          </p:nvSpPr>
          <p:spPr>
            <a:xfrm>
              <a:off x="1968646" y="3820412"/>
              <a:ext cx="197786" cy="229587"/>
            </a:xfrm>
            <a:custGeom>
              <a:avLst/>
              <a:gdLst/>
              <a:ahLst/>
              <a:cxnLst/>
              <a:rect l="l" t="t" r="r" b="b"/>
              <a:pathLst>
                <a:path w="1219" h="1415" extrusionOk="0">
                  <a:moveTo>
                    <a:pt x="366" y="1"/>
                  </a:moveTo>
                  <a:cubicBezTo>
                    <a:pt x="306" y="1"/>
                    <a:pt x="247" y="15"/>
                    <a:pt x="199" y="44"/>
                  </a:cubicBezTo>
                  <a:cubicBezTo>
                    <a:pt x="34" y="147"/>
                    <a:pt x="1" y="337"/>
                    <a:pt x="77" y="500"/>
                  </a:cubicBezTo>
                  <a:cubicBezTo>
                    <a:pt x="223" y="801"/>
                    <a:pt x="405" y="1067"/>
                    <a:pt x="611" y="1324"/>
                  </a:cubicBezTo>
                  <a:cubicBezTo>
                    <a:pt x="662" y="1388"/>
                    <a:pt x="742" y="1415"/>
                    <a:pt x="824" y="1415"/>
                  </a:cubicBezTo>
                  <a:cubicBezTo>
                    <a:pt x="921" y="1415"/>
                    <a:pt x="1022" y="1377"/>
                    <a:pt x="1083" y="1316"/>
                  </a:cubicBezTo>
                  <a:cubicBezTo>
                    <a:pt x="1219" y="1170"/>
                    <a:pt x="1186" y="980"/>
                    <a:pt x="1075" y="844"/>
                  </a:cubicBezTo>
                  <a:cubicBezTo>
                    <a:pt x="910" y="638"/>
                    <a:pt x="774" y="397"/>
                    <a:pt x="652" y="164"/>
                  </a:cubicBezTo>
                  <a:cubicBezTo>
                    <a:pt x="602" y="56"/>
                    <a:pt x="482" y="1"/>
                    <a:pt x="366" y="1"/>
                  </a:cubicBezTo>
                  <a:close/>
                </a:path>
              </a:pathLst>
            </a:custGeom>
            <a:solidFill>
              <a:srgbClr val="3B5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0"/>
            <p:cNvSpPr/>
            <p:nvPr/>
          </p:nvSpPr>
          <p:spPr>
            <a:xfrm>
              <a:off x="2137226" y="4083748"/>
              <a:ext cx="150733" cy="158358"/>
            </a:xfrm>
            <a:custGeom>
              <a:avLst/>
              <a:gdLst/>
              <a:ahLst/>
              <a:cxnLst/>
              <a:rect l="l" t="t" r="r" b="b"/>
              <a:pathLst>
                <a:path w="929" h="976" extrusionOk="0">
                  <a:moveTo>
                    <a:pt x="371" y="0"/>
                  </a:moveTo>
                  <a:cubicBezTo>
                    <a:pt x="314" y="0"/>
                    <a:pt x="257" y="15"/>
                    <a:pt x="207" y="46"/>
                  </a:cubicBezTo>
                  <a:cubicBezTo>
                    <a:pt x="52" y="149"/>
                    <a:pt x="1" y="336"/>
                    <a:pt x="95" y="499"/>
                  </a:cubicBezTo>
                  <a:cubicBezTo>
                    <a:pt x="147" y="602"/>
                    <a:pt x="207" y="705"/>
                    <a:pt x="267" y="808"/>
                  </a:cubicBezTo>
                  <a:cubicBezTo>
                    <a:pt x="325" y="913"/>
                    <a:pt x="446" y="975"/>
                    <a:pt x="563" y="975"/>
                  </a:cubicBezTo>
                  <a:cubicBezTo>
                    <a:pt x="619" y="975"/>
                    <a:pt x="675" y="961"/>
                    <a:pt x="722" y="930"/>
                  </a:cubicBezTo>
                  <a:cubicBezTo>
                    <a:pt x="877" y="827"/>
                    <a:pt x="928" y="629"/>
                    <a:pt x="842" y="466"/>
                  </a:cubicBezTo>
                  <a:cubicBezTo>
                    <a:pt x="782" y="363"/>
                    <a:pt x="722" y="268"/>
                    <a:pt x="662" y="165"/>
                  </a:cubicBezTo>
                  <a:cubicBezTo>
                    <a:pt x="604" y="61"/>
                    <a:pt x="488" y="0"/>
                    <a:pt x="371" y="0"/>
                  </a:cubicBezTo>
                  <a:close/>
                </a:path>
              </a:pathLst>
            </a:custGeom>
            <a:solidFill>
              <a:srgbClr val="3B5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0"/>
            <p:cNvSpPr/>
            <p:nvPr/>
          </p:nvSpPr>
          <p:spPr>
            <a:xfrm>
              <a:off x="2304509" y="4325828"/>
              <a:ext cx="156249" cy="151057"/>
            </a:xfrm>
            <a:custGeom>
              <a:avLst/>
              <a:gdLst/>
              <a:ahLst/>
              <a:cxnLst/>
              <a:rect l="l" t="t" r="r" b="b"/>
              <a:pathLst>
                <a:path w="963" h="931" extrusionOk="0">
                  <a:moveTo>
                    <a:pt x="381" y="1"/>
                  </a:moveTo>
                  <a:cubicBezTo>
                    <a:pt x="327" y="1"/>
                    <a:pt x="272" y="15"/>
                    <a:pt x="223" y="48"/>
                  </a:cubicBezTo>
                  <a:cubicBezTo>
                    <a:pt x="77" y="141"/>
                    <a:pt x="0" y="347"/>
                    <a:pt x="103" y="502"/>
                  </a:cubicBezTo>
                  <a:lnTo>
                    <a:pt x="283" y="770"/>
                  </a:lnTo>
                  <a:cubicBezTo>
                    <a:pt x="346" y="867"/>
                    <a:pt x="460" y="930"/>
                    <a:pt x="575" y="930"/>
                  </a:cubicBezTo>
                  <a:cubicBezTo>
                    <a:pt x="631" y="930"/>
                    <a:pt x="688" y="915"/>
                    <a:pt x="738" y="881"/>
                  </a:cubicBezTo>
                  <a:cubicBezTo>
                    <a:pt x="885" y="786"/>
                    <a:pt x="963" y="580"/>
                    <a:pt x="850" y="425"/>
                  </a:cubicBezTo>
                  <a:lnTo>
                    <a:pt x="679" y="168"/>
                  </a:lnTo>
                  <a:cubicBezTo>
                    <a:pt x="614" y="68"/>
                    <a:pt x="497" y="1"/>
                    <a:pt x="381" y="1"/>
                  </a:cubicBezTo>
                  <a:close/>
                </a:path>
              </a:pathLst>
            </a:custGeom>
            <a:solidFill>
              <a:srgbClr val="3B5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0"/>
            <p:cNvSpPr/>
            <p:nvPr/>
          </p:nvSpPr>
          <p:spPr>
            <a:xfrm>
              <a:off x="2467410" y="4560770"/>
              <a:ext cx="171663" cy="165822"/>
            </a:xfrm>
            <a:custGeom>
              <a:avLst/>
              <a:gdLst/>
              <a:ahLst/>
              <a:cxnLst/>
              <a:rect l="l" t="t" r="r" b="b"/>
              <a:pathLst>
                <a:path w="1058" h="1022" extrusionOk="0">
                  <a:moveTo>
                    <a:pt x="402" y="1"/>
                  </a:moveTo>
                  <a:cubicBezTo>
                    <a:pt x="337" y="1"/>
                    <a:pt x="273" y="15"/>
                    <a:pt x="225" y="51"/>
                  </a:cubicBezTo>
                  <a:cubicBezTo>
                    <a:pt x="87" y="136"/>
                    <a:pt x="0" y="352"/>
                    <a:pt x="114" y="507"/>
                  </a:cubicBezTo>
                  <a:cubicBezTo>
                    <a:pt x="198" y="618"/>
                    <a:pt x="285" y="738"/>
                    <a:pt x="371" y="857"/>
                  </a:cubicBezTo>
                  <a:cubicBezTo>
                    <a:pt x="423" y="928"/>
                    <a:pt x="483" y="987"/>
                    <a:pt x="577" y="1012"/>
                  </a:cubicBezTo>
                  <a:cubicBezTo>
                    <a:pt x="601" y="1018"/>
                    <a:pt x="628" y="1021"/>
                    <a:pt x="656" y="1021"/>
                  </a:cubicBezTo>
                  <a:cubicBezTo>
                    <a:pt x="715" y="1021"/>
                    <a:pt x="778" y="1006"/>
                    <a:pt x="825" y="971"/>
                  </a:cubicBezTo>
                  <a:cubicBezTo>
                    <a:pt x="963" y="884"/>
                    <a:pt x="1058" y="670"/>
                    <a:pt x="946" y="515"/>
                  </a:cubicBezTo>
                  <a:cubicBezTo>
                    <a:pt x="860" y="394"/>
                    <a:pt x="765" y="282"/>
                    <a:pt x="680" y="163"/>
                  </a:cubicBezTo>
                  <a:cubicBezTo>
                    <a:pt x="629" y="95"/>
                    <a:pt x="567" y="33"/>
                    <a:pt x="483" y="8"/>
                  </a:cubicBezTo>
                  <a:cubicBezTo>
                    <a:pt x="457" y="3"/>
                    <a:pt x="429" y="1"/>
                    <a:pt x="402" y="1"/>
                  </a:cubicBezTo>
                  <a:close/>
                </a:path>
              </a:pathLst>
            </a:custGeom>
            <a:solidFill>
              <a:srgbClr val="3B5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0"/>
            <p:cNvSpPr/>
            <p:nvPr/>
          </p:nvSpPr>
          <p:spPr>
            <a:xfrm>
              <a:off x="1227152" y="4261901"/>
              <a:ext cx="170041" cy="165335"/>
            </a:xfrm>
            <a:custGeom>
              <a:avLst/>
              <a:gdLst/>
              <a:ahLst/>
              <a:cxnLst/>
              <a:rect l="l" t="t" r="r" b="b"/>
              <a:pathLst>
                <a:path w="1048" h="1019" extrusionOk="0">
                  <a:moveTo>
                    <a:pt x="381" y="0"/>
                  </a:moveTo>
                  <a:cubicBezTo>
                    <a:pt x="286" y="0"/>
                    <a:pt x="189" y="35"/>
                    <a:pt x="130" y="98"/>
                  </a:cubicBezTo>
                  <a:cubicBezTo>
                    <a:pt x="0" y="244"/>
                    <a:pt x="17" y="432"/>
                    <a:pt x="139" y="570"/>
                  </a:cubicBezTo>
                  <a:cubicBezTo>
                    <a:pt x="242" y="690"/>
                    <a:pt x="345" y="811"/>
                    <a:pt x="448" y="923"/>
                  </a:cubicBezTo>
                  <a:cubicBezTo>
                    <a:pt x="501" y="988"/>
                    <a:pt x="585" y="1018"/>
                    <a:pt x="670" y="1018"/>
                  </a:cubicBezTo>
                  <a:cubicBezTo>
                    <a:pt x="765" y="1018"/>
                    <a:pt x="861" y="981"/>
                    <a:pt x="920" y="914"/>
                  </a:cubicBezTo>
                  <a:cubicBezTo>
                    <a:pt x="1048" y="768"/>
                    <a:pt x="1031" y="587"/>
                    <a:pt x="912" y="442"/>
                  </a:cubicBezTo>
                  <a:cubicBezTo>
                    <a:pt x="809" y="329"/>
                    <a:pt x="705" y="209"/>
                    <a:pt x="602" y="90"/>
                  </a:cubicBezTo>
                  <a:cubicBezTo>
                    <a:pt x="550" y="28"/>
                    <a:pt x="466" y="0"/>
                    <a:pt x="381" y="0"/>
                  </a:cubicBezTo>
                  <a:close/>
                </a:path>
              </a:pathLst>
            </a:custGeom>
            <a:solidFill>
              <a:srgbClr val="3B5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0"/>
            <p:cNvSpPr/>
            <p:nvPr/>
          </p:nvSpPr>
          <p:spPr>
            <a:xfrm>
              <a:off x="1413742" y="4495869"/>
              <a:ext cx="146676" cy="136292"/>
            </a:xfrm>
            <a:custGeom>
              <a:avLst/>
              <a:gdLst/>
              <a:ahLst/>
              <a:cxnLst/>
              <a:rect l="l" t="t" r="r" b="b"/>
              <a:pathLst>
                <a:path w="904" h="840" extrusionOk="0">
                  <a:moveTo>
                    <a:pt x="365" y="1"/>
                  </a:moveTo>
                  <a:cubicBezTo>
                    <a:pt x="275" y="1"/>
                    <a:pt x="187" y="33"/>
                    <a:pt x="131" y="99"/>
                  </a:cubicBezTo>
                  <a:cubicBezTo>
                    <a:pt x="11" y="237"/>
                    <a:pt x="1" y="443"/>
                    <a:pt x="139" y="571"/>
                  </a:cubicBezTo>
                  <a:cubicBezTo>
                    <a:pt x="190" y="631"/>
                    <a:pt x="250" y="691"/>
                    <a:pt x="310" y="752"/>
                  </a:cubicBezTo>
                  <a:cubicBezTo>
                    <a:pt x="369" y="810"/>
                    <a:pt x="453" y="840"/>
                    <a:pt x="537" y="840"/>
                  </a:cubicBezTo>
                  <a:cubicBezTo>
                    <a:pt x="629" y="840"/>
                    <a:pt x="721" y="805"/>
                    <a:pt x="784" y="734"/>
                  </a:cubicBezTo>
                  <a:cubicBezTo>
                    <a:pt x="904" y="598"/>
                    <a:pt x="904" y="400"/>
                    <a:pt x="774" y="270"/>
                  </a:cubicBezTo>
                  <a:lnTo>
                    <a:pt x="603" y="91"/>
                  </a:lnTo>
                  <a:cubicBezTo>
                    <a:pt x="540" y="31"/>
                    <a:pt x="451" y="1"/>
                    <a:pt x="365" y="1"/>
                  </a:cubicBezTo>
                  <a:close/>
                </a:path>
              </a:pathLst>
            </a:custGeom>
            <a:solidFill>
              <a:srgbClr val="3B5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0"/>
            <p:cNvSpPr/>
            <p:nvPr/>
          </p:nvSpPr>
          <p:spPr>
            <a:xfrm>
              <a:off x="1210440" y="4539190"/>
              <a:ext cx="153329" cy="157709"/>
            </a:xfrm>
            <a:custGeom>
              <a:avLst/>
              <a:gdLst/>
              <a:ahLst/>
              <a:cxnLst/>
              <a:rect l="l" t="t" r="r" b="b"/>
              <a:pathLst>
                <a:path w="945" h="972" extrusionOk="0">
                  <a:moveTo>
                    <a:pt x="376" y="1"/>
                  </a:moveTo>
                  <a:cubicBezTo>
                    <a:pt x="319" y="1"/>
                    <a:pt x="263" y="15"/>
                    <a:pt x="215" y="46"/>
                  </a:cubicBezTo>
                  <a:cubicBezTo>
                    <a:pt x="60" y="149"/>
                    <a:pt x="0" y="347"/>
                    <a:pt x="95" y="502"/>
                  </a:cubicBezTo>
                  <a:cubicBezTo>
                    <a:pt x="155" y="605"/>
                    <a:pt x="215" y="708"/>
                    <a:pt x="275" y="811"/>
                  </a:cubicBezTo>
                  <a:cubicBezTo>
                    <a:pt x="332" y="909"/>
                    <a:pt x="451" y="972"/>
                    <a:pt x="567" y="972"/>
                  </a:cubicBezTo>
                  <a:cubicBezTo>
                    <a:pt x="625" y="972"/>
                    <a:pt x="682" y="957"/>
                    <a:pt x="730" y="922"/>
                  </a:cubicBezTo>
                  <a:cubicBezTo>
                    <a:pt x="885" y="828"/>
                    <a:pt x="944" y="630"/>
                    <a:pt x="852" y="467"/>
                  </a:cubicBezTo>
                  <a:cubicBezTo>
                    <a:pt x="790" y="364"/>
                    <a:pt x="730" y="269"/>
                    <a:pt x="670" y="166"/>
                  </a:cubicBezTo>
                  <a:cubicBezTo>
                    <a:pt x="612" y="62"/>
                    <a:pt x="492" y="1"/>
                    <a:pt x="376" y="1"/>
                  </a:cubicBezTo>
                  <a:close/>
                </a:path>
              </a:pathLst>
            </a:custGeom>
            <a:solidFill>
              <a:srgbClr val="3B5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4" name="Google Shape;2104;p30"/>
          <p:cNvSpPr/>
          <p:nvPr/>
        </p:nvSpPr>
        <p:spPr>
          <a:xfrm>
            <a:off x="6408848" y="4404521"/>
            <a:ext cx="262038" cy="196812"/>
          </a:xfrm>
          <a:custGeom>
            <a:avLst/>
            <a:gdLst/>
            <a:ahLst/>
            <a:cxnLst/>
            <a:rect l="l" t="t" r="r" b="b"/>
            <a:pathLst>
              <a:path w="1615" h="1213" extrusionOk="0">
                <a:moveTo>
                  <a:pt x="806" y="0"/>
                </a:moveTo>
                <a:cubicBezTo>
                  <a:pt x="0" y="0"/>
                  <a:pt x="8" y="1212"/>
                  <a:pt x="806" y="1212"/>
                </a:cubicBezTo>
                <a:cubicBezTo>
                  <a:pt x="1614" y="1212"/>
                  <a:pt x="1606" y="0"/>
                  <a:pt x="806" y="0"/>
                </a:cubicBezTo>
                <a:close/>
              </a:path>
            </a:pathLst>
          </a:custGeom>
          <a:solidFill>
            <a:srgbClr val="4343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5" name="Google Shape;2105;p30"/>
          <p:cNvSpPr/>
          <p:nvPr/>
        </p:nvSpPr>
        <p:spPr>
          <a:xfrm>
            <a:off x="6719561" y="4412796"/>
            <a:ext cx="263336" cy="196812"/>
          </a:xfrm>
          <a:custGeom>
            <a:avLst/>
            <a:gdLst/>
            <a:ahLst/>
            <a:cxnLst/>
            <a:rect l="l" t="t" r="r" b="b"/>
            <a:pathLst>
              <a:path w="1623" h="1213" extrusionOk="0">
                <a:moveTo>
                  <a:pt x="808" y="1"/>
                </a:moveTo>
                <a:cubicBezTo>
                  <a:pt x="0" y="1"/>
                  <a:pt x="8" y="1213"/>
                  <a:pt x="817" y="1213"/>
                </a:cubicBezTo>
                <a:cubicBezTo>
                  <a:pt x="1623" y="1213"/>
                  <a:pt x="1614" y="1"/>
                  <a:pt x="808" y="1"/>
                </a:cubicBezTo>
                <a:close/>
              </a:path>
            </a:pathLst>
          </a:custGeom>
          <a:solidFill>
            <a:srgbClr val="4343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6" name="Google Shape;2106;p30"/>
          <p:cNvSpPr/>
          <p:nvPr/>
        </p:nvSpPr>
        <p:spPr>
          <a:xfrm>
            <a:off x="7048285" y="4437945"/>
            <a:ext cx="263823" cy="198110"/>
          </a:xfrm>
          <a:custGeom>
            <a:avLst/>
            <a:gdLst/>
            <a:ahLst/>
            <a:cxnLst/>
            <a:rect l="l" t="t" r="r" b="b"/>
            <a:pathLst>
              <a:path w="1626" h="1221" extrusionOk="0">
                <a:moveTo>
                  <a:pt x="809" y="0"/>
                </a:moveTo>
                <a:cubicBezTo>
                  <a:pt x="1" y="0"/>
                  <a:pt x="9" y="1221"/>
                  <a:pt x="817" y="1221"/>
                </a:cubicBezTo>
                <a:cubicBezTo>
                  <a:pt x="1625" y="1221"/>
                  <a:pt x="1617" y="0"/>
                  <a:pt x="809" y="0"/>
                </a:cubicBezTo>
                <a:close/>
              </a:path>
            </a:pathLst>
          </a:custGeom>
          <a:solidFill>
            <a:srgbClr val="4343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7" name="Google Shape;2107;p30"/>
          <p:cNvSpPr/>
          <p:nvPr/>
        </p:nvSpPr>
        <p:spPr>
          <a:xfrm>
            <a:off x="7640669" y="1129292"/>
            <a:ext cx="220177" cy="226667"/>
          </a:xfrm>
          <a:custGeom>
            <a:avLst/>
            <a:gdLst/>
            <a:ahLst/>
            <a:cxnLst/>
            <a:rect l="l" t="t" r="r" b="b"/>
            <a:pathLst>
              <a:path w="1357" h="1397" extrusionOk="0">
                <a:moveTo>
                  <a:pt x="980" y="1007"/>
                </a:moveTo>
                <a:cubicBezTo>
                  <a:pt x="980" y="1015"/>
                  <a:pt x="980" y="1015"/>
                  <a:pt x="988" y="1023"/>
                </a:cubicBezTo>
                <a:cubicBezTo>
                  <a:pt x="980" y="1023"/>
                  <a:pt x="980" y="1023"/>
                  <a:pt x="980" y="1015"/>
                </a:cubicBezTo>
                <a:cubicBezTo>
                  <a:pt x="978" y="1017"/>
                  <a:pt x="977" y="1017"/>
                  <a:pt x="976" y="1017"/>
                </a:cubicBezTo>
                <a:cubicBezTo>
                  <a:pt x="974" y="1017"/>
                  <a:pt x="980" y="1007"/>
                  <a:pt x="980" y="1007"/>
                </a:cubicBezTo>
                <a:close/>
                <a:moveTo>
                  <a:pt x="1118" y="1"/>
                </a:moveTo>
                <a:cubicBezTo>
                  <a:pt x="1074" y="1"/>
                  <a:pt x="1083" y="44"/>
                  <a:pt x="1066" y="63"/>
                </a:cubicBezTo>
                <a:cubicBezTo>
                  <a:pt x="1066" y="71"/>
                  <a:pt x="1066" y="71"/>
                  <a:pt x="1058" y="79"/>
                </a:cubicBezTo>
                <a:cubicBezTo>
                  <a:pt x="1023" y="131"/>
                  <a:pt x="996" y="182"/>
                  <a:pt x="945" y="217"/>
                </a:cubicBezTo>
                <a:cubicBezTo>
                  <a:pt x="945" y="217"/>
                  <a:pt x="945" y="217"/>
                  <a:pt x="945" y="217"/>
                </a:cubicBezTo>
                <a:lnTo>
                  <a:pt x="945" y="217"/>
                </a:lnTo>
                <a:cubicBezTo>
                  <a:pt x="945" y="225"/>
                  <a:pt x="936" y="234"/>
                  <a:pt x="928" y="242"/>
                </a:cubicBezTo>
                <a:cubicBezTo>
                  <a:pt x="920" y="242"/>
                  <a:pt x="920" y="242"/>
                  <a:pt x="920" y="250"/>
                </a:cubicBezTo>
                <a:cubicBezTo>
                  <a:pt x="893" y="269"/>
                  <a:pt x="877" y="285"/>
                  <a:pt x="860" y="310"/>
                </a:cubicBezTo>
                <a:lnTo>
                  <a:pt x="842" y="329"/>
                </a:lnTo>
                <a:cubicBezTo>
                  <a:pt x="842" y="329"/>
                  <a:pt x="833" y="337"/>
                  <a:pt x="833" y="345"/>
                </a:cubicBezTo>
                <a:cubicBezTo>
                  <a:pt x="825" y="353"/>
                  <a:pt x="817" y="361"/>
                  <a:pt x="817" y="372"/>
                </a:cubicBezTo>
                <a:cubicBezTo>
                  <a:pt x="757" y="440"/>
                  <a:pt x="714" y="526"/>
                  <a:pt x="635" y="586"/>
                </a:cubicBezTo>
                <a:lnTo>
                  <a:pt x="611" y="611"/>
                </a:lnTo>
                <a:cubicBezTo>
                  <a:pt x="602" y="611"/>
                  <a:pt x="594" y="619"/>
                  <a:pt x="594" y="629"/>
                </a:cubicBezTo>
                <a:cubicBezTo>
                  <a:pt x="551" y="646"/>
                  <a:pt x="508" y="662"/>
                  <a:pt x="473" y="689"/>
                </a:cubicBezTo>
                <a:cubicBezTo>
                  <a:pt x="429" y="706"/>
                  <a:pt x="404" y="733"/>
                  <a:pt x="388" y="774"/>
                </a:cubicBezTo>
                <a:cubicBezTo>
                  <a:pt x="378" y="774"/>
                  <a:pt x="369" y="784"/>
                  <a:pt x="369" y="792"/>
                </a:cubicBezTo>
                <a:cubicBezTo>
                  <a:pt x="353" y="801"/>
                  <a:pt x="345" y="817"/>
                  <a:pt x="326" y="836"/>
                </a:cubicBezTo>
                <a:cubicBezTo>
                  <a:pt x="275" y="877"/>
                  <a:pt x="223" y="895"/>
                  <a:pt x="155" y="895"/>
                </a:cubicBezTo>
                <a:cubicBezTo>
                  <a:pt x="139" y="895"/>
                  <a:pt x="120" y="895"/>
                  <a:pt x="104" y="912"/>
                </a:cubicBezTo>
                <a:cubicBezTo>
                  <a:pt x="17" y="955"/>
                  <a:pt x="0" y="1023"/>
                  <a:pt x="60" y="1083"/>
                </a:cubicBezTo>
                <a:cubicBezTo>
                  <a:pt x="68" y="1102"/>
                  <a:pt x="87" y="1118"/>
                  <a:pt x="104" y="1126"/>
                </a:cubicBezTo>
                <a:cubicBezTo>
                  <a:pt x="139" y="1170"/>
                  <a:pt x="182" y="1196"/>
                  <a:pt x="223" y="1221"/>
                </a:cubicBezTo>
                <a:cubicBezTo>
                  <a:pt x="233" y="1229"/>
                  <a:pt x="242" y="1238"/>
                  <a:pt x="250" y="1238"/>
                </a:cubicBezTo>
                <a:cubicBezTo>
                  <a:pt x="258" y="1248"/>
                  <a:pt x="258" y="1248"/>
                  <a:pt x="266" y="1248"/>
                </a:cubicBezTo>
                <a:cubicBezTo>
                  <a:pt x="275" y="1264"/>
                  <a:pt x="285" y="1264"/>
                  <a:pt x="301" y="1264"/>
                </a:cubicBezTo>
                <a:cubicBezTo>
                  <a:pt x="326" y="1289"/>
                  <a:pt x="361" y="1316"/>
                  <a:pt x="396" y="1324"/>
                </a:cubicBezTo>
                <a:cubicBezTo>
                  <a:pt x="404" y="1341"/>
                  <a:pt x="421" y="1341"/>
                  <a:pt x="429" y="1341"/>
                </a:cubicBezTo>
                <a:cubicBezTo>
                  <a:pt x="429" y="1351"/>
                  <a:pt x="440" y="1351"/>
                  <a:pt x="448" y="1351"/>
                </a:cubicBezTo>
                <a:cubicBezTo>
                  <a:pt x="487" y="1382"/>
                  <a:pt x="530" y="1397"/>
                  <a:pt x="572" y="1397"/>
                </a:cubicBezTo>
                <a:cubicBezTo>
                  <a:pt x="611" y="1397"/>
                  <a:pt x="650" y="1384"/>
                  <a:pt x="687" y="1359"/>
                </a:cubicBezTo>
                <a:cubicBezTo>
                  <a:pt x="679" y="1341"/>
                  <a:pt x="654" y="1332"/>
                  <a:pt x="670" y="1308"/>
                </a:cubicBezTo>
                <a:cubicBezTo>
                  <a:pt x="679" y="1281"/>
                  <a:pt x="705" y="1281"/>
                  <a:pt x="730" y="1281"/>
                </a:cubicBezTo>
                <a:cubicBezTo>
                  <a:pt x="757" y="1281"/>
                  <a:pt x="790" y="1289"/>
                  <a:pt x="825" y="1299"/>
                </a:cubicBezTo>
                <a:cubicBezTo>
                  <a:pt x="860" y="1308"/>
                  <a:pt x="893" y="1316"/>
                  <a:pt x="936" y="1316"/>
                </a:cubicBezTo>
                <a:cubicBezTo>
                  <a:pt x="1006" y="1299"/>
                  <a:pt x="1015" y="1289"/>
                  <a:pt x="1023" y="1205"/>
                </a:cubicBezTo>
                <a:cubicBezTo>
                  <a:pt x="1039" y="1178"/>
                  <a:pt x="1039" y="1145"/>
                  <a:pt x="1066" y="1126"/>
                </a:cubicBezTo>
                <a:cubicBezTo>
                  <a:pt x="1109" y="1102"/>
                  <a:pt x="1118" y="1066"/>
                  <a:pt x="1142" y="1042"/>
                </a:cubicBezTo>
                <a:cubicBezTo>
                  <a:pt x="1169" y="1023"/>
                  <a:pt x="1194" y="1015"/>
                  <a:pt x="1202" y="990"/>
                </a:cubicBezTo>
                <a:cubicBezTo>
                  <a:pt x="1213" y="980"/>
                  <a:pt x="1221" y="980"/>
                  <a:pt x="1221" y="972"/>
                </a:cubicBezTo>
                <a:cubicBezTo>
                  <a:pt x="1254" y="947"/>
                  <a:pt x="1237" y="904"/>
                  <a:pt x="1254" y="877"/>
                </a:cubicBezTo>
                <a:cubicBezTo>
                  <a:pt x="1281" y="844"/>
                  <a:pt x="1289" y="801"/>
                  <a:pt x="1289" y="757"/>
                </a:cubicBezTo>
                <a:cubicBezTo>
                  <a:pt x="1316" y="722"/>
                  <a:pt x="1316" y="671"/>
                  <a:pt x="1349" y="638"/>
                </a:cubicBezTo>
                <a:cubicBezTo>
                  <a:pt x="1357" y="611"/>
                  <a:pt x="1357" y="594"/>
                  <a:pt x="1349" y="568"/>
                </a:cubicBezTo>
                <a:cubicBezTo>
                  <a:pt x="1332" y="543"/>
                  <a:pt x="1324" y="516"/>
                  <a:pt x="1305" y="491"/>
                </a:cubicBezTo>
                <a:cubicBezTo>
                  <a:pt x="1297" y="465"/>
                  <a:pt x="1305" y="448"/>
                  <a:pt x="1324" y="432"/>
                </a:cubicBezTo>
                <a:cubicBezTo>
                  <a:pt x="1332" y="432"/>
                  <a:pt x="1332" y="432"/>
                  <a:pt x="1340" y="423"/>
                </a:cubicBezTo>
                <a:cubicBezTo>
                  <a:pt x="1357" y="380"/>
                  <a:pt x="1357" y="380"/>
                  <a:pt x="1340" y="337"/>
                </a:cubicBezTo>
                <a:cubicBezTo>
                  <a:pt x="1332" y="361"/>
                  <a:pt x="1340" y="380"/>
                  <a:pt x="1340" y="405"/>
                </a:cubicBezTo>
                <a:cubicBezTo>
                  <a:pt x="1305" y="397"/>
                  <a:pt x="1281" y="372"/>
                  <a:pt x="1264" y="345"/>
                </a:cubicBezTo>
                <a:lnTo>
                  <a:pt x="1281" y="329"/>
                </a:lnTo>
                <a:cubicBezTo>
                  <a:pt x="1316" y="310"/>
                  <a:pt x="1254" y="269"/>
                  <a:pt x="1297" y="258"/>
                </a:cubicBezTo>
                <a:cubicBezTo>
                  <a:pt x="1289" y="234"/>
                  <a:pt x="1254" y="225"/>
                  <a:pt x="1246" y="190"/>
                </a:cubicBezTo>
                <a:cubicBezTo>
                  <a:pt x="1264" y="182"/>
                  <a:pt x="1272" y="182"/>
                  <a:pt x="1289" y="174"/>
                </a:cubicBezTo>
                <a:cubicBezTo>
                  <a:pt x="1289" y="166"/>
                  <a:pt x="1289" y="155"/>
                  <a:pt x="1281" y="147"/>
                </a:cubicBezTo>
                <a:cubicBezTo>
                  <a:pt x="1264" y="114"/>
                  <a:pt x="1246" y="87"/>
                  <a:pt x="1221" y="63"/>
                </a:cubicBezTo>
                <a:cubicBezTo>
                  <a:pt x="1202" y="11"/>
                  <a:pt x="1169" y="1"/>
                  <a:pt x="1118" y="1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8" name="Google Shape;2108;p30"/>
          <p:cNvSpPr/>
          <p:nvPr/>
        </p:nvSpPr>
        <p:spPr>
          <a:xfrm>
            <a:off x="7847054" y="1127994"/>
            <a:ext cx="16874" cy="22553"/>
          </a:xfrm>
          <a:custGeom>
            <a:avLst/>
            <a:gdLst/>
            <a:ahLst/>
            <a:cxnLst/>
            <a:rect l="l" t="t" r="r" b="b"/>
            <a:pathLst>
              <a:path w="104" h="139" extrusionOk="0">
                <a:moveTo>
                  <a:pt x="25" y="0"/>
                </a:moveTo>
                <a:lnTo>
                  <a:pt x="25" y="19"/>
                </a:lnTo>
                <a:cubicBezTo>
                  <a:pt x="68" y="60"/>
                  <a:pt x="17" y="52"/>
                  <a:pt x="0" y="71"/>
                </a:cubicBezTo>
                <a:cubicBezTo>
                  <a:pt x="25" y="95"/>
                  <a:pt x="52" y="122"/>
                  <a:pt x="95" y="139"/>
                </a:cubicBezTo>
                <a:cubicBezTo>
                  <a:pt x="103" y="95"/>
                  <a:pt x="95" y="71"/>
                  <a:pt x="85" y="36"/>
                </a:cubicBezTo>
                <a:cubicBezTo>
                  <a:pt x="77" y="19"/>
                  <a:pt x="68" y="0"/>
                  <a:pt x="52" y="0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9" name="Google Shape;2109;p30"/>
          <p:cNvSpPr/>
          <p:nvPr/>
        </p:nvSpPr>
        <p:spPr>
          <a:xfrm>
            <a:off x="7823203" y="1089215"/>
            <a:ext cx="12656" cy="7301"/>
          </a:xfrm>
          <a:custGeom>
            <a:avLst/>
            <a:gdLst/>
            <a:ahLst/>
            <a:cxnLst/>
            <a:rect l="l" t="t" r="r" b="b"/>
            <a:pathLst>
              <a:path w="78" h="45" extrusionOk="0">
                <a:moveTo>
                  <a:pt x="61" y="0"/>
                </a:moveTo>
                <a:cubicBezTo>
                  <a:pt x="44" y="0"/>
                  <a:pt x="26" y="0"/>
                  <a:pt x="17" y="9"/>
                </a:cubicBezTo>
                <a:cubicBezTo>
                  <a:pt x="1" y="25"/>
                  <a:pt x="17" y="33"/>
                  <a:pt x="26" y="42"/>
                </a:cubicBezTo>
                <a:cubicBezTo>
                  <a:pt x="30" y="44"/>
                  <a:pt x="33" y="45"/>
                  <a:pt x="36" y="45"/>
                </a:cubicBezTo>
                <a:cubicBezTo>
                  <a:pt x="48" y="45"/>
                  <a:pt x="54" y="32"/>
                  <a:pt x="61" y="25"/>
                </a:cubicBezTo>
                <a:cubicBezTo>
                  <a:pt x="69" y="25"/>
                  <a:pt x="77" y="17"/>
                  <a:pt x="77" y="9"/>
                </a:cubicBezTo>
                <a:cubicBezTo>
                  <a:pt x="77" y="0"/>
                  <a:pt x="61" y="0"/>
                  <a:pt x="61" y="0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0" name="Google Shape;2110;p30"/>
          <p:cNvSpPr/>
          <p:nvPr/>
        </p:nvSpPr>
        <p:spPr>
          <a:xfrm>
            <a:off x="7843971" y="1115338"/>
            <a:ext cx="8599" cy="7464"/>
          </a:xfrm>
          <a:custGeom>
            <a:avLst/>
            <a:gdLst/>
            <a:ahLst/>
            <a:cxnLst/>
            <a:rect l="l" t="t" r="r" b="b"/>
            <a:pathLst>
              <a:path w="53" h="46" extrusionOk="0">
                <a:moveTo>
                  <a:pt x="28" y="0"/>
                </a:moveTo>
                <a:cubicBezTo>
                  <a:pt x="25" y="0"/>
                  <a:pt x="22" y="1"/>
                  <a:pt x="19" y="2"/>
                </a:cubicBezTo>
                <a:cubicBezTo>
                  <a:pt x="1" y="19"/>
                  <a:pt x="19" y="27"/>
                  <a:pt x="28" y="35"/>
                </a:cubicBezTo>
                <a:cubicBezTo>
                  <a:pt x="28" y="35"/>
                  <a:pt x="36" y="46"/>
                  <a:pt x="44" y="46"/>
                </a:cubicBezTo>
                <a:cubicBezTo>
                  <a:pt x="52" y="46"/>
                  <a:pt x="52" y="46"/>
                  <a:pt x="52" y="27"/>
                </a:cubicBezTo>
                <a:cubicBezTo>
                  <a:pt x="46" y="13"/>
                  <a:pt x="39" y="0"/>
                  <a:pt x="28" y="0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1" name="Google Shape;2111;p30"/>
          <p:cNvSpPr/>
          <p:nvPr/>
        </p:nvSpPr>
        <p:spPr>
          <a:xfrm>
            <a:off x="7812170" y="1104305"/>
            <a:ext cx="4219" cy="3083"/>
          </a:xfrm>
          <a:custGeom>
            <a:avLst/>
            <a:gdLst/>
            <a:ahLst/>
            <a:cxnLst/>
            <a:rect l="l" t="t" r="r" b="b"/>
            <a:pathLst>
              <a:path w="26" h="19" extrusionOk="0">
                <a:moveTo>
                  <a:pt x="1" y="0"/>
                </a:moveTo>
                <a:cubicBezTo>
                  <a:pt x="1" y="10"/>
                  <a:pt x="9" y="19"/>
                  <a:pt x="17" y="19"/>
                </a:cubicBezTo>
                <a:cubicBezTo>
                  <a:pt x="17" y="19"/>
                  <a:pt x="17" y="10"/>
                  <a:pt x="26" y="10"/>
                </a:cubicBezTo>
                <a:cubicBezTo>
                  <a:pt x="17" y="10"/>
                  <a:pt x="17" y="0"/>
                  <a:pt x="17" y="0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2" name="Google Shape;2112;p30"/>
          <p:cNvSpPr/>
          <p:nvPr/>
        </p:nvSpPr>
        <p:spPr>
          <a:xfrm>
            <a:off x="7810547" y="1111282"/>
            <a:ext cx="3245" cy="3083"/>
          </a:xfrm>
          <a:custGeom>
            <a:avLst/>
            <a:gdLst/>
            <a:ahLst/>
            <a:cxnLst/>
            <a:rect l="l" t="t" r="r" b="b"/>
            <a:pathLst>
              <a:path w="20" h="19" extrusionOk="0">
                <a:moveTo>
                  <a:pt x="1" y="0"/>
                </a:moveTo>
                <a:lnTo>
                  <a:pt x="1" y="9"/>
                </a:lnTo>
                <a:cubicBezTo>
                  <a:pt x="1" y="19"/>
                  <a:pt x="1" y="19"/>
                  <a:pt x="11" y="19"/>
                </a:cubicBezTo>
                <a:cubicBezTo>
                  <a:pt x="11" y="9"/>
                  <a:pt x="11" y="9"/>
                  <a:pt x="19" y="0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3" name="Google Shape;2113;p30"/>
          <p:cNvSpPr/>
          <p:nvPr/>
        </p:nvSpPr>
        <p:spPr>
          <a:xfrm>
            <a:off x="7829044" y="1274508"/>
            <a:ext cx="162" cy="16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4" name="Google Shape;2114;p30"/>
          <p:cNvSpPr/>
          <p:nvPr/>
        </p:nvSpPr>
        <p:spPr>
          <a:xfrm>
            <a:off x="7381389" y="1194842"/>
            <a:ext cx="11195" cy="8599"/>
          </a:xfrm>
          <a:custGeom>
            <a:avLst/>
            <a:gdLst/>
            <a:ahLst/>
            <a:cxnLst/>
            <a:rect l="l" t="t" r="r" b="b"/>
            <a:pathLst>
              <a:path w="69" h="53" extrusionOk="0">
                <a:moveTo>
                  <a:pt x="44" y="1"/>
                </a:moveTo>
                <a:cubicBezTo>
                  <a:pt x="28" y="1"/>
                  <a:pt x="1" y="9"/>
                  <a:pt x="1" y="36"/>
                </a:cubicBezTo>
                <a:cubicBezTo>
                  <a:pt x="1" y="44"/>
                  <a:pt x="9" y="52"/>
                  <a:pt x="28" y="52"/>
                </a:cubicBezTo>
                <a:cubicBezTo>
                  <a:pt x="36" y="52"/>
                  <a:pt x="69" y="28"/>
                  <a:pt x="69" y="19"/>
                </a:cubicBezTo>
                <a:cubicBezTo>
                  <a:pt x="61" y="1"/>
                  <a:pt x="52" y="1"/>
                  <a:pt x="44" y="1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5" name="Google Shape;2115;p30"/>
          <p:cNvSpPr/>
          <p:nvPr/>
        </p:nvSpPr>
        <p:spPr>
          <a:xfrm>
            <a:off x="7197557" y="1236216"/>
            <a:ext cx="221799" cy="227640"/>
          </a:xfrm>
          <a:custGeom>
            <a:avLst/>
            <a:gdLst/>
            <a:ahLst/>
            <a:cxnLst/>
            <a:rect l="l" t="t" r="r" b="b"/>
            <a:pathLst>
              <a:path w="1367" h="1403" extrusionOk="0">
                <a:moveTo>
                  <a:pt x="361" y="803"/>
                </a:moveTo>
                <a:cubicBezTo>
                  <a:pt x="361" y="803"/>
                  <a:pt x="369" y="803"/>
                  <a:pt x="369" y="812"/>
                </a:cubicBezTo>
                <a:lnTo>
                  <a:pt x="361" y="803"/>
                </a:lnTo>
                <a:close/>
                <a:moveTo>
                  <a:pt x="1134" y="1"/>
                </a:moveTo>
                <a:cubicBezTo>
                  <a:pt x="1110" y="1"/>
                  <a:pt x="1087" y="16"/>
                  <a:pt x="1074" y="47"/>
                </a:cubicBezTo>
                <a:cubicBezTo>
                  <a:pt x="1058" y="74"/>
                  <a:pt x="1047" y="98"/>
                  <a:pt x="1031" y="133"/>
                </a:cubicBezTo>
                <a:cubicBezTo>
                  <a:pt x="996" y="142"/>
                  <a:pt x="1006" y="177"/>
                  <a:pt x="979" y="193"/>
                </a:cubicBezTo>
                <a:cubicBezTo>
                  <a:pt x="903" y="245"/>
                  <a:pt x="851" y="313"/>
                  <a:pt x="800" y="391"/>
                </a:cubicBezTo>
                <a:cubicBezTo>
                  <a:pt x="748" y="459"/>
                  <a:pt x="697" y="527"/>
                  <a:pt x="635" y="589"/>
                </a:cubicBezTo>
                <a:cubicBezTo>
                  <a:pt x="627" y="597"/>
                  <a:pt x="627" y="597"/>
                  <a:pt x="618" y="605"/>
                </a:cubicBezTo>
                <a:cubicBezTo>
                  <a:pt x="627" y="597"/>
                  <a:pt x="635" y="597"/>
                  <a:pt x="635" y="589"/>
                </a:cubicBezTo>
                <a:lnTo>
                  <a:pt x="635" y="589"/>
                </a:lnTo>
                <a:cubicBezTo>
                  <a:pt x="635" y="597"/>
                  <a:pt x="627" y="605"/>
                  <a:pt x="618" y="605"/>
                </a:cubicBezTo>
                <a:cubicBezTo>
                  <a:pt x="583" y="630"/>
                  <a:pt x="542" y="657"/>
                  <a:pt x="499" y="673"/>
                </a:cubicBezTo>
                <a:cubicBezTo>
                  <a:pt x="439" y="700"/>
                  <a:pt x="396" y="744"/>
                  <a:pt x="361" y="803"/>
                </a:cubicBezTo>
                <a:cubicBezTo>
                  <a:pt x="301" y="871"/>
                  <a:pt x="233" y="906"/>
                  <a:pt x="146" y="906"/>
                </a:cubicBezTo>
                <a:cubicBezTo>
                  <a:pt x="103" y="906"/>
                  <a:pt x="78" y="915"/>
                  <a:pt x="60" y="950"/>
                </a:cubicBezTo>
                <a:cubicBezTo>
                  <a:pt x="52" y="958"/>
                  <a:pt x="52" y="958"/>
                  <a:pt x="43" y="966"/>
                </a:cubicBezTo>
                <a:cubicBezTo>
                  <a:pt x="0" y="1034"/>
                  <a:pt x="8" y="1053"/>
                  <a:pt x="78" y="1113"/>
                </a:cubicBezTo>
                <a:cubicBezTo>
                  <a:pt x="130" y="1164"/>
                  <a:pt x="181" y="1216"/>
                  <a:pt x="249" y="1249"/>
                </a:cubicBezTo>
                <a:cubicBezTo>
                  <a:pt x="266" y="1259"/>
                  <a:pt x="274" y="1267"/>
                  <a:pt x="293" y="1275"/>
                </a:cubicBezTo>
                <a:cubicBezTo>
                  <a:pt x="344" y="1319"/>
                  <a:pt x="396" y="1343"/>
                  <a:pt x="456" y="1362"/>
                </a:cubicBezTo>
                <a:cubicBezTo>
                  <a:pt x="472" y="1378"/>
                  <a:pt x="480" y="1378"/>
                  <a:pt x="499" y="1378"/>
                </a:cubicBezTo>
                <a:cubicBezTo>
                  <a:pt x="522" y="1390"/>
                  <a:pt x="542" y="1403"/>
                  <a:pt x="564" y="1403"/>
                </a:cubicBezTo>
                <a:cubicBezTo>
                  <a:pt x="574" y="1403"/>
                  <a:pt x="583" y="1400"/>
                  <a:pt x="594" y="1395"/>
                </a:cubicBezTo>
                <a:cubicBezTo>
                  <a:pt x="627" y="1387"/>
                  <a:pt x="654" y="1378"/>
                  <a:pt x="697" y="1370"/>
                </a:cubicBezTo>
                <a:cubicBezTo>
                  <a:pt x="678" y="1352"/>
                  <a:pt x="670" y="1343"/>
                  <a:pt x="654" y="1335"/>
                </a:cubicBezTo>
                <a:cubicBezTo>
                  <a:pt x="654" y="1300"/>
                  <a:pt x="678" y="1292"/>
                  <a:pt x="705" y="1284"/>
                </a:cubicBezTo>
                <a:cubicBezTo>
                  <a:pt x="748" y="1284"/>
                  <a:pt x="781" y="1292"/>
                  <a:pt x="816" y="1300"/>
                </a:cubicBezTo>
                <a:cubicBezTo>
                  <a:pt x="851" y="1319"/>
                  <a:pt x="884" y="1319"/>
                  <a:pt x="919" y="1319"/>
                </a:cubicBezTo>
                <a:cubicBezTo>
                  <a:pt x="979" y="1319"/>
                  <a:pt x="996" y="1310"/>
                  <a:pt x="1014" y="1240"/>
                </a:cubicBezTo>
                <a:cubicBezTo>
                  <a:pt x="1023" y="1224"/>
                  <a:pt x="1023" y="1207"/>
                  <a:pt x="1031" y="1189"/>
                </a:cubicBezTo>
                <a:cubicBezTo>
                  <a:pt x="1031" y="1164"/>
                  <a:pt x="1039" y="1137"/>
                  <a:pt x="1066" y="1129"/>
                </a:cubicBezTo>
                <a:cubicBezTo>
                  <a:pt x="1117" y="1086"/>
                  <a:pt x="1142" y="1034"/>
                  <a:pt x="1194" y="1001"/>
                </a:cubicBezTo>
                <a:cubicBezTo>
                  <a:pt x="1220" y="974"/>
                  <a:pt x="1245" y="939"/>
                  <a:pt x="1245" y="906"/>
                </a:cubicBezTo>
                <a:cubicBezTo>
                  <a:pt x="1264" y="888"/>
                  <a:pt x="1264" y="880"/>
                  <a:pt x="1264" y="863"/>
                </a:cubicBezTo>
                <a:cubicBezTo>
                  <a:pt x="1280" y="812"/>
                  <a:pt x="1288" y="760"/>
                  <a:pt x="1305" y="708"/>
                </a:cubicBezTo>
                <a:cubicBezTo>
                  <a:pt x="1348" y="640"/>
                  <a:pt x="1367" y="579"/>
                  <a:pt x="1305" y="511"/>
                </a:cubicBezTo>
                <a:cubicBezTo>
                  <a:pt x="1288" y="476"/>
                  <a:pt x="1297" y="451"/>
                  <a:pt x="1323" y="434"/>
                </a:cubicBezTo>
                <a:cubicBezTo>
                  <a:pt x="1367" y="416"/>
                  <a:pt x="1348" y="383"/>
                  <a:pt x="1348" y="356"/>
                </a:cubicBezTo>
                <a:cubicBezTo>
                  <a:pt x="1348" y="339"/>
                  <a:pt x="1340" y="331"/>
                  <a:pt x="1323" y="321"/>
                </a:cubicBezTo>
                <a:lnTo>
                  <a:pt x="1323" y="321"/>
                </a:lnTo>
                <a:cubicBezTo>
                  <a:pt x="1315" y="339"/>
                  <a:pt x="1323" y="356"/>
                  <a:pt x="1332" y="372"/>
                </a:cubicBezTo>
                <a:cubicBezTo>
                  <a:pt x="1332" y="391"/>
                  <a:pt x="1323" y="399"/>
                  <a:pt x="1305" y="399"/>
                </a:cubicBezTo>
                <a:cubicBezTo>
                  <a:pt x="1288" y="383"/>
                  <a:pt x="1253" y="364"/>
                  <a:pt x="1245" y="331"/>
                </a:cubicBezTo>
                <a:cubicBezTo>
                  <a:pt x="1253" y="331"/>
                  <a:pt x="1272" y="321"/>
                  <a:pt x="1288" y="321"/>
                </a:cubicBezTo>
                <a:cubicBezTo>
                  <a:pt x="1280" y="304"/>
                  <a:pt x="1272" y="288"/>
                  <a:pt x="1264" y="269"/>
                </a:cubicBezTo>
                <a:cubicBezTo>
                  <a:pt x="1280" y="269"/>
                  <a:pt x="1297" y="269"/>
                  <a:pt x="1280" y="253"/>
                </a:cubicBezTo>
                <a:cubicBezTo>
                  <a:pt x="1272" y="236"/>
                  <a:pt x="1245" y="218"/>
                  <a:pt x="1237" y="201"/>
                </a:cubicBezTo>
                <a:lnTo>
                  <a:pt x="1237" y="193"/>
                </a:lnTo>
                <a:cubicBezTo>
                  <a:pt x="1253" y="193"/>
                  <a:pt x="1272" y="185"/>
                  <a:pt x="1288" y="166"/>
                </a:cubicBezTo>
                <a:cubicBezTo>
                  <a:pt x="1253" y="125"/>
                  <a:pt x="1229" y="82"/>
                  <a:pt x="1202" y="38"/>
                </a:cubicBezTo>
                <a:cubicBezTo>
                  <a:pt x="1182" y="14"/>
                  <a:pt x="1157" y="1"/>
                  <a:pt x="1134" y="1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6" name="Google Shape;2116;p30"/>
          <p:cNvSpPr/>
          <p:nvPr/>
        </p:nvSpPr>
        <p:spPr>
          <a:xfrm>
            <a:off x="7400860" y="1222911"/>
            <a:ext cx="18497" cy="35047"/>
          </a:xfrm>
          <a:custGeom>
            <a:avLst/>
            <a:gdLst/>
            <a:ahLst/>
            <a:cxnLst/>
            <a:rect l="l" t="t" r="r" b="b"/>
            <a:pathLst>
              <a:path w="114" h="216" extrusionOk="0">
                <a:moveTo>
                  <a:pt x="27" y="1"/>
                </a:moveTo>
                <a:cubicBezTo>
                  <a:pt x="19" y="1"/>
                  <a:pt x="11" y="9"/>
                  <a:pt x="11" y="9"/>
                </a:cubicBezTo>
                <a:cubicBezTo>
                  <a:pt x="0" y="34"/>
                  <a:pt x="19" y="34"/>
                  <a:pt x="35" y="42"/>
                </a:cubicBezTo>
                <a:lnTo>
                  <a:pt x="35" y="52"/>
                </a:lnTo>
                <a:cubicBezTo>
                  <a:pt x="44" y="61"/>
                  <a:pt x="44" y="69"/>
                  <a:pt x="52" y="77"/>
                </a:cubicBezTo>
                <a:cubicBezTo>
                  <a:pt x="19" y="104"/>
                  <a:pt x="70" y="112"/>
                  <a:pt x="62" y="129"/>
                </a:cubicBezTo>
                <a:cubicBezTo>
                  <a:pt x="44" y="145"/>
                  <a:pt x="27" y="129"/>
                  <a:pt x="19" y="156"/>
                </a:cubicBezTo>
                <a:cubicBezTo>
                  <a:pt x="44" y="172"/>
                  <a:pt x="62" y="207"/>
                  <a:pt x="114" y="215"/>
                </a:cubicBezTo>
                <a:cubicBezTo>
                  <a:pt x="114" y="164"/>
                  <a:pt x="103" y="120"/>
                  <a:pt x="79" y="85"/>
                </a:cubicBezTo>
                <a:cubicBezTo>
                  <a:pt x="79" y="69"/>
                  <a:pt x="70" y="52"/>
                  <a:pt x="52" y="52"/>
                </a:cubicBezTo>
                <a:lnTo>
                  <a:pt x="52" y="34"/>
                </a:lnTo>
                <a:cubicBezTo>
                  <a:pt x="44" y="26"/>
                  <a:pt x="44" y="1"/>
                  <a:pt x="27" y="1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7" name="Google Shape;2117;p30"/>
          <p:cNvSpPr/>
          <p:nvPr/>
        </p:nvSpPr>
        <p:spPr>
          <a:xfrm>
            <a:off x="7369058" y="1211554"/>
            <a:ext cx="1460" cy="1623"/>
          </a:xfrm>
          <a:custGeom>
            <a:avLst/>
            <a:gdLst/>
            <a:ahLst/>
            <a:cxnLst/>
            <a:rect l="l" t="t" r="r" b="b"/>
            <a:pathLst>
              <a:path w="9" h="10" extrusionOk="0">
                <a:moveTo>
                  <a:pt x="9" y="1"/>
                </a:moveTo>
                <a:lnTo>
                  <a:pt x="1" y="9"/>
                </a:lnTo>
                <a:lnTo>
                  <a:pt x="9" y="9"/>
                </a:lnTo>
                <a:lnTo>
                  <a:pt x="9" y="1"/>
                </a:ln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8" name="Google Shape;2118;p30"/>
          <p:cNvSpPr/>
          <p:nvPr/>
        </p:nvSpPr>
        <p:spPr>
          <a:xfrm>
            <a:off x="7367436" y="1219991"/>
            <a:ext cx="162" cy="16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9" name="Google Shape;2119;p30"/>
          <p:cNvSpPr/>
          <p:nvPr/>
        </p:nvSpPr>
        <p:spPr>
          <a:xfrm>
            <a:off x="7407836" y="882830"/>
            <a:ext cx="252465" cy="268852"/>
          </a:xfrm>
          <a:custGeom>
            <a:avLst/>
            <a:gdLst/>
            <a:ahLst/>
            <a:cxnLst/>
            <a:rect l="l" t="t" r="r" b="b"/>
            <a:pathLst>
              <a:path w="1556" h="1657" extrusionOk="0">
                <a:moveTo>
                  <a:pt x="586" y="1340"/>
                </a:moveTo>
                <a:lnTo>
                  <a:pt x="586" y="1349"/>
                </a:lnTo>
                <a:cubicBezTo>
                  <a:pt x="576" y="1357"/>
                  <a:pt x="576" y="1357"/>
                  <a:pt x="586" y="1357"/>
                </a:cubicBezTo>
                <a:cubicBezTo>
                  <a:pt x="592" y="1357"/>
                  <a:pt x="585" y="1361"/>
                  <a:pt x="580" y="1361"/>
                </a:cubicBezTo>
                <a:cubicBezTo>
                  <a:pt x="578" y="1361"/>
                  <a:pt x="576" y="1360"/>
                  <a:pt x="576" y="1357"/>
                </a:cubicBezTo>
                <a:cubicBezTo>
                  <a:pt x="576" y="1349"/>
                  <a:pt x="586" y="1340"/>
                  <a:pt x="586" y="1340"/>
                </a:cubicBezTo>
                <a:close/>
                <a:moveTo>
                  <a:pt x="456" y="1375"/>
                </a:moveTo>
                <a:cubicBezTo>
                  <a:pt x="448" y="1375"/>
                  <a:pt x="440" y="1375"/>
                  <a:pt x="440" y="1384"/>
                </a:cubicBezTo>
                <a:cubicBezTo>
                  <a:pt x="448" y="1384"/>
                  <a:pt x="448" y="1375"/>
                  <a:pt x="456" y="1375"/>
                </a:cubicBezTo>
                <a:close/>
                <a:moveTo>
                  <a:pt x="1238" y="0"/>
                </a:moveTo>
                <a:cubicBezTo>
                  <a:pt x="1205" y="68"/>
                  <a:pt x="1161" y="128"/>
                  <a:pt x="1134" y="198"/>
                </a:cubicBezTo>
                <a:cubicBezTo>
                  <a:pt x="1083" y="283"/>
                  <a:pt x="1023" y="369"/>
                  <a:pt x="972" y="464"/>
                </a:cubicBezTo>
                <a:cubicBezTo>
                  <a:pt x="955" y="481"/>
                  <a:pt x="937" y="499"/>
                  <a:pt x="928" y="524"/>
                </a:cubicBezTo>
                <a:cubicBezTo>
                  <a:pt x="885" y="576"/>
                  <a:pt x="852" y="627"/>
                  <a:pt x="809" y="679"/>
                </a:cubicBezTo>
                <a:cubicBezTo>
                  <a:pt x="774" y="714"/>
                  <a:pt x="741" y="747"/>
                  <a:pt x="706" y="790"/>
                </a:cubicBezTo>
                <a:cubicBezTo>
                  <a:pt x="671" y="825"/>
                  <a:pt x="638" y="850"/>
                  <a:pt x="603" y="885"/>
                </a:cubicBezTo>
                <a:cubicBezTo>
                  <a:pt x="551" y="920"/>
                  <a:pt x="500" y="953"/>
                  <a:pt x="456" y="988"/>
                </a:cubicBezTo>
                <a:cubicBezTo>
                  <a:pt x="432" y="988"/>
                  <a:pt x="413" y="996"/>
                  <a:pt x="396" y="1015"/>
                </a:cubicBezTo>
                <a:cubicBezTo>
                  <a:pt x="318" y="1048"/>
                  <a:pt x="234" y="1074"/>
                  <a:pt x="155" y="1099"/>
                </a:cubicBezTo>
                <a:cubicBezTo>
                  <a:pt x="122" y="1126"/>
                  <a:pt x="96" y="1151"/>
                  <a:pt x="60" y="1169"/>
                </a:cubicBezTo>
                <a:cubicBezTo>
                  <a:pt x="36" y="1178"/>
                  <a:pt x="19" y="1178"/>
                  <a:pt x="1" y="1186"/>
                </a:cubicBezTo>
                <a:lnTo>
                  <a:pt x="1" y="1194"/>
                </a:lnTo>
                <a:lnTo>
                  <a:pt x="131" y="1194"/>
                </a:lnTo>
                <a:lnTo>
                  <a:pt x="131" y="1211"/>
                </a:lnTo>
                <a:cubicBezTo>
                  <a:pt x="122" y="1211"/>
                  <a:pt x="112" y="1211"/>
                  <a:pt x="112" y="1221"/>
                </a:cubicBezTo>
                <a:cubicBezTo>
                  <a:pt x="96" y="1229"/>
                  <a:pt x="71" y="1229"/>
                  <a:pt x="104" y="1254"/>
                </a:cubicBezTo>
                <a:cubicBezTo>
                  <a:pt x="104" y="1254"/>
                  <a:pt x="112" y="1262"/>
                  <a:pt x="112" y="1272"/>
                </a:cubicBezTo>
                <a:cubicBezTo>
                  <a:pt x="104" y="1272"/>
                  <a:pt x="87" y="1272"/>
                  <a:pt x="87" y="1281"/>
                </a:cubicBezTo>
                <a:cubicBezTo>
                  <a:pt x="79" y="1289"/>
                  <a:pt x="79" y="1289"/>
                  <a:pt x="71" y="1289"/>
                </a:cubicBezTo>
                <a:cubicBezTo>
                  <a:pt x="52" y="1289"/>
                  <a:pt x="27" y="1289"/>
                  <a:pt x="19" y="1314"/>
                </a:cubicBezTo>
                <a:lnTo>
                  <a:pt x="96" y="1314"/>
                </a:lnTo>
                <a:cubicBezTo>
                  <a:pt x="122" y="1314"/>
                  <a:pt x="147" y="1314"/>
                  <a:pt x="164" y="1305"/>
                </a:cubicBezTo>
                <a:lnTo>
                  <a:pt x="174" y="1297"/>
                </a:lnTo>
                <a:cubicBezTo>
                  <a:pt x="180" y="1299"/>
                  <a:pt x="187" y="1300"/>
                  <a:pt x="194" y="1300"/>
                </a:cubicBezTo>
                <a:cubicBezTo>
                  <a:pt x="213" y="1300"/>
                  <a:pt x="232" y="1293"/>
                  <a:pt x="250" y="1281"/>
                </a:cubicBezTo>
                <a:cubicBezTo>
                  <a:pt x="337" y="1272"/>
                  <a:pt x="432" y="1246"/>
                  <a:pt x="516" y="1211"/>
                </a:cubicBezTo>
                <a:lnTo>
                  <a:pt x="535" y="1211"/>
                </a:lnTo>
                <a:cubicBezTo>
                  <a:pt x="543" y="1211"/>
                  <a:pt x="551" y="1211"/>
                  <a:pt x="559" y="1194"/>
                </a:cubicBezTo>
                <a:cubicBezTo>
                  <a:pt x="576" y="1194"/>
                  <a:pt x="594" y="1194"/>
                  <a:pt x="611" y="1186"/>
                </a:cubicBezTo>
                <a:cubicBezTo>
                  <a:pt x="611" y="1186"/>
                  <a:pt x="619" y="1186"/>
                  <a:pt x="619" y="1178"/>
                </a:cubicBezTo>
                <a:cubicBezTo>
                  <a:pt x="625" y="1180"/>
                  <a:pt x="630" y="1181"/>
                  <a:pt x="635" y="1181"/>
                </a:cubicBezTo>
                <a:cubicBezTo>
                  <a:pt x="647" y="1181"/>
                  <a:pt x="657" y="1175"/>
                  <a:pt x="662" y="1169"/>
                </a:cubicBezTo>
                <a:cubicBezTo>
                  <a:pt x="689" y="1178"/>
                  <a:pt x="679" y="1194"/>
                  <a:pt x="679" y="1211"/>
                </a:cubicBezTo>
                <a:cubicBezTo>
                  <a:pt x="671" y="1211"/>
                  <a:pt x="671" y="1221"/>
                  <a:pt x="662" y="1229"/>
                </a:cubicBezTo>
                <a:cubicBezTo>
                  <a:pt x="638" y="1254"/>
                  <a:pt x="603" y="1281"/>
                  <a:pt x="568" y="1305"/>
                </a:cubicBezTo>
                <a:cubicBezTo>
                  <a:pt x="568" y="1314"/>
                  <a:pt x="559" y="1314"/>
                  <a:pt x="559" y="1314"/>
                </a:cubicBezTo>
                <a:cubicBezTo>
                  <a:pt x="551" y="1314"/>
                  <a:pt x="543" y="1324"/>
                  <a:pt x="543" y="1332"/>
                </a:cubicBezTo>
                <a:cubicBezTo>
                  <a:pt x="535" y="1332"/>
                  <a:pt x="524" y="1332"/>
                  <a:pt x="516" y="1340"/>
                </a:cubicBezTo>
                <a:cubicBezTo>
                  <a:pt x="491" y="1349"/>
                  <a:pt x="473" y="1357"/>
                  <a:pt x="465" y="1375"/>
                </a:cubicBezTo>
                <a:cubicBezTo>
                  <a:pt x="462" y="1372"/>
                  <a:pt x="460" y="1371"/>
                  <a:pt x="459" y="1371"/>
                </a:cubicBezTo>
                <a:cubicBezTo>
                  <a:pt x="456" y="1371"/>
                  <a:pt x="456" y="1375"/>
                  <a:pt x="456" y="1375"/>
                </a:cubicBezTo>
                <a:cubicBezTo>
                  <a:pt x="448" y="1384"/>
                  <a:pt x="448" y="1384"/>
                  <a:pt x="440" y="1384"/>
                </a:cubicBezTo>
                <a:cubicBezTo>
                  <a:pt x="421" y="1384"/>
                  <a:pt x="413" y="1392"/>
                  <a:pt x="405" y="1400"/>
                </a:cubicBezTo>
                <a:cubicBezTo>
                  <a:pt x="405" y="1400"/>
                  <a:pt x="396" y="1400"/>
                  <a:pt x="396" y="1408"/>
                </a:cubicBezTo>
                <a:cubicBezTo>
                  <a:pt x="388" y="1408"/>
                  <a:pt x="380" y="1408"/>
                  <a:pt x="380" y="1417"/>
                </a:cubicBezTo>
                <a:cubicBezTo>
                  <a:pt x="370" y="1417"/>
                  <a:pt x="353" y="1417"/>
                  <a:pt x="345" y="1435"/>
                </a:cubicBezTo>
                <a:cubicBezTo>
                  <a:pt x="345" y="1432"/>
                  <a:pt x="344" y="1432"/>
                  <a:pt x="343" y="1432"/>
                </a:cubicBezTo>
                <a:cubicBezTo>
                  <a:pt x="340" y="1432"/>
                  <a:pt x="337" y="1435"/>
                  <a:pt x="337" y="1435"/>
                </a:cubicBezTo>
                <a:cubicBezTo>
                  <a:pt x="285" y="1452"/>
                  <a:pt x="234" y="1479"/>
                  <a:pt x="190" y="1503"/>
                </a:cubicBezTo>
                <a:cubicBezTo>
                  <a:pt x="164" y="1503"/>
                  <a:pt x="155" y="1511"/>
                  <a:pt x="131" y="1538"/>
                </a:cubicBezTo>
                <a:cubicBezTo>
                  <a:pt x="147" y="1538"/>
                  <a:pt x="162" y="1539"/>
                  <a:pt x="176" y="1539"/>
                </a:cubicBezTo>
                <a:cubicBezTo>
                  <a:pt x="198" y="1539"/>
                  <a:pt x="217" y="1536"/>
                  <a:pt x="234" y="1520"/>
                </a:cubicBezTo>
                <a:cubicBezTo>
                  <a:pt x="277" y="1520"/>
                  <a:pt x="318" y="1511"/>
                  <a:pt x="353" y="1495"/>
                </a:cubicBezTo>
                <a:cubicBezTo>
                  <a:pt x="353" y="1495"/>
                  <a:pt x="361" y="1495"/>
                  <a:pt x="370" y="1487"/>
                </a:cubicBezTo>
                <a:cubicBezTo>
                  <a:pt x="373" y="1489"/>
                  <a:pt x="376" y="1490"/>
                  <a:pt x="378" y="1490"/>
                </a:cubicBezTo>
                <a:cubicBezTo>
                  <a:pt x="385" y="1490"/>
                  <a:pt x="391" y="1484"/>
                  <a:pt x="396" y="1479"/>
                </a:cubicBezTo>
                <a:cubicBezTo>
                  <a:pt x="432" y="1479"/>
                  <a:pt x="465" y="1468"/>
                  <a:pt x="491" y="1452"/>
                </a:cubicBezTo>
                <a:cubicBezTo>
                  <a:pt x="535" y="1443"/>
                  <a:pt x="576" y="1427"/>
                  <a:pt x="619" y="1408"/>
                </a:cubicBezTo>
                <a:cubicBezTo>
                  <a:pt x="638" y="1408"/>
                  <a:pt x="654" y="1400"/>
                  <a:pt x="671" y="1392"/>
                </a:cubicBezTo>
                <a:cubicBezTo>
                  <a:pt x="697" y="1384"/>
                  <a:pt x="722" y="1375"/>
                  <a:pt x="749" y="1365"/>
                </a:cubicBezTo>
                <a:lnTo>
                  <a:pt x="749" y="1365"/>
                </a:lnTo>
                <a:cubicBezTo>
                  <a:pt x="765" y="1384"/>
                  <a:pt x="749" y="1392"/>
                  <a:pt x="741" y="1392"/>
                </a:cubicBezTo>
                <a:cubicBezTo>
                  <a:pt x="714" y="1408"/>
                  <a:pt x="679" y="1427"/>
                  <a:pt x="646" y="1443"/>
                </a:cubicBezTo>
                <a:cubicBezTo>
                  <a:pt x="627" y="1452"/>
                  <a:pt x="603" y="1460"/>
                  <a:pt x="586" y="1468"/>
                </a:cubicBezTo>
                <a:cubicBezTo>
                  <a:pt x="568" y="1479"/>
                  <a:pt x="551" y="1479"/>
                  <a:pt x="543" y="1487"/>
                </a:cubicBezTo>
                <a:cubicBezTo>
                  <a:pt x="535" y="1495"/>
                  <a:pt x="516" y="1495"/>
                  <a:pt x="508" y="1503"/>
                </a:cubicBezTo>
                <a:cubicBezTo>
                  <a:pt x="413" y="1547"/>
                  <a:pt x="318" y="1590"/>
                  <a:pt x="215" y="1623"/>
                </a:cubicBezTo>
                <a:cubicBezTo>
                  <a:pt x="207" y="1633"/>
                  <a:pt x="190" y="1641"/>
                  <a:pt x="199" y="1650"/>
                </a:cubicBezTo>
                <a:cubicBezTo>
                  <a:pt x="201" y="1655"/>
                  <a:pt x="205" y="1657"/>
                  <a:pt x="209" y="1657"/>
                </a:cubicBezTo>
                <a:cubicBezTo>
                  <a:pt x="217" y="1657"/>
                  <a:pt x="228" y="1647"/>
                  <a:pt x="234" y="1641"/>
                </a:cubicBezTo>
                <a:cubicBezTo>
                  <a:pt x="337" y="1615"/>
                  <a:pt x="432" y="1563"/>
                  <a:pt x="524" y="1520"/>
                </a:cubicBezTo>
                <a:cubicBezTo>
                  <a:pt x="543" y="1511"/>
                  <a:pt x="551" y="1511"/>
                  <a:pt x="559" y="1503"/>
                </a:cubicBezTo>
                <a:cubicBezTo>
                  <a:pt x="568" y="1503"/>
                  <a:pt x="576" y="1495"/>
                  <a:pt x="586" y="1495"/>
                </a:cubicBezTo>
                <a:cubicBezTo>
                  <a:pt x="611" y="1479"/>
                  <a:pt x="627" y="1468"/>
                  <a:pt x="646" y="1460"/>
                </a:cubicBezTo>
                <a:cubicBezTo>
                  <a:pt x="706" y="1435"/>
                  <a:pt x="765" y="1417"/>
                  <a:pt x="817" y="1375"/>
                </a:cubicBezTo>
                <a:cubicBezTo>
                  <a:pt x="904" y="1332"/>
                  <a:pt x="998" y="1297"/>
                  <a:pt x="1083" y="1246"/>
                </a:cubicBezTo>
                <a:cubicBezTo>
                  <a:pt x="1091" y="1246"/>
                  <a:pt x="1101" y="1237"/>
                  <a:pt x="1110" y="1229"/>
                </a:cubicBezTo>
                <a:cubicBezTo>
                  <a:pt x="1134" y="1229"/>
                  <a:pt x="1161" y="1211"/>
                  <a:pt x="1186" y="1202"/>
                </a:cubicBezTo>
                <a:cubicBezTo>
                  <a:pt x="1189" y="1199"/>
                  <a:pt x="1193" y="1197"/>
                  <a:pt x="1197" y="1197"/>
                </a:cubicBezTo>
                <a:cubicBezTo>
                  <a:pt x="1202" y="1197"/>
                  <a:pt x="1208" y="1201"/>
                  <a:pt x="1213" y="1211"/>
                </a:cubicBezTo>
                <a:cubicBezTo>
                  <a:pt x="1194" y="1211"/>
                  <a:pt x="1186" y="1229"/>
                  <a:pt x="1178" y="1237"/>
                </a:cubicBezTo>
                <a:cubicBezTo>
                  <a:pt x="1170" y="1246"/>
                  <a:pt x="1161" y="1254"/>
                  <a:pt x="1153" y="1272"/>
                </a:cubicBezTo>
                <a:cubicBezTo>
                  <a:pt x="1170" y="1272"/>
                  <a:pt x="1178" y="1262"/>
                  <a:pt x="1186" y="1254"/>
                </a:cubicBezTo>
                <a:cubicBezTo>
                  <a:pt x="1205" y="1246"/>
                  <a:pt x="1221" y="1246"/>
                  <a:pt x="1229" y="1229"/>
                </a:cubicBezTo>
                <a:cubicBezTo>
                  <a:pt x="1246" y="1211"/>
                  <a:pt x="1273" y="1202"/>
                  <a:pt x="1289" y="1178"/>
                </a:cubicBezTo>
                <a:cubicBezTo>
                  <a:pt x="1324" y="1169"/>
                  <a:pt x="1349" y="1142"/>
                  <a:pt x="1359" y="1107"/>
                </a:cubicBezTo>
                <a:cubicBezTo>
                  <a:pt x="1376" y="1099"/>
                  <a:pt x="1384" y="1091"/>
                  <a:pt x="1392" y="1074"/>
                </a:cubicBezTo>
                <a:cubicBezTo>
                  <a:pt x="1411" y="1056"/>
                  <a:pt x="1427" y="1039"/>
                  <a:pt x="1435" y="1015"/>
                </a:cubicBezTo>
                <a:cubicBezTo>
                  <a:pt x="1462" y="1004"/>
                  <a:pt x="1470" y="980"/>
                  <a:pt x="1479" y="963"/>
                </a:cubicBezTo>
                <a:cubicBezTo>
                  <a:pt x="1503" y="945"/>
                  <a:pt x="1514" y="920"/>
                  <a:pt x="1530" y="901"/>
                </a:cubicBezTo>
                <a:lnTo>
                  <a:pt x="1514" y="885"/>
                </a:lnTo>
                <a:cubicBezTo>
                  <a:pt x="1495" y="901"/>
                  <a:pt x="1479" y="920"/>
                  <a:pt x="1470" y="945"/>
                </a:cubicBezTo>
                <a:cubicBezTo>
                  <a:pt x="1452" y="963"/>
                  <a:pt x="1435" y="980"/>
                  <a:pt x="1419" y="996"/>
                </a:cubicBezTo>
                <a:cubicBezTo>
                  <a:pt x="1400" y="1004"/>
                  <a:pt x="1392" y="1023"/>
                  <a:pt x="1376" y="1031"/>
                </a:cubicBezTo>
                <a:lnTo>
                  <a:pt x="1359" y="1015"/>
                </a:lnTo>
                <a:cubicBezTo>
                  <a:pt x="1359" y="988"/>
                  <a:pt x="1384" y="971"/>
                  <a:pt x="1392" y="945"/>
                </a:cubicBezTo>
                <a:cubicBezTo>
                  <a:pt x="1411" y="936"/>
                  <a:pt x="1427" y="920"/>
                  <a:pt x="1435" y="901"/>
                </a:cubicBezTo>
                <a:cubicBezTo>
                  <a:pt x="1479" y="860"/>
                  <a:pt x="1514" y="809"/>
                  <a:pt x="1547" y="757"/>
                </a:cubicBezTo>
                <a:cubicBezTo>
                  <a:pt x="1555" y="747"/>
                  <a:pt x="1555" y="730"/>
                  <a:pt x="1555" y="722"/>
                </a:cubicBezTo>
                <a:lnTo>
                  <a:pt x="1555" y="714"/>
                </a:lnTo>
                <a:lnTo>
                  <a:pt x="1555" y="705"/>
                </a:lnTo>
                <a:cubicBezTo>
                  <a:pt x="1555" y="695"/>
                  <a:pt x="1555" y="679"/>
                  <a:pt x="1539" y="670"/>
                </a:cubicBezTo>
                <a:cubicBezTo>
                  <a:pt x="1479" y="489"/>
                  <a:pt x="1384" y="318"/>
                  <a:pt x="1308" y="139"/>
                </a:cubicBezTo>
                <a:cubicBezTo>
                  <a:pt x="1289" y="95"/>
                  <a:pt x="1273" y="44"/>
                  <a:pt x="1238" y="0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0" name="Google Shape;2120;p30"/>
          <p:cNvSpPr/>
          <p:nvPr/>
        </p:nvSpPr>
        <p:spPr>
          <a:xfrm>
            <a:off x="7010805" y="974341"/>
            <a:ext cx="251005" cy="171176"/>
          </a:xfrm>
          <a:custGeom>
            <a:avLst/>
            <a:gdLst/>
            <a:ahLst/>
            <a:cxnLst/>
            <a:rect l="l" t="t" r="r" b="b"/>
            <a:pathLst>
              <a:path w="1547" h="1055" extrusionOk="0">
                <a:moveTo>
                  <a:pt x="61" y="183"/>
                </a:moveTo>
                <a:cubicBezTo>
                  <a:pt x="69" y="183"/>
                  <a:pt x="69" y="193"/>
                  <a:pt x="69" y="193"/>
                </a:cubicBezTo>
                <a:lnTo>
                  <a:pt x="61" y="201"/>
                </a:lnTo>
                <a:lnTo>
                  <a:pt x="61" y="183"/>
                </a:lnTo>
                <a:close/>
                <a:moveTo>
                  <a:pt x="695" y="432"/>
                </a:moveTo>
                <a:lnTo>
                  <a:pt x="704" y="440"/>
                </a:lnTo>
                <a:cubicBezTo>
                  <a:pt x="704" y="451"/>
                  <a:pt x="704" y="451"/>
                  <a:pt x="695" y="451"/>
                </a:cubicBezTo>
                <a:lnTo>
                  <a:pt x="695" y="432"/>
                </a:lnTo>
                <a:close/>
                <a:moveTo>
                  <a:pt x="151" y="0"/>
                </a:moveTo>
                <a:cubicBezTo>
                  <a:pt x="99" y="0"/>
                  <a:pt x="90" y="18"/>
                  <a:pt x="69" y="98"/>
                </a:cubicBezTo>
                <a:cubicBezTo>
                  <a:pt x="52" y="123"/>
                  <a:pt x="44" y="141"/>
                  <a:pt x="52" y="166"/>
                </a:cubicBezTo>
                <a:cubicBezTo>
                  <a:pt x="34" y="193"/>
                  <a:pt x="34" y="218"/>
                  <a:pt x="34" y="245"/>
                </a:cubicBezTo>
                <a:lnTo>
                  <a:pt x="34" y="261"/>
                </a:lnTo>
                <a:cubicBezTo>
                  <a:pt x="17" y="337"/>
                  <a:pt x="9" y="424"/>
                  <a:pt x="9" y="510"/>
                </a:cubicBezTo>
                <a:cubicBezTo>
                  <a:pt x="9" y="543"/>
                  <a:pt x="1" y="587"/>
                  <a:pt x="17" y="622"/>
                </a:cubicBezTo>
                <a:cubicBezTo>
                  <a:pt x="9" y="690"/>
                  <a:pt x="69" y="708"/>
                  <a:pt x="104" y="750"/>
                </a:cubicBezTo>
                <a:cubicBezTo>
                  <a:pt x="130" y="720"/>
                  <a:pt x="142" y="705"/>
                  <a:pt x="155" y="705"/>
                </a:cubicBezTo>
                <a:cubicBezTo>
                  <a:pt x="168" y="705"/>
                  <a:pt x="181" y="720"/>
                  <a:pt x="207" y="750"/>
                </a:cubicBezTo>
                <a:cubicBezTo>
                  <a:pt x="215" y="776"/>
                  <a:pt x="215" y="801"/>
                  <a:pt x="232" y="828"/>
                </a:cubicBezTo>
                <a:lnTo>
                  <a:pt x="232" y="836"/>
                </a:lnTo>
                <a:cubicBezTo>
                  <a:pt x="232" y="853"/>
                  <a:pt x="232" y="871"/>
                  <a:pt x="240" y="888"/>
                </a:cubicBezTo>
                <a:cubicBezTo>
                  <a:pt x="260" y="970"/>
                  <a:pt x="284" y="1002"/>
                  <a:pt x="337" y="1002"/>
                </a:cubicBezTo>
                <a:cubicBezTo>
                  <a:pt x="356" y="1002"/>
                  <a:pt x="378" y="998"/>
                  <a:pt x="405" y="991"/>
                </a:cubicBezTo>
                <a:cubicBezTo>
                  <a:pt x="413" y="983"/>
                  <a:pt x="421" y="983"/>
                  <a:pt x="430" y="974"/>
                </a:cubicBezTo>
                <a:lnTo>
                  <a:pt x="465" y="974"/>
                </a:lnTo>
                <a:cubicBezTo>
                  <a:pt x="533" y="1007"/>
                  <a:pt x="611" y="1018"/>
                  <a:pt x="679" y="1051"/>
                </a:cubicBezTo>
                <a:lnTo>
                  <a:pt x="704" y="1051"/>
                </a:lnTo>
                <a:cubicBezTo>
                  <a:pt x="713" y="1053"/>
                  <a:pt x="722" y="1054"/>
                  <a:pt x="733" y="1054"/>
                </a:cubicBezTo>
                <a:cubicBezTo>
                  <a:pt x="753" y="1054"/>
                  <a:pt x="774" y="1051"/>
                  <a:pt x="790" y="1051"/>
                </a:cubicBezTo>
                <a:cubicBezTo>
                  <a:pt x="825" y="1051"/>
                  <a:pt x="850" y="1042"/>
                  <a:pt x="885" y="1034"/>
                </a:cubicBezTo>
                <a:cubicBezTo>
                  <a:pt x="921" y="1034"/>
                  <a:pt x="964" y="1015"/>
                  <a:pt x="1007" y="1015"/>
                </a:cubicBezTo>
                <a:cubicBezTo>
                  <a:pt x="1015" y="1015"/>
                  <a:pt x="1023" y="1016"/>
                  <a:pt x="1031" y="1018"/>
                </a:cubicBezTo>
                <a:cubicBezTo>
                  <a:pt x="1038" y="1019"/>
                  <a:pt x="1044" y="1019"/>
                  <a:pt x="1049" y="1019"/>
                </a:cubicBezTo>
                <a:cubicBezTo>
                  <a:pt x="1091" y="1019"/>
                  <a:pt x="1118" y="994"/>
                  <a:pt x="1135" y="956"/>
                </a:cubicBezTo>
                <a:cubicBezTo>
                  <a:pt x="1158" y="926"/>
                  <a:pt x="1178" y="900"/>
                  <a:pt x="1210" y="900"/>
                </a:cubicBezTo>
                <a:cubicBezTo>
                  <a:pt x="1222" y="900"/>
                  <a:pt x="1237" y="904"/>
                  <a:pt x="1254" y="915"/>
                </a:cubicBezTo>
                <a:cubicBezTo>
                  <a:pt x="1257" y="917"/>
                  <a:pt x="1260" y="918"/>
                  <a:pt x="1262" y="918"/>
                </a:cubicBezTo>
                <a:cubicBezTo>
                  <a:pt x="1268" y="918"/>
                  <a:pt x="1274" y="915"/>
                  <a:pt x="1281" y="915"/>
                </a:cubicBezTo>
                <a:cubicBezTo>
                  <a:pt x="1306" y="904"/>
                  <a:pt x="1314" y="896"/>
                  <a:pt x="1322" y="871"/>
                </a:cubicBezTo>
                <a:cubicBezTo>
                  <a:pt x="1306" y="871"/>
                  <a:pt x="1289" y="879"/>
                  <a:pt x="1281" y="896"/>
                </a:cubicBezTo>
                <a:cubicBezTo>
                  <a:pt x="1271" y="896"/>
                  <a:pt x="1254" y="896"/>
                  <a:pt x="1254" y="879"/>
                </a:cubicBezTo>
                <a:cubicBezTo>
                  <a:pt x="1262" y="844"/>
                  <a:pt x="1271" y="820"/>
                  <a:pt x="1281" y="793"/>
                </a:cubicBezTo>
                <a:lnTo>
                  <a:pt x="1289" y="793"/>
                </a:lnTo>
                <a:cubicBezTo>
                  <a:pt x="1298" y="811"/>
                  <a:pt x="1307" y="822"/>
                  <a:pt x="1315" y="822"/>
                </a:cubicBezTo>
                <a:cubicBezTo>
                  <a:pt x="1324" y="822"/>
                  <a:pt x="1332" y="813"/>
                  <a:pt x="1341" y="793"/>
                </a:cubicBezTo>
                <a:cubicBezTo>
                  <a:pt x="1341" y="793"/>
                  <a:pt x="1349" y="785"/>
                  <a:pt x="1357" y="785"/>
                </a:cubicBezTo>
                <a:cubicBezTo>
                  <a:pt x="1357" y="793"/>
                  <a:pt x="1365" y="793"/>
                  <a:pt x="1365" y="801"/>
                </a:cubicBezTo>
                <a:cubicBezTo>
                  <a:pt x="1374" y="801"/>
                  <a:pt x="1374" y="793"/>
                  <a:pt x="1374" y="785"/>
                </a:cubicBezTo>
                <a:cubicBezTo>
                  <a:pt x="1392" y="768"/>
                  <a:pt x="1384" y="725"/>
                  <a:pt x="1417" y="725"/>
                </a:cubicBezTo>
                <a:cubicBezTo>
                  <a:pt x="1425" y="733"/>
                  <a:pt x="1425" y="750"/>
                  <a:pt x="1444" y="750"/>
                </a:cubicBezTo>
                <a:cubicBezTo>
                  <a:pt x="1487" y="717"/>
                  <a:pt x="1495" y="673"/>
                  <a:pt x="1520" y="630"/>
                </a:cubicBezTo>
                <a:cubicBezTo>
                  <a:pt x="1528" y="622"/>
                  <a:pt x="1539" y="614"/>
                  <a:pt x="1539" y="605"/>
                </a:cubicBezTo>
                <a:cubicBezTo>
                  <a:pt x="1547" y="595"/>
                  <a:pt x="1547" y="578"/>
                  <a:pt x="1539" y="570"/>
                </a:cubicBezTo>
                <a:cubicBezTo>
                  <a:pt x="1539" y="562"/>
                  <a:pt x="1528" y="543"/>
                  <a:pt x="1520" y="535"/>
                </a:cubicBezTo>
                <a:cubicBezTo>
                  <a:pt x="1520" y="527"/>
                  <a:pt x="1520" y="510"/>
                  <a:pt x="1504" y="510"/>
                </a:cubicBezTo>
                <a:cubicBezTo>
                  <a:pt x="1492" y="512"/>
                  <a:pt x="1479" y="513"/>
                  <a:pt x="1467" y="513"/>
                </a:cubicBezTo>
                <a:cubicBezTo>
                  <a:pt x="1416" y="513"/>
                  <a:pt x="1362" y="502"/>
                  <a:pt x="1314" y="502"/>
                </a:cubicBezTo>
                <a:cubicBezTo>
                  <a:pt x="1306" y="502"/>
                  <a:pt x="1297" y="492"/>
                  <a:pt x="1289" y="492"/>
                </a:cubicBezTo>
                <a:cubicBezTo>
                  <a:pt x="1262" y="459"/>
                  <a:pt x="1219" y="459"/>
                  <a:pt x="1178" y="451"/>
                </a:cubicBezTo>
                <a:cubicBezTo>
                  <a:pt x="1083" y="407"/>
                  <a:pt x="972" y="407"/>
                  <a:pt x="869" y="389"/>
                </a:cubicBezTo>
                <a:cubicBezTo>
                  <a:pt x="799" y="372"/>
                  <a:pt x="739" y="337"/>
                  <a:pt x="679" y="304"/>
                </a:cubicBezTo>
                <a:cubicBezTo>
                  <a:pt x="671" y="296"/>
                  <a:pt x="671" y="296"/>
                  <a:pt x="662" y="296"/>
                </a:cubicBezTo>
                <a:cubicBezTo>
                  <a:pt x="652" y="286"/>
                  <a:pt x="652" y="286"/>
                  <a:pt x="644" y="286"/>
                </a:cubicBezTo>
                <a:cubicBezTo>
                  <a:pt x="611" y="245"/>
                  <a:pt x="559" y="226"/>
                  <a:pt x="508" y="218"/>
                </a:cubicBezTo>
                <a:cubicBezTo>
                  <a:pt x="446" y="201"/>
                  <a:pt x="386" y="183"/>
                  <a:pt x="335" y="141"/>
                </a:cubicBezTo>
                <a:cubicBezTo>
                  <a:pt x="302" y="98"/>
                  <a:pt x="291" y="47"/>
                  <a:pt x="250" y="20"/>
                </a:cubicBezTo>
                <a:cubicBezTo>
                  <a:pt x="240" y="3"/>
                  <a:pt x="223" y="3"/>
                  <a:pt x="207" y="3"/>
                </a:cubicBezTo>
                <a:cubicBezTo>
                  <a:pt x="184" y="2"/>
                  <a:pt x="166" y="0"/>
                  <a:pt x="151" y="0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1" name="Google Shape;2121;p30"/>
          <p:cNvSpPr/>
          <p:nvPr/>
        </p:nvSpPr>
        <p:spPr>
          <a:xfrm>
            <a:off x="7289392" y="1045732"/>
            <a:ext cx="11195" cy="10222"/>
          </a:xfrm>
          <a:custGeom>
            <a:avLst/>
            <a:gdLst/>
            <a:ahLst/>
            <a:cxnLst/>
            <a:rect l="l" t="t" r="r" b="b"/>
            <a:pathLst>
              <a:path w="69" h="63" extrusionOk="0">
                <a:moveTo>
                  <a:pt x="28" y="0"/>
                </a:moveTo>
                <a:cubicBezTo>
                  <a:pt x="9" y="0"/>
                  <a:pt x="1" y="11"/>
                  <a:pt x="1" y="19"/>
                </a:cubicBezTo>
                <a:cubicBezTo>
                  <a:pt x="9" y="44"/>
                  <a:pt x="28" y="52"/>
                  <a:pt x="44" y="62"/>
                </a:cubicBezTo>
                <a:cubicBezTo>
                  <a:pt x="52" y="62"/>
                  <a:pt x="61" y="52"/>
                  <a:pt x="69" y="44"/>
                </a:cubicBezTo>
                <a:cubicBezTo>
                  <a:pt x="61" y="19"/>
                  <a:pt x="52" y="0"/>
                  <a:pt x="28" y="0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2" name="Google Shape;2122;p30"/>
          <p:cNvSpPr/>
          <p:nvPr/>
        </p:nvSpPr>
        <p:spPr>
          <a:xfrm>
            <a:off x="7265703" y="1041675"/>
            <a:ext cx="3245" cy="2921"/>
          </a:xfrm>
          <a:custGeom>
            <a:avLst/>
            <a:gdLst/>
            <a:ahLst/>
            <a:cxnLst/>
            <a:rect l="l" t="t" r="r" b="b"/>
            <a:pathLst>
              <a:path w="20" h="18" extrusionOk="0">
                <a:moveTo>
                  <a:pt x="1" y="1"/>
                </a:moveTo>
                <a:cubicBezTo>
                  <a:pt x="1" y="9"/>
                  <a:pt x="1" y="17"/>
                  <a:pt x="9" y="17"/>
                </a:cubicBezTo>
                <a:cubicBezTo>
                  <a:pt x="19" y="17"/>
                  <a:pt x="19" y="9"/>
                  <a:pt x="19" y="9"/>
                </a:cubicBezTo>
                <a:cubicBezTo>
                  <a:pt x="19" y="1"/>
                  <a:pt x="19" y="1"/>
                  <a:pt x="9" y="1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3" name="Google Shape;2123;p30"/>
          <p:cNvSpPr/>
          <p:nvPr/>
        </p:nvSpPr>
        <p:spPr>
          <a:xfrm>
            <a:off x="7255968" y="1075099"/>
            <a:ext cx="27907" cy="30017"/>
          </a:xfrm>
          <a:custGeom>
            <a:avLst/>
            <a:gdLst/>
            <a:ahLst/>
            <a:cxnLst/>
            <a:rect l="l" t="t" r="r" b="b"/>
            <a:pathLst>
              <a:path w="172" h="185" extrusionOk="0">
                <a:moveTo>
                  <a:pt x="147" y="1"/>
                </a:moveTo>
                <a:cubicBezTo>
                  <a:pt x="120" y="9"/>
                  <a:pt x="131" y="26"/>
                  <a:pt x="131" y="36"/>
                </a:cubicBezTo>
                <a:cubicBezTo>
                  <a:pt x="120" y="44"/>
                  <a:pt x="120" y="52"/>
                  <a:pt x="112" y="52"/>
                </a:cubicBezTo>
                <a:cubicBezTo>
                  <a:pt x="104" y="52"/>
                  <a:pt x="104" y="52"/>
                  <a:pt x="96" y="61"/>
                </a:cubicBezTo>
                <a:cubicBezTo>
                  <a:pt x="84" y="61"/>
                  <a:pt x="80" y="96"/>
                  <a:pt x="63" y="96"/>
                </a:cubicBezTo>
                <a:cubicBezTo>
                  <a:pt x="56" y="96"/>
                  <a:pt x="48" y="91"/>
                  <a:pt x="36" y="77"/>
                </a:cubicBezTo>
                <a:cubicBezTo>
                  <a:pt x="33" y="75"/>
                  <a:pt x="31" y="74"/>
                  <a:pt x="29" y="74"/>
                </a:cubicBezTo>
                <a:cubicBezTo>
                  <a:pt x="23" y="74"/>
                  <a:pt x="17" y="80"/>
                  <a:pt x="17" y="87"/>
                </a:cubicBezTo>
                <a:cubicBezTo>
                  <a:pt x="9" y="112"/>
                  <a:pt x="1" y="139"/>
                  <a:pt x="1" y="164"/>
                </a:cubicBezTo>
                <a:cubicBezTo>
                  <a:pt x="1" y="178"/>
                  <a:pt x="3" y="185"/>
                  <a:pt x="8" y="185"/>
                </a:cubicBezTo>
                <a:cubicBezTo>
                  <a:pt x="13" y="185"/>
                  <a:pt x="19" y="180"/>
                  <a:pt x="28" y="172"/>
                </a:cubicBezTo>
                <a:lnTo>
                  <a:pt x="36" y="172"/>
                </a:lnTo>
                <a:cubicBezTo>
                  <a:pt x="69" y="147"/>
                  <a:pt x="112" y="129"/>
                  <a:pt x="112" y="87"/>
                </a:cubicBezTo>
                <a:cubicBezTo>
                  <a:pt x="131" y="77"/>
                  <a:pt x="139" y="69"/>
                  <a:pt x="147" y="52"/>
                </a:cubicBezTo>
                <a:cubicBezTo>
                  <a:pt x="147" y="36"/>
                  <a:pt x="172" y="36"/>
                  <a:pt x="164" y="9"/>
                </a:cubicBezTo>
                <a:cubicBezTo>
                  <a:pt x="155" y="9"/>
                  <a:pt x="147" y="1"/>
                  <a:pt x="147" y="1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4" name="Google Shape;2124;p30"/>
          <p:cNvSpPr/>
          <p:nvPr/>
        </p:nvSpPr>
        <p:spPr>
          <a:xfrm>
            <a:off x="7275438" y="1041675"/>
            <a:ext cx="162" cy="16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5" name="Google Shape;2125;p30"/>
          <p:cNvSpPr/>
          <p:nvPr/>
        </p:nvSpPr>
        <p:spPr>
          <a:xfrm>
            <a:off x="7166729" y="661518"/>
            <a:ext cx="302763" cy="261876"/>
          </a:xfrm>
          <a:custGeom>
            <a:avLst/>
            <a:gdLst/>
            <a:ahLst/>
            <a:cxnLst/>
            <a:rect l="l" t="t" r="r" b="b"/>
            <a:pathLst>
              <a:path w="1866" h="1614" extrusionOk="0">
                <a:moveTo>
                  <a:pt x="285" y="798"/>
                </a:moveTo>
                <a:cubicBezTo>
                  <a:pt x="310" y="833"/>
                  <a:pt x="310" y="884"/>
                  <a:pt x="361" y="892"/>
                </a:cubicBezTo>
                <a:lnTo>
                  <a:pt x="361" y="909"/>
                </a:lnTo>
                <a:cubicBezTo>
                  <a:pt x="361" y="917"/>
                  <a:pt x="361" y="917"/>
                  <a:pt x="371" y="925"/>
                </a:cubicBezTo>
                <a:lnTo>
                  <a:pt x="380" y="925"/>
                </a:lnTo>
                <a:lnTo>
                  <a:pt x="388" y="936"/>
                </a:lnTo>
                <a:lnTo>
                  <a:pt x="388" y="944"/>
                </a:lnTo>
                <a:lnTo>
                  <a:pt x="388" y="952"/>
                </a:lnTo>
                <a:cubicBezTo>
                  <a:pt x="396" y="952"/>
                  <a:pt x="396" y="960"/>
                  <a:pt x="404" y="960"/>
                </a:cubicBezTo>
                <a:cubicBezTo>
                  <a:pt x="404" y="969"/>
                  <a:pt x="404" y="977"/>
                  <a:pt x="413" y="987"/>
                </a:cubicBezTo>
                <a:lnTo>
                  <a:pt x="413" y="995"/>
                </a:lnTo>
                <a:cubicBezTo>
                  <a:pt x="413" y="1004"/>
                  <a:pt x="423" y="1012"/>
                  <a:pt x="431" y="1020"/>
                </a:cubicBezTo>
                <a:lnTo>
                  <a:pt x="456" y="1047"/>
                </a:lnTo>
                <a:cubicBezTo>
                  <a:pt x="464" y="1072"/>
                  <a:pt x="483" y="1090"/>
                  <a:pt x="499" y="1107"/>
                </a:cubicBezTo>
                <a:lnTo>
                  <a:pt x="499" y="1115"/>
                </a:lnTo>
                <a:cubicBezTo>
                  <a:pt x="516" y="1142"/>
                  <a:pt x="526" y="1167"/>
                  <a:pt x="543" y="1175"/>
                </a:cubicBezTo>
                <a:cubicBezTo>
                  <a:pt x="567" y="1193"/>
                  <a:pt x="559" y="1235"/>
                  <a:pt x="586" y="1235"/>
                </a:cubicBezTo>
                <a:cubicBezTo>
                  <a:pt x="586" y="1261"/>
                  <a:pt x="594" y="1286"/>
                  <a:pt x="619" y="1296"/>
                </a:cubicBezTo>
                <a:cubicBezTo>
                  <a:pt x="629" y="1329"/>
                  <a:pt x="654" y="1356"/>
                  <a:pt x="681" y="1389"/>
                </a:cubicBezTo>
                <a:cubicBezTo>
                  <a:pt x="681" y="1400"/>
                  <a:pt x="681" y="1408"/>
                  <a:pt x="689" y="1416"/>
                </a:cubicBezTo>
                <a:cubicBezTo>
                  <a:pt x="689" y="1451"/>
                  <a:pt x="714" y="1484"/>
                  <a:pt x="714" y="1519"/>
                </a:cubicBezTo>
                <a:cubicBezTo>
                  <a:pt x="705" y="1511"/>
                  <a:pt x="697" y="1503"/>
                  <a:pt x="689" y="1503"/>
                </a:cubicBezTo>
                <a:cubicBezTo>
                  <a:pt x="681" y="1459"/>
                  <a:pt x="662" y="1432"/>
                  <a:pt x="619" y="1424"/>
                </a:cubicBezTo>
                <a:cubicBezTo>
                  <a:pt x="619" y="1416"/>
                  <a:pt x="619" y="1400"/>
                  <a:pt x="602" y="1400"/>
                </a:cubicBezTo>
                <a:cubicBezTo>
                  <a:pt x="602" y="1389"/>
                  <a:pt x="602" y="1381"/>
                  <a:pt x="594" y="1381"/>
                </a:cubicBezTo>
                <a:cubicBezTo>
                  <a:pt x="594" y="1348"/>
                  <a:pt x="567" y="1329"/>
                  <a:pt x="543" y="1313"/>
                </a:cubicBezTo>
                <a:cubicBezTo>
                  <a:pt x="534" y="1313"/>
                  <a:pt x="534" y="1313"/>
                  <a:pt x="534" y="1305"/>
                </a:cubicBezTo>
                <a:lnTo>
                  <a:pt x="526" y="1305"/>
                </a:lnTo>
                <a:cubicBezTo>
                  <a:pt x="534" y="1296"/>
                  <a:pt x="534" y="1286"/>
                  <a:pt x="534" y="1286"/>
                </a:cubicBezTo>
                <a:cubicBezTo>
                  <a:pt x="508" y="1226"/>
                  <a:pt x="464" y="1175"/>
                  <a:pt x="439" y="1115"/>
                </a:cubicBezTo>
                <a:cubicBezTo>
                  <a:pt x="423" y="1099"/>
                  <a:pt x="413" y="1080"/>
                  <a:pt x="388" y="1072"/>
                </a:cubicBezTo>
                <a:lnTo>
                  <a:pt x="388" y="1063"/>
                </a:lnTo>
                <a:cubicBezTo>
                  <a:pt x="388" y="1055"/>
                  <a:pt x="388" y="1039"/>
                  <a:pt x="380" y="1028"/>
                </a:cubicBezTo>
                <a:cubicBezTo>
                  <a:pt x="371" y="987"/>
                  <a:pt x="353" y="952"/>
                  <a:pt x="320" y="917"/>
                </a:cubicBezTo>
                <a:cubicBezTo>
                  <a:pt x="320" y="909"/>
                  <a:pt x="310" y="901"/>
                  <a:pt x="301" y="901"/>
                </a:cubicBezTo>
                <a:cubicBezTo>
                  <a:pt x="301" y="884"/>
                  <a:pt x="293" y="874"/>
                  <a:pt x="293" y="866"/>
                </a:cubicBezTo>
                <a:lnTo>
                  <a:pt x="293" y="849"/>
                </a:lnTo>
                <a:cubicBezTo>
                  <a:pt x="293" y="841"/>
                  <a:pt x="293" y="833"/>
                  <a:pt x="285" y="822"/>
                </a:cubicBezTo>
                <a:lnTo>
                  <a:pt x="285" y="806"/>
                </a:lnTo>
                <a:lnTo>
                  <a:pt x="285" y="798"/>
                </a:lnTo>
                <a:close/>
                <a:moveTo>
                  <a:pt x="45" y="1"/>
                </a:moveTo>
                <a:cubicBezTo>
                  <a:pt x="27" y="1"/>
                  <a:pt x="17" y="15"/>
                  <a:pt x="11" y="33"/>
                </a:cubicBezTo>
                <a:cubicBezTo>
                  <a:pt x="0" y="84"/>
                  <a:pt x="11" y="128"/>
                  <a:pt x="44" y="171"/>
                </a:cubicBezTo>
                <a:cubicBezTo>
                  <a:pt x="62" y="187"/>
                  <a:pt x="79" y="204"/>
                  <a:pt x="87" y="222"/>
                </a:cubicBezTo>
                <a:cubicBezTo>
                  <a:pt x="123" y="273"/>
                  <a:pt x="160" y="323"/>
                  <a:pt x="221" y="323"/>
                </a:cubicBezTo>
                <a:cubicBezTo>
                  <a:pt x="232" y="323"/>
                  <a:pt x="245" y="321"/>
                  <a:pt x="258" y="317"/>
                </a:cubicBezTo>
                <a:cubicBezTo>
                  <a:pt x="277" y="317"/>
                  <a:pt x="293" y="342"/>
                  <a:pt x="293" y="358"/>
                </a:cubicBezTo>
                <a:cubicBezTo>
                  <a:pt x="288" y="375"/>
                  <a:pt x="280" y="378"/>
                  <a:pt x="272" y="378"/>
                </a:cubicBezTo>
                <a:cubicBezTo>
                  <a:pt x="267" y="378"/>
                  <a:pt x="262" y="377"/>
                  <a:pt x="258" y="377"/>
                </a:cubicBezTo>
                <a:lnTo>
                  <a:pt x="190" y="377"/>
                </a:lnTo>
                <a:cubicBezTo>
                  <a:pt x="174" y="377"/>
                  <a:pt x="165" y="369"/>
                  <a:pt x="147" y="369"/>
                </a:cubicBezTo>
                <a:cubicBezTo>
                  <a:pt x="137" y="366"/>
                  <a:pt x="129" y="365"/>
                  <a:pt x="123" y="365"/>
                </a:cubicBezTo>
                <a:cubicBezTo>
                  <a:pt x="103" y="365"/>
                  <a:pt x="102" y="379"/>
                  <a:pt x="95" y="410"/>
                </a:cubicBezTo>
                <a:cubicBezTo>
                  <a:pt x="95" y="437"/>
                  <a:pt x="114" y="472"/>
                  <a:pt x="79" y="488"/>
                </a:cubicBezTo>
                <a:cubicBezTo>
                  <a:pt x="70" y="505"/>
                  <a:pt x="87" y="523"/>
                  <a:pt x="87" y="540"/>
                </a:cubicBezTo>
                <a:cubicBezTo>
                  <a:pt x="103" y="583"/>
                  <a:pt x="147" y="600"/>
                  <a:pt x="190" y="600"/>
                </a:cubicBezTo>
                <a:cubicBezTo>
                  <a:pt x="190" y="635"/>
                  <a:pt x="198" y="678"/>
                  <a:pt x="198" y="711"/>
                </a:cubicBezTo>
                <a:cubicBezTo>
                  <a:pt x="217" y="798"/>
                  <a:pt x="225" y="884"/>
                  <a:pt x="268" y="952"/>
                </a:cubicBezTo>
                <a:cubicBezTo>
                  <a:pt x="301" y="995"/>
                  <a:pt x="328" y="1039"/>
                  <a:pt x="353" y="1090"/>
                </a:cubicBezTo>
                <a:cubicBezTo>
                  <a:pt x="361" y="1132"/>
                  <a:pt x="388" y="1175"/>
                  <a:pt x="404" y="1218"/>
                </a:cubicBezTo>
                <a:cubicBezTo>
                  <a:pt x="456" y="1296"/>
                  <a:pt x="499" y="1381"/>
                  <a:pt x="578" y="1441"/>
                </a:cubicBezTo>
                <a:cubicBezTo>
                  <a:pt x="578" y="1451"/>
                  <a:pt x="578" y="1459"/>
                  <a:pt x="586" y="1459"/>
                </a:cubicBezTo>
                <a:cubicBezTo>
                  <a:pt x="594" y="1468"/>
                  <a:pt x="594" y="1476"/>
                  <a:pt x="602" y="1476"/>
                </a:cubicBezTo>
                <a:cubicBezTo>
                  <a:pt x="611" y="1492"/>
                  <a:pt x="619" y="1492"/>
                  <a:pt x="637" y="1503"/>
                </a:cubicBezTo>
                <a:lnTo>
                  <a:pt x="646" y="1511"/>
                </a:lnTo>
                <a:cubicBezTo>
                  <a:pt x="654" y="1511"/>
                  <a:pt x="654" y="1519"/>
                  <a:pt x="662" y="1519"/>
                </a:cubicBezTo>
                <a:cubicBezTo>
                  <a:pt x="681" y="1544"/>
                  <a:pt x="697" y="1554"/>
                  <a:pt x="722" y="1554"/>
                </a:cubicBezTo>
                <a:cubicBezTo>
                  <a:pt x="740" y="1579"/>
                  <a:pt x="765" y="1606"/>
                  <a:pt x="808" y="1614"/>
                </a:cubicBezTo>
                <a:cubicBezTo>
                  <a:pt x="817" y="1595"/>
                  <a:pt x="792" y="1587"/>
                  <a:pt x="808" y="1562"/>
                </a:cubicBezTo>
                <a:cubicBezTo>
                  <a:pt x="835" y="1562"/>
                  <a:pt x="860" y="1562"/>
                  <a:pt x="887" y="1544"/>
                </a:cubicBezTo>
                <a:cubicBezTo>
                  <a:pt x="906" y="1578"/>
                  <a:pt x="937" y="1601"/>
                  <a:pt x="974" y="1601"/>
                </a:cubicBezTo>
                <a:cubicBezTo>
                  <a:pt x="984" y="1601"/>
                  <a:pt x="995" y="1599"/>
                  <a:pt x="1006" y="1595"/>
                </a:cubicBezTo>
                <a:cubicBezTo>
                  <a:pt x="1009" y="1593"/>
                  <a:pt x="1012" y="1592"/>
                  <a:pt x="1015" y="1592"/>
                </a:cubicBezTo>
                <a:cubicBezTo>
                  <a:pt x="1020" y="1592"/>
                  <a:pt x="1026" y="1595"/>
                  <a:pt x="1031" y="1595"/>
                </a:cubicBezTo>
                <a:cubicBezTo>
                  <a:pt x="1055" y="1603"/>
                  <a:pt x="1077" y="1607"/>
                  <a:pt x="1098" y="1607"/>
                </a:cubicBezTo>
                <a:cubicBezTo>
                  <a:pt x="1149" y="1607"/>
                  <a:pt x="1193" y="1585"/>
                  <a:pt x="1229" y="1536"/>
                </a:cubicBezTo>
                <a:cubicBezTo>
                  <a:pt x="1237" y="1536"/>
                  <a:pt x="1256" y="1536"/>
                  <a:pt x="1256" y="1519"/>
                </a:cubicBezTo>
                <a:cubicBezTo>
                  <a:pt x="1264" y="1503"/>
                  <a:pt x="1237" y="1503"/>
                  <a:pt x="1229" y="1484"/>
                </a:cubicBezTo>
                <a:cubicBezTo>
                  <a:pt x="1212" y="1455"/>
                  <a:pt x="1203" y="1442"/>
                  <a:pt x="1188" y="1442"/>
                </a:cubicBezTo>
                <a:cubicBezTo>
                  <a:pt x="1181" y="1442"/>
                  <a:pt x="1173" y="1445"/>
                  <a:pt x="1161" y="1451"/>
                </a:cubicBezTo>
                <a:cubicBezTo>
                  <a:pt x="1126" y="1459"/>
                  <a:pt x="1093" y="1484"/>
                  <a:pt x="1066" y="1503"/>
                </a:cubicBezTo>
                <a:cubicBezTo>
                  <a:pt x="1058" y="1511"/>
                  <a:pt x="1050" y="1519"/>
                  <a:pt x="1031" y="1519"/>
                </a:cubicBezTo>
                <a:cubicBezTo>
                  <a:pt x="1031" y="1519"/>
                  <a:pt x="1023" y="1527"/>
                  <a:pt x="1023" y="1536"/>
                </a:cubicBezTo>
                <a:cubicBezTo>
                  <a:pt x="1001" y="1545"/>
                  <a:pt x="980" y="1554"/>
                  <a:pt x="960" y="1554"/>
                </a:cubicBezTo>
                <a:cubicBezTo>
                  <a:pt x="940" y="1554"/>
                  <a:pt x="921" y="1545"/>
                  <a:pt x="903" y="1519"/>
                </a:cubicBezTo>
                <a:cubicBezTo>
                  <a:pt x="903" y="1511"/>
                  <a:pt x="912" y="1503"/>
                  <a:pt x="912" y="1492"/>
                </a:cubicBezTo>
                <a:cubicBezTo>
                  <a:pt x="925" y="1465"/>
                  <a:pt x="945" y="1448"/>
                  <a:pt x="975" y="1448"/>
                </a:cubicBezTo>
                <a:cubicBezTo>
                  <a:pt x="982" y="1448"/>
                  <a:pt x="990" y="1449"/>
                  <a:pt x="998" y="1451"/>
                </a:cubicBezTo>
                <a:cubicBezTo>
                  <a:pt x="1008" y="1456"/>
                  <a:pt x="1017" y="1458"/>
                  <a:pt x="1027" y="1458"/>
                </a:cubicBezTo>
                <a:cubicBezTo>
                  <a:pt x="1051" y="1458"/>
                  <a:pt x="1074" y="1446"/>
                  <a:pt x="1093" y="1432"/>
                </a:cubicBezTo>
                <a:cubicBezTo>
                  <a:pt x="1118" y="1416"/>
                  <a:pt x="1109" y="1408"/>
                  <a:pt x="1093" y="1400"/>
                </a:cubicBezTo>
                <a:cubicBezTo>
                  <a:pt x="1093" y="1381"/>
                  <a:pt x="1093" y="1364"/>
                  <a:pt x="1083" y="1356"/>
                </a:cubicBezTo>
                <a:cubicBezTo>
                  <a:pt x="1074" y="1338"/>
                  <a:pt x="1074" y="1329"/>
                  <a:pt x="1074" y="1313"/>
                </a:cubicBezTo>
                <a:cubicBezTo>
                  <a:pt x="1079" y="1311"/>
                  <a:pt x="1084" y="1310"/>
                  <a:pt x="1089" y="1310"/>
                </a:cubicBezTo>
                <a:cubicBezTo>
                  <a:pt x="1094" y="1310"/>
                  <a:pt x="1100" y="1311"/>
                  <a:pt x="1105" y="1311"/>
                </a:cubicBezTo>
                <a:cubicBezTo>
                  <a:pt x="1116" y="1311"/>
                  <a:pt x="1126" y="1309"/>
                  <a:pt x="1134" y="1296"/>
                </a:cubicBezTo>
                <a:cubicBezTo>
                  <a:pt x="1153" y="1296"/>
                  <a:pt x="1161" y="1278"/>
                  <a:pt x="1169" y="1270"/>
                </a:cubicBezTo>
                <a:cubicBezTo>
                  <a:pt x="1177" y="1270"/>
                  <a:pt x="1177" y="1278"/>
                  <a:pt x="1186" y="1286"/>
                </a:cubicBezTo>
                <a:cubicBezTo>
                  <a:pt x="1177" y="1296"/>
                  <a:pt x="1169" y="1313"/>
                  <a:pt x="1169" y="1321"/>
                </a:cubicBezTo>
                <a:cubicBezTo>
                  <a:pt x="1161" y="1329"/>
                  <a:pt x="1153" y="1329"/>
                  <a:pt x="1153" y="1338"/>
                </a:cubicBezTo>
                <a:cubicBezTo>
                  <a:pt x="1144" y="1348"/>
                  <a:pt x="1134" y="1356"/>
                  <a:pt x="1144" y="1364"/>
                </a:cubicBezTo>
                <a:cubicBezTo>
                  <a:pt x="1144" y="1364"/>
                  <a:pt x="1153" y="1364"/>
                  <a:pt x="1153" y="1356"/>
                </a:cubicBezTo>
                <a:cubicBezTo>
                  <a:pt x="1169" y="1356"/>
                  <a:pt x="1177" y="1356"/>
                  <a:pt x="1186" y="1338"/>
                </a:cubicBezTo>
                <a:cubicBezTo>
                  <a:pt x="1204" y="1329"/>
                  <a:pt x="1221" y="1313"/>
                  <a:pt x="1237" y="1305"/>
                </a:cubicBezTo>
                <a:cubicBezTo>
                  <a:pt x="1277" y="1284"/>
                  <a:pt x="1317" y="1253"/>
                  <a:pt x="1362" y="1253"/>
                </a:cubicBezTo>
                <a:cubicBezTo>
                  <a:pt x="1375" y="1253"/>
                  <a:pt x="1388" y="1255"/>
                  <a:pt x="1402" y="1261"/>
                </a:cubicBezTo>
                <a:cubicBezTo>
                  <a:pt x="1407" y="1264"/>
                  <a:pt x="1411" y="1265"/>
                  <a:pt x="1415" y="1265"/>
                </a:cubicBezTo>
                <a:cubicBezTo>
                  <a:pt x="1427" y="1265"/>
                  <a:pt x="1437" y="1257"/>
                  <a:pt x="1443" y="1245"/>
                </a:cubicBezTo>
                <a:cubicBezTo>
                  <a:pt x="1505" y="1193"/>
                  <a:pt x="1573" y="1150"/>
                  <a:pt x="1617" y="1080"/>
                </a:cubicBezTo>
                <a:cubicBezTo>
                  <a:pt x="1625" y="1072"/>
                  <a:pt x="1633" y="1072"/>
                  <a:pt x="1633" y="1063"/>
                </a:cubicBezTo>
                <a:cubicBezTo>
                  <a:pt x="1650" y="1047"/>
                  <a:pt x="1660" y="1028"/>
                  <a:pt x="1676" y="1012"/>
                </a:cubicBezTo>
                <a:cubicBezTo>
                  <a:pt x="1685" y="1012"/>
                  <a:pt x="1685" y="1004"/>
                  <a:pt x="1685" y="995"/>
                </a:cubicBezTo>
                <a:cubicBezTo>
                  <a:pt x="1701" y="995"/>
                  <a:pt x="1711" y="987"/>
                  <a:pt x="1711" y="977"/>
                </a:cubicBezTo>
                <a:cubicBezTo>
                  <a:pt x="1704" y="971"/>
                  <a:pt x="1699" y="968"/>
                  <a:pt x="1694" y="968"/>
                </a:cubicBezTo>
                <a:cubicBezTo>
                  <a:pt x="1687" y="968"/>
                  <a:pt x="1681" y="976"/>
                  <a:pt x="1676" y="987"/>
                </a:cubicBezTo>
                <a:cubicBezTo>
                  <a:pt x="1641" y="995"/>
                  <a:pt x="1608" y="1012"/>
                  <a:pt x="1565" y="1028"/>
                </a:cubicBezTo>
                <a:cubicBezTo>
                  <a:pt x="1495" y="1063"/>
                  <a:pt x="1427" y="1115"/>
                  <a:pt x="1340" y="1132"/>
                </a:cubicBezTo>
                <a:cubicBezTo>
                  <a:pt x="1462" y="1020"/>
                  <a:pt x="1608" y="952"/>
                  <a:pt x="1753" y="866"/>
                </a:cubicBezTo>
                <a:cubicBezTo>
                  <a:pt x="1701" y="841"/>
                  <a:pt x="1641" y="866"/>
                  <a:pt x="1598" y="822"/>
                </a:cubicBezTo>
                <a:cubicBezTo>
                  <a:pt x="1598" y="798"/>
                  <a:pt x="1617" y="789"/>
                  <a:pt x="1625" y="789"/>
                </a:cubicBezTo>
                <a:cubicBezTo>
                  <a:pt x="1631" y="791"/>
                  <a:pt x="1637" y="793"/>
                  <a:pt x="1643" y="793"/>
                </a:cubicBezTo>
                <a:cubicBezTo>
                  <a:pt x="1660" y="793"/>
                  <a:pt x="1675" y="784"/>
                  <a:pt x="1693" y="771"/>
                </a:cubicBezTo>
                <a:cubicBezTo>
                  <a:pt x="1720" y="781"/>
                  <a:pt x="1744" y="781"/>
                  <a:pt x="1779" y="781"/>
                </a:cubicBezTo>
                <a:cubicBezTo>
                  <a:pt x="1847" y="781"/>
                  <a:pt x="1866" y="763"/>
                  <a:pt x="1847" y="703"/>
                </a:cubicBezTo>
                <a:cubicBezTo>
                  <a:pt x="1839" y="668"/>
                  <a:pt x="1831" y="635"/>
                  <a:pt x="1804" y="616"/>
                </a:cubicBezTo>
                <a:cubicBezTo>
                  <a:pt x="1804" y="591"/>
                  <a:pt x="1788" y="575"/>
                  <a:pt x="1779" y="556"/>
                </a:cubicBezTo>
                <a:cubicBezTo>
                  <a:pt x="1775" y="554"/>
                  <a:pt x="1771" y="553"/>
                  <a:pt x="1768" y="553"/>
                </a:cubicBezTo>
                <a:cubicBezTo>
                  <a:pt x="1758" y="553"/>
                  <a:pt x="1753" y="561"/>
                  <a:pt x="1753" y="575"/>
                </a:cubicBezTo>
                <a:cubicBezTo>
                  <a:pt x="1736" y="575"/>
                  <a:pt x="1736" y="583"/>
                  <a:pt x="1728" y="600"/>
                </a:cubicBezTo>
                <a:cubicBezTo>
                  <a:pt x="1724" y="596"/>
                  <a:pt x="1717" y="593"/>
                  <a:pt x="1710" y="593"/>
                </a:cubicBezTo>
                <a:cubicBezTo>
                  <a:pt x="1704" y="593"/>
                  <a:pt x="1697" y="596"/>
                  <a:pt x="1693" y="600"/>
                </a:cubicBezTo>
                <a:cubicBezTo>
                  <a:pt x="1676" y="600"/>
                  <a:pt x="1668" y="600"/>
                  <a:pt x="1660" y="608"/>
                </a:cubicBezTo>
                <a:cubicBezTo>
                  <a:pt x="1625" y="616"/>
                  <a:pt x="1598" y="626"/>
                  <a:pt x="1582" y="651"/>
                </a:cubicBezTo>
                <a:cubicBezTo>
                  <a:pt x="1573" y="659"/>
                  <a:pt x="1565" y="659"/>
                  <a:pt x="1557" y="668"/>
                </a:cubicBezTo>
                <a:cubicBezTo>
                  <a:pt x="1538" y="678"/>
                  <a:pt x="1522" y="686"/>
                  <a:pt x="1513" y="703"/>
                </a:cubicBezTo>
                <a:cubicBezTo>
                  <a:pt x="1495" y="711"/>
                  <a:pt x="1478" y="719"/>
                  <a:pt x="1462" y="730"/>
                </a:cubicBezTo>
                <a:cubicBezTo>
                  <a:pt x="1435" y="730"/>
                  <a:pt x="1419" y="730"/>
                  <a:pt x="1392" y="711"/>
                </a:cubicBezTo>
                <a:cubicBezTo>
                  <a:pt x="1392" y="699"/>
                  <a:pt x="1388" y="688"/>
                  <a:pt x="1379" y="688"/>
                </a:cubicBezTo>
                <a:cubicBezTo>
                  <a:pt x="1376" y="688"/>
                  <a:pt x="1372" y="690"/>
                  <a:pt x="1367" y="694"/>
                </a:cubicBezTo>
                <a:cubicBezTo>
                  <a:pt x="1353" y="709"/>
                  <a:pt x="1337" y="731"/>
                  <a:pt x="1317" y="731"/>
                </a:cubicBezTo>
                <a:cubicBezTo>
                  <a:pt x="1314" y="731"/>
                  <a:pt x="1311" y="731"/>
                  <a:pt x="1307" y="730"/>
                </a:cubicBezTo>
                <a:cubicBezTo>
                  <a:pt x="1289" y="711"/>
                  <a:pt x="1272" y="694"/>
                  <a:pt x="1264" y="678"/>
                </a:cubicBezTo>
                <a:cubicBezTo>
                  <a:pt x="1256" y="659"/>
                  <a:pt x="1248" y="651"/>
                  <a:pt x="1229" y="643"/>
                </a:cubicBezTo>
                <a:cubicBezTo>
                  <a:pt x="1213" y="616"/>
                  <a:pt x="1177" y="635"/>
                  <a:pt x="1153" y="616"/>
                </a:cubicBezTo>
                <a:cubicBezTo>
                  <a:pt x="1136" y="570"/>
                  <a:pt x="1108" y="539"/>
                  <a:pt x="1052" y="539"/>
                </a:cubicBezTo>
                <a:cubicBezTo>
                  <a:pt x="1045" y="539"/>
                  <a:pt x="1038" y="539"/>
                  <a:pt x="1031" y="540"/>
                </a:cubicBezTo>
                <a:cubicBezTo>
                  <a:pt x="1015" y="540"/>
                  <a:pt x="998" y="532"/>
                  <a:pt x="980" y="523"/>
                </a:cubicBezTo>
                <a:cubicBezTo>
                  <a:pt x="955" y="505"/>
                  <a:pt x="938" y="488"/>
                  <a:pt x="920" y="472"/>
                </a:cubicBezTo>
                <a:cubicBezTo>
                  <a:pt x="895" y="445"/>
                  <a:pt x="876" y="420"/>
                  <a:pt x="852" y="394"/>
                </a:cubicBezTo>
                <a:cubicBezTo>
                  <a:pt x="835" y="420"/>
                  <a:pt x="844" y="445"/>
                  <a:pt x="817" y="453"/>
                </a:cubicBezTo>
                <a:cubicBezTo>
                  <a:pt x="784" y="445"/>
                  <a:pt x="749" y="429"/>
                  <a:pt x="714" y="420"/>
                </a:cubicBezTo>
                <a:cubicBezTo>
                  <a:pt x="662" y="377"/>
                  <a:pt x="611" y="334"/>
                  <a:pt x="559" y="282"/>
                </a:cubicBezTo>
                <a:cubicBezTo>
                  <a:pt x="475" y="239"/>
                  <a:pt x="396" y="187"/>
                  <a:pt x="336" y="111"/>
                </a:cubicBezTo>
                <a:cubicBezTo>
                  <a:pt x="304" y="71"/>
                  <a:pt x="274" y="32"/>
                  <a:pt x="215" y="32"/>
                </a:cubicBezTo>
                <a:cubicBezTo>
                  <a:pt x="210" y="32"/>
                  <a:pt x="204" y="32"/>
                  <a:pt x="198" y="33"/>
                </a:cubicBezTo>
                <a:cubicBezTo>
                  <a:pt x="187" y="35"/>
                  <a:pt x="176" y="36"/>
                  <a:pt x="165" y="36"/>
                </a:cubicBezTo>
                <a:cubicBezTo>
                  <a:pt x="130" y="36"/>
                  <a:pt x="95" y="27"/>
                  <a:pt x="70" y="8"/>
                </a:cubicBezTo>
                <a:cubicBezTo>
                  <a:pt x="61" y="3"/>
                  <a:pt x="52" y="1"/>
                  <a:pt x="45" y="1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6" name="Google Shape;2126;p30"/>
          <p:cNvSpPr/>
          <p:nvPr/>
        </p:nvSpPr>
        <p:spPr>
          <a:xfrm>
            <a:off x="7300425" y="925503"/>
            <a:ext cx="25311" cy="17037"/>
          </a:xfrm>
          <a:custGeom>
            <a:avLst/>
            <a:gdLst/>
            <a:ahLst/>
            <a:cxnLst/>
            <a:rect l="l" t="t" r="r" b="b"/>
            <a:pathLst>
              <a:path w="156" h="105" extrusionOk="0">
                <a:moveTo>
                  <a:pt x="62" y="1"/>
                </a:moveTo>
                <a:cubicBezTo>
                  <a:pt x="45" y="1"/>
                  <a:pt x="27" y="3"/>
                  <a:pt x="11" y="3"/>
                </a:cubicBezTo>
                <a:cubicBezTo>
                  <a:pt x="1" y="38"/>
                  <a:pt x="28" y="55"/>
                  <a:pt x="36" y="82"/>
                </a:cubicBezTo>
                <a:cubicBezTo>
                  <a:pt x="52" y="96"/>
                  <a:pt x="66" y="105"/>
                  <a:pt x="81" y="105"/>
                </a:cubicBezTo>
                <a:cubicBezTo>
                  <a:pt x="92" y="105"/>
                  <a:pt x="103" y="100"/>
                  <a:pt x="114" y="90"/>
                </a:cubicBezTo>
                <a:cubicBezTo>
                  <a:pt x="156" y="82"/>
                  <a:pt x="156" y="82"/>
                  <a:pt x="131" y="38"/>
                </a:cubicBezTo>
                <a:cubicBezTo>
                  <a:pt x="114" y="7"/>
                  <a:pt x="89" y="1"/>
                  <a:pt x="62" y="1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7" name="Google Shape;2127;p30"/>
          <p:cNvSpPr/>
          <p:nvPr/>
        </p:nvSpPr>
        <p:spPr>
          <a:xfrm>
            <a:off x="700526" y="446695"/>
            <a:ext cx="1899652" cy="104491"/>
          </a:xfrm>
          <a:custGeom>
            <a:avLst/>
            <a:gdLst/>
            <a:ahLst/>
            <a:cxnLst/>
            <a:rect l="l" t="t" r="r" b="b"/>
            <a:pathLst>
              <a:path w="11708" h="644" extrusionOk="0">
                <a:moveTo>
                  <a:pt x="266" y="0"/>
                </a:moveTo>
                <a:cubicBezTo>
                  <a:pt x="0" y="0"/>
                  <a:pt x="0" y="421"/>
                  <a:pt x="266" y="421"/>
                </a:cubicBezTo>
                <a:cubicBezTo>
                  <a:pt x="448" y="420"/>
                  <a:pt x="630" y="420"/>
                  <a:pt x="813" y="420"/>
                </a:cubicBezTo>
                <a:cubicBezTo>
                  <a:pt x="4357" y="420"/>
                  <a:pt x="7902" y="496"/>
                  <a:pt x="11441" y="644"/>
                </a:cubicBezTo>
                <a:cubicBezTo>
                  <a:pt x="11444" y="644"/>
                  <a:pt x="11446" y="644"/>
                  <a:pt x="11449" y="644"/>
                </a:cubicBezTo>
                <a:cubicBezTo>
                  <a:pt x="11707" y="644"/>
                  <a:pt x="11704" y="239"/>
                  <a:pt x="11441" y="223"/>
                </a:cubicBezTo>
                <a:cubicBezTo>
                  <a:pt x="7712" y="68"/>
                  <a:pt x="3993" y="0"/>
                  <a:pt x="266" y="0"/>
                </a:cubicBezTo>
                <a:close/>
              </a:path>
            </a:pathLst>
          </a:custGeom>
          <a:solidFill>
            <a:srgbClr val="F9B0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8" name="Google Shape;2128;p30"/>
          <p:cNvSpPr/>
          <p:nvPr/>
        </p:nvSpPr>
        <p:spPr>
          <a:xfrm>
            <a:off x="892795" y="690399"/>
            <a:ext cx="1687588" cy="86643"/>
          </a:xfrm>
          <a:custGeom>
            <a:avLst/>
            <a:gdLst/>
            <a:ahLst/>
            <a:cxnLst/>
            <a:rect l="l" t="t" r="r" b="b"/>
            <a:pathLst>
              <a:path w="10401" h="534" extrusionOk="0">
                <a:moveTo>
                  <a:pt x="6975" y="1"/>
                </a:moveTo>
                <a:cubicBezTo>
                  <a:pt x="4735" y="1"/>
                  <a:pt x="2498" y="39"/>
                  <a:pt x="266" y="121"/>
                </a:cubicBezTo>
                <a:cubicBezTo>
                  <a:pt x="3" y="129"/>
                  <a:pt x="1" y="533"/>
                  <a:pt x="259" y="533"/>
                </a:cubicBezTo>
                <a:cubicBezTo>
                  <a:pt x="261" y="533"/>
                  <a:pt x="264" y="533"/>
                  <a:pt x="266" y="533"/>
                </a:cubicBezTo>
                <a:cubicBezTo>
                  <a:pt x="2559" y="455"/>
                  <a:pt x="4851" y="415"/>
                  <a:pt x="7144" y="415"/>
                </a:cubicBezTo>
                <a:cubicBezTo>
                  <a:pt x="8140" y="415"/>
                  <a:pt x="9137" y="423"/>
                  <a:pt x="10135" y="438"/>
                </a:cubicBezTo>
                <a:cubicBezTo>
                  <a:pt x="10400" y="438"/>
                  <a:pt x="10392" y="26"/>
                  <a:pt x="10135" y="26"/>
                </a:cubicBezTo>
                <a:cubicBezTo>
                  <a:pt x="9081" y="9"/>
                  <a:pt x="8028" y="1"/>
                  <a:pt x="6975" y="1"/>
                </a:cubicBezTo>
                <a:close/>
              </a:path>
            </a:pathLst>
          </a:custGeom>
          <a:solidFill>
            <a:srgbClr val="F9B0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9" name="Google Shape;2129;p30"/>
          <p:cNvSpPr/>
          <p:nvPr/>
        </p:nvSpPr>
        <p:spPr>
          <a:xfrm>
            <a:off x="679433" y="943999"/>
            <a:ext cx="1887159" cy="118769"/>
          </a:xfrm>
          <a:custGeom>
            <a:avLst/>
            <a:gdLst/>
            <a:ahLst/>
            <a:cxnLst/>
            <a:rect l="l" t="t" r="r" b="b"/>
            <a:pathLst>
              <a:path w="11631" h="732" extrusionOk="0">
                <a:moveTo>
                  <a:pt x="8158" y="0"/>
                </a:moveTo>
                <a:cubicBezTo>
                  <a:pt x="5525" y="0"/>
                  <a:pt x="2894" y="106"/>
                  <a:pt x="266" y="318"/>
                </a:cubicBezTo>
                <a:cubicBezTo>
                  <a:pt x="9" y="336"/>
                  <a:pt x="1" y="732"/>
                  <a:pt x="242" y="732"/>
                </a:cubicBezTo>
                <a:cubicBezTo>
                  <a:pt x="250" y="732"/>
                  <a:pt x="258" y="731"/>
                  <a:pt x="266" y="730"/>
                </a:cubicBezTo>
                <a:cubicBezTo>
                  <a:pt x="2894" y="518"/>
                  <a:pt x="5525" y="413"/>
                  <a:pt x="8158" y="413"/>
                </a:cubicBezTo>
                <a:cubicBezTo>
                  <a:pt x="9227" y="413"/>
                  <a:pt x="10296" y="430"/>
                  <a:pt x="11365" y="465"/>
                </a:cubicBezTo>
                <a:cubicBezTo>
                  <a:pt x="11368" y="465"/>
                  <a:pt x="11370" y="465"/>
                  <a:pt x="11373" y="465"/>
                </a:cubicBezTo>
                <a:cubicBezTo>
                  <a:pt x="11631" y="465"/>
                  <a:pt x="11628" y="60"/>
                  <a:pt x="11365" y="52"/>
                </a:cubicBezTo>
                <a:cubicBezTo>
                  <a:pt x="10296" y="18"/>
                  <a:pt x="9227" y="0"/>
                  <a:pt x="8158" y="0"/>
                </a:cubicBezTo>
                <a:close/>
              </a:path>
            </a:pathLst>
          </a:custGeom>
          <a:solidFill>
            <a:srgbClr val="F9B0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0" name="Google Shape;2130;p30"/>
          <p:cNvSpPr/>
          <p:nvPr/>
        </p:nvSpPr>
        <p:spPr>
          <a:xfrm>
            <a:off x="6467091" y="-1050084"/>
            <a:ext cx="4012504" cy="2856618"/>
          </a:xfrm>
          <a:custGeom>
            <a:avLst/>
            <a:gdLst/>
            <a:ahLst/>
            <a:cxnLst/>
            <a:rect l="l" t="t" r="r" b="b"/>
            <a:pathLst>
              <a:path w="24730" h="17606" extrusionOk="0">
                <a:moveTo>
                  <a:pt x="1779" y="0"/>
                </a:moveTo>
                <a:cubicBezTo>
                  <a:pt x="464" y="85"/>
                  <a:pt x="396" y="2938"/>
                  <a:pt x="301" y="4097"/>
                </a:cubicBezTo>
                <a:cubicBezTo>
                  <a:pt x="198" y="5333"/>
                  <a:pt x="0" y="6700"/>
                  <a:pt x="223" y="7937"/>
                </a:cubicBezTo>
                <a:cubicBezTo>
                  <a:pt x="635" y="10256"/>
                  <a:pt x="3263" y="10392"/>
                  <a:pt x="5145" y="10495"/>
                </a:cubicBezTo>
                <a:cubicBezTo>
                  <a:pt x="6898" y="10586"/>
                  <a:pt x="8654" y="10631"/>
                  <a:pt x="10411" y="10631"/>
                </a:cubicBezTo>
                <a:cubicBezTo>
                  <a:pt x="11478" y="10631"/>
                  <a:pt x="12546" y="10615"/>
                  <a:pt x="13614" y="10582"/>
                </a:cubicBezTo>
                <a:cubicBezTo>
                  <a:pt x="14259" y="10557"/>
                  <a:pt x="14910" y="10530"/>
                  <a:pt x="15564" y="10495"/>
                </a:cubicBezTo>
                <a:cubicBezTo>
                  <a:pt x="15792" y="10483"/>
                  <a:pt x="16107" y="10437"/>
                  <a:pt x="16414" y="10437"/>
                </a:cubicBezTo>
                <a:cubicBezTo>
                  <a:pt x="16742" y="10437"/>
                  <a:pt x="17061" y="10490"/>
                  <a:pt x="17256" y="10693"/>
                </a:cubicBezTo>
                <a:cubicBezTo>
                  <a:pt x="17617" y="11062"/>
                  <a:pt x="17498" y="12025"/>
                  <a:pt x="17522" y="12505"/>
                </a:cubicBezTo>
                <a:cubicBezTo>
                  <a:pt x="17557" y="13194"/>
                  <a:pt x="17582" y="13872"/>
                  <a:pt x="17642" y="14550"/>
                </a:cubicBezTo>
                <a:cubicBezTo>
                  <a:pt x="17728" y="15478"/>
                  <a:pt x="17994" y="16508"/>
                  <a:pt x="18905" y="16956"/>
                </a:cubicBezTo>
                <a:cubicBezTo>
                  <a:pt x="19361" y="17178"/>
                  <a:pt x="19885" y="17213"/>
                  <a:pt x="20373" y="17265"/>
                </a:cubicBezTo>
                <a:cubicBezTo>
                  <a:pt x="21113" y="17341"/>
                  <a:pt x="21851" y="17420"/>
                  <a:pt x="22581" y="17496"/>
                </a:cubicBezTo>
                <a:cubicBezTo>
                  <a:pt x="22877" y="17526"/>
                  <a:pt x="23228" y="17606"/>
                  <a:pt x="23561" y="17606"/>
                </a:cubicBezTo>
                <a:cubicBezTo>
                  <a:pt x="23799" y="17606"/>
                  <a:pt x="24029" y="17565"/>
                  <a:pt x="24222" y="17436"/>
                </a:cubicBezTo>
                <a:cubicBezTo>
                  <a:pt x="24729" y="17102"/>
                  <a:pt x="24618" y="16449"/>
                  <a:pt x="24574" y="15917"/>
                </a:cubicBezTo>
                <a:cubicBezTo>
                  <a:pt x="24463" y="14577"/>
                  <a:pt x="24265" y="13245"/>
                  <a:pt x="24170" y="11897"/>
                </a:cubicBezTo>
                <a:cubicBezTo>
                  <a:pt x="23964" y="9063"/>
                  <a:pt x="23991" y="6209"/>
                  <a:pt x="24238" y="3375"/>
                </a:cubicBezTo>
                <a:cubicBezTo>
                  <a:pt x="24282" y="2938"/>
                  <a:pt x="24385" y="2431"/>
                  <a:pt x="24032" y="2087"/>
                </a:cubicBezTo>
                <a:cubicBezTo>
                  <a:pt x="23663" y="1726"/>
                  <a:pt x="22969" y="1786"/>
                  <a:pt x="22505" y="1753"/>
                </a:cubicBezTo>
                <a:cubicBezTo>
                  <a:pt x="21190" y="1658"/>
                  <a:pt x="19876" y="1615"/>
                  <a:pt x="18561" y="1598"/>
                </a:cubicBezTo>
                <a:cubicBezTo>
                  <a:pt x="12944" y="1503"/>
                  <a:pt x="7172" y="1804"/>
                  <a:pt x="1779" y="0"/>
                </a:cubicBezTo>
                <a:close/>
              </a:path>
            </a:pathLst>
          </a:custGeom>
          <a:solidFill>
            <a:srgbClr val="F49F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1" name="Google Shape;2131;p30"/>
          <p:cNvSpPr/>
          <p:nvPr/>
        </p:nvSpPr>
        <p:spPr>
          <a:xfrm>
            <a:off x="8609965" y="-603235"/>
            <a:ext cx="153978" cy="1710628"/>
          </a:xfrm>
          <a:custGeom>
            <a:avLst/>
            <a:gdLst/>
            <a:ahLst/>
            <a:cxnLst/>
            <a:rect l="l" t="t" r="r" b="b"/>
            <a:pathLst>
              <a:path w="949" h="10543" extrusionOk="0">
                <a:moveTo>
                  <a:pt x="264" y="1"/>
                </a:moveTo>
                <a:cubicBezTo>
                  <a:pt x="129" y="1"/>
                  <a:pt x="0" y="89"/>
                  <a:pt x="13" y="262"/>
                </a:cubicBezTo>
                <a:cubicBezTo>
                  <a:pt x="322" y="3593"/>
                  <a:pt x="409" y="6935"/>
                  <a:pt x="289" y="10285"/>
                </a:cubicBezTo>
                <a:cubicBezTo>
                  <a:pt x="284" y="10456"/>
                  <a:pt x="415" y="10542"/>
                  <a:pt x="550" y="10542"/>
                </a:cubicBezTo>
                <a:cubicBezTo>
                  <a:pt x="686" y="10542"/>
                  <a:pt x="825" y="10454"/>
                  <a:pt x="829" y="10277"/>
                </a:cubicBezTo>
                <a:cubicBezTo>
                  <a:pt x="949" y="6935"/>
                  <a:pt x="864" y="3585"/>
                  <a:pt x="555" y="262"/>
                </a:cubicBezTo>
                <a:cubicBezTo>
                  <a:pt x="538" y="87"/>
                  <a:pt x="397" y="1"/>
                  <a:pt x="264" y="1"/>
                </a:cubicBezTo>
                <a:close/>
              </a:path>
            </a:pathLst>
          </a:custGeom>
          <a:solidFill>
            <a:srgbClr val="4343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2" name="Google Shape;2132;p30"/>
          <p:cNvSpPr/>
          <p:nvPr/>
        </p:nvSpPr>
        <p:spPr>
          <a:xfrm>
            <a:off x="8331378" y="-568837"/>
            <a:ext cx="118607" cy="1667144"/>
          </a:xfrm>
          <a:custGeom>
            <a:avLst/>
            <a:gdLst/>
            <a:ahLst/>
            <a:cxnLst/>
            <a:rect l="l" t="t" r="r" b="b"/>
            <a:pathLst>
              <a:path w="731" h="10275" extrusionOk="0">
                <a:moveTo>
                  <a:pt x="461" y="0"/>
                </a:moveTo>
                <a:cubicBezTo>
                  <a:pt x="326" y="0"/>
                  <a:pt x="188" y="88"/>
                  <a:pt x="184" y="265"/>
                </a:cubicBezTo>
                <a:cubicBezTo>
                  <a:pt x="124" y="3511"/>
                  <a:pt x="64" y="6766"/>
                  <a:pt x="4" y="10013"/>
                </a:cubicBezTo>
                <a:cubicBezTo>
                  <a:pt x="0" y="10188"/>
                  <a:pt x="132" y="10274"/>
                  <a:pt x="266" y="10274"/>
                </a:cubicBezTo>
                <a:cubicBezTo>
                  <a:pt x="402" y="10274"/>
                  <a:pt x="540" y="10186"/>
                  <a:pt x="545" y="10013"/>
                </a:cubicBezTo>
                <a:cubicBezTo>
                  <a:pt x="604" y="6766"/>
                  <a:pt x="666" y="3511"/>
                  <a:pt x="726" y="265"/>
                </a:cubicBezTo>
                <a:cubicBezTo>
                  <a:pt x="730" y="88"/>
                  <a:pt x="597" y="0"/>
                  <a:pt x="461" y="0"/>
                </a:cubicBezTo>
                <a:close/>
              </a:path>
            </a:pathLst>
          </a:custGeom>
          <a:solidFill>
            <a:srgbClr val="4343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3" name="Google Shape;2133;p30"/>
          <p:cNvSpPr/>
          <p:nvPr/>
        </p:nvSpPr>
        <p:spPr>
          <a:xfrm>
            <a:off x="8040621" y="-560076"/>
            <a:ext cx="93620" cy="1641671"/>
          </a:xfrm>
          <a:custGeom>
            <a:avLst/>
            <a:gdLst/>
            <a:ahLst/>
            <a:cxnLst/>
            <a:rect l="l" t="t" r="r" b="b"/>
            <a:pathLst>
              <a:path w="577" h="10118" extrusionOk="0">
                <a:moveTo>
                  <a:pt x="273" y="1"/>
                </a:moveTo>
                <a:cubicBezTo>
                  <a:pt x="138" y="1"/>
                  <a:pt x="1" y="89"/>
                  <a:pt x="1" y="262"/>
                </a:cubicBezTo>
                <a:cubicBezTo>
                  <a:pt x="17" y="3466"/>
                  <a:pt x="26" y="6661"/>
                  <a:pt x="36" y="9856"/>
                </a:cubicBezTo>
                <a:cubicBezTo>
                  <a:pt x="36" y="10031"/>
                  <a:pt x="169" y="10117"/>
                  <a:pt x="304" y="10117"/>
                </a:cubicBezTo>
                <a:cubicBezTo>
                  <a:pt x="439" y="10117"/>
                  <a:pt x="576" y="10029"/>
                  <a:pt x="576" y="9856"/>
                </a:cubicBezTo>
                <a:cubicBezTo>
                  <a:pt x="568" y="6653"/>
                  <a:pt x="560" y="3457"/>
                  <a:pt x="541" y="262"/>
                </a:cubicBezTo>
                <a:cubicBezTo>
                  <a:pt x="541" y="87"/>
                  <a:pt x="408" y="1"/>
                  <a:pt x="273" y="1"/>
                </a:cubicBezTo>
                <a:close/>
              </a:path>
            </a:pathLst>
          </a:custGeom>
          <a:solidFill>
            <a:srgbClr val="4343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4" name="Google Shape;2134;p30"/>
          <p:cNvGrpSpPr/>
          <p:nvPr/>
        </p:nvGrpSpPr>
        <p:grpSpPr>
          <a:xfrm>
            <a:off x="8331375" y="2769029"/>
            <a:ext cx="1524524" cy="1379795"/>
            <a:chOff x="7431850" y="2899304"/>
            <a:chExt cx="1524524" cy="1379795"/>
          </a:xfrm>
        </p:grpSpPr>
        <p:sp>
          <p:nvSpPr>
            <p:cNvPr id="2135" name="Google Shape;2135;p30"/>
            <p:cNvSpPr/>
            <p:nvPr/>
          </p:nvSpPr>
          <p:spPr>
            <a:xfrm>
              <a:off x="7431850" y="3464105"/>
              <a:ext cx="193567" cy="206061"/>
            </a:xfrm>
            <a:custGeom>
              <a:avLst/>
              <a:gdLst/>
              <a:ahLst/>
              <a:cxnLst/>
              <a:rect l="l" t="t" r="r" b="b"/>
              <a:pathLst>
                <a:path w="1193" h="1270" extrusionOk="0">
                  <a:moveTo>
                    <a:pt x="806" y="1"/>
                  </a:moveTo>
                  <a:cubicBezTo>
                    <a:pt x="753" y="1"/>
                    <a:pt x="700" y="16"/>
                    <a:pt x="653" y="51"/>
                  </a:cubicBezTo>
                  <a:cubicBezTo>
                    <a:pt x="506" y="154"/>
                    <a:pt x="428" y="325"/>
                    <a:pt x="335" y="472"/>
                  </a:cubicBezTo>
                  <a:cubicBezTo>
                    <a:pt x="213" y="634"/>
                    <a:pt x="110" y="849"/>
                    <a:pt x="42" y="1047"/>
                  </a:cubicBezTo>
                  <a:cubicBezTo>
                    <a:pt x="1" y="1172"/>
                    <a:pt x="122" y="1269"/>
                    <a:pt x="237" y="1269"/>
                  </a:cubicBezTo>
                  <a:cubicBezTo>
                    <a:pt x="286" y="1269"/>
                    <a:pt x="335" y="1251"/>
                    <a:pt x="368" y="1210"/>
                  </a:cubicBezTo>
                  <a:cubicBezTo>
                    <a:pt x="438" y="1133"/>
                    <a:pt x="514" y="1071"/>
                    <a:pt x="574" y="995"/>
                  </a:cubicBezTo>
                  <a:cubicBezTo>
                    <a:pt x="644" y="917"/>
                    <a:pt x="677" y="832"/>
                    <a:pt x="756" y="762"/>
                  </a:cubicBezTo>
                  <a:cubicBezTo>
                    <a:pt x="815" y="702"/>
                    <a:pt x="840" y="643"/>
                    <a:pt x="883" y="575"/>
                  </a:cubicBezTo>
                  <a:cubicBezTo>
                    <a:pt x="927" y="505"/>
                    <a:pt x="978" y="453"/>
                    <a:pt x="1030" y="393"/>
                  </a:cubicBezTo>
                  <a:cubicBezTo>
                    <a:pt x="1192" y="211"/>
                    <a:pt x="1002" y="1"/>
                    <a:pt x="806" y="1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0"/>
            <p:cNvSpPr/>
            <p:nvPr/>
          </p:nvSpPr>
          <p:spPr>
            <a:xfrm>
              <a:off x="7606758" y="3305098"/>
              <a:ext cx="156411" cy="183021"/>
            </a:xfrm>
            <a:custGeom>
              <a:avLst/>
              <a:gdLst/>
              <a:ahLst/>
              <a:cxnLst/>
              <a:rect l="l" t="t" r="r" b="b"/>
              <a:pathLst>
                <a:path w="964" h="1128" extrusionOk="0">
                  <a:moveTo>
                    <a:pt x="347" y="0"/>
                  </a:moveTo>
                  <a:cubicBezTo>
                    <a:pt x="170" y="0"/>
                    <a:pt x="0" y="198"/>
                    <a:pt x="115" y="402"/>
                  </a:cubicBezTo>
                  <a:cubicBezTo>
                    <a:pt x="133" y="429"/>
                    <a:pt x="150" y="464"/>
                    <a:pt x="158" y="481"/>
                  </a:cubicBezTo>
                  <a:cubicBezTo>
                    <a:pt x="174" y="516"/>
                    <a:pt x="201" y="549"/>
                    <a:pt x="218" y="592"/>
                  </a:cubicBezTo>
                  <a:cubicBezTo>
                    <a:pt x="218" y="599"/>
                    <a:pt x="252" y="663"/>
                    <a:pt x="254" y="663"/>
                  </a:cubicBezTo>
                  <a:cubicBezTo>
                    <a:pt x="254" y="663"/>
                    <a:pt x="254" y="662"/>
                    <a:pt x="253" y="660"/>
                  </a:cubicBezTo>
                  <a:lnTo>
                    <a:pt x="253" y="660"/>
                  </a:lnTo>
                  <a:cubicBezTo>
                    <a:pt x="261" y="679"/>
                    <a:pt x="269" y="695"/>
                    <a:pt x="277" y="712"/>
                  </a:cubicBezTo>
                  <a:cubicBezTo>
                    <a:pt x="339" y="858"/>
                    <a:pt x="391" y="1012"/>
                    <a:pt x="545" y="1099"/>
                  </a:cubicBezTo>
                  <a:cubicBezTo>
                    <a:pt x="583" y="1119"/>
                    <a:pt x="620" y="1127"/>
                    <a:pt x="656" y="1127"/>
                  </a:cubicBezTo>
                  <a:cubicBezTo>
                    <a:pt x="826" y="1127"/>
                    <a:pt x="964" y="933"/>
                    <a:pt x="914" y="763"/>
                  </a:cubicBezTo>
                  <a:cubicBezTo>
                    <a:pt x="879" y="660"/>
                    <a:pt x="828" y="592"/>
                    <a:pt x="768" y="516"/>
                  </a:cubicBezTo>
                  <a:cubicBezTo>
                    <a:pt x="768" y="505"/>
                    <a:pt x="768" y="497"/>
                    <a:pt x="760" y="489"/>
                  </a:cubicBezTo>
                  <a:cubicBezTo>
                    <a:pt x="708" y="361"/>
                    <a:pt x="630" y="231"/>
                    <a:pt x="554" y="120"/>
                  </a:cubicBezTo>
                  <a:cubicBezTo>
                    <a:pt x="497" y="36"/>
                    <a:pt x="422" y="0"/>
                    <a:pt x="347" y="0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0"/>
            <p:cNvSpPr/>
            <p:nvPr/>
          </p:nvSpPr>
          <p:spPr>
            <a:xfrm>
              <a:off x="7619414" y="3360264"/>
              <a:ext cx="6003" cy="10222"/>
            </a:xfrm>
            <a:custGeom>
              <a:avLst/>
              <a:gdLst/>
              <a:ahLst/>
              <a:cxnLst/>
              <a:rect l="l" t="t" r="r" b="b"/>
              <a:pathLst>
                <a:path w="37" h="6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1" y="17"/>
                    <a:pt x="37" y="62"/>
                  </a:cubicBezTo>
                  <a:cubicBezTo>
                    <a:pt x="18" y="2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0"/>
            <p:cNvSpPr/>
            <p:nvPr/>
          </p:nvSpPr>
          <p:spPr>
            <a:xfrm>
              <a:off x="7671497" y="3551559"/>
              <a:ext cx="177017" cy="122663"/>
            </a:xfrm>
            <a:custGeom>
              <a:avLst/>
              <a:gdLst/>
              <a:ahLst/>
              <a:cxnLst/>
              <a:rect l="l" t="t" r="r" b="b"/>
              <a:pathLst>
                <a:path w="1091" h="756" extrusionOk="0">
                  <a:moveTo>
                    <a:pt x="276" y="1"/>
                  </a:moveTo>
                  <a:cubicBezTo>
                    <a:pt x="181" y="1"/>
                    <a:pt x="86" y="66"/>
                    <a:pt x="52" y="147"/>
                  </a:cubicBezTo>
                  <a:cubicBezTo>
                    <a:pt x="0" y="275"/>
                    <a:pt x="68" y="388"/>
                    <a:pt x="179" y="448"/>
                  </a:cubicBezTo>
                  <a:cubicBezTo>
                    <a:pt x="369" y="532"/>
                    <a:pt x="559" y="636"/>
                    <a:pt x="746" y="739"/>
                  </a:cubicBezTo>
                  <a:cubicBezTo>
                    <a:pt x="771" y="750"/>
                    <a:pt x="797" y="755"/>
                    <a:pt x="824" y="755"/>
                  </a:cubicBezTo>
                  <a:cubicBezTo>
                    <a:pt x="917" y="755"/>
                    <a:pt x="1014" y="691"/>
                    <a:pt x="1047" y="611"/>
                  </a:cubicBezTo>
                  <a:cubicBezTo>
                    <a:pt x="1091" y="481"/>
                    <a:pt x="1031" y="370"/>
                    <a:pt x="919" y="310"/>
                  </a:cubicBezTo>
                  <a:cubicBezTo>
                    <a:pt x="730" y="215"/>
                    <a:pt x="540" y="112"/>
                    <a:pt x="353" y="17"/>
                  </a:cubicBezTo>
                  <a:cubicBezTo>
                    <a:pt x="328" y="6"/>
                    <a:pt x="302" y="1"/>
                    <a:pt x="276" y="1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0"/>
            <p:cNvSpPr/>
            <p:nvPr/>
          </p:nvSpPr>
          <p:spPr>
            <a:xfrm>
              <a:off x="7769173" y="3281733"/>
              <a:ext cx="227154" cy="202329"/>
            </a:xfrm>
            <a:custGeom>
              <a:avLst/>
              <a:gdLst/>
              <a:ahLst/>
              <a:cxnLst/>
              <a:rect l="l" t="t" r="r" b="b"/>
              <a:pathLst>
                <a:path w="1400" h="1247" extrusionOk="0">
                  <a:moveTo>
                    <a:pt x="232" y="0"/>
                  </a:moveTo>
                  <a:cubicBezTo>
                    <a:pt x="120" y="0"/>
                    <a:pt x="1" y="115"/>
                    <a:pt x="25" y="229"/>
                  </a:cubicBezTo>
                  <a:cubicBezTo>
                    <a:pt x="50" y="383"/>
                    <a:pt x="136" y="454"/>
                    <a:pt x="231" y="530"/>
                  </a:cubicBezTo>
                  <a:cubicBezTo>
                    <a:pt x="231" y="668"/>
                    <a:pt x="317" y="771"/>
                    <a:pt x="421" y="874"/>
                  </a:cubicBezTo>
                  <a:cubicBezTo>
                    <a:pt x="557" y="1010"/>
                    <a:pt x="703" y="1175"/>
                    <a:pt x="893" y="1235"/>
                  </a:cubicBezTo>
                  <a:cubicBezTo>
                    <a:pt x="917" y="1243"/>
                    <a:pt x="942" y="1246"/>
                    <a:pt x="966" y="1246"/>
                  </a:cubicBezTo>
                  <a:cubicBezTo>
                    <a:pt x="1101" y="1246"/>
                    <a:pt x="1216" y="1133"/>
                    <a:pt x="1202" y="1002"/>
                  </a:cubicBezTo>
                  <a:cubicBezTo>
                    <a:pt x="1400" y="959"/>
                    <a:pt x="1356" y="668"/>
                    <a:pt x="1194" y="616"/>
                  </a:cubicBezTo>
                  <a:cubicBezTo>
                    <a:pt x="1210" y="616"/>
                    <a:pt x="1202" y="608"/>
                    <a:pt x="1142" y="565"/>
                  </a:cubicBezTo>
                  <a:cubicBezTo>
                    <a:pt x="1107" y="538"/>
                    <a:pt x="1080" y="513"/>
                    <a:pt x="1055" y="487"/>
                  </a:cubicBezTo>
                  <a:cubicBezTo>
                    <a:pt x="977" y="418"/>
                    <a:pt x="901" y="350"/>
                    <a:pt x="814" y="289"/>
                  </a:cubicBezTo>
                  <a:cubicBezTo>
                    <a:pt x="651" y="161"/>
                    <a:pt x="480" y="66"/>
                    <a:pt x="274" y="6"/>
                  </a:cubicBezTo>
                  <a:cubicBezTo>
                    <a:pt x="261" y="2"/>
                    <a:pt x="246" y="0"/>
                    <a:pt x="232" y="0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0"/>
            <p:cNvSpPr/>
            <p:nvPr/>
          </p:nvSpPr>
          <p:spPr>
            <a:xfrm>
              <a:off x="7692103" y="3046305"/>
              <a:ext cx="214985" cy="153653"/>
            </a:xfrm>
            <a:custGeom>
              <a:avLst/>
              <a:gdLst/>
              <a:ahLst/>
              <a:cxnLst/>
              <a:rect l="l" t="t" r="r" b="b"/>
              <a:pathLst>
                <a:path w="1325" h="947" extrusionOk="0">
                  <a:moveTo>
                    <a:pt x="273" y="1"/>
                  </a:moveTo>
                  <a:cubicBezTo>
                    <a:pt x="139" y="1"/>
                    <a:pt x="0" y="142"/>
                    <a:pt x="96" y="272"/>
                  </a:cubicBezTo>
                  <a:cubicBezTo>
                    <a:pt x="310" y="573"/>
                    <a:pt x="611" y="744"/>
                    <a:pt x="920" y="915"/>
                  </a:cubicBezTo>
                  <a:cubicBezTo>
                    <a:pt x="958" y="937"/>
                    <a:pt x="994" y="947"/>
                    <a:pt x="1026" y="947"/>
                  </a:cubicBezTo>
                  <a:cubicBezTo>
                    <a:pt x="1133" y="947"/>
                    <a:pt x="1207" y="842"/>
                    <a:pt x="1213" y="736"/>
                  </a:cubicBezTo>
                  <a:cubicBezTo>
                    <a:pt x="1298" y="701"/>
                    <a:pt x="1324" y="606"/>
                    <a:pt x="1298" y="530"/>
                  </a:cubicBezTo>
                  <a:cubicBezTo>
                    <a:pt x="1246" y="375"/>
                    <a:pt x="1126" y="323"/>
                    <a:pt x="988" y="255"/>
                  </a:cubicBezTo>
                  <a:cubicBezTo>
                    <a:pt x="844" y="185"/>
                    <a:pt x="698" y="109"/>
                    <a:pt x="551" y="39"/>
                  </a:cubicBezTo>
                  <a:cubicBezTo>
                    <a:pt x="515" y="21"/>
                    <a:pt x="480" y="13"/>
                    <a:pt x="448" y="13"/>
                  </a:cubicBezTo>
                  <a:cubicBezTo>
                    <a:pt x="420" y="13"/>
                    <a:pt x="394" y="19"/>
                    <a:pt x="370" y="31"/>
                  </a:cubicBezTo>
                  <a:cubicBezTo>
                    <a:pt x="341" y="10"/>
                    <a:pt x="307" y="1"/>
                    <a:pt x="273" y="1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30"/>
            <p:cNvSpPr/>
            <p:nvPr/>
          </p:nvSpPr>
          <p:spPr>
            <a:xfrm>
              <a:off x="7857438" y="2899304"/>
              <a:ext cx="194378" cy="156411"/>
            </a:xfrm>
            <a:custGeom>
              <a:avLst/>
              <a:gdLst/>
              <a:ahLst/>
              <a:cxnLst/>
              <a:rect l="l" t="t" r="r" b="b"/>
              <a:pathLst>
                <a:path w="1198" h="964" extrusionOk="0">
                  <a:moveTo>
                    <a:pt x="300" y="1"/>
                  </a:moveTo>
                  <a:cubicBezTo>
                    <a:pt x="145" y="1"/>
                    <a:pt x="1" y="155"/>
                    <a:pt x="124" y="310"/>
                  </a:cubicBezTo>
                  <a:cubicBezTo>
                    <a:pt x="175" y="378"/>
                    <a:pt x="227" y="440"/>
                    <a:pt x="289" y="500"/>
                  </a:cubicBezTo>
                  <a:cubicBezTo>
                    <a:pt x="289" y="508"/>
                    <a:pt x="297" y="516"/>
                    <a:pt x="297" y="524"/>
                  </a:cubicBezTo>
                  <a:cubicBezTo>
                    <a:pt x="330" y="576"/>
                    <a:pt x="373" y="619"/>
                    <a:pt x="425" y="654"/>
                  </a:cubicBezTo>
                  <a:cubicBezTo>
                    <a:pt x="485" y="706"/>
                    <a:pt x="547" y="766"/>
                    <a:pt x="615" y="817"/>
                  </a:cubicBezTo>
                  <a:cubicBezTo>
                    <a:pt x="666" y="877"/>
                    <a:pt x="726" y="920"/>
                    <a:pt x="794" y="955"/>
                  </a:cubicBezTo>
                  <a:lnTo>
                    <a:pt x="794" y="945"/>
                  </a:lnTo>
                  <a:cubicBezTo>
                    <a:pt x="823" y="957"/>
                    <a:pt x="853" y="963"/>
                    <a:pt x="881" y="963"/>
                  </a:cubicBezTo>
                  <a:cubicBezTo>
                    <a:pt x="1066" y="963"/>
                    <a:pt x="1198" y="716"/>
                    <a:pt x="1019" y="568"/>
                  </a:cubicBezTo>
                  <a:cubicBezTo>
                    <a:pt x="924" y="491"/>
                    <a:pt x="845" y="397"/>
                    <a:pt x="742" y="327"/>
                  </a:cubicBezTo>
                  <a:cubicBezTo>
                    <a:pt x="650" y="250"/>
                    <a:pt x="555" y="172"/>
                    <a:pt x="468" y="79"/>
                  </a:cubicBezTo>
                  <a:cubicBezTo>
                    <a:pt x="420" y="24"/>
                    <a:pt x="359" y="1"/>
                    <a:pt x="300" y="1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0"/>
            <p:cNvSpPr/>
            <p:nvPr/>
          </p:nvSpPr>
          <p:spPr>
            <a:xfrm>
              <a:off x="7878855" y="3553993"/>
              <a:ext cx="194541" cy="150084"/>
            </a:xfrm>
            <a:custGeom>
              <a:avLst/>
              <a:gdLst/>
              <a:ahLst/>
              <a:cxnLst/>
              <a:rect l="l" t="t" r="r" b="b"/>
              <a:pathLst>
                <a:path w="1199" h="925" extrusionOk="0">
                  <a:moveTo>
                    <a:pt x="300" y="0"/>
                  </a:moveTo>
                  <a:cubicBezTo>
                    <a:pt x="135" y="0"/>
                    <a:pt x="1" y="207"/>
                    <a:pt x="147" y="338"/>
                  </a:cubicBezTo>
                  <a:lnTo>
                    <a:pt x="147" y="330"/>
                  </a:lnTo>
                  <a:cubicBezTo>
                    <a:pt x="157" y="346"/>
                    <a:pt x="173" y="363"/>
                    <a:pt x="190" y="381"/>
                  </a:cubicBezTo>
                  <a:cubicBezTo>
                    <a:pt x="268" y="458"/>
                    <a:pt x="328" y="536"/>
                    <a:pt x="404" y="612"/>
                  </a:cubicBezTo>
                  <a:cubicBezTo>
                    <a:pt x="526" y="715"/>
                    <a:pt x="637" y="870"/>
                    <a:pt x="792" y="913"/>
                  </a:cubicBezTo>
                  <a:cubicBezTo>
                    <a:pt x="818" y="921"/>
                    <a:pt x="843" y="924"/>
                    <a:pt x="867" y="924"/>
                  </a:cubicBezTo>
                  <a:cubicBezTo>
                    <a:pt x="1086" y="924"/>
                    <a:pt x="1199" y="624"/>
                    <a:pt x="998" y="484"/>
                  </a:cubicBezTo>
                  <a:cubicBezTo>
                    <a:pt x="792" y="338"/>
                    <a:pt x="621" y="132"/>
                    <a:pt x="388" y="21"/>
                  </a:cubicBezTo>
                  <a:cubicBezTo>
                    <a:pt x="358" y="7"/>
                    <a:pt x="328" y="0"/>
                    <a:pt x="300" y="0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0"/>
            <p:cNvSpPr/>
            <p:nvPr/>
          </p:nvSpPr>
          <p:spPr>
            <a:xfrm>
              <a:off x="7775825" y="3702454"/>
              <a:ext cx="184157" cy="139862"/>
            </a:xfrm>
            <a:custGeom>
              <a:avLst/>
              <a:gdLst/>
              <a:ahLst/>
              <a:cxnLst/>
              <a:rect l="l" t="t" r="r" b="b"/>
              <a:pathLst>
                <a:path w="1135" h="862" extrusionOk="0">
                  <a:moveTo>
                    <a:pt x="186" y="1"/>
                  </a:moveTo>
                  <a:cubicBezTo>
                    <a:pt x="140" y="1"/>
                    <a:pt x="95" y="20"/>
                    <a:pt x="60" y="50"/>
                  </a:cubicBezTo>
                  <a:lnTo>
                    <a:pt x="60" y="42"/>
                  </a:lnTo>
                  <a:cubicBezTo>
                    <a:pt x="35" y="66"/>
                    <a:pt x="9" y="101"/>
                    <a:pt x="0" y="145"/>
                  </a:cubicBezTo>
                  <a:lnTo>
                    <a:pt x="0" y="161"/>
                  </a:lnTo>
                  <a:lnTo>
                    <a:pt x="0" y="180"/>
                  </a:lnTo>
                  <a:lnTo>
                    <a:pt x="0" y="204"/>
                  </a:lnTo>
                  <a:cubicBezTo>
                    <a:pt x="9" y="239"/>
                    <a:pt x="27" y="272"/>
                    <a:pt x="44" y="307"/>
                  </a:cubicBezTo>
                  <a:cubicBezTo>
                    <a:pt x="35" y="351"/>
                    <a:pt x="44" y="402"/>
                    <a:pt x="70" y="446"/>
                  </a:cubicBezTo>
                  <a:cubicBezTo>
                    <a:pt x="138" y="582"/>
                    <a:pt x="258" y="652"/>
                    <a:pt x="396" y="711"/>
                  </a:cubicBezTo>
                  <a:cubicBezTo>
                    <a:pt x="499" y="755"/>
                    <a:pt x="594" y="798"/>
                    <a:pt x="697" y="823"/>
                  </a:cubicBezTo>
                  <a:cubicBezTo>
                    <a:pt x="705" y="831"/>
                    <a:pt x="705" y="831"/>
                    <a:pt x="714" y="831"/>
                  </a:cubicBezTo>
                  <a:cubicBezTo>
                    <a:pt x="756" y="852"/>
                    <a:pt x="797" y="862"/>
                    <a:pt x="835" y="862"/>
                  </a:cubicBezTo>
                  <a:cubicBezTo>
                    <a:pt x="890" y="862"/>
                    <a:pt x="939" y="842"/>
                    <a:pt x="979" y="806"/>
                  </a:cubicBezTo>
                  <a:cubicBezTo>
                    <a:pt x="998" y="806"/>
                    <a:pt x="1006" y="798"/>
                    <a:pt x="1006" y="788"/>
                  </a:cubicBezTo>
                  <a:cubicBezTo>
                    <a:pt x="1118" y="685"/>
                    <a:pt x="1134" y="497"/>
                    <a:pt x="971" y="411"/>
                  </a:cubicBezTo>
                  <a:cubicBezTo>
                    <a:pt x="782" y="324"/>
                    <a:pt x="575" y="180"/>
                    <a:pt x="369" y="128"/>
                  </a:cubicBezTo>
                  <a:cubicBezTo>
                    <a:pt x="345" y="110"/>
                    <a:pt x="318" y="85"/>
                    <a:pt x="309" y="66"/>
                  </a:cubicBezTo>
                  <a:cubicBezTo>
                    <a:pt x="275" y="20"/>
                    <a:pt x="231" y="1"/>
                    <a:pt x="186" y="1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0"/>
            <p:cNvSpPr/>
            <p:nvPr/>
          </p:nvSpPr>
          <p:spPr>
            <a:xfrm>
              <a:off x="7531960" y="3796398"/>
              <a:ext cx="290107" cy="151868"/>
            </a:xfrm>
            <a:custGeom>
              <a:avLst/>
              <a:gdLst/>
              <a:ahLst/>
              <a:cxnLst/>
              <a:rect l="l" t="t" r="r" b="b"/>
              <a:pathLst>
                <a:path w="1788" h="936" extrusionOk="0">
                  <a:moveTo>
                    <a:pt x="306" y="0"/>
                  </a:moveTo>
                  <a:cubicBezTo>
                    <a:pt x="223" y="0"/>
                    <a:pt x="158" y="65"/>
                    <a:pt x="139" y="141"/>
                  </a:cubicBezTo>
                  <a:cubicBezTo>
                    <a:pt x="0" y="227"/>
                    <a:pt x="36" y="466"/>
                    <a:pt x="223" y="528"/>
                  </a:cubicBezTo>
                  <a:cubicBezTo>
                    <a:pt x="293" y="545"/>
                    <a:pt x="361" y="553"/>
                    <a:pt x="440" y="561"/>
                  </a:cubicBezTo>
                  <a:cubicBezTo>
                    <a:pt x="543" y="588"/>
                    <a:pt x="635" y="631"/>
                    <a:pt x="730" y="664"/>
                  </a:cubicBezTo>
                  <a:cubicBezTo>
                    <a:pt x="885" y="724"/>
                    <a:pt x="1048" y="786"/>
                    <a:pt x="1194" y="862"/>
                  </a:cubicBezTo>
                  <a:cubicBezTo>
                    <a:pt x="1202" y="862"/>
                    <a:pt x="1213" y="862"/>
                    <a:pt x="1213" y="870"/>
                  </a:cubicBezTo>
                  <a:cubicBezTo>
                    <a:pt x="1288" y="906"/>
                    <a:pt x="1365" y="935"/>
                    <a:pt x="1456" y="935"/>
                  </a:cubicBezTo>
                  <a:cubicBezTo>
                    <a:pt x="1477" y="935"/>
                    <a:pt x="1499" y="934"/>
                    <a:pt x="1522" y="930"/>
                  </a:cubicBezTo>
                  <a:cubicBezTo>
                    <a:pt x="1685" y="906"/>
                    <a:pt x="1788" y="656"/>
                    <a:pt x="1650" y="545"/>
                  </a:cubicBezTo>
                  <a:cubicBezTo>
                    <a:pt x="1349" y="279"/>
                    <a:pt x="945" y="192"/>
                    <a:pt x="584" y="29"/>
                  </a:cubicBezTo>
                  <a:cubicBezTo>
                    <a:pt x="552" y="13"/>
                    <a:pt x="522" y="6"/>
                    <a:pt x="494" y="6"/>
                  </a:cubicBezTo>
                  <a:cubicBezTo>
                    <a:pt x="462" y="6"/>
                    <a:pt x="432" y="15"/>
                    <a:pt x="405" y="29"/>
                  </a:cubicBezTo>
                  <a:cubicBezTo>
                    <a:pt x="388" y="21"/>
                    <a:pt x="378" y="21"/>
                    <a:pt x="369" y="13"/>
                  </a:cubicBezTo>
                  <a:cubicBezTo>
                    <a:pt x="347" y="4"/>
                    <a:pt x="326" y="0"/>
                    <a:pt x="306" y="0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0"/>
            <p:cNvSpPr/>
            <p:nvPr/>
          </p:nvSpPr>
          <p:spPr>
            <a:xfrm>
              <a:off x="8057333" y="3520082"/>
              <a:ext cx="287674" cy="166471"/>
            </a:xfrm>
            <a:custGeom>
              <a:avLst/>
              <a:gdLst/>
              <a:ahLst/>
              <a:cxnLst/>
              <a:rect l="l" t="t" r="r" b="b"/>
              <a:pathLst>
                <a:path w="1773" h="1026" extrusionOk="0">
                  <a:moveTo>
                    <a:pt x="473" y="0"/>
                  </a:moveTo>
                  <a:cubicBezTo>
                    <a:pt x="339" y="0"/>
                    <a:pt x="253" y="116"/>
                    <a:pt x="267" y="238"/>
                  </a:cubicBezTo>
                  <a:cubicBezTo>
                    <a:pt x="224" y="238"/>
                    <a:pt x="180" y="246"/>
                    <a:pt x="139" y="263"/>
                  </a:cubicBezTo>
                  <a:cubicBezTo>
                    <a:pt x="9" y="324"/>
                    <a:pt x="1" y="512"/>
                    <a:pt x="156" y="547"/>
                  </a:cubicBezTo>
                  <a:cubicBezTo>
                    <a:pt x="199" y="555"/>
                    <a:pt x="294" y="634"/>
                    <a:pt x="335" y="658"/>
                  </a:cubicBezTo>
                  <a:cubicBezTo>
                    <a:pt x="405" y="685"/>
                    <a:pt x="465" y="702"/>
                    <a:pt x="533" y="726"/>
                  </a:cubicBezTo>
                  <a:cubicBezTo>
                    <a:pt x="696" y="797"/>
                    <a:pt x="850" y="891"/>
                    <a:pt x="997" y="984"/>
                  </a:cubicBezTo>
                  <a:cubicBezTo>
                    <a:pt x="1040" y="1013"/>
                    <a:pt x="1084" y="1026"/>
                    <a:pt x="1126" y="1026"/>
                  </a:cubicBezTo>
                  <a:cubicBezTo>
                    <a:pt x="1232" y="1026"/>
                    <a:pt x="1322" y="943"/>
                    <a:pt x="1341" y="840"/>
                  </a:cubicBezTo>
                  <a:cubicBezTo>
                    <a:pt x="1428" y="840"/>
                    <a:pt x="1504" y="805"/>
                    <a:pt x="1590" y="753"/>
                  </a:cubicBezTo>
                  <a:cubicBezTo>
                    <a:pt x="1773" y="637"/>
                    <a:pt x="1657" y="365"/>
                    <a:pt x="1461" y="365"/>
                  </a:cubicBezTo>
                  <a:cubicBezTo>
                    <a:pt x="1455" y="365"/>
                    <a:pt x="1450" y="365"/>
                    <a:pt x="1444" y="366"/>
                  </a:cubicBezTo>
                  <a:cubicBezTo>
                    <a:pt x="1434" y="366"/>
                    <a:pt x="1424" y="367"/>
                    <a:pt x="1414" y="367"/>
                  </a:cubicBezTo>
                  <a:cubicBezTo>
                    <a:pt x="1116" y="367"/>
                    <a:pt x="833" y="105"/>
                    <a:pt x="560" y="15"/>
                  </a:cubicBezTo>
                  <a:cubicBezTo>
                    <a:pt x="529" y="5"/>
                    <a:pt x="500" y="0"/>
                    <a:pt x="473" y="0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0"/>
            <p:cNvSpPr/>
            <p:nvPr/>
          </p:nvSpPr>
          <p:spPr>
            <a:xfrm>
              <a:off x="8017906" y="3250256"/>
              <a:ext cx="264147" cy="193405"/>
            </a:xfrm>
            <a:custGeom>
              <a:avLst/>
              <a:gdLst/>
              <a:ahLst/>
              <a:cxnLst/>
              <a:rect l="l" t="t" r="r" b="b"/>
              <a:pathLst>
                <a:path w="1628" h="1192" extrusionOk="0">
                  <a:moveTo>
                    <a:pt x="317" y="0"/>
                  </a:moveTo>
                  <a:cubicBezTo>
                    <a:pt x="133" y="0"/>
                    <a:pt x="0" y="285"/>
                    <a:pt x="157" y="406"/>
                  </a:cubicBezTo>
                  <a:cubicBezTo>
                    <a:pt x="106" y="577"/>
                    <a:pt x="244" y="681"/>
                    <a:pt x="364" y="792"/>
                  </a:cubicBezTo>
                  <a:cubicBezTo>
                    <a:pt x="553" y="957"/>
                    <a:pt x="724" y="1093"/>
                    <a:pt x="965" y="1179"/>
                  </a:cubicBezTo>
                  <a:cubicBezTo>
                    <a:pt x="986" y="1188"/>
                    <a:pt x="1010" y="1191"/>
                    <a:pt x="1033" y="1191"/>
                  </a:cubicBezTo>
                  <a:cubicBezTo>
                    <a:pt x="1136" y="1191"/>
                    <a:pt x="1251" y="1120"/>
                    <a:pt x="1266" y="1017"/>
                  </a:cubicBezTo>
                  <a:cubicBezTo>
                    <a:pt x="1275" y="973"/>
                    <a:pt x="1283" y="930"/>
                    <a:pt x="1275" y="895"/>
                  </a:cubicBezTo>
                  <a:cubicBezTo>
                    <a:pt x="1351" y="887"/>
                    <a:pt x="1429" y="854"/>
                    <a:pt x="1489" y="802"/>
                  </a:cubicBezTo>
                  <a:cubicBezTo>
                    <a:pt x="1627" y="689"/>
                    <a:pt x="1524" y="474"/>
                    <a:pt x="1361" y="474"/>
                  </a:cubicBezTo>
                  <a:cubicBezTo>
                    <a:pt x="1258" y="474"/>
                    <a:pt x="1104" y="363"/>
                    <a:pt x="1001" y="320"/>
                  </a:cubicBezTo>
                  <a:cubicBezTo>
                    <a:pt x="803" y="217"/>
                    <a:pt x="605" y="114"/>
                    <a:pt x="399" y="19"/>
                  </a:cubicBezTo>
                  <a:cubicBezTo>
                    <a:pt x="371" y="6"/>
                    <a:pt x="344" y="0"/>
                    <a:pt x="317" y="0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0"/>
            <p:cNvSpPr/>
            <p:nvPr/>
          </p:nvSpPr>
          <p:spPr>
            <a:xfrm>
              <a:off x="8047436" y="3046305"/>
              <a:ext cx="262362" cy="205736"/>
            </a:xfrm>
            <a:custGeom>
              <a:avLst/>
              <a:gdLst/>
              <a:ahLst/>
              <a:cxnLst/>
              <a:rect l="l" t="t" r="r" b="b"/>
              <a:pathLst>
                <a:path w="1617" h="1268" extrusionOk="0">
                  <a:moveTo>
                    <a:pt x="340" y="0"/>
                  </a:moveTo>
                  <a:cubicBezTo>
                    <a:pt x="164" y="0"/>
                    <a:pt x="1" y="222"/>
                    <a:pt x="182" y="348"/>
                  </a:cubicBezTo>
                  <a:cubicBezTo>
                    <a:pt x="208" y="367"/>
                    <a:pt x="225" y="383"/>
                    <a:pt x="252" y="410"/>
                  </a:cubicBezTo>
                  <a:cubicBezTo>
                    <a:pt x="200" y="462"/>
                    <a:pt x="173" y="538"/>
                    <a:pt x="208" y="633"/>
                  </a:cubicBezTo>
                  <a:cubicBezTo>
                    <a:pt x="311" y="890"/>
                    <a:pt x="542" y="958"/>
                    <a:pt x="767" y="1088"/>
                  </a:cubicBezTo>
                  <a:cubicBezTo>
                    <a:pt x="893" y="1154"/>
                    <a:pt x="1045" y="1267"/>
                    <a:pt x="1199" y="1267"/>
                  </a:cubicBezTo>
                  <a:cubicBezTo>
                    <a:pt x="1244" y="1267"/>
                    <a:pt x="1289" y="1258"/>
                    <a:pt x="1334" y="1235"/>
                  </a:cubicBezTo>
                  <a:cubicBezTo>
                    <a:pt x="1616" y="1080"/>
                    <a:pt x="1445" y="752"/>
                    <a:pt x="1239" y="633"/>
                  </a:cubicBezTo>
                  <a:cubicBezTo>
                    <a:pt x="1204" y="606"/>
                    <a:pt x="1169" y="581"/>
                    <a:pt x="1128" y="565"/>
                  </a:cubicBezTo>
                  <a:cubicBezTo>
                    <a:pt x="1128" y="538"/>
                    <a:pt x="1117" y="513"/>
                    <a:pt x="1109" y="486"/>
                  </a:cubicBezTo>
                  <a:cubicBezTo>
                    <a:pt x="981" y="245"/>
                    <a:pt x="664" y="117"/>
                    <a:pt x="414" y="14"/>
                  </a:cubicBezTo>
                  <a:cubicBezTo>
                    <a:pt x="390" y="5"/>
                    <a:pt x="365" y="0"/>
                    <a:pt x="340" y="0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0"/>
            <p:cNvSpPr/>
            <p:nvPr/>
          </p:nvSpPr>
          <p:spPr>
            <a:xfrm>
              <a:off x="8019691" y="3723709"/>
              <a:ext cx="343002" cy="244677"/>
            </a:xfrm>
            <a:custGeom>
              <a:avLst/>
              <a:gdLst/>
              <a:ahLst/>
              <a:cxnLst/>
              <a:rect l="l" t="t" r="r" b="b"/>
              <a:pathLst>
                <a:path w="2114" h="1508" extrusionOk="0">
                  <a:moveTo>
                    <a:pt x="427" y="1"/>
                  </a:moveTo>
                  <a:cubicBezTo>
                    <a:pt x="309" y="1"/>
                    <a:pt x="182" y="112"/>
                    <a:pt x="217" y="255"/>
                  </a:cubicBezTo>
                  <a:cubicBezTo>
                    <a:pt x="241" y="339"/>
                    <a:pt x="285" y="409"/>
                    <a:pt x="344" y="469"/>
                  </a:cubicBezTo>
                  <a:cubicBezTo>
                    <a:pt x="328" y="580"/>
                    <a:pt x="371" y="667"/>
                    <a:pt x="431" y="752"/>
                  </a:cubicBezTo>
                  <a:cubicBezTo>
                    <a:pt x="380" y="742"/>
                    <a:pt x="333" y="738"/>
                    <a:pt x="287" y="738"/>
                  </a:cubicBezTo>
                  <a:cubicBezTo>
                    <a:pt x="254" y="738"/>
                    <a:pt x="222" y="740"/>
                    <a:pt x="190" y="743"/>
                  </a:cubicBezTo>
                  <a:cubicBezTo>
                    <a:pt x="78" y="770"/>
                    <a:pt x="0" y="890"/>
                    <a:pt x="78" y="993"/>
                  </a:cubicBezTo>
                  <a:cubicBezTo>
                    <a:pt x="225" y="1199"/>
                    <a:pt x="526" y="1286"/>
                    <a:pt x="732" y="1397"/>
                  </a:cubicBezTo>
                  <a:cubicBezTo>
                    <a:pt x="757" y="1411"/>
                    <a:pt x="782" y="1417"/>
                    <a:pt x="805" y="1417"/>
                  </a:cubicBezTo>
                  <a:cubicBezTo>
                    <a:pt x="882" y="1417"/>
                    <a:pt x="942" y="1348"/>
                    <a:pt x="954" y="1275"/>
                  </a:cubicBezTo>
                  <a:cubicBezTo>
                    <a:pt x="1014" y="1294"/>
                    <a:pt x="1066" y="1318"/>
                    <a:pt x="1117" y="1345"/>
                  </a:cubicBezTo>
                  <a:cubicBezTo>
                    <a:pt x="1204" y="1405"/>
                    <a:pt x="1280" y="1457"/>
                    <a:pt x="1375" y="1492"/>
                  </a:cubicBezTo>
                  <a:cubicBezTo>
                    <a:pt x="1401" y="1502"/>
                    <a:pt x="1428" y="1507"/>
                    <a:pt x="1454" y="1507"/>
                  </a:cubicBezTo>
                  <a:cubicBezTo>
                    <a:pt x="1570" y="1507"/>
                    <a:pt x="1671" y="1407"/>
                    <a:pt x="1684" y="1302"/>
                  </a:cubicBezTo>
                  <a:cubicBezTo>
                    <a:pt x="1706" y="1308"/>
                    <a:pt x="1728" y="1311"/>
                    <a:pt x="1749" y="1311"/>
                  </a:cubicBezTo>
                  <a:cubicBezTo>
                    <a:pt x="1965" y="1311"/>
                    <a:pt x="2113" y="1011"/>
                    <a:pt x="1925" y="838"/>
                  </a:cubicBezTo>
                  <a:cubicBezTo>
                    <a:pt x="1660" y="597"/>
                    <a:pt x="1255" y="409"/>
                    <a:pt x="911" y="296"/>
                  </a:cubicBezTo>
                  <a:cubicBezTo>
                    <a:pt x="876" y="280"/>
                    <a:pt x="835" y="271"/>
                    <a:pt x="800" y="263"/>
                  </a:cubicBezTo>
                  <a:cubicBezTo>
                    <a:pt x="705" y="211"/>
                    <a:pt x="602" y="160"/>
                    <a:pt x="577" y="100"/>
                  </a:cubicBezTo>
                  <a:cubicBezTo>
                    <a:pt x="545" y="30"/>
                    <a:pt x="487" y="1"/>
                    <a:pt x="427" y="1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0"/>
            <p:cNvSpPr/>
            <p:nvPr/>
          </p:nvSpPr>
          <p:spPr>
            <a:xfrm>
              <a:off x="7924286" y="3986721"/>
              <a:ext cx="236726" cy="158034"/>
            </a:xfrm>
            <a:custGeom>
              <a:avLst/>
              <a:gdLst/>
              <a:ahLst/>
              <a:cxnLst/>
              <a:rect l="l" t="t" r="r" b="b"/>
              <a:pathLst>
                <a:path w="1459" h="974" extrusionOk="0">
                  <a:moveTo>
                    <a:pt x="234" y="0"/>
                  </a:moveTo>
                  <a:cubicBezTo>
                    <a:pt x="118" y="0"/>
                    <a:pt x="1" y="120"/>
                    <a:pt x="73" y="240"/>
                  </a:cubicBezTo>
                  <a:cubicBezTo>
                    <a:pt x="116" y="316"/>
                    <a:pt x="176" y="376"/>
                    <a:pt x="246" y="427"/>
                  </a:cubicBezTo>
                  <a:cubicBezTo>
                    <a:pt x="246" y="506"/>
                    <a:pt x="271" y="582"/>
                    <a:pt x="357" y="625"/>
                  </a:cubicBezTo>
                  <a:cubicBezTo>
                    <a:pt x="572" y="736"/>
                    <a:pt x="794" y="901"/>
                    <a:pt x="1027" y="953"/>
                  </a:cubicBezTo>
                  <a:cubicBezTo>
                    <a:pt x="1052" y="961"/>
                    <a:pt x="1070" y="961"/>
                    <a:pt x="1095" y="961"/>
                  </a:cubicBezTo>
                  <a:cubicBezTo>
                    <a:pt x="1119" y="970"/>
                    <a:pt x="1142" y="973"/>
                    <a:pt x="1164" y="973"/>
                  </a:cubicBezTo>
                  <a:cubicBezTo>
                    <a:pt x="1362" y="973"/>
                    <a:pt x="1459" y="656"/>
                    <a:pt x="1242" y="541"/>
                  </a:cubicBezTo>
                  <a:cubicBezTo>
                    <a:pt x="1087" y="454"/>
                    <a:pt x="941" y="351"/>
                    <a:pt x="778" y="273"/>
                  </a:cubicBezTo>
                  <a:cubicBezTo>
                    <a:pt x="615" y="205"/>
                    <a:pt x="468" y="137"/>
                    <a:pt x="330" y="33"/>
                  </a:cubicBezTo>
                  <a:cubicBezTo>
                    <a:pt x="302" y="10"/>
                    <a:pt x="268" y="0"/>
                    <a:pt x="234" y="0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0"/>
            <p:cNvSpPr/>
            <p:nvPr/>
          </p:nvSpPr>
          <p:spPr>
            <a:xfrm>
              <a:off x="8446090" y="3929932"/>
              <a:ext cx="189835" cy="148623"/>
            </a:xfrm>
            <a:custGeom>
              <a:avLst/>
              <a:gdLst/>
              <a:ahLst/>
              <a:cxnLst/>
              <a:rect l="l" t="t" r="r" b="b"/>
              <a:pathLst>
                <a:path w="1170" h="916" extrusionOk="0">
                  <a:moveTo>
                    <a:pt x="407" y="0"/>
                  </a:moveTo>
                  <a:cubicBezTo>
                    <a:pt x="294" y="0"/>
                    <a:pt x="193" y="90"/>
                    <a:pt x="217" y="221"/>
                  </a:cubicBezTo>
                  <a:cubicBezTo>
                    <a:pt x="225" y="280"/>
                    <a:pt x="250" y="324"/>
                    <a:pt x="277" y="365"/>
                  </a:cubicBezTo>
                  <a:lnTo>
                    <a:pt x="122" y="365"/>
                  </a:lnTo>
                  <a:cubicBezTo>
                    <a:pt x="27" y="375"/>
                    <a:pt x="0" y="511"/>
                    <a:pt x="52" y="571"/>
                  </a:cubicBezTo>
                  <a:cubicBezTo>
                    <a:pt x="182" y="717"/>
                    <a:pt x="361" y="709"/>
                    <a:pt x="526" y="796"/>
                  </a:cubicBezTo>
                  <a:cubicBezTo>
                    <a:pt x="638" y="855"/>
                    <a:pt x="746" y="915"/>
                    <a:pt x="869" y="915"/>
                  </a:cubicBezTo>
                  <a:cubicBezTo>
                    <a:pt x="905" y="915"/>
                    <a:pt x="941" y="910"/>
                    <a:pt x="980" y="899"/>
                  </a:cubicBezTo>
                  <a:cubicBezTo>
                    <a:pt x="1101" y="864"/>
                    <a:pt x="1169" y="684"/>
                    <a:pt x="1083" y="581"/>
                  </a:cubicBezTo>
                  <a:cubicBezTo>
                    <a:pt x="1050" y="530"/>
                    <a:pt x="998" y="487"/>
                    <a:pt x="955" y="443"/>
                  </a:cubicBezTo>
                  <a:cubicBezTo>
                    <a:pt x="1074" y="383"/>
                    <a:pt x="1153" y="254"/>
                    <a:pt x="1031" y="126"/>
                  </a:cubicBezTo>
                  <a:cubicBezTo>
                    <a:pt x="1002" y="96"/>
                    <a:pt x="973" y="87"/>
                    <a:pt x="937" y="87"/>
                  </a:cubicBezTo>
                  <a:cubicBezTo>
                    <a:pt x="922" y="87"/>
                    <a:pt x="905" y="88"/>
                    <a:pt x="887" y="91"/>
                  </a:cubicBezTo>
                  <a:cubicBezTo>
                    <a:pt x="869" y="96"/>
                    <a:pt x="849" y="98"/>
                    <a:pt x="828" y="98"/>
                  </a:cubicBezTo>
                  <a:cubicBezTo>
                    <a:pt x="777" y="98"/>
                    <a:pt x="720" y="86"/>
                    <a:pt x="670" y="74"/>
                  </a:cubicBezTo>
                  <a:cubicBezTo>
                    <a:pt x="594" y="56"/>
                    <a:pt x="526" y="23"/>
                    <a:pt x="448" y="4"/>
                  </a:cubicBezTo>
                  <a:cubicBezTo>
                    <a:pt x="434" y="2"/>
                    <a:pt x="420" y="0"/>
                    <a:pt x="407" y="0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0"/>
            <p:cNvSpPr/>
            <p:nvPr/>
          </p:nvSpPr>
          <p:spPr>
            <a:xfrm>
              <a:off x="8412666" y="3604940"/>
              <a:ext cx="248246" cy="244515"/>
            </a:xfrm>
            <a:custGeom>
              <a:avLst/>
              <a:gdLst/>
              <a:ahLst/>
              <a:cxnLst/>
              <a:rect l="l" t="t" r="r" b="b"/>
              <a:pathLst>
                <a:path w="1530" h="1507" extrusionOk="0">
                  <a:moveTo>
                    <a:pt x="351" y="0"/>
                  </a:moveTo>
                  <a:cubicBezTo>
                    <a:pt x="195" y="0"/>
                    <a:pt x="104" y="201"/>
                    <a:pt x="190" y="333"/>
                  </a:cubicBezTo>
                  <a:cubicBezTo>
                    <a:pt x="190" y="342"/>
                    <a:pt x="198" y="350"/>
                    <a:pt x="206" y="358"/>
                  </a:cubicBezTo>
                  <a:cubicBezTo>
                    <a:pt x="87" y="410"/>
                    <a:pt x="0" y="564"/>
                    <a:pt x="95" y="686"/>
                  </a:cubicBezTo>
                  <a:cubicBezTo>
                    <a:pt x="250" y="873"/>
                    <a:pt x="456" y="995"/>
                    <a:pt x="662" y="1123"/>
                  </a:cubicBezTo>
                  <a:cubicBezTo>
                    <a:pt x="800" y="1261"/>
                    <a:pt x="963" y="1364"/>
                    <a:pt x="1126" y="1467"/>
                  </a:cubicBezTo>
                  <a:cubicBezTo>
                    <a:pt x="1169" y="1495"/>
                    <a:pt x="1212" y="1507"/>
                    <a:pt x="1252" y="1507"/>
                  </a:cubicBezTo>
                  <a:cubicBezTo>
                    <a:pt x="1398" y="1507"/>
                    <a:pt x="1512" y="1350"/>
                    <a:pt x="1478" y="1209"/>
                  </a:cubicBezTo>
                  <a:cubicBezTo>
                    <a:pt x="1505" y="1183"/>
                    <a:pt x="1522" y="1141"/>
                    <a:pt x="1522" y="1090"/>
                  </a:cubicBezTo>
                  <a:cubicBezTo>
                    <a:pt x="1513" y="968"/>
                    <a:pt x="1462" y="873"/>
                    <a:pt x="1392" y="789"/>
                  </a:cubicBezTo>
                  <a:cubicBezTo>
                    <a:pt x="1402" y="770"/>
                    <a:pt x="1419" y="754"/>
                    <a:pt x="1435" y="746"/>
                  </a:cubicBezTo>
                  <a:cubicBezTo>
                    <a:pt x="1530" y="651"/>
                    <a:pt x="1505" y="513"/>
                    <a:pt x="1383" y="453"/>
                  </a:cubicBezTo>
                  <a:cubicBezTo>
                    <a:pt x="1066" y="282"/>
                    <a:pt x="749" y="119"/>
                    <a:pt x="404" y="8"/>
                  </a:cubicBezTo>
                  <a:cubicBezTo>
                    <a:pt x="386" y="3"/>
                    <a:pt x="368" y="0"/>
                    <a:pt x="351" y="0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0"/>
            <p:cNvSpPr/>
            <p:nvPr/>
          </p:nvSpPr>
          <p:spPr>
            <a:xfrm>
              <a:off x="8448037" y="3427761"/>
              <a:ext cx="242081" cy="155762"/>
            </a:xfrm>
            <a:custGeom>
              <a:avLst/>
              <a:gdLst/>
              <a:ahLst/>
              <a:cxnLst/>
              <a:rect l="l" t="t" r="r" b="b"/>
              <a:pathLst>
                <a:path w="1492" h="960" extrusionOk="0">
                  <a:moveTo>
                    <a:pt x="315" y="0"/>
                  </a:moveTo>
                  <a:cubicBezTo>
                    <a:pt x="121" y="0"/>
                    <a:pt x="1" y="264"/>
                    <a:pt x="205" y="378"/>
                  </a:cubicBezTo>
                  <a:cubicBezTo>
                    <a:pt x="230" y="395"/>
                    <a:pt x="256" y="411"/>
                    <a:pt x="289" y="438"/>
                  </a:cubicBezTo>
                  <a:cubicBezTo>
                    <a:pt x="349" y="549"/>
                    <a:pt x="436" y="617"/>
                    <a:pt x="555" y="677"/>
                  </a:cubicBezTo>
                  <a:cubicBezTo>
                    <a:pt x="710" y="764"/>
                    <a:pt x="856" y="850"/>
                    <a:pt x="1011" y="926"/>
                  </a:cubicBezTo>
                  <a:cubicBezTo>
                    <a:pt x="1055" y="949"/>
                    <a:pt x="1098" y="959"/>
                    <a:pt x="1137" y="959"/>
                  </a:cubicBezTo>
                  <a:cubicBezTo>
                    <a:pt x="1366" y="959"/>
                    <a:pt x="1492" y="625"/>
                    <a:pt x="1244" y="514"/>
                  </a:cubicBezTo>
                  <a:cubicBezTo>
                    <a:pt x="1217" y="498"/>
                    <a:pt x="1192" y="489"/>
                    <a:pt x="1157" y="471"/>
                  </a:cubicBezTo>
                  <a:cubicBezTo>
                    <a:pt x="1141" y="463"/>
                    <a:pt x="1132" y="446"/>
                    <a:pt x="1114" y="438"/>
                  </a:cubicBezTo>
                  <a:cubicBezTo>
                    <a:pt x="1106" y="378"/>
                    <a:pt x="1081" y="327"/>
                    <a:pt x="1029" y="300"/>
                  </a:cubicBezTo>
                  <a:cubicBezTo>
                    <a:pt x="916" y="248"/>
                    <a:pt x="796" y="224"/>
                    <a:pt x="685" y="172"/>
                  </a:cubicBezTo>
                  <a:cubicBezTo>
                    <a:pt x="590" y="120"/>
                    <a:pt x="495" y="59"/>
                    <a:pt x="401" y="17"/>
                  </a:cubicBezTo>
                  <a:cubicBezTo>
                    <a:pt x="371" y="6"/>
                    <a:pt x="342" y="0"/>
                    <a:pt x="315" y="0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0"/>
            <p:cNvSpPr/>
            <p:nvPr/>
          </p:nvSpPr>
          <p:spPr>
            <a:xfrm>
              <a:off x="8393034" y="3242631"/>
              <a:ext cx="171988" cy="122501"/>
            </a:xfrm>
            <a:custGeom>
              <a:avLst/>
              <a:gdLst/>
              <a:ahLst/>
              <a:cxnLst/>
              <a:rect l="l" t="t" r="r" b="b"/>
              <a:pathLst>
                <a:path w="1060" h="755" extrusionOk="0">
                  <a:moveTo>
                    <a:pt x="397" y="0"/>
                  </a:moveTo>
                  <a:cubicBezTo>
                    <a:pt x="372" y="0"/>
                    <a:pt x="349" y="6"/>
                    <a:pt x="327" y="14"/>
                  </a:cubicBezTo>
                  <a:cubicBezTo>
                    <a:pt x="310" y="8"/>
                    <a:pt x="293" y="5"/>
                    <a:pt x="276" y="5"/>
                  </a:cubicBezTo>
                  <a:cubicBezTo>
                    <a:pt x="131" y="5"/>
                    <a:pt x="0" y="218"/>
                    <a:pt x="132" y="342"/>
                  </a:cubicBezTo>
                  <a:cubicBezTo>
                    <a:pt x="243" y="445"/>
                    <a:pt x="354" y="530"/>
                    <a:pt x="482" y="608"/>
                  </a:cubicBezTo>
                  <a:cubicBezTo>
                    <a:pt x="585" y="668"/>
                    <a:pt x="680" y="736"/>
                    <a:pt x="802" y="754"/>
                  </a:cubicBezTo>
                  <a:cubicBezTo>
                    <a:pt x="807" y="755"/>
                    <a:pt x="812" y="755"/>
                    <a:pt x="818" y="755"/>
                  </a:cubicBezTo>
                  <a:cubicBezTo>
                    <a:pt x="954" y="755"/>
                    <a:pt x="1059" y="654"/>
                    <a:pt x="1059" y="521"/>
                  </a:cubicBezTo>
                  <a:cubicBezTo>
                    <a:pt x="1049" y="367"/>
                    <a:pt x="929" y="291"/>
                    <a:pt x="818" y="212"/>
                  </a:cubicBezTo>
                  <a:cubicBezTo>
                    <a:pt x="707" y="144"/>
                    <a:pt x="604" y="76"/>
                    <a:pt x="482" y="25"/>
                  </a:cubicBezTo>
                  <a:cubicBezTo>
                    <a:pt x="451" y="7"/>
                    <a:pt x="423" y="0"/>
                    <a:pt x="397" y="0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0"/>
            <p:cNvSpPr/>
            <p:nvPr/>
          </p:nvSpPr>
          <p:spPr>
            <a:xfrm>
              <a:off x="8287894" y="3428085"/>
              <a:ext cx="151544" cy="123799"/>
            </a:xfrm>
            <a:custGeom>
              <a:avLst/>
              <a:gdLst/>
              <a:ahLst/>
              <a:cxnLst/>
              <a:rect l="l" t="t" r="r" b="b"/>
              <a:pathLst>
                <a:path w="934" h="763" extrusionOk="0">
                  <a:moveTo>
                    <a:pt x="239" y="1"/>
                  </a:moveTo>
                  <a:cubicBezTo>
                    <a:pt x="98" y="1"/>
                    <a:pt x="0" y="148"/>
                    <a:pt x="39" y="281"/>
                  </a:cubicBezTo>
                  <a:cubicBezTo>
                    <a:pt x="39" y="298"/>
                    <a:pt x="48" y="306"/>
                    <a:pt x="58" y="325"/>
                  </a:cubicBezTo>
                  <a:cubicBezTo>
                    <a:pt x="58" y="376"/>
                    <a:pt x="83" y="417"/>
                    <a:pt x="134" y="452"/>
                  </a:cubicBezTo>
                  <a:cubicBezTo>
                    <a:pt x="281" y="555"/>
                    <a:pt x="444" y="659"/>
                    <a:pt x="598" y="737"/>
                  </a:cubicBezTo>
                  <a:cubicBezTo>
                    <a:pt x="631" y="755"/>
                    <a:pt x="664" y="763"/>
                    <a:pt x="694" y="763"/>
                  </a:cubicBezTo>
                  <a:cubicBezTo>
                    <a:pt x="836" y="763"/>
                    <a:pt x="933" y="587"/>
                    <a:pt x="891" y="452"/>
                  </a:cubicBezTo>
                  <a:cubicBezTo>
                    <a:pt x="856" y="333"/>
                    <a:pt x="761" y="263"/>
                    <a:pt x="650" y="211"/>
                  </a:cubicBezTo>
                  <a:lnTo>
                    <a:pt x="650" y="203"/>
                  </a:lnTo>
                  <a:cubicBezTo>
                    <a:pt x="615" y="160"/>
                    <a:pt x="563" y="135"/>
                    <a:pt x="522" y="108"/>
                  </a:cubicBezTo>
                  <a:cubicBezTo>
                    <a:pt x="444" y="67"/>
                    <a:pt x="367" y="32"/>
                    <a:pt x="281" y="5"/>
                  </a:cubicBezTo>
                  <a:cubicBezTo>
                    <a:pt x="266" y="2"/>
                    <a:pt x="252" y="1"/>
                    <a:pt x="239" y="1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0"/>
            <p:cNvSpPr/>
            <p:nvPr/>
          </p:nvSpPr>
          <p:spPr>
            <a:xfrm>
              <a:off x="8211960" y="4061032"/>
              <a:ext cx="252465" cy="169067"/>
            </a:xfrm>
            <a:custGeom>
              <a:avLst/>
              <a:gdLst/>
              <a:ahLst/>
              <a:cxnLst/>
              <a:rect l="l" t="t" r="r" b="b"/>
              <a:pathLst>
                <a:path w="1556" h="1042" extrusionOk="0">
                  <a:moveTo>
                    <a:pt x="654" y="0"/>
                  </a:moveTo>
                  <a:cubicBezTo>
                    <a:pt x="449" y="0"/>
                    <a:pt x="259" y="52"/>
                    <a:pt x="174" y="186"/>
                  </a:cubicBezTo>
                  <a:cubicBezTo>
                    <a:pt x="130" y="254"/>
                    <a:pt x="122" y="313"/>
                    <a:pt x="130" y="373"/>
                  </a:cubicBezTo>
                  <a:cubicBezTo>
                    <a:pt x="0" y="536"/>
                    <a:pt x="233" y="734"/>
                    <a:pt x="380" y="829"/>
                  </a:cubicBezTo>
                  <a:cubicBezTo>
                    <a:pt x="519" y="918"/>
                    <a:pt x="684" y="1041"/>
                    <a:pt x="852" y="1041"/>
                  </a:cubicBezTo>
                  <a:cubicBezTo>
                    <a:pt x="909" y="1041"/>
                    <a:pt x="966" y="1027"/>
                    <a:pt x="1023" y="992"/>
                  </a:cubicBezTo>
                  <a:cubicBezTo>
                    <a:pt x="1050" y="975"/>
                    <a:pt x="1066" y="948"/>
                    <a:pt x="1083" y="924"/>
                  </a:cubicBezTo>
                  <a:cubicBezTo>
                    <a:pt x="1153" y="948"/>
                    <a:pt x="1221" y="975"/>
                    <a:pt x="1289" y="992"/>
                  </a:cubicBezTo>
                  <a:cubicBezTo>
                    <a:pt x="1301" y="994"/>
                    <a:pt x="1313" y="995"/>
                    <a:pt x="1326" y="995"/>
                  </a:cubicBezTo>
                  <a:cubicBezTo>
                    <a:pt x="1449" y="995"/>
                    <a:pt x="1555" y="876"/>
                    <a:pt x="1538" y="753"/>
                  </a:cubicBezTo>
                  <a:cubicBezTo>
                    <a:pt x="1530" y="658"/>
                    <a:pt x="1478" y="588"/>
                    <a:pt x="1402" y="528"/>
                  </a:cubicBezTo>
                  <a:cubicBezTo>
                    <a:pt x="1470" y="433"/>
                    <a:pt x="1454" y="297"/>
                    <a:pt x="1351" y="202"/>
                  </a:cubicBezTo>
                  <a:cubicBezTo>
                    <a:pt x="1223" y="90"/>
                    <a:pt x="925" y="0"/>
                    <a:pt x="654" y="0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0"/>
            <p:cNvSpPr/>
            <p:nvPr/>
          </p:nvSpPr>
          <p:spPr>
            <a:xfrm>
              <a:off x="8527054" y="4092996"/>
              <a:ext cx="228614" cy="186104"/>
            </a:xfrm>
            <a:custGeom>
              <a:avLst/>
              <a:gdLst/>
              <a:ahLst/>
              <a:cxnLst/>
              <a:rect l="l" t="t" r="r" b="b"/>
              <a:pathLst>
                <a:path w="1409" h="1147" extrusionOk="0">
                  <a:moveTo>
                    <a:pt x="1029" y="0"/>
                  </a:moveTo>
                  <a:cubicBezTo>
                    <a:pt x="769" y="0"/>
                    <a:pt x="438" y="149"/>
                    <a:pt x="285" y="236"/>
                  </a:cubicBezTo>
                  <a:cubicBezTo>
                    <a:pt x="274" y="236"/>
                    <a:pt x="258" y="246"/>
                    <a:pt x="250" y="263"/>
                  </a:cubicBezTo>
                  <a:cubicBezTo>
                    <a:pt x="238" y="260"/>
                    <a:pt x="227" y="258"/>
                    <a:pt x="216" y="258"/>
                  </a:cubicBezTo>
                  <a:cubicBezTo>
                    <a:pt x="106" y="258"/>
                    <a:pt x="1" y="402"/>
                    <a:pt x="87" y="512"/>
                  </a:cubicBezTo>
                  <a:cubicBezTo>
                    <a:pt x="293" y="778"/>
                    <a:pt x="662" y="906"/>
                    <a:pt x="944" y="1104"/>
                  </a:cubicBezTo>
                  <a:cubicBezTo>
                    <a:pt x="987" y="1134"/>
                    <a:pt x="1031" y="1147"/>
                    <a:pt x="1072" y="1147"/>
                  </a:cubicBezTo>
                  <a:cubicBezTo>
                    <a:pt x="1256" y="1147"/>
                    <a:pt x="1396" y="891"/>
                    <a:pt x="1221" y="743"/>
                  </a:cubicBezTo>
                  <a:cubicBezTo>
                    <a:pt x="1245" y="727"/>
                    <a:pt x="1264" y="710"/>
                    <a:pt x="1289" y="683"/>
                  </a:cubicBezTo>
                  <a:cubicBezTo>
                    <a:pt x="1348" y="624"/>
                    <a:pt x="1357" y="537"/>
                    <a:pt x="1315" y="469"/>
                  </a:cubicBezTo>
                  <a:cubicBezTo>
                    <a:pt x="1383" y="382"/>
                    <a:pt x="1408" y="288"/>
                    <a:pt x="1357" y="176"/>
                  </a:cubicBezTo>
                  <a:cubicBezTo>
                    <a:pt x="1298" y="47"/>
                    <a:pt x="1175" y="0"/>
                    <a:pt x="1029" y="0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0"/>
            <p:cNvSpPr/>
            <p:nvPr/>
          </p:nvSpPr>
          <p:spPr>
            <a:xfrm>
              <a:off x="8694986" y="3941128"/>
              <a:ext cx="261389" cy="191620"/>
            </a:xfrm>
            <a:custGeom>
              <a:avLst/>
              <a:gdLst/>
              <a:ahLst/>
              <a:cxnLst/>
              <a:rect l="l" t="t" r="r" b="b"/>
              <a:pathLst>
                <a:path w="1611" h="1181" extrusionOk="0">
                  <a:moveTo>
                    <a:pt x="506" y="0"/>
                  </a:moveTo>
                  <a:cubicBezTo>
                    <a:pt x="357" y="0"/>
                    <a:pt x="284" y="147"/>
                    <a:pt x="313" y="279"/>
                  </a:cubicBezTo>
                  <a:lnTo>
                    <a:pt x="289" y="279"/>
                  </a:lnTo>
                  <a:cubicBezTo>
                    <a:pt x="276" y="278"/>
                    <a:pt x="263" y="277"/>
                    <a:pt x="251" y="277"/>
                  </a:cubicBezTo>
                  <a:cubicBezTo>
                    <a:pt x="86" y="277"/>
                    <a:pt x="1" y="429"/>
                    <a:pt x="64" y="580"/>
                  </a:cubicBezTo>
                  <a:cubicBezTo>
                    <a:pt x="194" y="846"/>
                    <a:pt x="563" y="949"/>
                    <a:pt x="812" y="1096"/>
                  </a:cubicBezTo>
                  <a:cubicBezTo>
                    <a:pt x="847" y="1112"/>
                    <a:pt x="880" y="1139"/>
                    <a:pt x="915" y="1156"/>
                  </a:cubicBezTo>
                  <a:cubicBezTo>
                    <a:pt x="949" y="1173"/>
                    <a:pt x="982" y="1180"/>
                    <a:pt x="1012" y="1180"/>
                  </a:cubicBezTo>
                  <a:cubicBezTo>
                    <a:pt x="1121" y="1180"/>
                    <a:pt x="1202" y="1084"/>
                    <a:pt x="1216" y="984"/>
                  </a:cubicBezTo>
                  <a:cubicBezTo>
                    <a:pt x="1311" y="976"/>
                    <a:pt x="1387" y="914"/>
                    <a:pt x="1422" y="838"/>
                  </a:cubicBezTo>
                  <a:cubicBezTo>
                    <a:pt x="1559" y="822"/>
                    <a:pt x="1610" y="615"/>
                    <a:pt x="1517" y="512"/>
                  </a:cubicBezTo>
                  <a:cubicBezTo>
                    <a:pt x="1371" y="366"/>
                    <a:pt x="1165" y="306"/>
                    <a:pt x="983" y="203"/>
                  </a:cubicBezTo>
                  <a:cubicBezTo>
                    <a:pt x="847" y="117"/>
                    <a:pt x="717" y="30"/>
                    <a:pt x="555" y="5"/>
                  </a:cubicBezTo>
                  <a:cubicBezTo>
                    <a:pt x="538" y="2"/>
                    <a:pt x="522" y="0"/>
                    <a:pt x="506" y="0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0"/>
            <p:cNvSpPr/>
            <p:nvPr/>
          </p:nvSpPr>
          <p:spPr>
            <a:xfrm>
              <a:off x="8713807" y="3664812"/>
              <a:ext cx="230399" cy="202167"/>
            </a:xfrm>
            <a:custGeom>
              <a:avLst/>
              <a:gdLst/>
              <a:ahLst/>
              <a:cxnLst/>
              <a:rect l="l" t="t" r="r" b="b"/>
              <a:pathLst>
                <a:path w="1420" h="1246" extrusionOk="0">
                  <a:moveTo>
                    <a:pt x="727" y="0"/>
                  </a:moveTo>
                  <a:cubicBezTo>
                    <a:pt x="683" y="0"/>
                    <a:pt x="638" y="5"/>
                    <a:pt x="593" y="16"/>
                  </a:cubicBezTo>
                  <a:cubicBezTo>
                    <a:pt x="525" y="24"/>
                    <a:pt x="474" y="84"/>
                    <a:pt x="455" y="154"/>
                  </a:cubicBezTo>
                  <a:cubicBezTo>
                    <a:pt x="327" y="162"/>
                    <a:pt x="224" y="230"/>
                    <a:pt x="249" y="412"/>
                  </a:cubicBezTo>
                  <a:lnTo>
                    <a:pt x="232" y="412"/>
                  </a:lnTo>
                  <a:cubicBezTo>
                    <a:pt x="218" y="408"/>
                    <a:pt x="204" y="406"/>
                    <a:pt x="191" y="406"/>
                  </a:cubicBezTo>
                  <a:cubicBezTo>
                    <a:pt x="51" y="406"/>
                    <a:pt x="1" y="608"/>
                    <a:pt x="103" y="702"/>
                  </a:cubicBezTo>
                  <a:cubicBezTo>
                    <a:pt x="241" y="814"/>
                    <a:pt x="395" y="892"/>
                    <a:pt x="550" y="979"/>
                  </a:cubicBezTo>
                  <a:cubicBezTo>
                    <a:pt x="696" y="1063"/>
                    <a:pt x="843" y="1158"/>
                    <a:pt x="997" y="1218"/>
                  </a:cubicBezTo>
                  <a:cubicBezTo>
                    <a:pt x="1028" y="1237"/>
                    <a:pt x="1059" y="1245"/>
                    <a:pt x="1089" y="1245"/>
                  </a:cubicBezTo>
                  <a:cubicBezTo>
                    <a:pt x="1262" y="1245"/>
                    <a:pt x="1402" y="967"/>
                    <a:pt x="1220" y="857"/>
                  </a:cubicBezTo>
                  <a:cubicBezTo>
                    <a:pt x="1203" y="849"/>
                    <a:pt x="1195" y="832"/>
                    <a:pt x="1177" y="824"/>
                  </a:cubicBezTo>
                  <a:lnTo>
                    <a:pt x="1160" y="824"/>
                  </a:lnTo>
                  <a:cubicBezTo>
                    <a:pt x="1152" y="814"/>
                    <a:pt x="1133" y="797"/>
                    <a:pt x="1117" y="789"/>
                  </a:cubicBezTo>
                  <a:cubicBezTo>
                    <a:pt x="1049" y="754"/>
                    <a:pt x="989" y="686"/>
                    <a:pt x="937" y="634"/>
                  </a:cubicBezTo>
                  <a:cubicBezTo>
                    <a:pt x="979" y="599"/>
                    <a:pt x="1014" y="556"/>
                    <a:pt x="1030" y="504"/>
                  </a:cubicBezTo>
                  <a:cubicBezTo>
                    <a:pt x="1065" y="515"/>
                    <a:pt x="1092" y="531"/>
                    <a:pt x="1125" y="539"/>
                  </a:cubicBezTo>
                  <a:cubicBezTo>
                    <a:pt x="1145" y="545"/>
                    <a:pt x="1164" y="547"/>
                    <a:pt x="1182" y="547"/>
                  </a:cubicBezTo>
                  <a:cubicBezTo>
                    <a:pt x="1337" y="547"/>
                    <a:pt x="1419" y="362"/>
                    <a:pt x="1288" y="238"/>
                  </a:cubicBezTo>
                  <a:cubicBezTo>
                    <a:pt x="1134" y="105"/>
                    <a:pt x="933" y="0"/>
                    <a:pt x="727" y="0"/>
                  </a:cubicBezTo>
                  <a:close/>
                </a:path>
              </a:pathLst>
            </a:custGeom>
            <a:solidFill>
              <a:srgbClr val="F49F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9" name="Google Shape;2159;p30"/>
          <p:cNvGrpSpPr/>
          <p:nvPr/>
        </p:nvGrpSpPr>
        <p:grpSpPr>
          <a:xfrm>
            <a:off x="203212" y="2756522"/>
            <a:ext cx="261840" cy="1735939"/>
            <a:chOff x="203212" y="2756522"/>
            <a:chExt cx="261840" cy="1735939"/>
          </a:xfrm>
        </p:grpSpPr>
        <p:sp>
          <p:nvSpPr>
            <p:cNvPr id="2160" name="Google Shape;2160;p30"/>
            <p:cNvSpPr/>
            <p:nvPr/>
          </p:nvSpPr>
          <p:spPr>
            <a:xfrm>
              <a:off x="350502" y="2756522"/>
              <a:ext cx="114550" cy="1710466"/>
            </a:xfrm>
            <a:custGeom>
              <a:avLst/>
              <a:gdLst/>
              <a:ahLst/>
              <a:cxnLst/>
              <a:rect l="l" t="t" r="r" b="b"/>
              <a:pathLst>
                <a:path w="706" h="10542" extrusionOk="0">
                  <a:moveTo>
                    <a:pt x="331" y="1"/>
                  </a:moveTo>
                  <a:cubicBezTo>
                    <a:pt x="235" y="1"/>
                    <a:pt x="134" y="63"/>
                    <a:pt x="130" y="186"/>
                  </a:cubicBezTo>
                  <a:cubicBezTo>
                    <a:pt x="0" y="3577"/>
                    <a:pt x="70" y="6970"/>
                    <a:pt x="318" y="10363"/>
                  </a:cubicBezTo>
                  <a:cubicBezTo>
                    <a:pt x="331" y="10483"/>
                    <a:pt x="428" y="10541"/>
                    <a:pt x="521" y="10541"/>
                  </a:cubicBezTo>
                  <a:cubicBezTo>
                    <a:pt x="616" y="10541"/>
                    <a:pt x="705" y="10481"/>
                    <a:pt x="697" y="10363"/>
                  </a:cubicBezTo>
                  <a:cubicBezTo>
                    <a:pt x="439" y="6970"/>
                    <a:pt x="380" y="3577"/>
                    <a:pt x="508" y="176"/>
                  </a:cubicBezTo>
                  <a:cubicBezTo>
                    <a:pt x="512" y="59"/>
                    <a:pt x="423" y="1"/>
                    <a:pt x="3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0"/>
            <p:cNvSpPr/>
            <p:nvPr/>
          </p:nvSpPr>
          <p:spPr>
            <a:xfrm>
              <a:off x="203212" y="2769016"/>
              <a:ext cx="68471" cy="1723446"/>
            </a:xfrm>
            <a:custGeom>
              <a:avLst/>
              <a:gdLst/>
              <a:ahLst/>
              <a:cxnLst/>
              <a:rect l="l" t="t" r="r" b="b"/>
              <a:pathLst>
                <a:path w="422" h="10622" extrusionOk="0">
                  <a:moveTo>
                    <a:pt x="194" y="0"/>
                  </a:moveTo>
                  <a:cubicBezTo>
                    <a:pt x="98" y="0"/>
                    <a:pt x="1" y="63"/>
                    <a:pt x="1" y="185"/>
                  </a:cubicBezTo>
                  <a:cubicBezTo>
                    <a:pt x="17" y="3603"/>
                    <a:pt x="36" y="7023"/>
                    <a:pt x="52" y="10441"/>
                  </a:cubicBezTo>
                  <a:cubicBezTo>
                    <a:pt x="52" y="10562"/>
                    <a:pt x="145" y="10622"/>
                    <a:pt x="237" y="10622"/>
                  </a:cubicBezTo>
                  <a:cubicBezTo>
                    <a:pt x="329" y="10622"/>
                    <a:pt x="421" y="10562"/>
                    <a:pt x="421" y="10441"/>
                  </a:cubicBezTo>
                  <a:cubicBezTo>
                    <a:pt x="405" y="7023"/>
                    <a:pt x="397" y="3595"/>
                    <a:pt x="378" y="177"/>
                  </a:cubicBezTo>
                  <a:cubicBezTo>
                    <a:pt x="378" y="59"/>
                    <a:pt x="287" y="0"/>
                    <a:pt x="1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2" name="Google Shape;2162;p30"/>
          <p:cNvSpPr/>
          <p:nvPr/>
        </p:nvSpPr>
        <p:spPr>
          <a:xfrm>
            <a:off x="6856044" y="3870867"/>
            <a:ext cx="2168018" cy="3256083"/>
          </a:xfrm>
          <a:custGeom>
            <a:avLst/>
            <a:gdLst/>
            <a:ahLst/>
            <a:cxnLst/>
            <a:rect l="l" t="t" r="r" b="b"/>
            <a:pathLst>
              <a:path w="13362" h="20068" extrusionOk="0">
                <a:moveTo>
                  <a:pt x="11767" y="757"/>
                </a:moveTo>
                <a:cubicBezTo>
                  <a:pt x="11740" y="801"/>
                  <a:pt x="11724" y="844"/>
                  <a:pt x="11707" y="877"/>
                </a:cubicBezTo>
                <a:cubicBezTo>
                  <a:pt x="11680" y="877"/>
                  <a:pt x="11664" y="877"/>
                  <a:pt x="11637" y="895"/>
                </a:cubicBezTo>
                <a:cubicBezTo>
                  <a:pt x="11664" y="869"/>
                  <a:pt x="11689" y="844"/>
                  <a:pt x="11707" y="817"/>
                </a:cubicBezTo>
                <a:cubicBezTo>
                  <a:pt x="11724" y="801"/>
                  <a:pt x="11740" y="774"/>
                  <a:pt x="11767" y="757"/>
                </a:cubicBezTo>
                <a:close/>
                <a:moveTo>
                  <a:pt x="11431" y="1126"/>
                </a:moveTo>
                <a:lnTo>
                  <a:pt x="11431" y="1126"/>
                </a:lnTo>
                <a:cubicBezTo>
                  <a:pt x="11414" y="1153"/>
                  <a:pt x="11390" y="1186"/>
                  <a:pt x="11371" y="1221"/>
                </a:cubicBezTo>
                <a:cubicBezTo>
                  <a:pt x="11363" y="1221"/>
                  <a:pt x="11355" y="1221"/>
                  <a:pt x="11346" y="1229"/>
                </a:cubicBezTo>
                <a:cubicBezTo>
                  <a:pt x="11371" y="1194"/>
                  <a:pt x="11406" y="1161"/>
                  <a:pt x="11431" y="1126"/>
                </a:cubicBezTo>
                <a:close/>
                <a:moveTo>
                  <a:pt x="11010" y="1617"/>
                </a:moveTo>
                <a:cubicBezTo>
                  <a:pt x="10986" y="1658"/>
                  <a:pt x="10959" y="1701"/>
                  <a:pt x="10942" y="1745"/>
                </a:cubicBezTo>
                <a:cubicBezTo>
                  <a:pt x="10934" y="1753"/>
                  <a:pt x="10926" y="1772"/>
                  <a:pt x="10916" y="1780"/>
                </a:cubicBezTo>
                <a:cubicBezTo>
                  <a:pt x="10899" y="1780"/>
                  <a:pt x="10883" y="1780"/>
                  <a:pt x="10874" y="1788"/>
                </a:cubicBezTo>
                <a:cubicBezTo>
                  <a:pt x="10874" y="1780"/>
                  <a:pt x="10883" y="1772"/>
                  <a:pt x="10891" y="1761"/>
                </a:cubicBezTo>
                <a:cubicBezTo>
                  <a:pt x="10926" y="1720"/>
                  <a:pt x="10967" y="1669"/>
                  <a:pt x="11010" y="1617"/>
                </a:cubicBezTo>
                <a:close/>
                <a:moveTo>
                  <a:pt x="10831" y="1840"/>
                </a:moveTo>
                <a:lnTo>
                  <a:pt x="10831" y="1840"/>
                </a:lnTo>
                <a:cubicBezTo>
                  <a:pt x="10736" y="2019"/>
                  <a:pt x="10625" y="2184"/>
                  <a:pt x="10538" y="2363"/>
                </a:cubicBezTo>
                <a:lnTo>
                  <a:pt x="10522" y="2380"/>
                </a:lnTo>
                <a:cubicBezTo>
                  <a:pt x="10487" y="2442"/>
                  <a:pt x="10452" y="2493"/>
                  <a:pt x="10411" y="2553"/>
                </a:cubicBezTo>
                <a:cubicBezTo>
                  <a:pt x="10530" y="2303"/>
                  <a:pt x="10658" y="2062"/>
                  <a:pt x="10831" y="1840"/>
                </a:cubicBezTo>
                <a:close/>
                <a:moveTo>
                  <a:pt x="11561" y="3120"/>
                </a:moveTo>
                <a:lnTo>
                  <a:pt x="11561" y="3120"/>
                </a:lnTo>
                <a:cubicBezTo>
                  <a:pt x="11472" y="3201"/>
                  <a:pt x="11384" y="3275"/>
                  <a:pt x="11290" y="3354"/>
                </a:cubicBezTo>
                <a:lnTo>
                  <a:pt x="11290" y="3354"/>
                </a:lnTo>
                <a:cubicBezTo>
                  <a:pt x="11374" y="3265"/>
                  <a:pt x="11471" y="3184"/>
                  <a:pt x="11561" y="3120"/>
                </a:cubicBezTo>
                <a:close/>
                <a:moveTo>
                  <a:pt x="10780" y="2775"/>
                </a:moveTo>
                <a:lnTo>
                  <a:pt x="10780" y="2775"/>
                </a:lnTo>
                <a:cubicBezTo>
                  <a:pt x="10685" y="2957"/>
                  <a:pt x="10590" y="3136"/>
                  <a:pt x="10495" y="3318"/>
                </a:cubicBezTo>
                <a:cubicBezTo>
                  <a:pt x="10487" y="3342"/>
                  <a:pt x="10479" y="3369"/>
                  <a:pt x="10462" y="3386"/>
                </a:cubicBezTo>
                <a:cubicBezTo>
                  <a:pt x="10530" y="3248"/>
                  <a:pt x="10590" y="3101"/>
                  <a:pt x="10650" y="2965"/>
                </a:cubicBezTo>
                <a:cubicBezTo>
                  <a:pt x="10650" y="2965"/>
                  <a:pt x="10658" y="2965"/>
                  <a:pt x="10658" y="2957"/>
                </a:cubicBezTo>
                <a:cubicBezTo>
                  <a:pt x="10701" y="2895"/>
                  <a:pt x="10736" y="2835"/>
                  <a:pt x="10780" y="2775"/>
                </a:cubicBezTo>
                <a:close/>
                <a:moveTo>
                  <a:pt x="11249" y="3389"/>
                </a:moveTo>
                <a:lnTo>
                  <a:pt x="11249" y="3389"/>
                </a:lnTo>
                <a:cubicBezTo>
                  <a:pt x="11247" y="3391"/>
                  <a:pt x="11245" y="3392"/>
                  <a:pt x="11243" y="3394"/>
                </a:cubicBezTo>
                <a:cubicBezTo>
                  <a:pt x="11245" y="3392"/>
                  <a:pt x="11247" y="3391"/>
                  <a:pt x="11249" y="3389"/>
                </a:cubicBezTo>
                <a:close/>
                <a:moveTo>
                  <a:pt x="10316" y="2784"/>
                </a:moveTo>
                <a:cubicBezTo>
                  <a:pt x="10316" y="2802"/>
                  <a:pt x="10332" y="2819"/>
                  <a:pt x="10349" y="2827"/>
                </a:cubicBezTo>
                <a:cubicBezTo>
                  <a:pt x="10349" y="2844"/>
                  <a:pt x="10349" y="2854"/>
                  <a:pt x="10340" y="2862"/>
                </a:cubicBezTo>
                <a:cubicBezTo>
                  <a:pt x="10246" y="3041"/>
                  <a:pt x="10169" y="3223"/>
                  <a:pt x="10101" y="3421"/>
                </a:cubicBezTo>
                <a:cubicBezTo>
                  <a:pt x="10143" y="3239"/>
                  <a:pt x="10204" y="3076"/>
                  <a:pt x="10264" y="2922"/>
                </a:cubicBezTo>
                <a:cubicBezTo>
                  <a:pt x="10281" y="2870"/>
                  <a:pt x="10297" y="2827"/>
                  <a:pt x="10316" y="2784"/>
                </a:cubicBezTo>
                <a:close/>
                <a:moveTo>
                  <a:pt x="9431" y="2553"/>
                </a:moveTo>
                <a:cubicBezTo>
                  <a:pt x="9431" y="2586"/>
                  <a:pt x="9421" y="2621"/>
                  <a:pt x="9421" y="2656"/>
                </a:cubicBezTo>
                <a:cubicBezTo>
                  <a:pt x="9388" y="2965"/>
                  <a:pt x="9336" y="3283"/>
                  <a:pt x="9301" y="3600"/>
                </a:cubicBezTo>
                <a:cubicBezTo>
                  <a:pt x="9310" y="3480"/>
                  <a:pt x="9310" y="3369"/>
                  <a:pt x="9318" y="3256"/>
                </a:cubicBezTo>
                <a:cubicBezTo>
                  <a:pt x="9328" y="3008"/>
                  <a:pt x="9380" y="2784"/>
                  <a:pt x="9431" y="2553"/>
                </a:cubicBezTo>
                <a:close/>
                <a:moveTo>
                  <a:pt x="9670" y="1728"/>
                </a:moveTo>
                <a:lnTo>
                  <a:pt x="9670" y="1728"/>
                </a:lnTo>
                <a:cubicBezTo>
                  <a:pt x="9637" y="2192"/>
                  <a:pt x="9611" y="2656"/>
                  <a:pt x="9611" y="3120"/>
                </a:cubicBezTo>
                <a:cubicBezTo>
                  <a:pt x="9611" y="3472"/>
                  <a:pt x="9611" y="3817"/>
                  <a:pt x="9625" y="4169"/>
                </a:cubicBezTo>
                <a:lnTo>
                  <a:pt x="9625" y="4169"/>
                </a:lnTo>
                <a:cubicBezTo>
                  <a:pt x="9623" y="4156"/>
                  <a:pt x="9622" y="4143"/>
                  <a:pt x="9619" y="4132"/>
                </a:cubicBezTo>
                <a:cubicBezTo>
                  <a:pt x="9602" y="3781"/>
                  <a:pt x="9611" y="3429"/>
                  <a:pt x="9602" y="3076"/>
                </a:cubicBezTo>
                <a:cubicBezTo>
                  <a:pt x="9594" y="2716"/>
                  <a:pt x="9594" y="2347"/>
                  <a:pt x="9627" y="1978"/>
                </a:cubicBezTo>
                <a:cubicBezTo>
                  <a:pt x="9637" y="1899"/>
                  <a:pt x="9654" y="1813"/>
                  <a:pt x="9670" y="1728"/>
                </a:cubicBezTo>
                <a:close/>
                <a:moveTo>
                  <a:pt x="10223" y="3946"/>
                </a:moveTo>
                <a:cubicBezTo>
                  <a:pt x="10222" y="3951"/>
                  <a:pt x="10221" y="3956"/>
                  <a:pt x="10221" y="3961"/>
                </a:cubicBezTo>
                <a:cubicBezTo>
                  <a:pt x="10194" y="4039"/>
                  <a:pt x="10186" y="4107"/>
                  <a:pt x="10169" y="4175"/>
                </a:cubicBezTo>
                <a:cubicBezTo>
                  <a:pt x="10161" y="4183"/>
                  <a:pt x="10161" y="4194"/>
                  <a:pt x="10161" y="4202"/>
                </a:cubicBezTo>
                <a:cubicBezTo>
                  <a:pt x="10161" y="4210"/>
                  <a:pt x="10153" y="4218"/>
                  <a:pt x="10153" y="4227"/>
                </a:cubicBezTo>
                <a:cubicBezTo>
                  <a:pt x="10153" y="4202"/>
                  <a:pt x="10161" y="4150"/>
                  <a:pt x="10169" y="4132"/>
                </a:cubicBezTo>
                <a:cubicBezTo>
                  <a:pt x="10183" y="4071"/>
                  <a:pt x="10203" y="4008"/>
                  <a:pt x="10223" y="3946"/>
                </a:cubicBezTo>
                <a:close/>
                <a:moveTo>
                  <a:pt x="11827" y="3112"/>
                </a:moveTo>
                <a:cubicBezTo>
                  <a:pt x="11664" y="3359"/>
                  <a:pt x="11466" y="3600"/>
                  <a:pt x="11260" y="3814"/>
                </a:cubicBezTo>
                <a:cubicBezTo>
                  <a:pt x="11062" y="4021"/>
                  <a:pt x="10848" y="4210"/>
                  <a:pt x="10650" y="4416"/>
                </a:cubicBezTo>
                <a:cubicBezTo>
                  <a:pt x="10720" y="4330"/>
                  <a:pt x="10788" y="4235"/>
                  <a:pt x="10864" y="4150"/>
                </a:cubicBezTo>
                <a:cubicBezTo>
                  <a:pt x="10916" y="4091"/>
                  <a:pt x="10967" y="4039"/>
                  <a:pt x="11029" y="3996"/>
                </a:cubicBezTo>
                <a:lnTo>
                  <a:pt x="11029" y="3988"/>
                </a:lnTo>
                <a:cubicBezTo>
                  <a:pt x="11045" y="3988"/>
                  <a:pt x="11054" y="3977"/>
                  <a:pt x="11062" y="3969"/>
                </a:cubicBezTo>
                <a:cubicBezTo>
                  <a:pt x="11089" y="3944"/>
                  <a:pt x="11113" y="3926"/>
                  <a:pt x="11132" y="3901"/>
                </a:cubicBezTo>
                <a:cubicBezTo>
                  <a:pt x="11295" y="3763"/>
                  <a:pt x="11474" y="3608"/>
                  <a:pt x="11569" y="3437"/>
                </a:cubicBezTo>
                <a:cubicBezTo>
                  <a:pt x="11569" y="3421"/>
                  <a:pt x="11577" y="3410"/>
                  <a:pt x="11569" y="3402"/>
                </a:cubicBezTo>
                <a:cubicBezTo>
                  <a:pt x="11586" y="3386"/>
                  <a:pt x="11604" y="3369"/>
                  <a:pt x="11612" y="3351"/>
                </a:cubicBezTo>
                <a:cubicBezTo>
                  <a:pt x="11680" y="3274"/>
                  <a:pt x="11750" y="3188"/>
                  <a:pt x="11827" y="3112"/>
                </a:cubicBezTo>
                <a:close/>
                <a:moveTo>
                  <a:pt x="12359" y="4004"/>
                </a:moveTo>
                <a:cubicBezTo>
                  <a:pt x="12299" y="4124"/>
                  <a:pt x="12247" y="4254"/>
                  <a:pt x="12196" y="4381"/>
                </a:cubicBezTo>
                <a:cubicBezTo>
                  <a:pt x="12187" y="4390"/>
                  <a:pt x="12187" y="4408"/>
                  <a:pt x="12179" y="4425"/>
                </a:cubicBezTo>
                <a:cubicBezTo>
                  <a:pt x="12171" y="4408"/>
                  <a:pt x="12163" y="4400"/>
                  <a:pt x="12144" y="4390"/>
                </a:cubicBezTo>
                <a:cubicBezTo>
                  <a:pt x="12187" y="4338"/>
                  <a:pt x="12223" y="4278"/>
                  <a:pt x="12239" y="4210"/>
                </a:cubicBezTo>
                <a:cubicBezTo>
                  <a:pt x="12247" y="4194"/>
                  <a:pt x="12239" y="4175"/>
                  <a:pt x="12231" y="4167"/>
                </a:cubicBezTo>
                <a:cubicBezTo>
                  <a:pt x="12239" y="4150"/>
                  <a:pt x="12247" y="4142"/>
                  <a:pt x="12255" y="4132"/>
                </a:cubicBezTo>
                <a:cubicBezTo>
                  <a:pt x="12299" y="4091"/>
                  <a:pt x="12334" y="4047"/>
                  <a:pt x="12359" y="4004"/>
                </a:cubicBezTo>
                <a:close/>
                <a:moveTo>
                  <a:pt x="11998" y="4381"/>
                </a:moveTo>
                <a:lnTo>
                  <a:pt x="11998" y="4381"/>
                </a:lnTo>
                <a:cubicBezTo>
                  <a:pt x="11981" y="4425"/>
                  <a:pt x="11957" y="4460"/>
                  <a:pt x="11930" y="4493"/>
                </a:cubicBezTo>
                <a:cubicBezTo>
                  <a:pt x="11895" y="4536"/>
                  <a:pt x="11862" y="4579"/>
                  <a:pt x="11827" y="4623"/>
                </a:cubicBezTo>
                <a:cubicBezTo>
                  <a:pt x="11815" y="4617"/>
                  <a:pt x="11802" y="4611"/>
                  <a:pt x="11790" y="4611"/>
                </a:cubicBezTo>
                <a:cubicBezTo>
                  <a:pt x="11785" y="4611"/>
                  <a:pt x="11780" y="4612"/>
                  <a:pt x="11775" y="4614"/>
                </a:cubicBezTo>
                <a:cubicBezTo>
                  <a:pt x="11759" y="4623"/>
                  <a:pt x="11740" y="4631"/>
                  <a:pt x="11724" y="4639"/>
                </a:cubicBezTo>
                <a:cubicBezTo>
                  <a:pt x="11818" y="4555"/>
                  <a:pt x="11913" y="4468"/>
                  <a:pt x="11998" y="4381"/>
                </a:cubicBezTo>
                <a:close/>
                <a:moveTo>
                  <a:pt x="10316" y="4647"/>
                </a:moveTo>
                <a:cubicBezTo>
                  <a:pt x="10297" y="4674"/>
                  <a:pt x="10281" y="4709"/>
                  <a:pt x="10264" y="4734"/>
                </a:cubicBezTo>
                <a:cubicBezTo>
                  <a:pt x="10235" y="4763"/>
                  <a:pt x="10214" y="4797"/>
                  <a:pt x="10192" y="4827"/>
                </a:cubicBezTo>
                <a:lnTo>
                  <a:pt x="10192" y="4827"/>
                </a:lnTo>
                <a:cubicBezTo>
                  <a:pt x="10225" y="4769"/>
                  <a:pt x="10258" y="4706"/>
                  <a:pt x="10297" y="4647"/>
                </a:cubicBezTo>
                <a:close/>
                <a:moveTo>
                  <a:pt x="10184" y="4837"/>
                </a:moveTo>
                <a:lnTo>
                  <a:pt x="10184" y="4837"/>
                </a:lnTo>
                <a:cubicBezTo>
                  <a:pt x="10182" y="4840"/>
                  <a:pt x="10180" y="4843"/>
                  <a:pt x="10178" y="4845"/>
                </a:cubicBezTo>
                <a:cubicBezTo>
                  <a:pt x="10178" y="4845"/>
                  <a:pt x="10178" y="4838"/>
                  <a:pt x="10184" y="4837"/>
                </a:cubicBezTo>
                <a:close/>
                <a:moveTo>
                  <a:pt x="9448" y="4606"/>
                </a:moveTo>
                <a:lnTo>
                  <a:pt x="9448" y="4606"/>
                </a:lnTo>
                <a:cubicBezTo>
                  <a:pt x="9456" y="4639"/>
                  <a:pt x="9464" y="4674"/>
                  <a:pt x="9483" y="4699"/>
                </a:cubicBezTo>
                <a:cubicBezTo>
                  <a:pt x="9491" y="4734"/>
                  <a:pt x="9491" y="4769"/>
                  <a:pt x="9499" y="4802"/>
                </a:cubicBezTo>
                <a:cubicBezTo>
                  <a:pt x="9508" y="4853"/>
                  <a:pt x="9508" y="4897"/>
                  <a:pt x="9508" y="4940"/>
                </a:cubicBezTo>
                <a:cubicBezTo>
                  <a:pt x="9483" y="4829"/>
                  <a:pt x="9464" y="4717"/>
                  <a:pt x="9448" y="4606"/>
                </a:cubicBezTo>
                <a:close/>
                <a:moveTo>
                  <a:pt x="11745" y="4965"/>
                </a:moveTo>
                <a:cubicBezTo>
                  <a:pt x="11709" y="5020"/>
                  <a:pt x="11672" y="5070"/>
                  <a:pt x="11629" y="5121"/>
                </a:cubicBezTo>
                <a:lnTo>
                  <a:pt x="11604" y="5121"/>
                </a:lnTo>
                <a:cubicBezTo>
                  <a:pt x="11655" y="5068"/>
                  <a:pt x="11701" y="5017"/>
                  <a:pt x="11745" y="4965"/>
                </a:cubicBezTo>
                <a:close/>
                <a:moveTo>
                  <a:pt x="8924" y="5233"/>
                </a:moveTo>
                <a:cubicBezTo>
                  <a:pt x="8949" y="5284"/>
                  <a:pt x="8968" y="5344"/>
                  <a:pt x="8984" y="5404"/>
                </a:cubicBezTo>
                <a:cubicBezTo>
                  <a:pt x="8976" y="5412"/>
                  <a:pt x="8968" y="5420"/>
                  <a:pt x="8968" y="5439"/>
                </a:cubicBezTo>
                <a:cubicBezTo>
                  <a:pt x="8949" y="5369"/>
                  <a:pt x="8941" y="5301"/>
                  <a:pt x="8924" y="5233"/>
                </a:cubicBezTo>
                <a:close/>
                <a:moveTo>
                  <a:pt x="12917" y="5653"/>
                </a:moveTo>
                <a:lnTo>
                  <a:pt x="12917" y="5653"/>
                </a:lnTo>
                <a:cubicBezTo>
                  <a:pt x="12901" y="5670"/>
                  <a:pt x="12892" y="5688"/>
                  <a:pt x="12884" y="5705"/>
                </a:cubicBezTo>
                <a:cubicBezTo>
                  <a:pt x="12866" y="5730"/>
                  <a:pt x="12849" y="5748"/>
                  <a:pt x="12841" y="5773"/>
                </a:cubicBezTo>
                <a:cubicBezTo>
                  <a:pt x="12822" y="5756"/>
                  <a:pt x="12814" y="5756"/>
                  <a:pt x="12798" y="5748"/>
                </a:cubicBezTo>
                <a:cubicBezTo>
                  <a:pt x="12841" y="5721"/>
                  <a:pt x="12874" y="5688"/>
                  <a:pt x="12917" y="5653"/>
                </a:cubicBezTo>
                <a:close/>
                <a:moveTo>
                  <a:pt x="10349" y="5954"/>
                </a:moveTo>
                <a:cubicBezTo>
                  <a:pt x="10359" y="5962"/>
                  <a:pt x="10359" y="5962"/>
                  <a:pt x="10359" y="5971"/>
                </a:cubicBezTo>
                <a:cubicBezTo>
                  <a:pt x="10256" y="6066"/>
                  <a:pt x="10153" y="6169"/>
                  <a:pt x="10039" y="6255"/>
                </a:cubicBezTo>
                <a:cubicBezTo>
                  <a:pt x="10091" y="6185"/>
                  <a:pt x="10153" y="6125"/>
                  <a:pt x="10221" y="6066"/>
                </a:cubicBezTo>
                <a:cubicBezTo>
                  <a:pt x="10264" y="6030"/>
                  <a:pt x="10307" y="5998"/>
                  <a:pt x="10349" y="5954"/>
                </a:cubicBezTo>
                <a:close/>
                <a:moveTo>
                  <a:pt x="12445" y="6307"/>
                </a:moveTo>
                <a:cubicBezTo>
                  <a:pt x="12377" y="6375"/>
                  <a:pt x="12307" y="6443"/>
                  <a:pt x="12255" y="6486"/>
                </a:cubicBezTo>
                <a:cubicBezTo>
                  <a:pt x="12255" y="6478"/>
                  <a:pt x="12247" y="6478"/>
                  <a:pt x="12247" y="6470"/>
                </a:cubicBezTo>
                <a:cubicBezTo>
                  <a:pt x="12255" y="6461"/>
                  <a:pt x="12274" y="6443"/>
                  <a:pt x="12291" y="6435"/>
                </a:cubicBezTo>
                <a:cubicBezTo>
                  <a:pt x="12307" y="6418"/>
                  <a:pt x="12326" y="6391"/>
                  <a:pt x="12350" y="6375"/>
                </a:cubicBezTo>
                <a:cubicBezTo>
                  <a:pt x="12385" y="6348"/>
                  <a:pt x="12420" y="6323"/>
                  <a:pt x="12445" y="6307"/>
                </a:cubicBezTo>
                <a:close/>
                <a:moveTo>
                  <a:pt x="11379" y="6942"/>
                </a:moveTo>
                <a:lnTo>
                  <a:pt x="11379" y="6942"/>
                </a:lnTo>
                <a:cubicBezTo>
                  <a:pt x="11311" y="6993"/>
                  <a:pt x="11235" y="7053"/>
                  <a:pt x="11165" y="7104"/>
                </a:cubicBezTo>
                <a:cubicBezTo>
                  <a:pt x="11184" y="7080"/>
                  <a:pt x="11200" y="7061"/>
                  <a:pt x="11217" y="7028"/>
                </a:cubicBezTo>
                <a:cubicBezTo>
                  <a:pt x="11252" y="7010"/>
                  <a:pt x="11287" y="6993"/>
                  <a:pt x="11328" y="6977"/>
                </a:cubicBezTo>
                <a:cubicBezTo>
                  <a:pt x="11346" y="6958"/>
                  <a:pt x="11363" y="6950"/>
                  <a:pt x="11379" y="6942"/>
                </a:cubicBezTo>
                <a:close/>
                <a:moveTo>
                  <a:pt x="11441" y="7164"/>
                </a:moveTo>
                <a:cubicBezTo>
                  <a:pt x="11449" y="7164"/>
                  <a:pt x="11449" y="7173"/>
                  <a:pt x="11449" y="7173"/>
                </a:cubicBezTo>
                <a:cubicBezTo>
                  <a:pt x="11406" y="7199"/>
                  <a:pt x="11371" y="7224"/>
                  <a:pt x="11328" y="7259"/>
                </a:cubicBezTo>
                <a:cubicBezTo>
                  <a:pt x="11311" y="7267"/>
                  <a:pt x="11295" y="7286"/>
                  <a:pt x="11276" y="7294"/>
                </a:cubicBezTo>
                <a:cubicBezTo>
                  <a:pt x="11311" y="7267"/>
                  <a:pt x="11355" y="7234"/>
                  <a:pt x="11390" y="7208"/>
                </a:cubicBezTo>
                <a:cubicBezTo>
                  <a:pt x="11406" y="7191"/>
                  <a:pt x="11423" y="7183"/>
                  <a:pt x="11441" y="7164"/>
                </a:cubicBezTo>
                <a:close/>
                <a:moveTo>
                  <a:pt x="11544" y="6692"/>
                </a:moveTo>
                <a:lnTo>
                  <a:pt x="11544" y="6692"/>
                </a:lnTo>
                <a:cubicBezTo>
                  <a:pt x="11466" y="6744"/>
                  <a:pt x="11390" y="6787"/>
                  <a:pt x="11311" y="6839"/>
                </a:cubicBezTo>
                <a:cubicBezTo>
                  <a:pt x="11268" y="6855"/>
                  <a:pt x="11235" y="6874"/>
                  <a:pt x="11200" y="6890"/>
                </a:cubicBezTo>
                <a:cubicBezTo>
                  <a:pt x="11196" y="6886"/>
                  <a:pt x="11189" y="6884"/>
                  <a:pt x="11183" y="6884"/>
                </a:cubicBezTo>
                <a:cubicBezTo>
                  <a:pt x="11176" y="6884"/>
                  <a:pt x="11169" y="6886"/>
                  <a:pt x="11165" y="6890"/>
                </a:cubicBezTo>
                <a:cubicBezTo>
                  <a:pt x="11045" y="6925"/>
                  <a:pt x="10926" y="7010"/>
                  <a:pt x="10804" y="7104"/>
                </a:cubicBezTo>
                <a:cubicBezTo>
                  <a:pt x="10676" y="7183"/>
                  <a:pt x="10565" y="7267"/>
                  <a:pt x="10452" y="7354"/>
                </a:cubicBezTo>
                <a:cubicBezTo>
                  <a:pt x="10359" y="7422"/>
                  <a:pt x="10264" y="7492"/>
                  <a:pt x="10169" y="7568"/>
                </a:cubicBezTo>
                <a:cubicBezTo>
                  <a:pt x="10153" y="7585"/>
                  <a:pt x="10118" y="7603"/>
                  <a:pt x="10091" y="7620"/>
                </a:cubicBezTo>
                <a:cubicBezTo>
                  <a:pt x="10194" y="7544"/>
                  <a:pt x="10297" y="7465"/>
                  <a:pt x="10367" y="7397"/>
                </a:cubicBezTo>
                <a:cubicBezTo>
                  <a:pt x="10514" y="7276"/>
                  <a:pt x="10650" y="7156"/>
                  <a:pt x="10804" y="7061"/>
                </a:cubicBezTo>
                <a:cubicBezTo>
                  <a:pt x="11037" y="6915"/>
                  <a:pt x="11295" y="6812"/>
                  <a:pt x="11544" y="6692"/>
                </a:cubicBezTo>
                <a:close/>
                <a:moveTo>
                  <a:pt x="11733" y="7135"/>
                </a:moveTo>
                <a:cubicBezTo>
                  <a:pt x="11732" y="7137"/>
                  <a:pt x="11732" y="7138"/>
                  <a:pt x="11732" y="7140"/>
                </a:cubicBezTo>
                <a:cubicBezTo>
                  <a:pt x="11509" y="7354"/>
                  <a:pt x="11260" y="7509"/>
                  <a:pt x="10994" y="7647"/>
                </a:cubicBezTo>
                <a:cubicBezTo>
                  <a:pt x="11105" y="7577"/>
                  <a:pt x="11217" y="7500"/>
                  <a:pt x="11328" y="7430"/>
                </a:cubicBezTo>
                <a:cubicBezTo>
                  <a:pt x="11379" y="7389"/>
                  <a:pt x="11431" y="7354"/>
                  <a:pt x="11482" y="7311"/>
                </a:cubicBezTo>
                <a:cubicBezTo>
                  <a:pt x="11571" y="7255"/>
                  <a:pt x="11652" y="7199"/>
                  <a:pt x="11733" y="7135"/>
                </a:cubicBezTo>
                <a:close/>
                <a:moveTo>
                  <a:pt x="7953" y="7818"/>
                </a:moveTo>
                <a:cubicBezTo>
                  <a:pt x="7988" y="7878"/>
                  <a:pt x="8013" y="7937"/>
                  <a:pt x="8040" y="7989"/>
                </a:cubicBezTo>
                <a:cubicBezTo>
                  <a:pt x="8005" y="7937"/>
                  <a:pt x="7962" y="7878"/>
                  <a:pt x="7918" y="7826"/>
                </a:cubicBezTo>
                <a:cubicBezTo>
                  <a:pt x="7926" y="7826"/>
                  <a:pt x="7945" y="7826"/>
                  <a:pt x="7953" y="7818"/>
                </a:cubicBezTo>
                <a:close/>
                <a:moveTo>
                  <a:pt x="5814" y="7964"/>
                </a:moveTo>
                <a:lnTo>
                  <a:pt x="5814" y="7964"/>
                </a:lnTo>
                <a:cubicBezTo>
                  <a:pt x="5840" y="7997"/>
                  <a:pt x="5857" y="8024"/>
                  <a:pt x="5884" y="8049"/>
                </a:cubicBezTo>
                <a:cubicBezTo>
                  <a:pt x="5892" y="8067"/>
                  <a:pt x="5908" y="8084"/>
                  <a:pt x="5917" y="8092"/>
                </a:cubicBezTo>
                <a:cubicBezTo>
                  <a:pt x="5892" y="8100"/>
                  <a:pt x="5865" y="8119"/>
                  <a:pt x="5857" y="8152"/>
                </a:cubicBezTo>
                <a:cubicBezTo>
                  <a:pt x="5849" y="8100"/>
                  <a:pt x="5832" y="8049"/>
                  <a:pt x="5824" y="7997"/>
                </a:cubicBezTo>
                <a:cubicBezTo>
                  <a:pt x="5824" y="7989"/>
                  <a:pt x="5814" y="7981"/>
                  <a:pt x="5814" y="7964"/>
                </a:cubicBezTo>
                <a:close/>
                <a:moveTo>
                  <a:pt x="6784" y="7354"/>
                </a:moveTo>
                <a:lnTo>
                  <a:pt x="6784" y="7354"/>
                </a:lnTo>
                <a:cubicBezTo>
                  <a:pt x="6793" y="7370"/>
                  <a:pt x="6803" y="7379"/>
                  <a:pt x="6811" y="7397"/>
                </a:cubicBezTo>
                <a:cubicBezTo>
                  <a:pt x="6811" y="7405"/>
                  <a:pt x="6819" y="7422"/>
                  <a:pt x="6828" y="7441"/>
                </a:cubicBezTo>
                <a:cubicBezTo>
                  <a:pt x="6844" y="7482"/>
                  <a:pt x="6871" y="7533"/>
                  <a:pt x="6896" y="7585"/>
                </a:cubicBezTo>
                <a:cubicBezTo>
                  <a:pt x="7034" y="7878"/>
                  <a:pt x="7172" y="8178"/>
                  <a:pt x="7283" y="8479"/>
                </a:cubicBezTo>
                <a:cubicBezTo>
                  <a:pt x="7145" y="8195"/>
                  <a:pt x="6991" y="7921"/>
                  <a:pt x="6879" y="7620"/>
                </a:cubicBezTo>
                <a:cubicBezTo>
                  <a:pt x="6844" y="7533"/>
                  <a:pt x="6811" y="7441"/>
                  <a:pt x="6784" y="7354"/>
                </a:cubicBezTo>
                <a:close/>
                <a:moveTo>
                  <a:pt x="11835" y="8393"/>
                </a:moveTo>
                <a:lnTo>
                  <a:pt x="11835" y="8393"/>
                </a:lnTo>
                <a:cubicBezTo>
                  <a:pt x="11759" y="8436"/>
                  <a:pt x="11680" y="8488"/>
                  <a:pt x="11612" y="8539"/>
                </a:cubicBezTo>
                <a:cubicBezTo>
                  <a:pt x="11604" y="8512"/>
                  <a:pt x="11596" y="8488"/>
                  <a:pt x="11569" y="8488"/>
                </a:cubicBezTo>
                <a:cubicBezTo>
                  <a:pt x="11577" y="8471"/>
                  <a:pt x="11586" y="8461"/>
                  <a:pt x="11586" y="8444"/>
                </a:cubicBezTo>
                <a:cubicBezTo>
                  <a:pt x="11664" y="8428"/>
                  <a:pt x="11750" y="8409"/>
                  <a:pt x="11835" y="8393"/>
                </a:cubicBezTo>
                <a:close/>
                <a:moveTo>
                  <a:pt x="9963" y="9141"/>
                </a:moveTo>
                <a:cubicBezTo>
                  <a:pt x="9971" y="9149"/>
                  <a:pt x="9980" y="9158"/>
                  <a:pt x="9998" y="9158"/>
                </a:cubicBezTo>
                <a:cubicBezTo>
                  <a:pt x="9920" y="9217"/>
                  <a:pt x="9833" y="9277"/>
                  <a:pt x="9757" y="9347"/>
                </a:cubicBezTo>
                <a:cubicBezTo>
                  <a:pt x="9792" y="9304"/>
                  <a:pt x="9833" y="9261"/>
                  <a:pt x="9877" y="9217"/>
                </a:cubicBezTo>
                <a:cubicBezTo>
                  <a:pt x="9903" y="9193"/>
                  <a:pt x="9928" y="9166"/>
                  <a:pt x="9963" y="9141"/>
                </a:cubicBezTo>
                <a:close/>
                <a:moveTo>
                  <a:pt x="4820" y="9031"/>
                </a:moveTo>
                <a:cubicBezTo>
                  <a:pt x="4930" y="9203"/>
                  <a:pt x="5041" y="9373"/>
                  <a:pt x="5154" y="9543"/>
                </a:cubicBezTo>
                <a:cubicBezTo>
                  <a:pt x="5119" y="9518"/>
                  <a:pt x="5084" y="9502"/>
                  <a:pt x="5051" y="9492"/>
                </a:cubicBezTo>
                <a:cubicBezTo>
                  <a:pt x="5035" y="9484"/>
                  <a:pt x="5017" y="9480"/>
                  <a:pt x="4998" y="9480"/>
                </a:cubicBezTo>
                <a:cubicBezTo>
                  <a:pt x="4975" y="9480"/>
                  <a:pt x="4952" y="9487"/>
                  <a:pt x="4937" y="9502"/>
                </a:cubicBezTo>
                <a:cubicBezTo>
                  <a:pt x="4913" y="9527"/>
                  <a:pt x="4904" y="9543"/>
                  <a:pt x="4896" y="9570"/>
                </a:cubicBezTo>
                <a:cubicBezTo>
                  <a:pt x="4886" y="9475"/>
                  <a:pt x="4869" y="9389"/>
                  <a:pt x="4861" y="9296"/>
                </a:cubicBezTo>
                <a:cubicBezTo>
                  <a:pt x="4845" y="9205"/>
                  <a:pt x="4835" y="9121"/>
                  <a:pt x="4820" y="9031"/>
                </a:cubicBezTo>
                <a:close/>
                <a:moveTo>
                  <a:pt x="9971" y="9502"/>
                </a:moveTo>
                <a:cubicBezTo>
                  <a:pt x="9971" y="9518"/>
                  <a:pt x="9988" y="9527"/>
                  <a:pt x="10006" y="9527"/>
                </a:cubicBezTo>
                <a:cubicBezTo>
                  <a:pt x="9877" y="9595"/>
                  <a:pt x="9757" y="9638"/>
                  <a:pt x="9627" y="9698"/>
                </a:cubicBezTo>
                <a:cubicBezTo>
                  <a:pt x="9654" y="9681"/>
                  <a:pt x="9670" y="9673"/>
                  <a:pt x="9697" y="9657"/>
                </a:cubicBezTo>
                <a:cubicBezTo>
                  <a:pt x="9792" y="9613"/>
                  <a:pt x="9877" y="9562"/>
                  <a:pt x="9971" y="9502"/>
                </a:cubicBezTo>
                <a:close/>
                <a:moveTo>
                  <a:pt x="9532" y="9738"/>
                </a:moveTo>
                <a:cubicBezTo>
                  <a:pt x="9483" y="9765"/>
                  <a:pt x="9427" y="9803"/>
                  <a:pt x="9369" y="9836"/>
                </a:cubicBezTo>
                <a:cubicBezTo>
                  <a:pt x="9380" y="9828"/>
                  <a:pt x="9388" y="9819"/>
                  <a:pt x="9396" y="9819"/>
                </a:cubicBezTo>
                <a:cubicBezTo>
                  <a:pt x="9431" y="9793"/>
                  <a:pt x="9464" y="9768"/>
                  <a:pt x="9499" y="9741"/>
                </a:cubicBezTo>
                <a:cubicBezTo>
                  <a:pt x="9511" y="9741"/>
                  <a:pt x="9523" y="9741"/>
                  <a:pt x="9532" y="9738"/>
                </a:cubicBezTo>
                <a:close/>
                <a:moveTo>
                  <a:pt x="6432" y="8616"/>
                </a:moveTo>
                <a:lnTo>
                  <a:pt x="6432" y="8616"/>
                </a:lnTo>
                <a:cubicBezTo>
                  <a:pt x="6587" y="8770"/>
                  <a:pt x="6725" y="8935"/>
                  <a:pt x="6819" y="9141"/>
                </a:cubicBezTo>
                <a:cubicBezTo>
                  <a:pt x="6939" y="9372"/>
                  <a:pt x="7017" y="9638"/>
                  <a:pt x="7069" y="9896"/>
                </a:cubicBezTo>
                <a:cubicBezTo>
                  <a:pt x="7009" y="9690"/>
                  <a:pt x="6939" y="9492"/>
                  <a:pt x="6836" y="9296"/>
                </a:cubicBezTo>
                <a:cubicBezTo>
                  <a:pt x="6741" y="9114"/>
                  <a:pt x="6648" y="8935"/>
                  <a:pt x="6535" y="8762"/>
                </a:cubicBezTo>
                <a:cubicBezTo>
                  <a:pt x="6510" y="8719"/>
                  <a:pt x="6475" y="8667"/>
                  <a:pt x="6432" y="8616"/>
                </a:cubicBezTo>
                <a:close/>
                <a:moveTo>
                  <a:pt x="5995" y="8651"/>
                </a:moveTo>
                <a:lnTo>
                  <a:pt x="5995" y="8651"/>
                </a:lnTo>
                <a:cubicBezTo>
                  <a:pt x="6071" y="8832"/>
                  <a:pt x="6166" y="8995"/>
                  <a:pt x="6269" y="9174"/>
                </a:cubicBezTo>
                <a:cubicBezTo>
                  <a:pt x="6432" y="9440"/>
                  <a:pt x="6535" y="9725"/>
                  <a:pt x="6657" y="10007"/>
                </a:cubicBezTo>
                <a:cubicBezTo>
                  <a:pt x="6613" y="9939"/>
                  <a:pt x="6578" y="9863"/>
                  <a:pt x="6535" y="9793"/>
                </a:cubicBezTo>
                <a:cubicBezTo>
                  <a:pt x="6399" y="9543"/>
                  <a:pt x="6253" y="9329"/>
                  <a:pt x="6141" y="9063"/>
                </a:cubicBezTo>
                <a:cubicBezTo>
                  <a:pt x="6090" y="8925"/>
                  <a:pt x="6038" y="8789"/>
                  <a:pt x="5995" y="8651"/>
                </a:cubicBezTo>
                <a:close/>
                <a:moveTo>
                  <a:pt x="12223" y="10378"/>
                </a:moveTo>
                <a:cubicBezTo>
                  <a:pt x="12179" y="10411"/>
                  <a:pt x="12144" y="10446"/>
                  <a:pt x="12093" y="10481"/>
                </a:cubicBezTo>
                <a:lnTo>
                  <a:pt x="12084" y="10489"/>
                </a:lnTo>
                <a:cubicBezTo>
                  <a:pt x="12084" y="10471"/>
                  <a:pt x="12076" y="10463"/>
                  <a:pt x="12068" y="10454"/>
                </a:cubicBezTo>
                <a:lnTo>
                  <a:pt x="12223" y="10378"/>
                </a:lnTo>
                <a:close/>
                <a:moveTo>
                  <a:pt x="8667" y="10172"/>
                </a:moveTo>
                <a:cubicBezTo>
                  <a:pt x="8683" y="10197"/>
                  <a:pt x="8710" y="10205"/>
                  <a:pt x="8743" y="10205"/>
                </a:cubicBezTo>
                <a:cubicBezTo>
                  <a:pt x="8691" y="10327"/>
                  <a:pt x="8648" y="10438"/>
                  <a:pt x="8596" y="10549"/>
                </a:cubicBezTo>
                <a:cubicBezTo>
                  <a:pt x="8623" y="10438"/>
                  <a:pt x="8640" y="10335"/>
                  <a:pt x="8658" y="10240"/>
                </a:cubicBezTo>
                <a:cubicBezTo>
                  <a:pt x="8658" y="10213"/>
                  <a:pt x="8658" y="10197"/>
                  <a:pt x="8667" y="10172"/>
                </a:cubicBezTo>
                <a:close/>
                <a:moveTo>
                  <a:pt x="11466" y="10652"/>
                </a:moveTo>
                <a:lnTo>
                  <a:pt x="11466" y="10652"/>
                </a:lnTo>
                <a:cubicBezTo>
                  <a:pt x="11431" y="10669"/>
                  <a:pt x="11390" y="10677"/>
                  <a:pt x="11355" y="10687"/>
                </a:cubicBezTo>
                <a:lnTo>
                  <a:pt x="11295" y="10687"/>
                </a:lnTo>
                <a:cubicBezTo>
                  <a:pt x="11355" y="10677"/>
                  <a:pt x="11414" y="10669"/>
                  <a:pt x="11466" y="10652"/>
                </a:cubicBezTo>
                <a:close/>
                <a:moveTo>
                  <a:pt x="4156" y="10636"/>
                </a:moveTo>
                <a:cubicBezTo>
                  <a:pt x="4175" y="10687"/>
                  <a:pt x="4183" y="10739"/>
                  <a:pt x="4199" y="10790"/>
                </a:cubicBezTo>
                <a:cubicBezTo>
                  <a:pt x="4183" y="10799"/>
                  <a:pt x="4175" y="10815"/>
                  <a:pt x="4164" y="10832"/>
                </a:cubicBezTo>
                <a:cubicBezTo>
                  <a:pt x="4164" y="10764"/>
                  <a:pt x="4156" y="10704"/>
                  <a:pt x="4156" y="10636"/>
                </a:cubicBezTo>
                <a:close/>
                <a:moveTo>
                  <a:pt x="10226" y="10812"/>
                </a:moveTo>
                <a:cubicBezTo>
                  <a:pt x="10264" y="10812"/>
                  <a:pt x="10302" y="10813"/>
                  <a:pt x="10340" y="10815"/>
                </a:cubicBezTo>
                <a:cubicBezTo>
                  <a:pt x="10221" y="10850"/>
                  <a:pt x="10083" y="10858"/>
                  <a:pt x="9947" y="10867"/>
                </a:cubicBezTo>
                <a:cubicBezTo>
                  <a:pt x="9936" y="10867"/>
                  <a:pt x="9920" y="10858"/>
                  <a:pt x="9912" y="10850"/>
                </a:cubicBezTo>
                <a:cubicBezTo>
                  <a:pt x="9984" y="10823"/>
                  <a:pt x="10102" y="10812"/>
                  <a:pt x="10226" y="10812"/>
                </a:cubicBezTo>
                <a:close/>
                <a:moveTo>
                  <a:pt x="9689" y="10832"/>
                </a:moveTo>
                <a:lnTo>
                  <a:pt x="9689" y="10832"/>
                </a:lnTo>
                <a:cubicBezTo>
                  <a:pt x="9679" y="10842"/>
                  <a:pt x="9670" y="10842"/>
                  <a:pt x="9662" y="10850"/>
                </a:cubicBezTo>
                <a:cubicBezTo>
                  <a:pt x="9516" y="10883"/>
                  <a:pt x="9353" y="10961"/>
                  <a:pt x="9266" y="10996"/>
                </a:cubicBezTo>
                <a:cubicBezTo>
                  <a:pt x="9250" y="11005"/>
                  <a:pt x="9233" y="11013"/>
                  <a:pt x="9207" y="11021"/>
                </a:cubicBezTo>
                <a:cubicBezTo>
                  <a:pt x="9242" y="11005"/>
                  <a:pt x="9285" y="10986"/>
                  <a:pt x="9318" y="10970"/>
                </a:cubicBezTo>
                <a:cubicBezTo>
                  <a:pt x="9440" y="10918"/>
                  <a:pt x="9567" y="10867"/>
                  <a:pt x="9689" y="10832"/>
                </a:cubicBezTo>
                <a:close/>
                <a:moveTo>
                  <a:pt x="1717" y="10153"/>
                </a:moveTo>
                <a:cubicBezTo>
                  <a:pt x="1734" y="10308"/>
                  <a:pt x="1742" y="10463"/>
                  <a:pt x="1752" y="10617"/>
                </a:cubicBezTo>
                <a:cubicBezTo>
                  <a:pt x="1717" y="10636"/>
                  <a:pt x="1691" y="10660"/>
                  <a:pt x="1691" y="10712"/>
                </a:cubicBezTo>
                <a:cubicBezTo>
                  <a:pt x="1674" y="10823"/>
                  <a:pt x="1666" y="10935"/>
                  <a:pt x="1649" y="11048"/>
                </a:cubicBezTo>
                <a:cubicBezTo>
                  <a:pt x="1639" y="11048"/>
                  <a:pt x="1631" y="11056"/>
                  <a:pt x="1623" y="11056"/>
                </a:cubicBezTo>
                <a:cubicBezTo>
                  <a:pt x="1631" y="10970"/>
                  <a:pt x="1649" y="10883"/>
                  <a:pt x="1658" y="10799"/>
                </a:cubicBezTo>
                <a:cubicBezTo>
                  <a:pt x="1682" y="10584"/>
                  <a:pt x="1701" y="10368"/>
                  <a:pt x="1717" y="10153"/>
                </a:cubicBezTo>
                <a:close/>
                <a:moveTo>
                  <a:pt x="5627" y="10680"/>
                </a:moveTo>
                <a:lnTo>
                  <a:pt x="5627" y="10680"/>
                </a:lnTo>
                <a:cubicBezTo>
                  <a:pt x="5678" y="10801"/>
                  <a:pt x="5721" y="10927"/>
                  <a:pt x="5762" y="11056"/>
                </a:cubicBezTo>
                <a:cubicBezTo>
                  <a:pt x="5721" y="10945"/>
                  <a:pt x="5677" y="10842"/>
                  <a:pt x="5642" y="10728"/>
                </a:cubicBezTo>
                <a:cubicBezTo>
                  <a:pt x="5635" y="10713"/>
                  <a:pt x="5634" y="10697"/>
                  <a:pt x="5627" y="10680"/>
                </a:cubicBezTo>
                <a:close/>
                <a:moveTo>
                  <a:pt x="6741" y="10205"/>
                </a:moveTo>
                <a:cubicBezTo>
                  <a:pt x="6751" y="10223"/>
                  <a:pt x="6760" y="10240"/>
                  <a:pt x="6768" y="10248"/>
                </a:cubicBezTo>
                <a:cubicBezTo>
                  <a:pt x="6785" y="10286"/>
                  <a:pt x="6815" y="10303"/>
                  <a:pt x="6845" y="10303"/>
                </a:cubicBezTo>
                <a:cubicBezTo>
                  <a:pt x="6877" y="10303"/>
                  <a:pt x="6909" y="10283"/>
                  <a:pt x="6923" y="10248"/>
                </a:cubicBezTo>
                <a:cubicBezTo>
                  <a:pt x="6974" y="10533"/>
                  <a:pt x="7017" y="10807"/>
                  <a:pt x="7050" y="11081"/>
                </a:cubicBezTo>
                <a:cubicBezTo>
                  <a:pt x="6966" y="10790"/>
                  <a:pt x="6871" y="10498"/>
                  <a:pt x="6741" y="10205"/>
                </a:cubicBezTo>
                <a:close/>
                <a:moveTo>
                  <a:pt x="2851" y="10162"/>
                </a:moveTo>
                <a:cubicBezTo>
                  <a:pt x="2868" y="10308"/>
                  <a:pt x="2886" y="10446"/>
                  <a:pt x="2895" y="10592"/>
                </a:cubicBezTo>
                <a:cubicBezTo>
                  <a:pt x="2903" y="10764"/>
                  <a:pt x="2911" y="10945"/>
                  <a:pt x="2927" y="11116"/>
                </a:cubicBezTo>
                <a:cubicBezTo>
                  <a:pt x="2911" y="11116"/>
                  <a:pt x="2903" y="11124"/>
                  <a:pt x="2886" y="11124"/>
                </a:cubicBezTo>
                <a:cubicBezTo>
                  <a:pt x="2868" y="10893"/>
                  <a:pt x="2835" y="10652"/>
                  <a:pt x="2843" y="10419"/>
                </a:cubicBezTo>
                <a:cubicBezTo>
                  <a:pt x="2851" y="10335"/>
                  <a:pt x="2851" y="10248"/>
                  <a:pt x="2851" y="10162"/>
                </a:cubicBezTo>
                <a:close/>
                <a:moveTo>
                  <a:pt x="4175" y="10953"/>
                </a:moveTo>
                <a:cubicBezTo>
                  <a:pt x="4175" y="10986"/>
                  <a:pt x="4183" y="11021"/>
                  <a:pt x="4191" y="11056"/>
                </a:cubicBezTo>
                <a:cubicBezTo>
                  <a:pt x="4191" y="11116"/>
                  <a:pt x="4183" y="11168"/>
                  <a:pt x="4183" y="11219"/>
                </a:cubicBezTo>
                <a:cubicBezTo>
                  <a:pt x="4175" y="11133"/>
                  <a:pt x="4175" y="11038"/>
                  <a:pt x="4175" y="10953"/>
                </a:cubicBezTo>
                <a:close/>
                <a:moveTo>
                  <a:pt x="9594" y="11141"/>
                </a:moveTo>
                <a:lnTo>
                  <a:pt x="9361" y="11219"/>
                </a:lnTo>
                <a:cubicBezTo>
                  <a:pt x="9139" y="11287"/>
                  <a:pt x="8906" y="11365"/>
                  <a:pt x="8700" y="11469"/>
                </a:cubicBezTo>
                <a:cubicBezTo>
                  <a:pt x="8667" y="11477"/>
                  <a:pt x="8640" y="11477"/>
                  <a:pt x="8615" y="11477"/>
                </a:cubicBezTo>
                <a:cubicBezTo>
                  <a:pt x="8631" y="11469"/>
                  <a:pt x="8640" y="11460"/>
                  <a:pt x="8658" y="11450"/>
                </a:cubicBezTo>
                <a:cubicBezTo>
                  <a:pt x="8906" y="11382"/>
                  <a:pt x="9147" y="11254"/>
                  <a:pt x="9396" y="11184"/>
                </a:cubicBezTo>
                <a:cubicBezTo>
                  <a:pt x="9448" y="11168"/>
                  <a:pt x="9524" y="11159"/>
                  <a:pt x="9594" y="11141"/>
                </a:cubicBezTo>
                <a:close/>
                <a:moveTo>
                  <a:pt x="10246" y="11339"/>
                </a:moveTo>
                <a:lnTo>
                  <a:pt x="10194" y="11390"/>
                </a:lnTo>
                <a:cubicBezTo>
                  <a:pt x="10083" y="11417"/>
                  <a:pt x="9971" y="11425"/>
                  <a:pt x="9860" y="11450"/>
                </a:cubicBezTo>
                <a:cubicBezTo>
                  <a:pt x="9817" y="11460"/>
                  <a:pt x="9782" y="11477"/>
                  <a:pt x="9741" y="11485"/>
                </a:cubicBezTo>
                <a:cubicBezTo>
                  <a:pt x="9817" y="11460"/>
                  <a:pt x="9895" y="11442"/>
                  <a:pt x="9963" y="11417"/>
                </a:cubicBezTo>
                <a:cubicBezTo>
                  <a:pt x="10058" y="11398"/>
                  <a:pt x="10153" y="11374"/>
                  <a:pt x="10246" y="11339"/>
                </a:cubicBezTo>
                <a:close/>
                <a:moveTo>
                  <a:pt x="9052" y="11563"/>
                </a:moveTo>
                <a:lnTo>
                  <a:pt x="9052" y="11563"/>
                </a:lnTo>
                <a:cubicBezTo>
                  <a:pt x="9009" y="11580"/>
                  <a:pt x="8957" y="11596"/>
                  <a:pt x="8916" y="11623"/>
                </a:cubicBezTo>
                <a:cubicBezTo>
                  <a:pt x="8735" y="11640"/>
                  <a:pt x="8545" y="11656"/>
                  <a:pt x="8366" y="11666"/>
                </a:cubicBezTo>
                <a:cubicBezTo>
                  <a:pt x="8374" y="11656"/>
                  <a:pt x="8382" y="11648"/>
                  <a:pt x="8382" y="11640"/>
                </a:cubicBezTo>
                <a:cubicBezTo>
                  <a:pt x="8382" y="11640"/>
                  <a:pt x="8390" y="11640"/>
                  <a:pt x="8390" y="11631"/>
                </a:cubicBezTo>
                <a:cubicBezTo>
                  <a:pt x="8477" y="11623"/>
                  <a:pt x="8563" y="11615"/>
                  <a:pt x="8648" y="11605"/>
                </a:cubicBezTo>
                <a:cubicBezTo>
                  <a:pt x="8661" y="11612"/>
                  <a:pt x="8673" y="11618"/>
                  <a:pt x="8689" y="11618"/>
                </a:cubicBezTo>
                <a:cubicBezTo>
                  <a:pt x="8695" y="11618"/>
                  <a:pt x="8702" y="11617"/>
                  <a:pt x="8710" y="11615"/>
                </a:cubicBezTo>
                <a:cubicBezTo>
                  <a:pt x="8735" y="11605"/>
                  <a:pt x="8770" y="11596"/>
                  <a:pt x="8794" y="11588"/>
                </a:cubicBezTo>
                <a:cubicBezTo>
                  <a:pt x="8881" y="11580"/>
                  <a:pt x="8968" y="11572"/>
                  <a:pt x="9052" y="11563"/>
                </a:cubicBezTo>
                <a:close/>
                <a:moveTo>
                  <a:pt x="1555" y="11528"/>
                </a:moveTo>
                <a:cubicBezTo>
                  <a:pt x="1563" y="11640"/>
                  <a:pt x="1563" y="11743"/>
                  <a:pt x="1571" y="11854"/>
                </a:cubicBezTo>
                <a:cubicBezTo>
                  <a:pt x="1571" y="11932"/>
                  <a:pt x="1563" y="12017"/>
                  <a:pt x="1555" y="12095"/>
                </a:cubicBezTo>
                <a:cubicBezTo>
                  <a:pt x="1555" y="12027"/>
                  <a:pt x="1546" y="11957"/>
                  <a:pt x="1546" y="11889"/>
                </a:cubicBezTo>
                <a:cubicBezTo>
                  <a:pt x="1536" y="11770"/>
                  <a:pt x="1546" y="11648"/>
                  <a:pt x="1555" y="11528"/>
                </a:cubicBezTo>
                <a:close/>
                <a:moveTo>
                  <a:pt x="516" y="11992"/>
                </a:moveTo>
                <a:cubicBezTo>
                  <a:pt x="524" y="11992"/>
                  <a:pt x="524" y="12000"/>
                  <a:pt x="524" y="12009"/>
                </a:cubicBezTo>
                <a:cubicBezTo>
                  <a:pt x="539" y="12080"/>
                  <a:pt x="554" y="12149"/>
                  <a:pt x="564" y="12220"/>
                </a:cubicBezTo>
                <a:lnTo>
                  <a:pt x="564" y="12220"/>
                </a:lnTo>
                <a:cubicBezTo>
                  <a:pt x="561" y="12206"/>
                  <a:pt x="557" y="12192"/>
                  <a:pt x="557" y="12182"/>
                </a:cubicBezTo>
                <a:cubicBezTo>
                  <a:pt x="540" y="12120"/>
                  <a:pt x="532" y="12052"/>
                  <a:pt x="516" y="11992"/>
                </a:cubicBezTo>
                <a:close/>
                <a:moveTo>
                  <a:pt x="6106" y="12035"/>
                </a:moveTo>
                <a:cubicBezTo>
                  <a:pt x="6123" y="12130"/>
                  <a:pt x="6133" y="12215"/>
                  <a:pt x="6141" y="12310"/>
                </a:cubicBezTo>
                <a:cubicBezTo>
                  <a:pt x="6123" y="12250"/>
                  <a:pt x="6106" y="12190"/>
                  <a:pt x="6098" y="12139"/>
                </a:cubicBezTo>
                <a:lnTo>
                  <a:pt x="6098" y="12112"/>
                </a:lnTo>
                <a:cubicBezTo>
                  <a:pt x="6106" y="12087"/>
                  <a:pt x="6106" y="12060"/>
                  <a:pt x="6106" y="12035"/>
                </a:cubicBezTo>
                <a:close/>
                <a:moveTo>
                  <a:pt x="4929" y="9931"/>
                </a:moveTo>
                <a:lnTo>
                  <a:pt x="4929" y="9931"/>
                </a:lnTo>
                <a:cubicBezTo>
                  <a:pt x="4948" y="9982"/>
                  <a:pt x="4964" y="10034"/>
                  <a:pt x="4972" y="10069"/>
                </a:cubicBezTo>
                <a:cubicBezTo>
                  <a:pt x="5040" y="10316"/>
                  <a:pt x="5092" y="10609"/>
                  <a:pt x="5222" y="10832"/>
                </a:cubicBezTo>
                <a:cubicBezTo>
                  <a:pt x="5360" y="11203"/>
                  <a:pt x="5531" y="11572"/>
                  <a:pt x="5659" y="11941"/>
                </a:cubicBezTo>
                <a:cubicBezTo>
                  <a:pt x="5679" y="11989"/>
                  <a:pt x="5718" y="12011"/>
                  <a:pt x="5755" y="12011"/>
                </a:cubicBezTo>
                <a:cubicBezTo>
                  <a:pt x="5785" y="12011"/>
                  <a:pt x="5813" y="11998"/>
                  <a:pt x="5832" y="11976"/>
                </a:cubicBezTo>
                <a:cubicBezTo>
                  <a:pt x="5865" y="12112"/>
                  <a:pt x="5900" y="12258"/>
                  <a:pt x="5935" y="12396"/>
                </a:cubicBezTo>
                <a:cubicBezTo>
                  <a:pt x="5729" y="12009"/>
                  <a:pt x="5412" y="11699"/>
                  <a:pt x="5265" y="11279"/>
                </a:cubicBezTo>
                <a:cubicBezTo>
                  <a:pt x="5162" y="10978"/>
                  <a:pt x="5067" y="10652"/>
                  <a:pt x="4999" y="10343"/>
                </a:cubicBezTo>
                <a:cubicBezTo>
                  <a:pt x="4964" y="10205"/>
                  <a:pt x="4937" y="10069"/>
                  <a:pt x="4929" y="9931"/>
                </a:cubicBezTo>
                <a:close/>
                <a:moveTo>
                  <a:pt x="8203" y="12611"/>
                </a:moveTo>
                <a:cubicBezTo>
                  <a:pt x="8401" y="12611"/>
                  <a:pt x="8596" y="12611"/>
                  <a:pt x="8786" y="12627"/>
                </a:cubicBezTo>
                <a:cubicBezTo>
                  <a:pt x="8770" y="12646"/>
                  <a:pt x="8761" y="12679"/>
                  <a:pt x="8778" y="12705"/>
                </a:cubicBezTo>
                <a:cubicBezTo>
                  <a:pt x="8588" y="12662"/>
                  <a:pt x="8417" y="12654"/>
                  <a:pt x="8219" y="12646"/>
                </a:cubicBezTo>
                <a:cubicBezTo>
                  <a:pt x="8193" y="12644"/>
                  <a:pt x="8167" y="12644"/>
                  <a:pt x="8141" y="12644"/>
                </a:cubicBezTo>
                <a:cubicBezTo>
                  <a:pt x="7956" y="12644"/>
                  <a:pt x="7782" y="12674"/>
                  <a:pt x="7601" y="12697"/>
                </a:cubicBezTo>
                <a:cubicBezTo>
                  <a:pt x="7617" y="12670"/>
                  <a:pt x="7644" y="12646"/>
                  <a:pt x="7669" y="12619"/>
                </a:cubicBezTo>
                <a:cubicBezTo>
                  <a:pt x="7724" y="12627"/>
                  <a:pt x="7781" y="12630"/>
                  <a:pt x="7840" y="12630"/>
                </a:cubicBezTo>
                <a:cubicBezTo>
                  <a:pt x="7964" y="12630"/>
                  <a:pt x="8092" y="12616"/>
                  <a:pt x="8203" y="12611"/>
                </a:cubicBezTo>
                <a:close/>
                <a:moveTo>
                  <a:pt x="10728" y="12936"/>
                </a:moveTo>
                <a:cubicBezTo>
                  <a:pt x="10753" y="12945"/>
                  <a:pt x="10780" y="12955"/>
                  <a:pt x="10796" y="12963"/>
                </a:cubicBezTo>
                <a:cubicBezTo>
                  <a:pt x="10916" y="12996"/>
                  <a:pt x="11062" y="13031"/>
                  <a:pt x="11200" y="13083"/>
                </a:cubicBezTo>
                <a:cubicBezTo>
                  <a:pt x="11070" y="13066"/>
                  <a:pt x="10942" y="13031"/>
                  <a:pt x="10812" y="13015"/>
                </a:cubicBezTo>
                <a:cubicBezTo>
                  <a:pt x="10780" y="13006"/>
                  <a:pt x="10736" y="12996"/>
                  <a:pt x="10701" y="12988"/>
                </a:cubicBezTo>
                <a:cubicBezTo>
                  <a:pt x="10720" y="12980"/>
                  <a:pt x="10728" y="12963"/>
                  <a:pt x="10728" y="12936"/>
                </a:cubicBezTo>
                <a:close/>
                <a:moveTo>
                  <a:pt x="1691" y="12619"/>
                </a:moveTo>
                <a:cubicBezTo>
                  <a:pt x="1709" y="12817"/>
                  <a:pt x="1734" y="13023"/>
                  <a:pt x="1794" y="13213"/>
                </a:cubicBezTo>
                <a:cubicBezTo>
                  <a:pt x="1777" y="13161"/>
                  <a:pt x="1761" y="13118"/>
                  <a:pt x="1742" y="13066"/>
                </a:cubicBezTo>
                <a:cubicBezTo>
                  <a:pt x="1701" y="12928"/>
                  <a:pt x="1666" y="12790"/>
                  <a:pt x="1631" y="12646"/>
                </a:cubicBezTo>
                <a:cubicBezTo>
                  <a:pt x="1658" y="12646"/>
                  <a:pt x="1674" y="12635"/>
                  <a:pt x="1691" y="12619"/>
                </a:cubicBezTo>
                <a:close/>
                <a:moveTo>
                  <a:pt x="9421" y="12920"/>
                </a:moveTo>
                <a:lnTo>
                  <a:pt x="9421" y="12920"/>
                </a:lnTo>
                <a:cubicBezTo>
                  <a:pt x="9662" y="12980"/>
                  <a:pt x="9912" y="13039"/>
                  <a:pt x="10153" y="13091"/>
                </a:cubicBezTo>
                <a:cubicBezTo>
                  <a:pt x="10289" y="13118"/>
                  <a:pt x="10419" y="13151"/>
                  <a:pt x="10555" y="13186"/>
                </a:cubicBezTo>
                <a:cubicBezTo>
                  <a:pt x="10555" y="13213"/>
                  <a:pt x="10555" y="13245"/>
                  <a:pt x="10590" y="13254"/>
                </a:cubicBezTo>
                <a:cubicBezTo>
                  <a:pt x="10602" y="13254"/>
                  <a:pt x="10611" y="13259"/>
                  <a:pt x="10621" y="13262"/>
                </a:cubicBezTo>
                <a:lnTo>
                  <a:pt x="10621" y="13262"/>
                </a:lnTo>
                <a:cubicBezTo>
                  <a:pt x="10496" y="13244"/>
                  <a:pt x="10380" y="13220"/>
                  <a:pt x="10256" y="13186"/>
                </a:cubicBezTo>
                <a:cubicBezTo>
                  <a:pt x="9971" y="13118"/>
                  <a:pt x="9697" y="13015"/>
                  <a:pt x="9421" y="12920"/>
                </a:cubicBezTo>
                <a:close/>
                <a:moveTo>
                  <a:pt x="11501" y="13186"/>
                </a:moveTo>
                <a:cubicBezTo>
                  <a:pt x="11586" y="13221"/>
                  <a:pt x="11664" y="13254"/>
                  <a:pt x="11740" y="13289"/>
                </a:cubicBezTo>
                <a:cubicBezTo>
                  <a:pt x="11647" y="13264"/>
                  <a:pt x="11553" y="13245"/>
                  <a:pt x="11466" y="13221"/>
                </a:cubicBezTo>
                <a:cubicBezTo>
                  <a:pt x="11482" y="13213"/>
                  <a:pt x="11493" y="13202"/>
                  <a:pt x="11501" y="13186"/>
                </a:cubicBezTo>
                <a:close/>
                <a:moveTo>
                  <a:pt x="9153" y="12346"/>
                </a:moveTo>
                <a:cubicBezTo>
                  <a:pt x="9623" y="12346"/>
                  <a:pt x="10134" y="12440"/>
                  <a:pt x="10573" y="12567"/>
                </a:cubicBezTo>
                <a:cubicBezTo>
                  <a:pt x="11054" y="12705"/>
                  <a:pt x="11509" y="12936"/>
                  <a:pt x="11938" y="13202"/>
                </a:cubicBezTo>
                <a:cubicBezTo>
                  <a:pt x="12025" y="13254"/>
                  <a:pt x="12111" y="13297"/>
                  <a:pt x="12196" y="13349"/>
                </a:cubicBezTo>
                <a:cubicBezTo>
                  <a:pt x="11990" y="13254"/>
                  <a:pt x="11775" y="13151"/>
                  <a:pt x="11561" y="13058"/>
                </a:cubicBezTo>
                <a:cubicBezTo>
                  <a:pt x="11268" y="12912"/>
                  <a:pt x="10977" y="12757"/>
                  <a:pt x="10658" y="12662"/>
                </a:cubicBezTo>
                <a:cubicBezTo>
                  <a:pt x="10289" y="12551"/>
                  <a:pt x="9903" y="12481"/>
                  <a:pt x="9516" y="12439"/>
                </a:cubicBezTo>
                <a:cubicBezTo>
                  <a:pt x="9318" y="12421"/>
                  <a:pt x="9122" y="12413"/>
                  <a:pt x="8924" y="12404"/>
                </a:cubicBezTo>
                <a:cubicBezTo>
                  <a:pt x="8890" y="12404"/>
                  <a:pt x="8861" y="12402"/>
                  <a:pt x="8833" y="12402"/>
                </a:cubicBezTo>
                <a:cubicBezTo>
                  <a:pt x="8790" y="12402"/>
                  <a:pt x="8751" y="12408"/>
                  <a:pt x="8710" y="12439"/>
                </a:cubicBezTo>
                <a:cubicBezTo>
                  <a:pt x="8700" y="12448"/>
                  <a:pt x="8691" y="12464"/>
                  <a:pt x="8691" y="12481"/>
                </a:cubicBezTo>
                <a:cubicBezTo>
                  <a:pt x="8615" y="12472"/>
                  <a:pt x="8537" y="12472"/>
                  <a:pt x="8460" y="12472"/>
                </a:cubicBezTo>
                <a:cubicBezTo>
                  <a:pt x="8615" y="12421"/>
                  <a:pt x="8770" y="12361"/>
                  <a:pt x="8941" y="12353"/>
                </a:cubicBezTo>
                <a:cubicBezTo>
                  <a:pt x="9010" y="12348"/>
                  <a:pt x="9081" y="12346"/>
                  <a:pt x="9153" y="12346"/>
                </a:cubicBezTo>
                <a:close/>
                <a:moveTo>
                  <a:pt x="866" y="12903"/>
                </a:moveTo>
                <a:lnTo>
                  <a:pt x="866" y="12903"/>
                </a:lnTo>
                <a:cubicBezTo>
                  <a:pt x="918" y="13031"/>
                  <a:pt x="979" y="13169"/>
                  <a:pt x="1047" y="13297"/>
                </a:cubicBezTo>
                <a:cubicBezTo>
                  <a:pt x="1083" y="13340"/>
                  <a:pt x="1107" y="13392"/>
                  <a:pt x="1134" y="13435"/>
                </a:cubicBezTo>
                <a:cubicBezTo>
                  <a:pt x="1117" y="13409"/>
                  <a:pt x="1091" y="13399"/>
                  <a:pt x="1065" y="13399"/>
                </a:cubicBezTo>
                <a:cubicBezTo>
                  <a:pt x="1039" y="13399"/>
                  <a:pt x="1013" y="13409"/>
                  <a:pt x="996" y="13427"/>
                </a:cubicBezTo>
                <a:cubicBezTo>
                  <a:pt x="944" y="13254"/>
                  <a:pt x="901" y="13074"/>
                  <a:pt x="866" y="12903"/>
                </a:cubicBezTo>
                <a:close/>
                <a:moveTo>
                  <a:pt x="3410" y="12757"/>
                </a:moveTo>
                <a:lnTo>
                  <a:pt x="3410" y="12757"/>
                </a:lnTo>
                <a:cubicBezTo>
                  <a:pt x="3494" y="12988"/>
                  <a:pt x="3581" y="13221"/>
                  <a:pt x="3676" y="13452"/>
                </a:cubicBezTo>
                <a:cubicBezTo>
                  <a:pt x="3608" y="13324"/>
                  <a:pt x="3538" y="13186"/>
                  <a:pt x="3478" y="13048"/>
                </a:cubicBezTo>
                <a:cubicBezTo>
                  <a:pt x="3453" y="12955"/>
                  <a:pt x="3435" y="12860"/>
                  <a:pt x="3410" y="12757"/>
                </a:cubicBezTo>
                <a:close/>
                <a:moveTo>
                  <a:pt x="1967" y="13144"/>
                </a:moveTo>
                <a:lnTo>
                  <a:pt x="1967" y="13144"/>
                </a:lnTo>
                <a:cubicBezTo>
                  <a:pt x="2022" y="13271"/>
                  <a:pt x="2084" y="13397"/>
                  <a:pt x="2140" y="13524"/>
                </a:cubicBezTo>
                <a:lnTo>
                  <a:pt x="2140" y="13524"/>
                </a:lnTo>
                <a:cubicBezTo>
                  <a:pt x="2088" y="13428"/>
                  <a:pt x="2039" y="13330"/>
                  <a:pt x="1992" y="13229"/>
                </a:cubicBezTo>
                <a:cubicBezTo>
                  <a:pt x="1985" y="13200"/>
                  <a:pt x="1978" y="13173"/>
                  <a:pt x="1967" y="13144"/>
                </a:cubicBezTo>
                <a:close/>
                <a:moveTo>
                  <a:pt x="12093" y="13598"/>
                </a:moveTo>
                <a:cubicBezTo>
                  <a:pt x="12163" y="13606"/>
                  <a:pt x="12239" y="13614"/>
                  <a:pt x="12307" y="13625"/>
                </a:cubicBezTo>
                <a:cubicBezTo>
                  <a:pt x="12350" y="13633"/>
                  <a:pt x="12402" y="13650"/>
                  <a:pt x="12445" y="13658"/>
                </a:cubicBezTo>
                <a:cubicBezTo>
                  <a:pt x="12334" y="13658"/>
                  <a:pt x="12214" y="13633"/>
                  <a:pt x="12093" y="13598"/>
                </a:cubicBezTo>
                <a:close/>
                <a:moveTo>
                  <a:pt x="592" y="12361"/>
                </a:moveTo>
                <a:cubicBezTo>
                  <a:pt x="660" y="12817"/>
                  <a:pt x="755" y="13340"/>
                  <a:pt x="936" y="13796"/>
                </a:cubicBezTo>
                <a:cubicBezTo>
                  <a:pt x="866" y="13676"/>
                  <a:pt x="806" y="13563"/>
                  <a:pt x="773" y="13419"/>
                </a:cubicBezTo>
                <a:cubicBezTo>
                  <a:pt x="730" y="13264"/>
                  <a:pt x="695" y="13109"/>
                  <a:pt x="660" y="12955"/>
                </a:cubicBezTo>
                <a:cubicBezTo>
                  <a:pt x="619" y="12757"/>
                  <a:pt x="619" y="12559"/>
                  <a:pt x="592" y="12361"/>
                </a:cubicBezTo>
                <a:close/>
                <a:moveTo>
                  <a:pt x="8390" y="14070"/>
                </a:moveTo>
                <a:cubicBezTo>
                  <a:pt x="8393" y="14070"/>
                  <a:pt x="8395" y="14071"/>
                  <a:pt x="8398" y="14071"/>
                </a:cubicBezTo>
                <a:lnTo>
                  <a:pt x="8398" y="14071"/>
                </a:lnTo>
                <a:cubicBezTo>
                  <a:pt x="8395" y="14071"/>
                  <a:pt x="8393" y="14070"/>
                  <a:pt x="8390" y="14070"/>
                </a:cubicBezTo>
                <a:close/>
                <a:moveTo>
                  <a:pt x="1096" y="13752"/>
                </a:moveTo>
                <a:lnTo>
                  <a:pt x="1096" y="13752"/>
                </a:lnTo>
                <a:cubicBezTo>
                  <a:pt x="1128" y="13792"/>
                  <a:pt x="1161" y="13833"/>
                  <a:pt x="1194" y="13872"/>
                </a:cubicBezTo>
                <a:cubicBezTo>
                  <a:pt x="1237" y="13942"/>
                  <a:pt x="1278" y="14010"/>
                  <a:pt x="1322" y="14078"/>
                </a:cubicBezTo>
                <a:cubicBezTo>
                  <a:pt x="1297" y="14097"/>
                  <a:pt x="1289" y="14122"/>
                  <a:pt x="1289" y="14148"/>
                </a:cubicBezTo>
                <a:cubicBezTo>
                  <a:pt x="1219" y="14027"/>
                  <a:pt x="1151" y="13907"/>
                  <a:pt x="1107" y="13769"/>
                </a:cubicBezTo>
                <a:cubicBezTo>
                  <a:pt x="1101" y="13763"/>
                  <a:pt x="1100" y="13757"/>
                  <a:pt x="1096" y="13752"/>
                </a:cubicBezTo>
                <a:close/>
                <a:moveTo>
                  <a:pt x="8507" y="14091"/>
                </a:moveTo>
                <a:cubicBezTo>
                  <a:pt x="8651" y="14111"/>
                  <a:pt x="8801" y="14125"/>
                  <a:pt x="8949" y="14140"/>
                </a:cubicBezTo>
                <a:cubicBezTo>
                  <a:pt x="8924" y="14148"/>
                  <a:pt x="8906" y="14148"/>
                  <a:pt x="8889" y="14148"/>
                </a:cubicBezTo>
                <a:cubicBezTo>
                  <a:pt x="8873" y="14157"/>
                  <a:pt x="8864" y="14157"/>
                  <a:pt x="8854" y="14165"/>
                </a:cubicBezTo>
                <a:cubicBezTo>
                  <a:pt x="8738" y="14139"/>
                  <a:pt x="8623" y="14114"/>
                  <a:pt x="8507" y="14091"/>
                </a:cubicBezTo>
                <a:close/>
                <a:moveTo>
                  <a:pt x="6432" y="14002"/>
                </a:moveTo>
                <a:cubicBezTo>
                  <a:pt x="6442" y="14027"/>
                  <a:pt x="6459" y="14045"/>
                  <a:pt x="6483" y="14045"/>
                </a:cubicBezTo>
                <a:cubicBezTo>
                  <a:pt x="6527" y="14045"/>
                  <a:pt x="6562" y="14054"/>
                  <a:pt x="6605" y="14054"/>
                </a:cubicBezTo>
                <a:cubicBezTo>
                  <a:pt x="6578" y="14089"/>
                  <a:pt x="6587" y="14140"/>
                  <a:pt x="6630" y="14157"/>
                </a:cubicBezTo>
                <a:cubicBezTo>
                  <a:pt x="6681" y="14173"/>
                  <a:pt x="6725" y="14181"/>
                  <a:pt x="6768" y="14200"/>
                </a:cubicBezTo>
                <a:cubicBezTo>
                  <a:pt x="6760" y="14208"/>
                  <a:pt x="6760" y="14208"/>
                  <a:pt x="6760" y="14216"/>
                </a:cubicBezTo>
                <a:cubicBezTo>
                  <a:pt x="6673" y="14181"/>
                  <a:pt x="6587" y="14140"/>
                  <a:pt x="6502" y="14089"/>
                </a:cubicBezTo>
                <a:cubicBezTo>
                  <a:pt x="6467" y="14070"/>
                  <a:pt x="6432" y="14054"/>
                  <a:pt x="6407" y="14037"/>
                </a:cubicBezTo>
                <a:cubicBezTo>
                  <a:pt x="6415" y="14027"/>
                  <a:pt x="6424" y="14019"/>
                  <a:pt x="6432" y="14002"/>
                </a:cubicBezTo>
                <a:close/>
                <a:moveTo>
                  <a:pt x="9112" y="14311"/>
                </a:moveTo>
                <a:cubicBezTo>
                  <a:pt x="9147" y="14319"/>
                  <a:pt x="9190" y="14319"/>
                  <a:pt x="9225" y="14319"/>
                </a:cubicBezTo>
                <a:cubicBezTo>
                  <a:pt x="9182" y="14328"/>
                  <a:pt x="9147" y="14328"/>
                  <a:pt x="9104" y="14336"/>
                </a:cubicBezTo>
                <a:cubicBezTo>
                  <a:pt x="9112" y="14328"/>
                  <a:pt x="9112" y="14319"/>
                  <a:pt x="9112" y="14311"/>
                </a:cubicBezTo>
                <a:close/>
                <a:moveTo>
                  <a:pt x="8059" y="13538"/>
                </a:moveTo>
                <a:cubicBezTo>
                  <a:pt x="8608" y="13538"/>
                  <a:pt x="9156" y="13762"/>
                  <a:pt x="9697" y="13847"/>
                </a:cubicBezTo>
                <a:cubicBezTo>
                  <a:pt x="10186" y="13924"/>
                  <a:pt x="10676" y="14062"/>
                  <a:pt x="11122" y="14276"/>
                </a:cubicBezTo>
                <a:cubicBezTo>
                  <a:pt x="11184" y="14303"/>
                  <a:pt x="11243" y="14328"/>
                  <a:pt x="11303" y="14363"/>
                </a:cubicBezTo>
                <a:cubicBezTo>
                  <a:pt x="11235" y="14355"/>
                  <a:pt x="11165" y="14355"/>
                  <a:pt x="11105" y="14346"/>
                </a:cubicBezTo>
                <a:cubicBezTo>
                  <a:pt x="11105" y="14311"/>
                  <a:pt x="11097" y="14276"/>
                  <a:pt x="11054" y="14268"/>
                </a:cubicBezTo>
                <a:lnTo>
                  <a:pt x="11037" y="14268"/>
                </a:lnTo>
                <a:cubicBezTo>
                  <a:pt x="10926" y="14233"/>
                  <a:pt x="10823" y="14216"/>
                  <a:pt x="10709" y="14192"/>
                </a:cubicBezTo>
                <a:cubicBezTo>
                  <a:pt x="10701" y="14165"/>
                  <a:pt x="10685" y="14130"/>
                  <a:pt x="10650" y="14130"/>
                </a:cubicBezTo>
                <a:lnTo>
                  <a:pt x="10435" y="14130"/>
                </a:lnTo>
                <a:cubicBezTo>
                  <a:pt x="10316" y="14105"/>
                  <a:pt x="10204" y="14070"/>
                  <a:pt x="10091" y="14045"/>
                </a:cubicBezTo>
                <a:cubicBezTo>
                  <a:pt x="9534" y="13812"/>
                  <a:pt x="8916" y="13650"/>
                  <a:pt x="8314" y="13625"/>
                </a:cubicBezTo>
                <a:cubicBezTo>
                  <a:pt x="8280" y="13623"/>
                  <a:pt x="8246" y="13622"/>
                  <a:pt x="8212" y="13622"/>
                </a:cubicBezTo>
                <a:cubicBezTo>
                  <a:pt x="8066" y="13622"/>
                  <a:pt x="7921" y="13639"/>
                  <a:pt x="7782" y="13666"/>
                </a:cubicBezTo>
                <a:cubicBezTo>
                  <a:pt x="7772" y="13658"/>
                  <a:pt x="7764" y="13658"/>
                  <a:pt x="7755" y="13658"/>
                </a:cubicBezTo>
                <a:cubicBezTo>
                  <a:pt x="7747" y="13658"/>
                  <a:pt x="7731" y="13666"/>
                  <a:pt x="7720" y="13676"/>
                </a:cubicBezTo>
                <a:cubicBezTo>
                  <a:pt x="7687" y="13676"/>
                  <a:pt x="7652" y="13685"/>
                  <a:pt x="7617" y="13693"/>
                </a:cubicBezTo>
                <a:cubicBezTo>
                  <a:pt x="7584" y="13693"/>
                  <a:pt x="7549" y="13685"/>
                  <a:pt x="7524" y="13685"/>
                </a:cubicBezTo>
                <a:cubicBezTo>
                  <a:pt x="7481" y="13685"/>
                  <a:pt x="7454" y="13701"/>
                  <a:pt x="7446" y="13728"/>
                </a:cubicBezTo>
                <a:cubicBezTo>
                  <a:pt x="7145" y="13796"/>
                  <a:pt x="6855" y="13872"/>
                  <a:pt x="6545" y="13899"/>
                </a:cubicBezTo>
                <a:cubicBezTo>
                  <a:pt x="6700" y="13709"/>
                  <a:pt x="7112" y="13728"/>
                  <a:pt x="7327" y="13676"/>
                </a:cubicBezTo>
                <a:cubicBezTo>
                  <a:pt x="7557" y="13614"/>
                  <a:pt x="7782" y="13546"/>
                  <a:pt x="8030" y="13538"/>
                </a:cubicBezTo>
                <a:cubicBezTo>
                  <a:pt x="8039" y="13538"/>
                  <a:pt x="8049" y="13538"/>
                  <a:pt x="8059" y="13538"/>
                </a:cubicBezTo>
                <a:close/>
                <a:moveTo>
                  <a:pt x="7834" y="14276"/>
                </a:moveTo>
                <a:cubicBezTo>
                  <a:pt x="7893" y="14284"/>
                  <a:pt x="7953" y="14295"/>
                  <a:pt x="8013" y="14303"/>
                </a:cubicBezTo>
                <a:cubicBezTo>
                  <a:pt x="8236" y="14336"/>
                  <a:pt x="8469" y="14363"/>
                  <a:pt x="8700" y="14388"/>
                </a:cubicBezTo>
                <a:cubicBezTo>
                  <a:pt x="8718" y="14388"/>
                  <a:pt x="8743" y="14398"/>
                  <a:pt x="8770" y="14398"/>
                </a:cubicBezTo>
                <a:cubicBezTo>
                  <a:pt x="8691" y="14406"/>
                  <a:pt x="8615" y="14414"/>
                  <a:pt x="8537" y="14431"/>
                </a:cubicBezTo>
                <a:cubicBezTo>
                  <a:pt x="8452" y="14414"/>
                  <a:pt x="8366" y="14406"/>
                  <a:pt x="8279" y="14388"/>
                </a:cubicBezTo>
                <a:cubicBezTo>
                  <a:pt x="8133" y="14346"/>
                  <a:pt x="7978" y="14311"/>
                  <a:pt x="7834" y="14276"/>
                </a:cubicBezTo>
                <a:close/>
                <a:moveTo>
                  <a:pt x="11235" y="14491"/>
                </a:moveTo>
                <a:lnTo>
                  <a:pt x="11235" y="14491"/>
                </a:lnTo>
                <a:cubicBezTo>
                  <a:pt x="11466" y="14509"/>
                  <a:pt x="11689" y="14542"/>
                  <a:pt x="11922" y="14569"/>
                </a:cubicBezTo>
                <a:cubicBezTo>
                  <a:pt x="11792" y="14569"/>
                  <a:pt x="11664" y="14552"/>
                  <a:pt x="11569" y="14534"/>
                </a:cubicBezTo>
                <a:cubicBezTo>
                  <a:pt x="11458" y="14526"/>
                  <a:pt x="11346" y="14509"/>
                  <a:pt x="11235" y="14491"/>
                </a:cubicBezTo>
                <a:close/>
                <a:moveTo>
                  <a:pt x="9936" y="14482"/>
                </a:moveTo>
                <a:cubicBezTo>
                  <a:pt x="9988" y="14491"/>
                  <a:pt x="10039" y="14491"/>
                  <a:pt x="10091" y="14491"/>
                </a:cubicBezTo>
                <a:cubicBezTo>
                  <a:pt x="9844" y="14517"/>
                  <a:pt x="9586" y="14561"/>
                  <a:pt x="9345" y="14612"/>
                </a:cubicBezTo>
                <a:cubicBezTo>
                  <a:pt x="9046" y="14667"/>
                  <a:pt x="8745" y="14708"/>
                  <a:pt x="8446" y="14708"/>
                </a:cubicBezTo>
                <a:cubicBezTo>
                  <a:pt x="8419" y="14708"/>
                  <a:pt x="8392" y="14708"/>
                  <a:pt x="8366" y="14707"/>
                </a:cubicBezTo>
                <a:cubicBezTo>
                  <a:pt x="8382" y="14697"/>
                  <a:pt x="8401" y="14688"/>
                  <a:pt x="8401" y="14672"/>
                </a:cubicBezTo>
                <a:cubicBezTo>
                  <a:pt x="8460" y="14672"/>
                  <a:pt x="8512" y="14664"/>
                  <a:pt x="8572" y="14664"/>
                </a:cubicBezTo>
                <a:cubicBezTo>
                  <a:pt x="8615" y="14664"/>
                  <a:pt x="8648" y="14672"/>
                  <a:pt x="8683" y="14672"/>
                </a:cubicBezTo>
                <a:cubicBezTo>
                  <a:pt x="8710" y="14672"/>
                  <a:pt x="8735" y="14664"/>
                  <a:pt x="8743" y="14645"/>
                </a:cubicBezTo>
                <a:cubicBezTo>
                  <a:pt x="8873" y="14629"/>
                  <a:pt x="9009" y="14604"/>
                  <a:pt x="9130" y="14585"/>
                </a:cubicBezTo>
                <a:cubicBezTo>
                  <a:pt x="9155" y="14585"/>
                  <a:pt x="9182" y="14585"/>
                  <a:pt x="9207" y="14577"/>
                </a:cubicBezTo>
                <a:cubicBezTo>
                  <a:pt x="9242" y="14577"/>
                  <a:pt x="9277" y="14577"/>
                  <a:pt x="9310" y="14569"/>
                </a:cubicBezTo>
                <a:cubicBezTo>
                  <a:pt x="9499" y="14561"/>
                  <a:pt x="9722" y="14542"/>
                  <a:pt x="9903" y="14491"/>
                </a:cubicBezTo>
                <a:cubicBezTo>
                  <a:pt x="9920" y="14491"/>
                  <a:pt x="9928" y="14482"/>
                  <a:pt x="9936" y="14482"/>
                </a:cubicBezTo>
                <a:close/>
                <a:moveTo>
                  <a:pt x="2206" y="12687"/>
                </a:moveTo>
                <a:lnTo>
                  <a:pt x="2206" y="12687"/>
                </a:lnTo>
                <a:cubicBezTo>
                  <a:pt x="2328" y="12928"/>
                  <a:pt x="2455" y="13161"/>
                  <a:pt x="2585" y="13400"/>
                </a:cubicBezTo>
                <a:cubicBezTo>
                  <a:pt x="2732" y="13676"/>
                  <a:pt x="2843" y="13975"/>
                  <a:pt x="2998" y="14251"/>
                </a:cubicBezTo>
                <a:cubicBezTo>
                  <a:pt x="3109" y="14458"/>
                  <a:pt x="3247" y="14645"/>
                  <a:pt x="3375" y="14843"/>
                </a:cubicBezTo>
                <a:cubicBezTo>
                  <a:pt x="3340" y="14800"/>
                  <a:pt x="3299" y="14759"/>
                  <a:pt x="3255" y="14715"/>
                </a:cubicBezTo>
                <a:cubicBezTo>
                  <a:pt x="3177" y="14604"/>
                  <a:pt x="3101" y="14491"/>
                  <a:pt x="3031" y="14379"/>
                </a:cubicBezTo>
                <a:cubicBezTo>
                  <a:pt x="2938" y="14165"/>
                  <a:pt x="2835" y="13950"/>
                  <a:pt x="2697" y="13761"/>
                </a:cubicBezTo>
                <a:cubicBezTo>
                  <a:pt x="2688" y="13744"/>
                  <a:pt x="2680" y="13736"/>
                  <a:pt x="2670" y="13728"/>
                </a:cubicBezTo>
                <a:cubicBezTo>
                  <a:pt x="2534" y="13452"/>
                  <a:pt x="2404" y="13161"/>
                  <a:pt x="2284" y="12876"/>
                </a:cubicBezTo>
                <a:cubicBezTo>
                  <a:pt x="2258" y="12817"/>
                  <a:pt x="2233" y="12757"/>
                  <a:pt x="2206" y="12687"/>
                </a:cubicBezTo>
                <a:close/>
                <a:moveTo>
                  <a:pt x="1614" y="14594"/>
                </a:moveTo>
                <a:lnTo>
                  <a:pt x="1614" y="14594"/>
                </a:lnTo>
                <a:cubicBezTo>
                  <a:pt x="1726" y="14707"/>
                  <a:pt x="1856" y="14818"/>
                  <a:pt x="1967" y="14913"/>
                </a:cubicBezTo>
                <a:cubicBezTo>
                  <a:pt x="2062" y="14998"/>
                  <a:pt x="2154" y="15076"/>
                  <a:pt x="2249" y="15152"/>
                </a:cubicBezTo>
                <a:cubicBezTo>
                  <a:pt x="2198" y="15119"/>
                  <a:pt x="2138" y="15084"/>
                  <a:pt x="2086" y="15041"/>
                </a:cubicBezTo>
                <a:cubicBezTo>
                  <a:pt x="1915" y="14903"/>
                  <a:pt x="1761" y="14759"/>
                  <a:pt x="1614" y="14594"/>
                </a:cubicBezTo>
                <a:close/>
                <a:moveTo>
                  <a:pt x="3358" y="15222"/>
                </a:moveTo>
                <a:cubicBezTo>
                  <a:pt x="3418" y="15274"/>
                  <a:pt x="3470" y="15325"/>
                  <a:pt x="3521" y="15367"/>
                </a:cubicBezTo>
                <a:lnTo>
                  <a:pt x="3581" y="15429"/>
                </a:lnTo>
                <a:cubicBezTo>
                  <a:pt x="3589" y="15445"/>
                  <a:pt x="3608" y="15453"/>
                  <a:pt x="3624" y="15462"/>
                </a:cubicBezTo>
                <a:lnTo>
                  <a:pt x="3701" y="15540"/>
                </a:lnTo>
                <a:cubicBezTo>
                  <a:pt x="3581" y="15445"/>
                  <a:pt x="3470" y="15342"/>
                  <a:pt x="3358" y="15231"/>
                </a:cubicBezTo>
                <a:lnTo>
                  <a:pt x="3358" y="15222"/>
                </a:lnTo>
                <a:close/>
                <a:moveTo>
                  <a:pt x="9405" y="15789"/>
                </a:moveTo>
                <a:lnTo>
                  <a:pt x="9405" y="15789"/>
                </a:lnTo>
                <a:cubicBezTo>
                  <a:pt x="9473" y="15798"/>
                  <a:pt x="9551" y="15806"/>
                  <a:pt x="9627" y="15806"/>
                </a:cubicBezTo>
                <a:cubicBezTo>
                  <a:pt x="9559" y="15814"/>
                  <a:pt x="9483" y="15814"/>
                  <a:pt x="9413" y="15822"/>
                </a:cubicBezTo>
                <a:cubicBezTo>
                  <a:pt x="9413" y="15814"/>
                  <a:pt x="9405" y="15806"/>
                  <a:pt x="9405" y="15789"/>
                </a:cubicBezTo>
                <a:close/>
                <a:moveTo>
                  <a:pt x="5350" y="16270"/>
                </a:moveTo>
                <a:lnTo>
                  <a:pt x="5350" y="16270"/>
                </a:lnTo>
                <a:cubicBezTo>
                  <a:pt x="5471" y="16338"/>
                  <a:pt x="5591" y="16416"/>
                  <a:pt x="5702" y="16484"/>
                </a:cubicBezTo>
                <a:cubicBezTo>
                  <a:pt x="5710" y="16492"/>
                  <a:pt x="5721" y="16500"/>
                  <a:pt x="5729" y="16500"/>
                </a:cubicBezTo>
                <a:cubicBezTo>
                  <a:pt x="5729" y="16519"/>
                  <a:pt x="5737" y="16527"/>
                  <a:pt x="5754" y="16544"/>
                </a:cubicBezTo>
                <a:cubicBezTo>
                  <a:pt x="5745" y="16552"/>
                  <a:pt x="5729" y="16562"/>
                  <a:pt x="5729" y="16579"/>
                </a:cubicBezTo>
                <a:cubicBezTo>
                  <a:pt x="5599" y="16476"/>
                  <a:pt x="5480" y="16373"/>
                  <a:pt x="5350" y="16270"/>
                </a:cubicBezTo>
                <a:close/>
                <a:moveTo>
                  <a:pt x="5179" y="15857"/>
                </a:moveTo>
                <a:lnTo>
                  <a:pt x="5179" y="15857"/>
                </a:lnTo>
                <a:cubicBezTo>
                  <a:pt x="5350" y="15901"/>
                  <a:pt x="5515" y="15969"/>
                  <a:pt x="5677" y="16028"/>
                </a:cubicBezTo>
                <a:cubicBezTo>
                  <a:pt x="5927" y="16131"/>
                  <a:pt x="6193" y="16243"/>
                  <a:pt x="6415" y="16389"/>
                </a:cubicBezTo>
                <a:cubicBezTo>
                  <a:pt x="6510" y="16449"/>
                  <a:pt x="6587" y="16527"/>
                  <a:pt x="6665" y="16604"/>
                </a:cubicBezTo>
                <a:cubicBezTo>
                  <a:pt x="6630" y="16587"/>
                  <a:pt x="6597" y="16571"/>
                  <a:pt x="6570" y="16552"/>
                </a:cubicBezTo>
                <a:cubicBezTo>
                  <a:pt x="6372" y="16441"/>
                  <a:pt x="6185" y="16346"/>
                  <a:pt x="5987" y="16243"/>
                </a:cubicBezTo>
                <a:cubicBezTo>
                  <a:pt x="5797" y="16140"/>
                  <a:pt x="5599" y="16055"/>
                  <a:pt x="5393" y="15969"/>
                </a:cubicBezTo>
                <a:cubicBezTo>
                  <a:pt x="5325" y="15944"/>
                  <a:pt x="5247" y="15892"/>
                  <a:pt x="5179" y="15857"/>
                </a:cubicBezTo>
                <a:close/>
                <a:moveTo>
                  <a:pt x="4603" y="16441"/>
                </a:moveTo>
                <a:lnTo>
                  <a:pt x="4603" y="16441"/>
                </a:lnTo>
                <a:cubicBezTo>
                  <a:pt x="4671" y="16519"/>
                  <a:pt x="4742" y="16604"/>
                  <a:pt x="4801" y="16690"/>
                </a:cubicBezTo>
                <a:cubicBezTo>
                  <a:pt x="4758" y="16639"/>
                  <a:pt x="4707" y="16587"/>
                  <a:pt x="4655" y="16536"/>
                </a:cubicBezTo>
                <a:cubicBezTo>
                  <a:pt x="4638" y="16500"/>
                  <a:pt x="4620" y="16476"/>
                  <a:pt x="4603" y="16441"/>
                </a:cubicBezTo>
                <a:close/>
                <a:moveTo>
                  <a:pt x="4878" y="17016"/>
                </a:moveTo>
                <a:lnTo>
                  <a:pt x="4878" y="17016"/>
                </a:lnTo>
                <a:cubicBezTo>
                  <a:pt x="4964" y="17146"/>
                  <a:pt x="5032" y="17274"/>
                  <a:pt x="5111" y="17412"/>
                </a:cubicBezTo>
                <a:cubicBezTo>
                  <a:pt x="5059" y="17344"/>
                  <a:pt x="4989" y="17232"/>
                  <a:pt x="4921" y="17119"/>
                </a:cubicBezTo>
                <a:cubicBezTo>
                  <a:pt x="4904" y="17086"/>
                  <a:pt x="4886" y="17051"/>
                  <a:pt x="4878" y="17016"/>
                </a:cubicBezTo>
                <a:close/>
                <a:moveTo>
                  <a:pt x="7370" y="17420"/>
                </a:moveTo>
                <a:lnTo>
                  <a:pt x="7370" y="17420"/>
                </a:lnTo>
                <a:cubicBezTo>
                  <a:pt x="7421" y="17447"/>
                  <a:pt x="7473" y="17471"/>
                  <a:pt x="7524" y="17490"/>
                </a:cubicBezTo>
                <a:cubicBezTo>
                  <a:pt x="7475" y="17498"/>
                  <a:pt x="7473" y="17576"/>
                  <a:pt x="7509" y="17606"/>
                </a:cubicBezTo>
                <a:lnTo>
                  <a:pt x="7509" y="17606"/>
                </a:lnTo>
                <a:cubicBezTo>
                  <a:pt x="7451" y="17590"/>
                  <a:pt x="7395" y="17567"/>
                  <a:pt x="7335" y="17542"/>
                </a:cubicBezTo>
                <a:lnTo>
                  <a:pt x="7343" y="17531"/>
                </a:lnTo>
                <a:cubicBezTo>
                  <a:pt x="7386" y="17515"/>
                  <a:pt x="7411" y="17463"/>
                  <a:pt x="7370" y="17420"/>
                </a:cubicBezTo>
                <a:close/>
                <a:moveTo>
                  <a:pt x="7893" y="17368"/>
                </a:moveTo>
                <a:lnTo>
                  <a:pt x="7893" y="17368"/>
                </a:lnTo>
                <a:cubicBezTo>
                  <a:pt x="8081" y="17447"/>
                  <a:pt x="8279" y="17506"/>
                  <a:pt x="8477" y="17574"/>
                </a:cubicBezTo>
                <a:cubicBezTo>
                  <a:pt x="8700" y="17645"/>
                  <a:pt x="8924" y="17661"/>
                  <a:pt x="9147" y="17704"/>
                </a:cubicBezTo>
                <a:cubicBezTo>
                  <a:pt x="9122" y="17704"/>
                  <a:pt x="9095" y="17696"/>
                  <a:pt x="9071" y="17696"/>
                </a:cubicBezTo>
                <a:lnTo>
                  <a:pt x="9036" y="17696"/>
                </a:lnTo>
                <a:cubicBezTo>
                  <a:pt x="8916" y="17661"/>
                  <a:pt x="8761" y="17653"/>
                  <a:pt x="8683" y="17634"/>
                </a:cubicBezTo>
                <a:cubicBezTo>
                  <a:pt x="8520" y="17593"/>
                  <a:pt x="8357" y="17550"/>
                  <a:pt x="8184" y="17515"/>
                </a:cubicBezTo>
                <a:cubicBezTo>
                  <a:pt x="8184" y="17506"/>
                  <a:pt x="8176" y="17498"/>
                  <a:pt x="8168" y="17498"/>
                </a:cubicBezTo>
                <a:cubicBezTo>
                  <a:pt x="8073" y="17455"/>
                  <a:pt x="7978" y="17412"/>
                  <a:pt x="7893" y="17368"/>
                </a:cubicBezTo>
                <a:close/>
                <a:moveTo>
                  <a:pt x="10359" y="17789"/>
                </a:moveTo>
                <a:cubicBezTo>
                  <a:pt x="10400" y="17789"/>
                  <a:pt x="10435" y="17799"/>
                  <a:pt x="10479" y="17799"/>
                </a:cubicBezTo>
                <a:cubicBezTo>
                  <a:pt x="10427" y="17807"/>
                  <a:pt x="10367" y="17816"/>
                  <a:pt x="10307" y="17816"/>
                </a:cubicBezTo>
                <a:cubicBezTo>
                  <a:pt x="10324" y="17816"/>
                  <a:pt x="10340" y="17807"/>
                  <a:pt x="10359" y="17789"/>
                </a:cubicBezTo>
                <a:close/>
                <a:moveTo>
                  <a:pt x="10297" y="17816"/>
                </a:moveTo>
                <a:cubicBezTo>
                  <a:pt x="10178" y="17832"/>
                  <a:pt x="10050" y="17840"/>
                  <a:pt x="9920" y="17840"/>
                </a:cubicBezTo>
                <a:cubicBezTo>
                  <a:pt x="9679" y="17851"/>
                  <a:pt x="9440" y="17867"/>
                  <a:pt x="9198" y="17867"/>
                </a:cubicBezTo>
                <a:cubicBezTo>
                  <a:pt x="9198" y="17859"/>
                  <a:pt x="9207" y="17851"/>
                  <a:pt x="9207" y="17840"/>
                </a:cubicBezTo>
                <a:cubicBezTo>
                  <a:pt x="9316" y="17849"/>
                  <a:pt x="9424" y="17853"/>
                  <a:pt x="9531" y="17853"/>
                </a:cubicBezTo>
                <a:cubicBezTo>
                  <a:pt x="9660" y="17853"/>
                  <a:pt x="9788" y="17847"/>
                  <a:pt x="9920" y="17832"/>
                </a:cubicBezTo>
                <a:cubicBezTo>
                  <a:pt x="9955" y="17827"/>
                  <a:pt x="9991" y="17826"/>
                  <a:pt x="10027" y="17826"/>
                </a:cubicBezTo>
                <a:cubicBezTo>
                  <a:pt x="10064" y="17826"/>
                  <a:pt x="10102" y="17827"/>
                  <a:pt x="10139" y="17827"/>
                </a:cubicBezTo>
                <a:cubicBezTo>
                  <a:pt x="10184" y="17827"/>
                  <a:pt x="10229" y="17825"/>
                  <a:pt x="10272" y="17816"/>
                </a:cubicBezTo>
                <a:close/>
                <a:moveTo>
                  <a:pt x="5195" y="17764"/>
                </a:moveTo>
                <a:cubicBezTo>
                  <a:pt x="5222" y="17807"/>
                  <a:pt x="5247" y="17851"/>
                  <a:pt x="5265" y="17892"/>
                </a:cubicBezTo>
                <a:cubicBezTo>
                  <a:pt x="5265" y="17892"/>
                  <a:pt x="5265" y="17902"/>
                  <a:pt x="5257" y="17902"/>
                </a:cubicBezTo>
                <a:cubicBezTo>
                  <a:pt x="5230" y="17859"/>
                  <a:pt x="5214" y="17816"/>
                  <a:pt x="5187" y="17764"/>
                </a:cubicBezTo>
                <a:close/>
                <a:moveTo>
                  <a:pt x="4845" y="17645"/>
                </a:moveTo>
                <a:lnTo>
                  <a:pt x="4845" y="17645"/>
                </a:lnTo>
                <a:cubicBezTo>
                  <a:pt x="4878" y="17696"/>
                  <a:pt x="4904" y="17748"/>
                  <a:pt x="4937" y="17799"/>
                </a:cubicBezTo>
                <a:cubicBezTo>
                  <a:pt x="5016" y="17979"/>
                  <a:pt x="5102" y="18185"/>
                  <a:pt x="5230" y="18339"/>
                </a:cubicBezTo>
                <a:lnTo>
                  <a:pt x="5222" y="18331"/>
                </a:lnTo>
                <a:cubicBezTo>
                  <a:pt x="5059" y="18125"/>
                  <a:pt x="4937" y="17884"/>
                  <a:pt x="4845" y="17645"/>
                </a:cubicBezTo>
                <a:close/>
                <a:moveTo>
                  <a:pt x="5539" y="18263"/>
                </a:moveTo>
                <a:lnTo>
                  <a:pt x="5566" y="18288"/>
                </a:lnTo>
                <a:cubicBezTo>
                  <a:pt x="5583" y="18315"/>
                  <a:pt x="5599" y="18339"/>
                  <a:pt x="5618" y="18374"/>
                </a:cubicBezTo>
                <a:cubicBezTo>
                  <a:pt x="5591" y="18339"/>
                  <a:pt x="5566" y="18315"/>
                  <a:pt x="5539" y="18279"/>
                </a:cubicBezTo>
                <a:lnTo>
                  <a:pt x="5539" y="18263"/>
                </a:lnTo>
                <a:close/>
                <a:moveTo>
                  <a:pt x="5591" y="18065"/>
                </a:moveTo>
                <a:lnTo>
                  <a:pt x="5591" y="18065"/>
                </a:lnTo>
                <a:cubicBezTo>
                  <a:pt x="5618" y="18098"/>
                  <a:pt x="5651" y="18141"/>
                  <a:pt x="5686" y="18176"/>
                </a:cubicBezTo>
                <a:cubicBezTo>
                  <a:pt x="5865" y="18383"/>
                  <a:pt x="6055" y="18580"/>
                  <a:pt x="6253" y="18768"/>
                </a:cubicBezTo>
                <a:cubicBezTo>
                  <a:pt x="6166" y="18717"/>
                  <a:pt x="6081" y="18665"/>
                  <a:pt x="6011" y="18597"/>
                </a:cubicBezTo>
                <a:cubicBezTo>
                  <a:pt x="5917" y="18502"/>
                  <a:pt x="5824" y="18399"/>
                  <a:pt x="5737" y="18304"/>
                </a:cubicBezTo>
                <a:cubicBezTo>
                  <a:pt x="5686" y="18236"/>
                  <a:pt x="5642" y="18168"/>
                  <a:pt x="5599" y="18082"/>
                </a:cubicBezTo>
                <a:cubicBezTo>
                  <a:pt x="5599" y="18082"/>
                  <a:pt x="5591" y="18073"/>
                  <a:pt x="5591" y="18065"/>
                </a:cubicBezTo>
                <a:close/>
                <a:moveTo>
                  <a:pt x="5900" y="18700"/>
                </a:moveTo>
                <a:lnTo>
                  <a:pt x="5900" y="18700"/>
                </a:lnTo>
                <a:cubicBezTo>
                  <a:pt x="5935" y="18735"/>
                  <a:pt x="5968" y="18768"/>
                  <a:pt x="6011" y="18795"/>
                </a:cubicBezTo>
                <a:cubicBezTo>
                  <a:pt x="6046" y="18838"/>
                  <a:pt x="6071" y="18871"/>
                  <a:pt x="6106" y="18906"/>
                </a:cubicBezTo>
                <a:cubicBezTo>
                  <a:pt x="6090" y="18898"/>
                  <a:pt x="6071" y="18881"/>
                  <a:pt x="6046" y="18871"/>
                </a:cubicBezTo>
                <a:cubicBezTo>
                  <a:pt x="5995" y="18811"/>
                  <a:pt x="5943" y="18760"/>
                  <a:pt x="5900" y="18700"/>
                </a:cubicBezTo>
                <a:close/>
                <a:moveTo>
                  <a:pt x="5721" y="18863"/>
                </a:moveTo>
                <a:lnTo>
                  <a:pt x="5721" y="18871"/>
                </a:lnTo>
                <a:cubicBezTo>
                  <a:pt x="5737" y="18881"/>
                  <a:pt x="5754" y="18890"/>
                  <a:pt x="5762" y="18890"/>
                </a:cubicBezTo>
                <a:cubicBezTo>
                  <a:pt x="5875" y="18958"/>
                  <a:pt x="5978" y="19026"/>
                  <a:pt x="6090" y="19077"/>
                </a:cubicBezTo>
                <a:cubicBezTo>
                  <a:pt x="6106" y="19096"/>
                  <a:pt x="6123" y="19112"/>
                  <a:pt x="6141" y="19129"/>
                </a:cubicBezTo>
                <a:cubicBezTo>
                  <a:pt x="5995" y="19044"/>
                  <a:pt x="5849" y="18958"/>
                  <a:pt x="5702" y="18863"/>
                </a:cubicBezTo>
                <a:close/>
                <a:moveTo>
                  <a:pt x="6424" y="19036"/>
                </a:moveTo>
                <a:lnTo>
                  <a:pt x="6424" y="19036"/>
                </a:lnTo>
                <a:cubicBezTo>
                  <a:pt x="6527" y="19088"/>
                  <a:pt x="6622" y="19147"/>
                  <a:pt x="6700" y="19250"/>
                </a:cubicBezTo>
                <a:cubicBezTo>
                  <a:pt x="6690" y="19259"/>
                  <a:pt x="6681" y="19267"/>
                  <a:pt x="6681" y="19283"/>
                </a:cubicBezTo>
                <a:cubicBezTo>
                  <a:pt x="6605" y="19215"/>
                  <a:pt x="6545" y="19147"/>
                  <a:pt x="6475" y="19077"/>
                </a:cubicBezTo>
                <a:cubicBezTo>
                  <a:pt x="6459" y="19069"/>
                  <a:pt x="6442" y="19053"/>
                  <a:pt x="6424" y="19036"/>
                </a:cubicBezTo>
                <a:close/>
                <a:moveTo>
                  <a:pt x="6459" y="19335"/>
                </a:moveTo>
                <a:cubicBezTo>
                  <a:pt x="6459" y="19335"/>
                  <a:pt x="6464" y="19335"/>
                  <a:pt x="6466" y="19341"/>
                </a:cubicBezTo>
                <a:lnTo>
                  <a:pt x="6466" y="19341"/>
                </a:lnTo>
                <a:cubicBezTo>
                  <a:pt x="6464" y="19339"/>
                  <a:pt x="6461" y="19337"/>
                  <a:pt x="6459" y="19335"/>
                </a:cubicBezTo>
                <a:close/>
                <a:moveTo>
                  <a:pt x="6520" y="19382"/>
                </a:moveTo>
                <a:cubicBezTo>
                  <a:pt x="6574" y="19422"/>
                  <a:pt x="6621" y="19463"/>
                  <a:pt x="6673" y="19508"/>
                </a:cubicBezTo>
                <a:cubicBezTo>
                  <a:pt x="6625" y="19466"/>
                  <a:pt x="6571" y="19422"/>
                  <a:pt x="6520" y="19382"/>
                </a:cubicBezTo>
                <a:close/>
                <a:moveTo>
                  <a:pt x="12126" y="0"/>
                </a:moveTo>
                <a:cubicBezTo>
                  <a:pt x="12105" y="0"/>
                  <a:pt x="12084" y="9"/>
                  <a:pt x="12068" y="28"/>
                </a:cubicBezTo>
                <a:cubicBezTo>
                  <a:pt x="11965" y="139"/>
                  <a:pt x="11895" y="302"/>
                  <a:pt x="11818" y="432"/>
                </a:cubicBezTo>
                <a:cubicBezTo>
                  <a:pt x="11707" y="603"/>
                  <a:pt x="11569" y="741"/>
                  <a:pt x="11423" y="895"/>
                </a:cubicBezTo>
                <a:cubicBezTo>
                  <a:pt x="11105" y="1246"/>
                  <a:pt x="10812" y="1617"/>
                  <a:pt x="10547" y="2002"/>
                </a:cubicBezTo>
                <a:cubicBezTo>
                  <a:pt x="10272" y="2398"/>
                  <a:pt x="10118" y="2854"/>
                  <a:pt x="10006" y="3307"/>
                </a:cubicBezTo>
                <a:cubicBezTo>
                  <a:pt x="9903" y="3738"/>
                  <a:pt x="9800" y="4132"/>
                  <a:pt x="9877" y="4579"/>
                </a:cubicBezTo>
                <a:cubicBezTo>
                  <a:pt x="9877" y="4587"/>
                  <a:pt x="9877" y="4596"/>
                  <a:pt x="9868" y="4614"/>
                </a:cubicBezTo>
                <a:cubicBezTo>
                  <a:pt x="9868" y="4623"/>
                  <a:pt x="9877" y="4639"/>
                  <a:pt x="9877" y="4647"/>
                </a:cubicBezTo>
                <a:lnTo>
                  <a:pt x="9877" y="4682"/>
                </a:lnTo>
                <a:cubicBezTo>
                  <a:pt x="9809" y="4932"/>
                  <a:pt x="9749" y="5189"/>
                  <a:pt x="9705" y="5447"/>
                </a:cubicBezTo>
                <a:cubicBezTo>
                  <a:pt x="9697" y="5404"/>
                  <a:pt x="9697" y="5352"/>
                  <a:pt x="9697" y="5309"/>
                </a:cubicBezTo>
                <a:cubicBezTo>
                  <a:pt x="9705" y="5301"/>
                  <a:pt x="9714" y="5284"/>
                  <a:pt x="9714" y="5266"/>
                </a:cubicBezTo>
                <a:cubicBezTo>
                  <a:pt x="9714" y="5241"/>
                  <a:pt x="9714" y="5224"/>
                  <a:pt x="9705" y="5206"/>
                </a:cubicBezTo>
                <a:cubicBezTo>
                  <a:pt x="9714" y="5198"/>
                  <a:pt x="9714" y="5189"/>
                  <a:pt x="9714" y="5181"/>
                </a:cubicBezTo>
                <a:cubicBezTo>
                  <a:pt x="9722" y="5130"/>
                  <a:pt x="9722" y="5086"/>
                  <a:pt x="9722" y="5035"/>
                </a:cubicBezTo>
                <a:cubicBezTo>
                  <a:pt x="9817" y="4845"/>
                  <a:pt x="9774" y="4493"/>
                  <a:pt x="9765" y="4297"/>
                </a:cubicBezTo>
                <a:cubicBezTo>
                  <a:pt x="9749" y="3944"/>
                  <a:pt x="9749" y="3592"/>
                  <a:pt x="9749" y="3239"/>
                </a:cubicBezTo>
                <a:cubicBezTo>
                  <a:pt x="9741" y="2493"/>
                  <a:pt x="9817" y="1761"/>
                  <a:pt x="9860" y="1023"/>
                </a:cubicBezTo>
                <a:cubicBezTo>
                  <a:pt x="9865" y="973"/>
                  <a:pt x="9825" y="947"/>
                  <a:pt x="9787" y="947"/>
                </a:cubicBezTo>
                <a:cubicBezTo>
                  <a:pt x="9754" y="947"/>
                  <a:pt x="9722" y="966"/>
                  <a:pt x="9722" y="1007"/>
                </a:cubicBezTo>
                <a:cubicBezTo>
                  <a:pt x="9722" y="1040"/>
                  <a:pt x="9714" y="1067"/>
                  <a:pt x="9714" y="1102"/>
                </a:cubicBezTo>
                <a:cubicBezTo>
                  <a:pt x="9709" y="1099"/>
                  <a:pt x="9704" y="1097"/>
                  <a:pt x="9698" y="1097"/>
                </a:cubicBezTo>
                <a:cubicBezTo>
                  <a:pt x="9684" y="1097"/>
                  <a:pt x="9668" y="1106"/>
                  <a:pt x="9662" y="1118"/>
                </a:cubicBezTo>
                <a:cubicBezTo>
                  <a:pt x="9594" y="1238"/>
                  <a:pt x="9586" y="1376"/>
                  <a:pt x="9559" y="1504"/>
                </a:cubicBezTo>
                <a:cubicBezTo>
                  <a:pt x="9508" y="1701"/>
                  <a:pt x="9431" y="1891"/>
                  <a:pt x="9396" y="2089"/>
                </a:cubicBezTo>
                <a:cubicBezTo>
                  <a:pt x="9301" y="2526"/>
                  <a:pt x="9198" y="2914"/>
                  <a:pt x="9182" y="3359"/>
                </a:cubicBezTo>
                <a:cubicBezTo>
                  <a:pt x="9163" y="3841"/>
                  <a:pt x="9182" y="4270"/>
                  <a:pt x="9301" y="4742"/>
                </a:cubicBezTo>
                <a:cubicBezTo>
                  <a:pt x="9380" y="5060"/>
                  <a:pt x="9456" y="5464"/>
                  <a:pt x="9654" y="5748"/>
                </a:cubicBezTo>
                <a:cubicBezTo>
                  <a:pt x="9627" y="5894"/>
                  <a:pt x="9602" y="6049"/>
                  <a:pt x="9586" y="6193"/>
                </a:cubicBezTo>
                <a:cubicBezTo>
                  <a:pt x="9586" y="6185"/>
                  <a:pt x="9586" y="6169"/>
                  <a:pt x="9576" y="6160"/>
                </a:cubicBezTo>
                <a:cubicBezTo>
                  <a:pt x="9543" y="6030"/>
                  <a:pt x="9491" y="5903"/>
                  <a:pt x="9431" y="5773"/>
                </a:cubicBezTo>
                <a:cubicBezTo>
                  <a:pt x="9266" y="5396"/>
                  <a:pt x="9139" y="5000"/>
                  <a:pt x="9027" y="4606"/>
                </a:cubicBezTo>
                <a:cubicBezTo>
                  <a:pt x="8968" y="4373"/>
                  <a:pt x="8916" y="4132"/>
                  <a:pt x="8873" y="3893"/>
                </a:cubicBezTo>
                <a:cubicBezTo>
                  <a:pt x="8864" y="3703"/>
                  <a:pt x="8854" y="3513"/>
                  <a:pt x="8821" y="3326"/>
                </a:cubicBezTo>
                <a:cubicBezTo>
                  <a:pt x="8761" y="3050"/>
                  <a:pt x="8778" y="2664"/>
                  <a:pt x="8572" y="2450"/>
                </a:cubicBezTo>
                <a:cubicBezTo>
                  <a:pt x="8560" y="2438"/>
                  <a:pt x="8546" y="2434"/>
                  <a:pt x="8533" y="2434"/>
                </a:cubicBezTo>
                <a:cubicBezTo>
                  <a:pt x="8503" y="2434"/>
                  <a:pt x="8474" y="2455"/>
                  <a:pt x="8469" y="2483"/>
                </a:cubicBezTo>
                <a:cubicBezTo>
                  <a:pt x="8452" y="2604"/>
                  <a:pt x="8504" y="2732"/>
                  <a:pt x="8520" y="2844"/>
                </a:cubicBezTo>
                <a:cubicBezTo>
                  <a:pt x="8545" y="3050"/>
                  <a:pt x="8580" y="3256"/>
                  <a:pt x="8596" y="3462"/>
                </a:cubicBezTo>
                <a:cubicBezTo>
                  <a:pt x="8596" y="3524"/>
                  <a:pt x="8607" y="3575"/>
                  <a:pt x="8615" y="3627"/>
                </a:cubicBezTo>
                <a:cubicBezTo>
                  <a:pt x="8607" y="4080"/>
                  <a:pt x="8528" y="4536"/>
                  <a:pt x="8580" y="4992"/>
                </a:cubicBezTo>
                <a:cubicBezTo>
                  <a:pt x="8640" y="5447"/>
                  <a:pt x="8786" y="5859"/>
                  <a:pt x="8976" y="6272"/>
                </a:cubicBezTo>
                <a:cubicBezTo>
                  <a:pt x="9052" y="6443"/>
                  <a:pt x="9163" y="6597"/>
                  <a:pt x="9277" y="6760"/>
                </a:cubicBezTo>
                <a:cubicBezTo>
                  <a:pt x="9353" y="6874"/>
                  <a:pt x="9405" y="7001"/>
                  <a:pt x="9483" y="7113"/>
                </a:cubicBezTo>
                <a:cubicBezTo>
                  <a:pt x="9456" y="7354"/>
                  <a:pt x="9440" y="7585"/>
                  <a:pt x="9413" y="7826"/>
                </a:cubicBezTo>
                <a:cubicBezTo>
                  <a:pt x="9388" y="8049"/>
                  <a:pt x="9345" y="8273"/>
                  <a:pt x="9301" y="8496"/>
                </a:cubicBezTo>
                <a:cubicBezTo>
                  <a:pt x="9301" y="8479"/>
                  <a:pt x="9301" y="8461"/>
                  <a:pt x="9293" y="8444"/>
                </a:cubicBezTo>
                <a:cubicBezTo>
                  <a:pt x="9361" y="8162"/>
                  <a:pt x="9310" y="7826"/>
                  <a:pt x="9250" y="7552"/>
                </a:cubicBezTo>
                <a:cubicBezTo>
                  <a:pt x="9182" y="7251"/>
                  <a:pt x="9104" y="6942"/>
                  <a:pt x="8949" y="6676"/>
                </a:cubicBezTo>
                <a:lnTo>
                  <a:pt x="8941" y="6676"/>
                </a:lnTo>
                <a:cubicBezTo>
                  <a:pt x="8924" y="6632"/>
                  <a:pt x="8906" y="6589"/>
                  <a:pt x="8889" y="6546"/>
                </a:cubicBezTo>
                <a:cubicBezTo>
                  <a:pt x="8770" y="6255"/>
                  <a:pt x="8640" y="5936"/>
                  <a:pt x="8434" y="5688"/>
                </a:cubicBezTo>
                <a:cubicBezTo>
                  <a:pt x="8357" y="5593"/>
                  <a:pt x="7747" y="4777"/>
                  <a:pt x="7473" y="4433"/>
                </a:cubicBezTo>
                <a:cubicBezTo>
                  <a:pt x="7430" y="4365"/>
                  <a:pt x="7395" y="4287"/>
                  <a:pt x="7370" y="4210"/>
                </a:cubicBezTo>
                <a:cubicBezTo>
                  <a:pt x="7352" y="4171"/>
                  <a:pt x="7324" y="4149"/>
                  <a:pt x="7292" y="4149"/>
                </a:cubicBezTo>
                <a:cubicBezTo>
                  <a:pt x="7275" y="4149"/>
                  <a:pt x="7258" y="4155"/>
                  <a:pt x="7240" y="4167"/>
                </a:cubicBezTo>
                <a:cubicBezTo>
                  <a:pt x="7102" y="4262"/>
                  <a:pt x="7300" y="4493"/>
                  <a:pt x="7360" y="4571"/>
                </a:cubicBezTo>
                <a:cubicBezTo>
                  <a:pt x="7403" y="4631"/>
                  <a:pt x="7446" y="4682"/>
                  <a:pt x="7489" y="4742"/>
                </a:cubicBezTo>
                <a:cubicBezTo>
                  <a:pt x="7593" y="4888"/>
                  <a:pt x="7704" y="5043"/>
                  <a:pt x="7790" y="5206"/>
                </a:cubicBezTo>
                <a:cubicBezTo>
                  <a:pt x="7978" y="5602"/>
                  <a:pt x="8073" y="6049"/>
                  <a:pt x="8298" y="6418"/>
                </a:cubicBezTo>
                <a:cubicBezTo>
                  <a:pt x="8778" y="7234"/>
                  <a:pt x="9155" y="8110"/>
                  <a:pt x="9130" y="9071"/>
                </a:cubicBezTo>
                <a:cubicBezTo>
                  <a:pt x="9130" y="9090"/>
                  <a:pt x="9139" y="9106"/>
                  <a:pt x="9139" y="9114"/>
                </a:cubicBezTo>
                <a:cubicBezTo>
                  <a:pt x="9060" y="9399"/>
                  <a:pt x="8968" y="9665"/>
                  <a:pt x="8854" y="9939"/>
                </a:cubicBezTo>
                <a:cubicBezTo>
                  <a:pt x="8838" y="9638"/>
                  <a:pt x="8854" y="9337"/>
                  <a:pt x="8786" y="9038"/>
                </a:cubicBezTo>
                <a:cubicBezTo>
                  <a:pt x="8761" y="8908"/>
                  <a:pt x="8718" y="8789"/>
                  <a:pt x="8667" y="8667"/>
                </a:cubicBezTo>
                <a:cubicBezTo>
                  <a:pt x="8563" y="8358"/>
                  <a:pt x="8504" y="8092"/>
                  <a:pt x="8322" y="7801"/>
                </a:cubicBezTo>
                <a:cubicBezTo>
                  <a:pt x="8124" y="7500"/>
                  <a:pt x="7988" y="7173"/>
                  <a:pt x="7807" y="6874"/>
                </a:cubicBezTo>
                <a:cubicBezTo>
                  <a:pt x="7661" y="6624"/>
                  <a:pt x="7514" y="6366"/>
                  <a:pt x="7386" y="6101"/>
                </a:cubicBezTo>
                <a:cubicBezTo>
                  <a:pt x="7360" y="6014"/>
                  <a:pt x="7335" y="5927"/>
                  <a:pt x="7300" y="5843"/>
                </a:cubicBezTo>
                <a:cubicBezTo>
                  <a:pt x="7300" y="5791"/>
                  <a:pt x="7283" y="5730"/>
                  <a:pt x="7267" y="5678"/>
                </a:cubicBezTo>
                <a:cubicBezTo>
                  <a:pt x="7257" y="5653"/>
                  <a:pt x="7240" y="5637"/>
                  <a:pt x="7215" y="5626"/>
                </a:cubicBezTo>
                <a:cubicBezTo>
                  <a:pt x="7172" y="5507"/>
                  <a:pt x="7112" y="5396"/>
                  <a:pt x="7069" y="5276"/>
                </a:cubicBezTo>
                <a:cubicBezTo>
                  <a:pt x="7026" y="5163"/>
                  <a:pt x="6982" y="5051"/>
                  <a:pt x="6939" y="4948"/>
                </a:cubicBezTo>
                <a:cubicBezTo>
                  <a:pt x="6923" y="4908"/>
                  <a:pt x="6894" y="4891"/>
                  <a:pt x="6865" y="4891"/>
                </a:cubicBezTo>
                <a:cubicBezTo>
                  <a:pt x="6813" y="4891"/>
                  <a:pt x="6760" y="4942"/>
                  <a:pt x="6776" y="5008"/>
                </a:cubicBezTo>
                <a:cubicBezTo>
                  <a:pt x="6844" y="5224"/>
                  <a:pt x="6923" y="5431"/>
                  <a:pt x="7009" y="5645"/>
                </a:cubicBezTo>
                <a:cubicBezTo>
                  <a:pt x="7009" y="5653"/>
                  <a:pt x="7009" y="5661"/>
                  <a:pt x="7017" y="5661"/>
                </a:cubicBezTo>
                <a:cubicBezTo>
                  <a:pt x="7026" y="5705"/>
                  <a:pt x="7042" y="5740"/>
                  <a:pt x="7050" y="5781"/>
                </a:cubicBezTo>
                <a:cubicBezTo>
                  <a:pt x="7069" y="5824"/>
                  <a:pt x="7085" y="5876"/>
                  <a:pt x="7094" y="5927"/>
                </a:cubicBezTo>
                <a:cubicBezTo>
                  <a:pt x="7077" y="6323"/>
                  <a:pt x="7153" y="6787"/>
                  <a:pt x="7275" y="7131"/>
                </a:cubicBezTo>
                <a:cubicBezTo>
                  <a:pt x="7446" y="7603"/>
                  <a:pt x="7867" y="7956"/>
                  <a:pt x="8081" y="8409"/>
                </a:cubicBezTo>
                <a:cubicBezTo>
                  <a:pt x="8339" y="8925"/>
                  <a:pt x="8504" y="9467"/>
                  <a:pt x="8460" y="10042"/>
                </a:cubicBezTo>
                <a:cubicBezTo>
                  <a:pt x="8425" y="10454"/>
                  <a:pt x="8322" y="10926"/>
                  <a:pt x="8124" y="11295"/>
                </a:cubicBezTo>
                <a:cubicBezTo>
                  <a:pt x="8108" y="11339"/>
                  <a:pt x="8133" y="11374"/>
                  <a:pt x="8168" y="11382"/>
                </a:cubicBezTo>
                <a:cubicBezTo>
                  <a:pt x="8108" y="11493"/>
                  <a:pt x="8040" y="11605"/>
                  <a:pt x="7962" y="11708"/>
                </a:cubicBezTo>
                <a:cubicBezTo>
                  <a:pt x="7997" y="11374"/>
                  <a:pt x="7997" y="11038"/>
                  <a:pt x="7962" y="10704"/>
                </a:cubicBezTo>
                <a:lnTo>
                  <a:pt x="7962" y="10704"/>
                </a:lnTo>
                <a:cubicBezTo>
                  <a:pt x="7973" y="10707"/>
                  <a:pt x="7984" y="10708"/>
                  <a:pt x="7996" y="10708"/>
                </a:cubicBezTo>
                <a:cubicBezTo>
                  <a:pt x="8051" y="10708"/>
                  <a:pt x="8101" y="10674"/>
                  <a:pt x="8108" y="10609"/>
                </a:cubicBezTo>
                <a:lnTo>
                  <a:pt x="8108" y="10584"/>
                </a:lnTo>
                <a:cubicBezTo>
                  <a:pt x="8143" y="10172"/>
                  <a:pt x="8056" y="9749"/>
                  <a:pt x="7997" y="9356"/>
                </a:cubicBezTo>
                <a:cubicBezTo>
                  <a:pt x="7937" y="8943"/>
                  <a:pt x="7790" y="8564"/>
                  <a:pt x="7617" y="8195"/>
                </a:cubicBezTo>
                <a:cubicBezTo>
                  <a:pt x="7481" y="7886"/>
                  <a:pt x="7248" y="7647"/>
                  <a:pt x="7034" y="7389"/>
                </a:cubicBezTo>
                <a:cubicBezTo>
                  <a:pt x="7017" y="7370"/>
                  <a:pt x="7009" y="7354"/>
                  <a:pt x="6999" y="7337"/>
                </a:cubicBezTo>
                <a:cubicBezTo>
                  <a:pt x="6982" y="7311"/>
                  <a:pt x="6966" y="7302"/>
                  <a:pt x="6947" y="7294"/>
                </a:cubicBezTo>
                <a:cubicBezTo>
                  <a:pt x="6931" y="7267"/>
                  <a:pt x="6914" y="7251"/>
                  <a:pt x="6896" y="7224"/>
                </a:cubicBezTo>
                <a:cubicBezTo>
                  <a:pt x="6681" y="6950"/>
                  <a:pt x="6545" y="6649"/>
                  <a:pt x="6483" y="6323"/>
                </a:cubicBezTo>
                <a:cubicBezTo>
                  <a:pt x="6467" y="6193"/>
                  <a:pt x="6450" y="6066"/>
                  <a:pt x="6450" y="5936"/>
                </a:cubicBezTo>
                <a:cubicBezTo>
                  <a:pt x="6450" y="5896"/>
                  <a:pt x="6420" y="5876"/>
                  <a:pt x="6387" y="5876"/>
                </a:cubicBezTo>
                <a:cubicBezTo>
                  <a:pt x="6351" y="5876"/>
                  <a:pt x="6312" y="5900"/>
                  <a:pt x="6312" y="5946"/>
                </a:cubicBezTo>
                <a:cubicBezTo>
                  <a:pt x="6312" y="6486"/>
                  <a:pt x="6502" y="7096"/>
                  <a:pt x="6657" y="7612"/>
                </a:cubicBezTo>
                <a:cubicBezTo>
                  <a:pt x="6793" y="8049"/>
                  <a:pt x="7042" y="8428"/>
                  <a:pt x="7224" y="8848"/>
                </a:cubicBezTo>
                <a:cubicBezTo>
                  <a:pt x="7343" y="9149"/>
                  <a:pt x="7481" y="9475"/>
                  <a:pt x="7584" y="9811"/>
                </a:cubicBezTo>
                <a:cubicBezTo>
                  <a:pt x="7617" y="10188"/>
                  <a:pt x="7669" y="10574"/>
                  <a:pt x="7669" y="10961"/>
                </a:cubicBezTo>
                <a:cubicBezTo>
                  <a:pt x="7679" y="11314"/>
                  <a:pt x="7731" y="11683"/>
                  <a:pt x="7720" y="12044"/>
                </a:cubicBezTo>
                <a:cubicBezTo>
                  <a:pt x="7566" y="12233"/>
                  <a:pt x="7411" y="12413"/>
                  <a:pt x="7248" y="12602"/>
                </a:cubicBezTo>
                <a:cubicBezTo>
                  <a:pt x="7267" y="12543"/>
                  <a:pt x="7283" y="12481"/>
                  <a:pt x="7292" y="12421"/>
                </a:cubicBezTo>
                <a:cubicBezTo>
                  <a:pt x="7298" y="12422"/>
                  <a:pt x="7304" y="12422"/>
                  <a:pt x="7310" y="12422"/>
                </a:cubicBezTo>
                <a:cubicBezTo>
                  <a:pt x="7357" y="12422"/>
                  <a:pt x="7404" y="12395"/>
                  <a:pt x="7411" y="12326"/>
                </a:cubicBezTo>
                <a:cubicBezTo>
                  <a:pt x="7481" y="11829"/>
                  <a:pt x="7446" y="11347"/>
                  <a:pt x="7411" y="10850"/>
                </a:cubicBezTo>
                <a:cubicBezTo>
                  <a:pt x="7370" y="10283"/>
                  <a:pt x="7292" y="9698"/>
                  <a:pt x="7077" y="9166"/>
                </a:cubicBezTo>
                <a:cubicBezTo>
                  <a:pt x="6863" y="8667"/>
                  <a:pt x="6432" y="8385"/>
                  <a:pt x="6081" y="8007"/>
                </a:cubicBezTo>
                <a:cubicBezTo>
                  <a:pt x="5917" y="7842"/>
                  <a:pt x="5781" y="7655"/>
                  <a:pt x="5651" y="7473"/>
                </a:cubicBezTo>
                <a:cubicBezTo>
                  <a:pt x="5626" y="7414"/>
                  <a:pt x="5607" y="7362"/>
                  <a:pt x="5583" y="7311"/>
                </a:cubicBezTo>
                <a:cubicBezTo>
                  <a:pt x="5523" y="7208"/>
                  <a:pt x="5453" y="7096"/>
                  <a:pt x="5385" y="6977"/>
                </a:cubicBezTo>
                <a:cubicBezTo>
                  <a:pt x="5350" y="6882"/>
                  <a:pt x="5308" y="6795"/>
                  <a:pt x="5257" y="6700"/>
                </a:cubicBezTo>
                <a:cubicBezTo>
                  <a:pt x="5245" y="6677"/>
                  <a:pt x="5221" y="6667"/>
                  <a:pt x="5196" y="6667"/>
                </a:cubicBezTo>
                <a:cubicBezTo>
                  <a:pt x="5150" y="6667"/>
                  <a:pt x="5101" y="6702"/>
                  <a:pt x="5119" y="6752"/>
                </a:cubicBezTo>
                <a:cubicBezTo>
                  <a:pt x="5162" y="6874"/>
                  <a:pt x="5222" y="7001"/>
                  <a:pt x="5282" y="7121"/>
                </a:cubicBezTo>
                <a:cubicBezTo>
                  <a:pt x="5325" y="7224"/>
                  <a:pt x="5368" y="7327"/>
                  <a:pt x="5428" y="7430"/>
                </a:cubicBezTo>
                <a:cubicBezTo>
                  <a:pt x="5445" y="7449"/>
                  <a:pt x="5453" y="7465"/>
                  <a:pt x="5463" y="7482"/>
                </a:cubicBezTo>
                <a:cubicBezTo>
                  <a:pt x="5539" y="7655"/>
                  <a:pt x="5607" y="7834"/>
                  <a:pt x="5651" y="8024"/>
                </a:cubicBezTo>
                <a:cubicBezTo>
                  <a:pt x="5781" y="8504"/>
                  <a:pt x="5884" y="9046"/>
                  <a:pt x="6141" y="9475"/>
                </a:cubicBezTo>
                <a:cubicBezTo>
                  <a:pt x="6442" y="9990"/>
                  <a:pt x="6673" y="10481"/>
                  <a:pt x="6855" y="11056"/>
                </a:cubicBezTo>
                <a:cubicBezTo>
                  <a:pt x="6999" y="11528"/>
                  <a:pt x="7257" y="12223"/>
                  <a:pt x="7042" y="12714"/>
                </a:cubicBezTo>
                <a:cubicBezTo>
                  <a:pt x="7026" y="12749"/>
                  <a:pt x="7050" y="12782"/>
                  <a:pt x="7077" y="12790"/>
                </a:cubicBezTo>
                <a:cubicBezTo>
                  <a:pt x="6828" y="13074"/>
                  <a:pt x="6570" y="13340"/>
                  <a:pt x="6329" y="13633"/>
                </a:cubicBezTo>
                <a:cubicBezTo>
                  <a:pt x="6277" y="13701"/>
                  <a:pt x="6218" y="13769"/>
                  <a:pt x="6166" y="13839"/>
                </a:cubicBezTo>
                <a:lnTo>
                  <a:pt x="6166" y="13598"/>
                </a:lnTo>
                <a:cubicBezTo>
                  <a:pt x="6187" y="13629"/>
                  <a:pt x="6218" y="13642"/>
                  <a:pt x="6249" y="13642"/>
                </a:cubicBezTo>
                <a:cubicBezTo>
                  <a:pt x="6304" y="13642"/>
                  <a:pt x="6362" y="13599"/>
                  <a:pt x="6372" y="13538"/>
                </a:cubicBezTo>
                <a:cubicBezTo>
                  <a:pt x="6424" y="13305"/>
                  <a:pt x="6415" y="13031"/>
                  <a:pt x="6407" y="12790"/>
                </a:cubicBezTo>
                <a:cubicBezTo>
                  <a:pt x="6391" y="12472"/>
                  <a:pt x="6380" y="12147"/>
                  <a:pt x="6312" y="11838"/>
                </a:cubicBezTo>
                <a:cubicBezTo>
                  <a:pt x="6209" y="11347"/>
                  <a:pt x="6133" y="10875"/>
                  <a:pt x="5943" y="10411"/>
                </a:cubicBezTo>
                <a:cubicBezTo>
                  <a:pt x="5849" y="10180"/>
                  <a:pt x="5677" y="9955"/>
                  <a:pt x="5539" y="9749"/>
                </a:cubicBezTo>
                <a:cubicBezTo>
                  <a:pt x="5385" y="9527"/>
                  <a:pt x="5238" y="9296"/>
                  <a:pt x="5092" y="9063"/>
                </a:cubicBezTo>
                <a:cubicBezTo>
                  <a:pt x="4937" y="8832"/>
                  <a:pt x="4818" y="8599"/>
                  <a:pt x="4680" y="8358"/>
                </a:cubicBezTo>
                <a:cubicBezTo>
                  <a:pt x="4568" y="8143"/>
                  <a:pt x="4500" y="7937"/>
                  <a:pt x="4406" y="7715"/>
                </a:cubicBezTo>
                <a:cubicBezTo>
                  <a:pt x="4390" y="7683"/>
                  <a:pt x="4364" y="7670"/>
                  <a:pt x="4339" y="7670"/>
                </a:cubicBezTo>
                <a:cubicBezTo>
                  <a:pt x="4293" y="7670"/>
                  <a:pt x="4249" y="7711"/>
                  <a:pt x="4259" y="7766"/>
                </a:cubicBezTo>
                <a:cubicBezTo>
                  <a:pt x="4294" y="8007"/>
                  <a:pt x="4397" y="8222"/>
                  <a:pt x="4484" y="8453"/>
                </a:cubicBezTo>
                <a:cubicBezTo>
                  <a:pt x="4595" y="8762"/>
                  <a:pt x="4663" y="9106"/>
                  <a:pt x="4690" y="9432"/>
                </a:cubicBezTo>
                <a:cubicBezTo>
                  <a:pt x="4723" y="10007"/>
                  <a:pt x="4845" y="10522"/>
                  <a:pt x="4999" y="11073"/>
                </a:cubicBezTo>
                <a:cubicBezTo>
                  <a:pt x="5059" y="11306"/>
                  <a:pt x="5119" y="11512"/>
                  <a:pt x="5238" y="11726"/>
                </a:cubicBezTo>
                <a:cubicBezTo>
                  <a:pt x="5368" y="11957"/>
                  <a:pt x="5556" y="12147"/>
                  <a:pt x="5686" y="12378"/>
                </a:cubicBezTo>
                <a:cubicBezTo>
                  <a:pt x="5840" y="12646"/>
                  <a:pt x="5884" y="12936"/>
                  <a:pt x="5935" y="13237"/>
                </a:cubicBezTo>
                <a:cubicBezTo>
                  <a:pt x="5960" y="13408"/>
                  <a:pt x="5968" y="13582"/>
                  <a:pt x="5968" y="13753"/>
                </a:cubicBezTo>
                <a:cubicBezTo>
                  <a:pt x="5968" y="13839"/>
                  <a:pt x="5987" y="13950"/>
                  <a:pt x="5978" y="14054"/>
                </a:cubicBezTo>
                <a:cubicBezTo>
                  <a:pt x="5814" y="14243"/>
                  <a:pt x="5651" y="14423"/>
                  <a:pt x="5480" y="14594"/>
                </a:cubicBezTo>
                <a:cubicBezTo>
                  <a:pt x="5471" y="14561"/>
                  <a:pt x="5463" y="14526"/>
                  <a:pt x="5453" y="14482"/>
                </a:cubicBezTo>
                <a:cubicBezTo>
                  <a:pt x="5515" y="14474"/>
                  <a:pt x="5566" y="14431"/>
                  <a:pt x="5556" y="14355"/>
                </a:cubicBezTo>
                <a:cubicBezTo>
                  <a:pt x="5548" y="14328"/>
                  <a:pt x="5539" y="14295"/>
                  <a:pt x="5531" y="14260"/>
                </a:cubicBezTo>
                <a:cubicBezTo>
                  <a:pt x="5531" y="14192"/>
                  <a:pt x="5556" y="14105"/>
                  <a:pt x="5556" y="14045"/>
                </a:cubicBezTo>
                <a:cubicBezTo>
                  <a:pt x="5556" y="13924"/>
                  <a:pt x="5531" y="13804"/>
                  <a:pt x="5515" y="13685"/>
                </a:cubicBezTo>
                <a:cubicBezTo>
                  <a:pt x="5471" y="13427"/>
                  <a:pt x="5428" y="13161"/>
                  <a:pt x="5368" y="12903"/>
                </a:cubicBezTo>
                <a:cubicBezTo>
                  <a:pt x="5257" y="12404"/>
                  <a:pt x="4937" y="11976"/>
                  <a:pt x="4707" y="11520"/>
                </a:cubicBezTo>
                <a:cubicBezTo>
                  <a:pt x="4457" y="11038"/>
                  <a:pt x="4346" y="10506"/>
                  <a:pt x="4140" y="10007"/>
                </a:cubicBezTo>
                <a:cubicBezTo>
                  <a:pt x="4037" y="9768"/>
                  <a:pt x="3925" y="9518"/>
                  <a:pt x="3804" y="9277"/>
                </a:cubicBezTo>
                <a:cubicBezTo>
                  <a:pt x="3701" y="9038"/>
                  <a:pt x="3573" y="8797"/>
                  <a:pt x="3410" y="8616"/>
                </a:cubicBezTo>
                <a:cubicBezTo>
                  <a:pt x="3392" y="8596"/>
                  <a:pt x="3371" y="8588"/>
                  <a:pt x="3351" y="8588"/>
                </a:cubicBezTo>
                <a:cubicBezTo>
                  <a:pt x="3294" y="8588"/>
                  <a:pt x="3244" y="8656"/>
                  <a:pt x="3288" y="8719"/>
                </a:cubicBezTo>
                <a:cubicBezTo>
                  <a:pt x="3367" y="8822"/>
                  <a:pt x="3418" y="8995"/>
                  <a:pt x="3486" y="9114"/>
                </a:cubicBezTo>
                <a:cubicBezTo>
                  <a:pt x="3546" y="9217"/>
                  <a:pt x="3616" y="9321"/>
                  <a:pt x="3668" y="9432"/>
                </a:cubicBezTo>
                <a:cubicBezTo>
                  <a:pt x="3701" y="9502"/>
                  <a:pt x="3736" y="9570"/>
                  <a:pt x="3771" y="9638"/>
                </a:cubicBezTo>
                <a:cubicBezTo>
                  <a:pt x="3847" y="9896"/>
                  <a:pt x="3898" y="10153"/>
                  <a:pt x="3933" y="10378"/>
                </a:cubicBezTo>
                <a:cubicBezTo>
                  <a:pt x="4002" y="10910"/>
                  <a:pt x="3958" y="11442"/>
                  <a:pt x="4028" y="11976"/>
                </a:cubicBezTo>
                <a:cubicBezTo>
                  <a:pt x="4105" y="12524"/>
                  <a:pt x="4346" y="12936"/>
                  <a:pt x="4638" y="13400"/>
                </a:cubicBezTo>
                <a:cubicBezTo>
                  <a:pt x="4896" y="13812"/>
                  <a:pt x="5195" y="14243"/>
                  <a:pt x="5308" y="14724"/>
                </a:cubicBezTo>
                <a:lnTo>
                  <a:pt x="5308" y="14759"/>
                </a:lnTo>
                <a:cubicBezTo>
                  <a:pt x="5265" y="14800"/>
                  <a:pt x="5214" y="14835"/>
                  <a:pt x="5170" y="14878"/>
                </a:cubicBezTo>
                <a:cubicBezTo>
                  <a:pt x="5024" y="14998"/>
                  <a:pt x="4886" y="15136"/>
                  <a:pt x="4750" y="15264"/>
                </a:cubicBezTo>
                <a:cubicBezTo>
                  <a:pt x="4937" y="14870"/>
                  <a:pt x="4406" y="14148"/>
                  <a:pt x="4259" y="13872"/>
                </a:cubicBezTo>
                <a:cubicBezTo>
                  <a:pt x="3933" y="13237"/>
                  <a:pt x="3486" y="12543"/>
                  <a:pt x="3410" y="11821"/>
                </a:cubicBezTo>
                <a:cubicBezTo>
                  <a:pt x="3367" y="11477"/>
                  <a:pt x="3375" y="11124"/>
                  <a:pt x="3315" y="10772"/>
                </a:cubicBezTo>
                <a:cubicBezTo>
                  <a:pt x="3255" y="10403"/>
                  <a:pt x="3125" y="10050"/>
                  <a:pt x="2989" y="9698"/>
                </a:cubicBezTo>
                <a:cubicBezTo>
                  <a:pt x="2859" y="9389"/>
                  <a:pt x="2791" y="9063"/>
                  <a:pt x="2653" y="8754"/>
                </a:cubicBezTo>
                <a:cubicBezTo>
                  <a:pt x="2585" y="8616"/>
                  <a:pt x="2490" y="8479"/>
                  <a:pt x="2396" y="8358"/>
                </a:cubicBezTo>
                <a:cubicBezTo>
                  <a:pt x="2336" y="8282"/>
                  <a:pt x="2225" y="8195"/>
                  <a:pt x="2190" y="8092"/>
                </a:cubicBezTo>
                <a:cubicBezTo>
                  <a:pt x="2176" y="8060"/>
                  <a:pt x="2149" y="8046"/>
                  <a:pt x="2120" y="8046"/>
                </a:cubicBezTo>
                <a:cubicBezTo>
                  <a:pt x="2074" y="8046"/>
                  <a:pt x="2025" y="8084"/>
                  <a:pt x="2035" y="8143"/>
                </a:cubicBezTo>
                <a:cubicBezTo>
                  <a:pt x="2095" y="8420"/>
                  <a:pt x="2352" y="8642"/>
                  <a:pt x="2447" y="8908"/>
                </a:cubicBezTo>
                <a:cubicBezTo>
                  <a:pt x="2499" y="9046"/>
                  <a:pt x="2542" y="9182"/>
                  <a:pt x="2594" y="9321"/>
                </a:cubicBezTo>
                <a:cubicBezTo>
                  <a:pt x="2618" y="9450"/>
                  <a:pt x="2645" y="9578"/>
                  <a:pt x="2653" y="9716"/>
                </a:cubicBezTo>
                <a:cubicBezTo>
                  <a:pt x="2680" y="9999"/>
                  <a:pt x="2637" y="10283"/>
                  <a:pt x="2637" y="10566"/>
                </a:cubicBezTo>
                <a:cubicBezTo>
                  <a:pt x="2645" y="11211"/>
                  <a:pt x="2653" y="11881"/>
                  <a:pt x="2740" y="12516"/>
                </a:cubicBezTo>
                <a:cubicBezTo>
                  <a:pt x="2816" y="13083"/>
                  <a:pt x="3144" y="13582"/>
                  <a:pt x="3418" y="14070"/>
                </a:cubicBezTo>
                <a:cubicBezTo>
                  <a:pt x="3573" y="14336"/>
                  <a:pt x="3795" y="14534"/>
                  <a:pt x="4020" y="14740"/>
                </a:cubicBezTo>
                <a:cubicBezTo>
                  <a:pt x="4096" y="14810"/>
                  <a:pt x="4175" y="14878"/>
                  <a:pt x="4243" y="14946"/>
                </a:cubicBezTo>
                <a:cubicBezTo>
                  <a:pt x="4319" y="15068"/>
                  <a:pt x="4381" y="15204"/>
                  <a:pt x="4441" y="15342"/>
                </a:cubicBezTo>
                <a:cubicBezTo>
                  <a:pt x="4463" y="15396"/>
                  <a:pt x="4507" y="15430"/>
                  <a:pt x="4559" y="15430"/>
                </a:cubicBezTo>
                <a:cubicBezTo>
                  <a:pt x="4565" y="15430"/>
                  <a:pt x="4571" y="15429"/>
                  <a:pt x="4577" y="15429"/>
                </a:cubicBezTo>
                <a:lnTo>
                  <a:pt x="4577" y="15429"/>
                </a:lnTo>
                <a:cubicBezTo>
                  <a:pt x="4432" y="15565"/>
                  <a:pt x="4286" y="15703"/>
                  <a:pt x="4113" y="15822"/>
                </a:cubicBezTo>
                <a:cubicBezTo>
                  <a:pt x="4080" y="15806"/>
                  <a:pt x="4053" y="15779"/>
                  <a:pt x="4020" y="15762"/>
                </a:cubicBezTo>
                <a:lnTo>
                  <a:pt x="4020" y="15762"/>
                </a:lnTo>
                <a:cubicBezTo>
                  <a:pt x="4028" y="15765"/>
                  <a:pt x="4036" y="15766"/>
                  <a:pt x="4044" y="15766"/>
                </a:cubicBezTo>
                <a:cubicBezTo>
                  <a:pt x="4089" y="15766"/>
                  <a:pt x="4133" y="15731"/>
                  <a:pt x="4140" y="15694"/>
                </a:cubicBezTo>
                <a:cubicBezTo>
                  <a:pt x="4156" y="15505"/>
                  <a:pt x="3993" y="15358"/>
                  <a:pt x="3890" y="15231"/>
                </a:cubicBezTo>
                <a:cubicBezTo>
                  <a:pt x="3701" y="14998"/>
                  <a:pt x="3538" y="14732"/>
                  <a:pt x="3383" y="14482"/>
                </a:cubicBezTo>
                <a:cubicBezTo>
                  <a:pt x="3057" y="13950"/>
                  <a:pt x="2791" y="13375"/>
                  <a:pt x="2499" y="12825"/>
                </a:cubicBezTo>
                <a:cubicBezTo>
                  <a:pt x="2190" y="12215"/>
                  <a:pt x="1992" y="11520"/>
                  <a:pt x="1959" y="10842"/>
                </a:cubicBezTo>
                <a:cubicBezTo>
                  <a:pt x="1915" y="10162"/>
                  <a:pt x="1804" y="9492"/>
                  <a:pt x="1761" y="8813"/>
                </a:cubicBezTo>
                <a:cubicBezTo>
                  <a:pt x="1757" y="8766"/>
                  <a:pt x="1722" y="8742"/>
                  <a:pt x="1688" y="8742"/>
                </a:cubicBezTo>
                <a:cubicBezTo>
                  <a:pt x="1653" y="8742"/>
                  <a:pt x="1618" y="8766"/>
                  <a:pt x="1614" y="8813"/>
                </a:cubicBezTo>
                <a:cubicBezTo>
                  <a:pt x="1588" y="9193"/>
                  <a:pt x="1588" y="9578"/>
                  <a:pt x="1579" y="9955"/>
                </a:cubicBezTo>
                <a:cubicBezTo>
                  <a:pt x="1563" y="10308"/>
                  <a:pt x="1511" y="10644"/>
                  <a:pt x="1433" y="10978"/>
                </a:cubicBezTo>
                <a:cubicBezTo>
                  <a:pt x="1289" y="11640"/>
                  <a:pt x="1219" y="12310"/>
                  <a:pt x="1425" y="12980"/>
                </a:cubicBezTo>
                <a:cubicBezTo>
                  <a:pt x="1623" y="13625"/>
                  <a:pt x="1992" y="14216"/>
                  <a:pt x="2455" y="14707"/>
                </a:cubicBezTo>
                <a:cubicBezTo>
                  <a:pt x="2577" y="14827"/>
                  <a:pt x="2697" y="14954"/>
                  <a:pt x="2816" y="15076"/>
                </a:cubicBezTo>
                <a:cubicBezTo>
                  <a:pt x="2697" y="14989"/>
                  <a:pt x="2567" y="14895"/>
                  <a:pt x="2447" y="14800"/>
                </a:cubicBezTo>
                <a:cubicBezTo>
                  <a:pt x="2293" y="14645"/>
                  <a:pt x="2146" y="14482"/>
                  <a:pt x="2018" y="14319"/>
                </a:cubicBezTo>
                <a:cubicBezTo>
                  <a:pt x="1701" y="13950"/>
                  <a:pt x="1392" y="13563"/>
                  <a:pt x="1167" y="13126"/>
                </a:cubicBezTo>
                <a:cubicBezTo>
                  <a:pt x="979" y="12757"/>
                  <a:pt x="850" y="12353"/>
                  <a:pt x="703" y="11965"/>
                </a:cubicBezTo>
                <a:cubicBezTo>
                  <a:pt x="652" y="11691"/>
                  <a:pt x="557" y="11425"/>
                  <a:pt x="472" y="11168"/>
                </a:cubicBezTo>
                <a:cubicBezTo>
                  <a:pt x="386" y="10910"/>
                  <a:pt x="342" y="10636"/>
                  <a:pt x="215" y="10403"/>
                </a:cubicBezTo>
                <a:cubicBezTo>
                  <a:pt x="195" y="10369"/>
                  <a:pt x="164" y="10354"/>
                  <a:pt x="135" y="10354"/>
                </a:cubicBezTo>
                <a:cubicBezTo>
                  <a:pt x="113" y="10354"/>
                  <a:pt x="92" y="10363"/>
                  <a:pt x="77" y="10378"/>
                </a:cubicBezTo>
                <a:cubicBezTo>
                  <a:pt x="33" y="10386"/>
                  <a:pt x="0" y="10419"/>
                  <a:pt x="9" y="10471"/>
                </a:cubicBezTo>
                <a:cubicBezTo>
                  <a:pt x="52" y="10772"/>
                  <a:pt x="180" y="11064"/>
                  <a:pt x="248" y="11365"/>
                </a:cubicBezTo>
                <a:cubicBezTo>
                  <a:pt x="318" y="11691"/>
                  <a:pt x="318" y="12035"/>
                  <a:pt x="369" y="12361"/>
                </a:cubicBezTo>
                <a:cubicBezTo>
                  <a:pt x="437" y="12903"/>
                  <a:pt x="454" y="13470"/>
                  <a:pt x="763" y="13924"/>
                </a:cubicBezTo>
                <a:cubicBezTo>
                  <a:pt x="858" y="14070"/>
                  <a:pt x="918" y="14208"/>
                  <a:pt x="1031" y="14336"/>
                </a:cubicBezTo>
                <a:cubicBezTo>
                  <a:pt x="1134" y="14458"/>
                  <a:pt x="1237" y="14569"/>
                  <a:pt x="1348" y="14680"/>
                </a:cubicBezTo>
                <a:cubicBezTo>
                  <a:pt x="1571" y="14886"/>
                  <a:pt x="1785" y="15101"/>
                  <a:pt x="2035" y="15264"/>
                </a:cubicBezTo>
                <a:cubicBezTo>
                  <a:pt x="2113" y="15315"/>
                  <a:pt x="2198" y="15367"/>
                  <a:pt x="2284" y="15410"/>
                </a:cubicBezTo>
                <a:cubicBezTo>
                  <a:pt x="2336" y="15453"/>
                  <a:pt x="2396" y="15488"/>
                  <a:pt x="2455" y="15521"/>
                </a:cubicBezTo>
                <a:cubicBezTo>
                  <a:pt x="2680" y="15668"/>
                  <a:pt x="2919" y="15762"/>
                  <a:pt x="3169" y="15857"/>
                </a:cubicBezTo>
                <a:cubicBezTo>
                  <a:pt x="3323" y="15917"/>
                  <a:pt x="3478" y="15969"/>
                  <a:pt x="3624" y="16047"/>
                </a:cubicBezTo>
                <a:cubicBezTo>
                  <a:pt x="3641" y="16055"/>
                  <a:pt x="3649" y="16063"/>
                  <a:pt x="3668" y="16072"/>
                </a:cubicBezTo>
                <a:cubicBezTo>
                  <a:pt x="3247" y="16278"/>
                  <a:pt x="2808" y="16441"/>
                  <a:pt x="2371" y="16604"/>
                </a:cubicBezTo>
                <a:cubicBezTo>
                  <a:pt x="2130" y="16698"/>
                  <a:pt x="1889" y="16793"/>
                  <a:pt x="1639" y="16853"/>
                </a:cubicBezTo>
                <a:cubicBezTo>
                  <a:pt x="1579" y="16867"/>
                  <a:pt x="1525" y="16872"/>
                  <a:pt x="1473" y="16872"/>
                </a:cubicBezTo>
                <a:cubicBezTo>
                  <a:pt x="1302" y="16872"/>
                  <a:pt x="1165" y="16810"/>
                  <a:pt x="988" y="16777"/>
                </a:cubicBezTo>
                <a:cubicBezTo>
                  <a:pt x="978" y="16774"/>
                  <a:pt x="969" y="16773"/>
                  <a:pt x="961" y="16773"/>
                </a:cubicBezTo>
                <a:cubicBezTo>
                  <a:pt x="879" y="16773"/>
                  <a:pt x="858" y="16884"/>
                  <a:pt x="936" y="16923"/>
                </a:cubicBezTo>
                <a:cubicBezTo>
                  <a:pt x="1056" y="16983"/>
                  <a:pt x="1151" y="17078"/>
                  <a:pt x="1289" y="17102"/>
                </a:cubicBezTo>
                <a:cubicBezTo>
                  <a:pt x="1338" y="17114"/>
                  <a:pt x="1390" y="17119"/>
                  <a:pt x="1443" y="17119"/>
                </a:cubicBezTo>
                <a:cubicBezTo>
                  <a:pt x="1510" y="17119"/>
                  <a:pt x="1577" y="17112"/>
                  <a:pt x="1639" y="17102"/>
                </a:cubicBezTo>
                <a:cubicBezTo>
                  <a:pt x="1889" y="17067"/>
                  <a:pt x="2130" y="16983"/>
                  <a:pt x="2361" y="16896"/>
                </a:cubicBezTo>
                <a:cubicBezTo>
                  <a:pt x="2971" y="16674"/>
                  <a:pt x="3581" y="16492"/>
                  <a:pt x="4140" y="16175"/>
                </a:cubicBezTo>
                <a:cubicBezTo>
                  <a:pt x="4199" y="16243"/>
                  <a:pt x="4251" y="16313"/>
                  <a:pt x="4294" y="16381"/>
                </a:cubicBezTo>
                <a:cubicBezTo>
                  <a:pt x="4259" y="16389"/>
                  <a:pt x="4234" y="16424"/>
                  <a:pt x="4259" y="16468"/>
                </a:cubicBezTo>
                <a:cubicBezTo>
                  <a:pt x="4302" y="16527"/>
                  <a:pt x="4338" y="16595"/>
                  <a:pt x="4381" y="16655"/>
                </a:cubicBezTo>
                <a:cubicBezTo>
                  <a:pt x="4397" y="16785"/>
                  <a:pt x="4441" y="16913"/>
                  <a:pt x="4474" y="17016"/>
                </a:cubicBezTo>
                <a:cubicBezTo>
                  <a:pt x="4500" y="17162"/>
                  <a:pt x="4535" y="17300"/>
                  <a:pt x="4560" y="17438"/>
                </a:cubicBezTo>
                <a:cubicBezTo>
                  <a:pt x="4647" y="17851"/>
                  <a:pt x="4845" y="18211"/>
                  <a:pt x="5111" y="18529"/>
                </a:cubicBezTo>
                <a:cubicBezTo>
                  <a:pt x="5393" y="18871"/>
                  <a:pt x="5781" y="19088"/>
                  <a:pt x="6166" y="19302"/>
                </a:cubicBezTo>
                <a:cubicBezTo>
                  <a:pt x="6391" y="19430"/>
                  <a:pt x="6562" y="19611"/>
                  <a:pt x="6768" y="19758"/>
                </a:cubicBezTo>
                <a:cubicBezTo>
                  <a:pt x="6844" y="19799"/>
                  <a:pt x="6931" y="19842"/>
                  <a:pt x="7017" y="19877"/>
                </a:cubicBezTo>
                <a:cubicBezTo>
                  <a:pt x="7026" y="19885"/>
                  <a:pt x="7026" y="19894"/>
                  <a:pt x="7026" y="19894"/>
                </a:cubicBezTo>
                <a:cubicBezTo>
                  <a:pt x="7042" y="19920"/>
                  <a:pt x="7069" y="19920"/>
                  <a:pt x="7094" y="19920"/>
                </a:cubicBezTo>
                <a:cubicBezTo>
                  <a:pt x="7120" y="19929"/>
                  <a:pt x="7137" y="19937"/>
                  <a:pt x="7164" y="19945"/>
                </a:cubicBezTo>
                <a:cubicBezTo>
                  <a:pt x="7180" y="19964"/>
                  <a:pt x="7205" y="19980"/>
                  <a:pt x="7224" y="19997"/>
                </a:cubicBezTo>
                <a:cubicBezTo>
                  <a:pt x="7232" y="20005"/>
                  <a:pt x="7232" y="20005"/>
                  <a:pt x="7240" y="20005"/>
                </a:cubicBezTo>
                <a:cubicBezTo>
                  <a:pt x="7248" y="20015"/>
                  <a:pt x="7257" y="20023"/>
                  <a:pt x="7267" y="20023"/>
                </a:cubicBezTo>
                <a:cubicBezTo>
                  <a:pt x="7275" y="20032"/>
                  <a:pt x="7283" y="20032"/>
                  <a:pt x="7300" y="20040"/>
                </a:cubicBezTo>
                <a:cubicBezTo>
                  <a:pt x="7300" y="20048"/>
                  <a:pt x="7308" y="20048"/>
                  <a:pt x="7308" y="20056"/>
                </a:cubicBezTo>
                <a:cubicBezTo>
                  <a:pt x="7319" y="20064"/>
                  <a:pt x="7331" y="20067"/>
                  <a:pt x="7342" y="20067"/>
                </a:cubicBezTo>
                <a:cubicBezTo>
                  <a:pt x="7395" y="20067"/>
                  <a:pt x="7444" y="19996"/>
                  <a:pt x="7395" y="19953"/>
                </a:cubicBezTo>
                <a:cubicBezTo>
                  <a:pt x="7395" y="19945"/>
                  <a:pt x="7386" y="19945"/>
                  <a:pt x="7378" y="19937"/>
                </a:cubicBezTo>
                <a:lnTo>
                  <a:pt x="7386" y="19937"/>
                </a:lnTo>
                <a:cubicBezTo>
                  <a:pt x="7275" y="19861"/>
                  <a:pt x="7215" y="19619"/>
                  <a:pt x="7137" y="19508"/>
                </a:cubicBezTo>
                <a:cubicBezTo>
                  <a:pt x="7009" y="19318"/>
                  <a:pt x="6828" y="19156"/>
                  <a:pt x="6665" y="18993"/>
                </a:cubicBezTo>
                <a:cubicBezTo>
                  <a:pt x="6329" y="18657"/>
                  <a:pt x="5960" y="18348"/>
                  <a:pt x="5686" y="17970"/>
                </a:cubicBezTo>
                <a:cubicBezTo>
                  <a:pt x="5420" y="17610"/>
                  <a:pt x="5257" y="17205"/>
                  <a:pt x="5040" y="16820"/>
                </a:cubicBezTo>
                <a:cubicBezTo>
                  <a:pt x="4861" y="16492"/>
                  <a:pt x="4647" y="16243"/>
                  <a:pt x="4362" y="16028"/>
                </a:cubicBezTo>
                <a:cubicBezTo>
                  <a:pt x="4465" y="15952"/>
                  <a:pt x="4568" y="15866"/>
                  <a:pt x="4671" y="15779"/>
                </a:cubicBezTo>
                <a:cubicBezTo>
                  <a:pt x="4671" y="15798"/>
                  <a:pt x="4671" y="15806"/>
                  <a:pt x="4690" y="15822"/>
                </a:cubicBezTo>
                <a:cubicBezTo>
                  <a:pt x="5463" y="16562"/>
                  <a:pt x="6236" y="17284"/>
                  <a:pt x="7257" y="17669"/>
                </a:cubicBezTo>
                <a:cubicBezTo>
                  <a:pt x="7823" y="17884"/>
                  <a:pt x="8357" y="17970"/>
                  <a:pt x="8968" y="18005"/>
                </a:cubicBezTo>
                <a:cubicBezTo>
                  <a:pt x="9041" y="18009"/>
                  <a:pt x="9114" y="18010"/>
                  <a:pt x="9188" y="18010"/>
                </a:cubicBezTo>
                <a:cubicBezTo>
                  <a:pt x="9446" y="18010"/>
                  <a:pt x="9701" y="17991"/>
                  <a:pt x="9963" y="17979"/>
                </a:cubicBezTo>
                <a:cubicBezTo>
                  <a:pt x="10250" y="17964"/>
                  <a:pt x="10531" y="17916"/>
                  <a:pt x="10812" y="17916"/>
                </a:cubicBezTo>
                <a:cubicBezTo>
                  <a:pt x="10850" y="17916"/>
                  <a:pt x="10888" y="17917"/>
                  <a:pt x="10926" y="17919"/>
                </a:cubicBezTo>
                <a:cubicBezTo>
                  <a:pt x="11002" y="17919"/>
                  <a:pt x="11002" y="17807"/>
                  <a:pt x="10934" y="17789"/>
                </a:cubicBezTo>
                <a:cubicBezTo>
                  <a:pt x="10736" y="17756"/>
                  <a:pt x="10555" y="17696"/>
                  <a:pt x="10349" y="17678"/>
                </a:cubicBezTo>
                <a:cubicBezTo>
                  <a:pt x="10337" y="17665"/>
                  <a:pt x="10315" y="17658"/>
                  <a:pt x="10297" y="17658"/>
                </a:cubicBezTo>
                <a:cubicBezTo>
                  <a:pt x="10291" y="17658"/>
                  <a:pt x="10285" y="17659"/>
                  <a:pt x="10281" y="17661"/>
                </a:cubicBezTo>
                <a:cubicBezTo>
                  <a:pt x="10264" y="17669"/>
                  <a:pt x="10256" y="17669"/>
                  <a:pt x="10246" y="17669"/>
                </a:cubicBezTo>
                <a:cubicBezTo>
                  <a:pt x="10184" y="17669"/>
                  <a:pt x="10122" y="17670"/>
                  <a:pt x="10060" y="17670"/>
                </a:cubicBezTo>
                <a:cubicBezTo>
                  <a:pt x="9805" y="17670"/>
                  <a:pt x="9552" y="17664"/>
                  <a:pt x="9310" y="17610"/>
                </a:cubicBezTo>
                <a:cubicBezTo>
                  <a:pt x="9044" y="17542"/>
                  <a:pt x="8770" y="17531"/>
                  <a:pt x="8512" y="17447"/>
                </a:cubicBezTo>
                <a:cubicBezTo>
                  <a:pt x="8254" y="17360"/>
                  <a:pt x="7988" y="17265"/>
                  <a:pt x="7731" y="17154"/>
                </a:cubicBezTo>
                <a:cubicBezTo>
                  <a:pt x="7411" y="17016"/>
                  <a:pt x="7061" y="16820"/>
                  <a:pt x="6811" y="16571"/>
                </a:cubicBezTo>
                <a:cubicBezTo>
                  <a:pt x="6648" y="16397"/>
                  <a:pt x="6494" y="16270"/>
                  <a:pt x="6277" y="16158"/>
                </a:cubicBezTo>
                <a:cubicBezTo>
                  <a:pt x="5892" y="15944"/>
                  <a:pt x="5368" y="15711"/>
                  <a:pt x="4913" y="15711"/>
                </a:cubicBezTo>
                <a:cubicBezTo>
                  <a:pt x="4845" y="15711"/>
                  <a:pt x="4845" y="15806"/>
                  <a:pt x="4913" y="15806"/>
                </a:cubicBezTo>
                <a:cubicBezTo>
                  <a:pt x="4921" y="15806"/>
                  <a:pt x="4929" y="15814"/>
                  <a:pt x="4937" y="15814"/>
                </a:cubicBezTo>
                <a:cubicBezTo>
                  <a:pt x="4929" y="15822"/>
                  <a:pt x="4929" y="15831"/>
                  <a:pt x="4929" y="15849"/>
                </a:cubicBezTo>
                <a:cubicBezTo>
                  <a:pt x="4869" y="15806"/>
                  <a:pt x="4818" y="15771"/>
                  <a:pt x="4766" y="15727"/>
                </a:cubicBezTo>
                <a:cubicBezTo>
                  <a:pt x="4758" y="15719"/>
                  <a:pt x="4742" y="15719"/>
                  <a:pt x="4731" y="15719"/>
                </a:cubicBezTo>
                <a:cubicBezTo>
                  <a:pt x="4937" y="15532"/>
                  <a:pt x="5135" y="15325"/>
                  <a:pt x="5341" y="15144"/>
                </a:cubicBezTo>
                <a:cubicBezTo>
                  <a:pt x="5341" y="15152"/>
                  <a:pt x="5360" y="15152"/>
                  <a:pt x="5368" y="15152"/>
                </a:cubicBezTo>
                <a:cubicBezTo>
                  <a:pt x="5539" y="15171"/>
                  <a:pt x="5721" y="15204"/>
                  <a:pt x="5892" y="15247"/>
                </a:cubicBezTo>
                <a:cubicBezTo>
                  <a:pt x="5927" y="15255"/>
                  <a:pt x="5960" y="15264"/>
                  <a:pt x="5995" y="15274"/>
                </a:cubicBezTo>
                <a:cubicBezTo>
                  <a:pt x="6003" y="15282"/>
                  <a:pt x="6020" y="15299"/>
                  <a:pt x="6030" y="15299"/>
                </a:cubicBezTo>
                <a:cubicBezTo>
                  <a:pt x="6055" y="15307"/>
                  <a:pt x="6081" y="15315"/>
                  <a:pt x="6106" y="15325"/>
                </a:cubicBezTo>
                <a:cubicBezTo>
                  <a:pt x="6185" y="15377"/>
                  <a:pt x="6261" y="15437"/>
                  <a:pt x="6347" y="15488"/>
                </a:cubicBezTo>
                <a:cubicBezTo>
                  <a:pt x="6467" y="15556"/>
                  <a:pt x="6597" y="15608"/>
                  <a:pt x="6733" y="15659"/>
                </a:cubicBezTo>
                <a:cubicBezTo>
                  <a:pt x="6776" y="15686"/>
                  <a:pt x="6828" y="15711"/>
                  <a:pt x="6888" y="15727"/>
                </a:cubicBezTo>
                <a:cubicBezTo>
                  <a:pt x="7283" y="15874"/>
                  <a:pt x="7687" y="15952"/>
                  <a:pt x="8100" y="15985"/>
                </a:cubicBezTo>
                <a:cubicBezTo>
                  <a:pt x="8249" y="15996"/>
                  <a:pt x="8395" y="16001"/>
                  <a:pt x="8541" y="16001"/>
                </a:cubicBezTo>
                <a:cubicBezTo>
                  <a:pt x="8847" y="16001"/>
                  <a:pt x="9150" y="15979"/>
                  <a:pt x="9464" y="15944"/>
                </a:cubicBezTo>
                <a:cubicBezTo>
                  <a:pt x="9673" y="15922"/>
                  <a:pt x="9882" y="15914"/>
                  <a:pt x="10091" y="15914"/>
                </a:cubicBezTo>
                <a:cubicBezTo>
                  <a:pt x="10373" y="15914"/>
                  <a:pt x="10656" y="15929"/>
                  <a:pt x="10942" y="15944"/>
                </a:cubicBezTo>
                <a:cubicBezTo>
                  <a:pt x="11062" y="15960"/>
                  <a:pt x="11173" y="15969"/>
                  <a:pt x="11295" y="15985"/>
                </a:cubicBezTo>
                <a:cubicBezTo>
                  <a:pt x="11299" y="15986"/>
                  <a:pt x="11304" y="15986"/>
                  <a:pt x="11308" y="15986"/>
                </a:cubicBezTo>
                <a:cubicBezTo>
                  <a:pt x="11350" y="15986"/>
                  <a:pt x="11370" y="15940"/>
                  <a:pt x="11363" y="15901"/>
                </a:cubicBezTo>
                <a:cubicBezTo>
                  <a:pt x="11406" y="15874"/>
                  <a:pt x="11414" y="15798"/>
                  <a:pt x="11355" y="15779"/>
                </a:cubicBezTo>
                <a:cubicBezTo>
                  <a:pt x="11287" y="15754"/>
                  <a:pt x="11217" y="15738"/>
                  <a:pt x="11149" y="15727"/>
                </a:cubicBezTo>
                <a:cubicBezTo>
                  <a:pt x="10974" y="15632"/>
                  <a:pt x="10787" y="15604"/>
                  <a:pt x="10584" y="15604"/>
                </a:cubicBezTo>
                <a:cubicBezTo>
                  <a:pt x="10497" y="15604"/>
                  <a:pt x="10408" y="15609"/>
                  <a:pt x="10316" y="15616"/>
                </a:cubicBezTo>
                <a:cubicBezTo>
                  <a:pt x="10100" y="15631"/>
                  <a:pt x="9890" y="15656"/>
                  <a:pt x="9671" y="15656"/>
                </a:cubicBezTo>
                <a:cubicBezTo>
                  <a:pt x="9620" y="15656"/>
                  <a:pt x="9568" y="15654"/>
                  <a:pt x="9516" y="15651"/>
                </a:cubicBezTo>
                <a:cubicBezTo>
                  <a:pt x="9499" y="15651"/>
                  <a:pt x="9483" y="15651"/>
                  <a:pt x="9464" y="15643"/>
                </a:cubicBezTo>
                <a:cubicBezTo>
                  <a:pt x="8984" y="15600"/>
                  <a:pt x="8528" y="15437"/>
                  <a:pt x="8056" y="15325"/>
                </a:cubicBezTo>
                <a:cubicBezTo>
                  <a:pt x="7850" y="15282"/>
                  <a:pt x="7636" y="15212"/>
                  <a:pt x="7421" y="15187"/>
                </a:cubicBezTo>
                <a:cubicBezTo>
                  <a:pt x="7215" y="15152"/>
                  <a:pt x="6999" y="15171"/>
                  <a:pt x="6784" y="15152"/>
                </a:cubicBezTo>
                <a:cubicBezTo>
                  <a:pt x="6510" y="15128"/>
                  <a:pt x="6253" y="15076"/>
                  <a:pt x="5987" y="15006"/>
                </a:cubicBezTo>
                <a:cubicBezTo>
                  <a:pt x="5906" y="14982"/>
                  <a:pt x="5835" y="14963"/>
                  <a:pt x="5764" y="14963"/>
                </a:cubicBezTo>
                <a:cubicBezTo>
                  <a:pt x="5713" y="14963"/>
                  <a:pt x="5662" y="14973"/>
                  <a:pt x="5607" y="14998"/>
                </a:cubicBezTo>
                <a:cubicBezTo>
                  <a:pt x="5597" y="14996"/>
                  <a:pt x="5586" y="14995"/>
                  <a:pt x="5575" y="14995"/>
                </a:cubicBezTo>
                <a:cubicBezTo>
                  <a:pt x="5544" y="14995"/>
                  <a:pt x="5514" y="15003"/>
                  <a:pt x="5488" y="15016"/>
                </a:cubicBezTo>
                <a:cubicBezTo>
                  <a:pt x="5772" y="14767"/>
                  <a:pt x="6030" y="14491"/>
                  <a:pt x="6269" y="14200"/>
                </a:cubicBezTo>
                <a:cubicBezTo>
                  <a:pt x="6407" y="14303"/>
                  <a:pt x="6578" y="14371"/>
                  <a:pt x="6733" y="14449"/>
                </a:cubicBezTo>
                <a:cubicBezTo>
                  <a:pt x="6947" y="14552"/>
                  <a:pt x="7188" y="14637"/>
                  <a:pt x="7421" y="14707"/>
                </a:cubicBezTo>
                <a:cubicBezTo>
                  <a:pt x="7748" y="14805"/>
                  <a:pt x="8068" y="14844"/>
                  <a:pt x="8393" y="14844"/>
                </a:cubicBezTo>
                <a:cubicBezTo>
                  <a:pt x="8607" y="14844"/>
                  <a:pt x="8822" y="14828"/>
                  <a:pt x="9044" y="14800"/>
                </a:cubicBezTo>
                <a:cubicBezTo>
                  <a:pt x="9604" y="14726"/>
                  <a:pt x="10162" y="14594"/>
                  <a:pt x="10727" y="14594"/>
                </a:cubicBezTo>
                <a:cubicBezTo>
                  <a:pt x="10813" y="14594"/>
                  <a:pt x="10899" y="14597"/>
                  <a:pt x="10986" y="14604"/>
                </a:cubicBezTo>
                <a:cubicBezTo>
                  <a:pt x="11260" y="14629"/>
                  <a:pt x="11534" y="14672"/>
                  <a:pt x="11810" y="14680"/>
                </a:cubicBezTo>
                <a:cubicBezTo>
                  <a:pt x="11890" y="14687"/>
                  <a:pt x="11967" y="14696"/>
                  <a:pt x="12042" y="14696"/>
                </a:cubicBezTo>
                <a:cubicBezTo>
                  <a:pt x="12143" y="14696"/>
                  <a:pt x="12240" y="14680"/>
                  <a:pt x="12334" y="14620"/>
                </a:cubicBezTo>
                <a:cubicBezTo>
                  <a:pt x="12377" y="14604"/>
                  <a:pt x="12394" y="14552"/>
                  <a:pt x="12359" y="14517"/>
                </a:cubicBezTo>
                <a:cubicBezTo>
                  <a:pt x="12266" y="14398"/>
                  <a:pt x="11998" y="14414"/>
                  <a:pt x="11862" y="14388"/>
                </a:cubicBezTo>
                <a:cubicBezTo>
                  <a:pt x="11534" y="14328"/>
                  <a:pt x="11287" y="14173"/>
                  <a:pt x="10986" y="14054"/>
                </a:cubicBezTo>
                <a:cubicBezTo>
                  <a:pt x="10487" y="13847"/>
                  <a:pt x="9971" y="13769"/>
                  <a:pt x="9448" y="13658"/>
                </a:cubicBezTo>
                <a:cubicBezTo>
                  <a:pt x="9018" y="13564"/>
                  <a:pt x="8542" y="13387"/>
                  <a:pt x="8085" y="13387"/>
                </a:cubicBezTo>
                <a:cubicBezTo>
                  <a:pt x="7956" y="13387"/>
                  <a:pt x="7828" y="13401"/>
                  <a:pt x="7704" y="13435"/>
                </a:cubicBezTo>
                <a:cubicBezTo>
                  <a:pt x="7549" y="13478"/>
                  <a:pt x="7395" y="13522"/>
                  <a:pt x="7240" y="13563"/>
                </a:cubicBezTo>
                <a:cubicBezTo>
                  <a:pt x="7085" y="13606"/>
                  <a:pt x="6906" y="13598"/>
                  <a:pt x="6751" y="13641"/>
                </a:cubicBezTo>
                <a:cubicBezTo>
                  <a:pt x="6741" y="13650"/>
                  <a:pt x="6733" y="13650"/>
                  <a:pt x="6733" y="13650"/>
                </a:cubicBezTo>
                <a:cubicBezTo>
                  <a:pt x="6982" y="13357"/>
                  <a:pt x="7248" y="13091"/>
                  <a:pt x="7506" y="12808"/>
                </a:cubicBezTo>
                <a:cubicBezTo>
                  <a:pt x="7744" y="12801"/>
                  <a:pt x="7976" y="12772"/>
                  <a:pt x="8220" y="12772"/>
                </a:cubicBezTo>
                <a:cubicBezTo>
                  <a:pt x="8249" y="12772"/>
                  <a:pt x="8277" y="12773"/>
                  <a:pt x="8306" y="12773"/>
                </a:cubicBezTo>
                <a:cubicBezTo>
                  <a:pt x="8588" y="12790"/>
                  <a:pt x="8854" y="12860"/>
                  <a:pt x="9122" y="12963"/>
                </a:cubicBezTo>
                <a:cubicBezTo>
                  <a:pt x="9594" y="13142"/>
                  <a:pt x="10058" y="13305"/>
                  <a:pt x="10547" y="13408"/>
                </a:cubicBezTo>
                <a:cubicBezTo>
                  <a:pt x="11070" y="13511"/>
                  <a:pt x="11586" y="13598"/>
                  <a:pt x="12111" y="13736"/>
                </a:cubicBezTo>
                <a:cubicBezTo>
                  <a:pt x="12235" y="13769"/>
                  <a:pt x="12373" y="13800"/>
                  <a:pt x="12506" y="13800"/>
                </a:cubicBezTo>
                <a:cubicBezTo>
                  <a:pt x="12612" y="13800"/>
                  <a:pt x="12715" y="13781"/>
                  <a:pt x="12806" y="13728"/>
                </a:cubicBezTo>
                <a:cubicBezTo>
                  <a:pt x="12879" y="13734"/>
                  <a:pt x="12952" y="13740"/>
                  <a:pt x="13025" y="13740"/>
                </a:cubicBezTo>
                <a:cubicBezTo>
                  <a:pt x="13055" y="13740"/>
                  <a:pt x="13085" y="13739"/>
                  <a:pt x="13115" y="13736"/>
                </a:cubicBezTo>
                <a:cubicBezTo>
                  <a:pt x="13150" y="13736"/>
                  <a:pt x="13167" y="13728"/>
                  <a:pt x="13175" y="13701"/>
                </a:cubicBezTo>
                <a:cubicBezTo>
                  <a:pt x="13193" y="13709"/>
                  <a:pt x="13210" y="13709"/>
                  <a:pt x="13235" y="13709"/>
                </a:cubicBezTo>
                <a:cubicBezTo>
                  <a:pt x="13321" y="13709"/>
                  <a:pt x="13330" y="13582"/>
                  <a:pt x="13245" y="13573"/>
                </a:cubicBezTo>
                <a:cubicBezTo>
                  <a:pt x="13029" y="13546"/>
                  <a:pt x="12798" y="13470"/>
                  <a:pt x="12575" y="13435"/>
                </a:cubicBezTo>
                <a:cubicBezTo>
                  <a:pt x="12480" y="13375"/>
                  <a:pt x="12402" y="13305"/>
                  <a:pt x="12326" y="13264"/>
                </a:cubicBezTo>
                <a:cubicBezTo>
                  <a:pt x="12119" y="13142"/>
                  <a:pt x="11922" y="13031"/>
                  <a:pt x="11715" y="12920"/>
                </a:cubicBezTo>
                <a:cubicBezTo>
                  <a:pt x="11268" y="12697"/>
                  <a:pt x="10856" y="12464"/>
                  <a:pt x="10359" y="12369"/>
                </a:cubicBezTo>
                <a:cubicBezTo>
                  <a:pt x="9952" y="12288"/>
                  <a:pt x="9534" y="12208"/>
                  <a:pt x="9119" y="12208"/>
                </a:cubicBezTo>
                <a:cubicBezTo>
                  <a:pt x="9051" y="12208"/>
                  <a:pt x="8984" y="12210"/>
                  <a:pt x="8916" y="12215"/>
                </a:cubicBezTo>
                <a:cubicBezTo>
                  <a:pt x="8667" y="12233"/>
                  <a:pt x="8460" y="12336"/>
                  <a:pt x="8227" y="12404"/>
                </a:cubicBezTo>
                <a:cubicBezTo>
                  <a:pt x="8091" y="12448"/>
                  <a:pt x="7953" y="12448"/>
                  <a:pt x="7807" y="12456"/>
                </a:cubicBezTo>
                <a:cubicBezTo>
                  <a:pt x="7815" y="12448"/>
                  <a:pt x="7823" y="12439"/>
                  <a:pt x="7823" y="12439"/>
                </a:cubicBezTo>
                <a:cubicBezTo>
                  <a:pt x="7988" y="12233"/>
                  <a:pt x="8143" y="12027"/>
                  <a:pt x="8279" y="11811"/>
                </a:cubicBezTo>
                <a:cubicBezTo>
                  <a:pt x="8485" y="11794"/>
                  <a:pt x="8683" y="11778"/>
                  <a:pt x="8889" y="11751"/>
                </a:cubicBezTo>
                <a:cubicBezTo>
                  <a:pt x="8897" y="11759"/>
                  <a:pt x="8916" y="11759"/>
                  <a:pt x="8932" y="11759"/>
                </a:cubicBezTo>
                <a:cubicBezTo>
                  <a:pt x="8941" y="11759"/>
                  <a:pt x="8941" y="11751"/>
                  <a:pt x="8949" y="11751"/>
                </a:cubicBezTo>
                <a:lnTo>
                  <a:pt x="8968" y="11751"/>
                </a:lnTo>
                <a:cubicBezTo>
                  <a:pt x="9052" y="11734"/>
                  <a:pt x="9147" y="11734"/>
                  <a:pt x="9233" y="11718"/>
                </a:cubicBezTo>
                <a:cubicBezTo>
                  <a:pt x="9464" y="11691"/>
                  <a:pt x="9670" y="11631"/>
                  <a:pt x="9895" y="11580"/>
                </a:cubicBezTo>
                <a:cubicBezTo>
                  <a:pt x="9998" y="11563"/>
                  <a:pt x="10101" y="11537"/>
                  <a:pt x="10204" y="11520"/>
                </a:cubicBezTo>
                <a:lnTo>
                  <a:pt x="10229" y="11520"/>
                </a:lnTo>
                <a:cubicBezTo>
                  <a:pt x="10264" y="11512"/>
                  <a:pt x="10297" y="11502"/>
                  <a:pt x="10332" y="11493"/>
                </a:cubicBezTo>
                <a:cubicBezTo>
                  <a:pt x="10443" y="11469"/>
                  <a:pt x="10547" y="11442"/>
                  <a:pt x="10650" y="11409"/>
                </a:cubicBezTo>
                <a:cubicBezTo>
                  <a:pt x="11062" y="11262"/>
                  <a:pt x="11474" y="11048"/>
                  <a:pt x="11843" y="10815"/>
                </a:cubicBezTo>
                <a:cubicBezTo>
                  <a:pt x="12008" y="10712"/>
                  <a:pt x="12179" y="10601"/>
                  <a:pt x="12326" y="10481"/>
                </a:cubicBezTo>
                <a:cubicBezTo>
                  <a:pt x="12462" y="10359"/>
                  <a:pt x="12523" y="10213"/>
                  <a:pt x="12635" y="10069"/>
                </a:cubicBezTo>
                <a:cubicBezTo>
                  <a:pt x="12668" y="10021"/>
                  <a:pt x="12620" y="9965"/>
                  <a:pt x="12572" y="9965"/>
                </a:cubicBezTo>
                <a:cubicBezTo>
                  <a:pt x="12558" y="9965"/>
                  <a:pt x="12544" y="9970"/>
                  <a:pt x="12532" y="9982"/>
                </a:cubicBezTo>
                <a:cubicBezTo>
                  <a:pt x="12119" y="10368"/>
                  <a:pt x="11577" y="10489"/>
                  <a:pt x="11037" y="10557"/>
                </a:cubicBezTo>
                <a:cubicBezTo>
                  <a:pt x="10939" y="10568"/>
                  <a:pt x="10841" y="10572"/>
                  <a:pt x="10742" y="10572"/>
                </a:cubicBezTo>
                <a:cubicBezTo>
                  <a:pt x="10610" y="10572"/>
                  <a:pt x="10479" y="10566"/>
                  <a:pt x="10347" y="10566"/>
                </a:cubicBezTo>
                <a:cubicBezTo>
                  <a:pt x="10190" y="10566"/>
                  <a:pt x="10034" y="10574"/>
                  <a:pt x="9877" y="10609"/>
                </a:cubicBezTo>
                <a:cubicBezTo>
                  <a:pt x="9697" y="10644"/>
                  <a:pt x="9508" y="10720"/>
                  <a:pt x="9345" y="10799"/>
                </a:cubicBezTo>
                <a:cubicBezTo>
                  <a:pt x="9139" y="10883"/>
                  <a:pt x="8916" y="10970"/>
                  <a:pt x="8743" y="11108"/>
                </a:cubicBezTo>
                <a:cubicBezTo>
                  <a:pt x="8700" y="11141"/>
                  <a:pt x="8658" y="11176"/>
                  <a:pt x="8615" y="11211"/>
                </a:cubicBezTo>
                <a:cubicBezTo>
                  <a:pt x="8640" y="11159"/>
                  <a:pt x="8667" y="11100"/>
                  <a:pt x="8700" y="11048"/>
                </a:cubicBezTo>
                <a:cubicBezTo>
                  <a:pt x="8829" y="10747"/>
                  <a:pt x="8968" y="10446"/>
                  <a:pt x="9087" y="10137"/>
                </a:cubicBezTo>
                <a:cubicBezTo>
                  <a:pt x="9242" y="10094"/>
                  <a:pt x="9388" y="9966"/>
                  <a:pt x="9524" y="9896"/>
                </a:cubicBezTo>
                <a:cubicBezTo>
                  <a:pt x="9697" y="9819"/>
                  <a:pt x="9868" y="9768"/>
                  <a:pt x="10031" y="9681"/>
                </a:cubicBezTo>
                <a:cubicBezTo>
                  <a:pt x="10411" y="9483"/>
                  <a:pt x="10839" y="9424"/>
                  <a:pt x="11208" y="9234"/>
                </a:cubicBezTo>
                <a:cubicBezTo>
                  <a:pt x="12008" y="8813"/>
                  <a:pt x="12627" y="8110"/>
                  <a:pt x="13218" y="7449"/>
                </a:cubicBezTo>
                <a:cubicBezTo>
                  <a:pt x="13254" y="7406"/>
                  <a:pt x="13220" y="7335"/>
                  <a:pt x="13167" y="7335"/>
                </a:cubicBezTo>
                <a:cubicBezTo>
                  <a:pt x="13156" y="7335"/>
                  <a:pt x="13144" y="7338"/>
                  <a:pt x="13132" y="7346"/>
                </a:cubicBezTo>
                <a:cubicBezTo>
                  <a:pt x="13004" y="7441"/>
                  <a:pt x="12892" y="7560"/>
                  <a:pt x="12763" y="7647"/>
                </a:cubicBezTo>
                <a:cubicBezTo>
                  <a:pt x="12548" y="7774"/>
                  <a:pt x="12326" y="7894"/>
                  <a:pt x="12093" y="7989"/>
                </a:cubicBezTo>
                <a:cubicBezTo>
                  <a:pt x="11878" y="8075"/>
                  <a:pt x="11664" y="8187"/>
                  <a:pt x="11441" y="8247"/>
                </a:cubicBezTo>
                <a:cubicBezTo>
                  <a:pt x="11217" y="8317"/>
                  <a:pt x="10977" y="8333"/>
                  <a:pt x="10753" y="8409"/>
                </a:cubicBezTo>
                <a:cubicBezTo>
                  <a:pt x="10400" y="8547"/>
                  <a:pt x="10083" y="8797"/>
                  <a:pt x="9825" y="9063"/>
                </a:cubicBezTo>
                <a:cubicBezTo>
                  <a:pt x="9730" y="9158"/>
                  <a:pt x="9611" y="9244"/>
                  <a:pt x="9534" y="9337"/>
                </a:cubicBezTo>
                <a:cubicBezTo>
                  <a:pt x="9483" y="9407"/>
                  <a:pt x="9440" y="9492"/>
                  <a:pt x="9388" y="9553"/>
                </a:cubicBezTo>
                <a:cubicBezTo>
                  <a:pt x="9345" y="9613"/>
                  <a:pt x="9293" y="9665"/>
                  <a:pt x="9250" y="9716"/>
                </a:cubicBezTo>
                <a:cubicBezTo>
                  <a:pt x="9293" y="9578"/>
                  <a:pt x="9345" y="9440"/>
                  <a:pt x="9388" y="9304"/>
                </a:cubicBezTo>
                <a:cubicBezTo>
                  <a:pt x="9499" y="8995"/>
                  <a:pt x="9559" y="8677"/>
                  <a:pt x="9602" y="8350"/>
                </a:cubicBezTo>
                <a:cubicBezTo>
                  <a:pt x="9614" y="8359"/>
                  <a:pt x="9628" y="8363"/>
                  <a:pt x="9642" y="8363"/>
                </a:cubicBezTo>
                <a:cubicBezTo>
                  <a:pt x="9680" y="8363"/>
                  <a:pt x="9718" y="8331"/>
                  <a:pt x="9705" y="8282"/>
                </a:cubicBezTo>
                <a:cubicBezTo>
                  <a:pt x="9705" y="8273"/>
                  <a:pt x="9705" y="8265"/>
                  <a:pt x="9697" y="8255"/>
                </a:cubicBezTo>
                <a:cubicBezTo>
                  <a:pt x="10118" y="8255"/>
                  <a:pt x="10503" y="8016"/>
                  <a:pt x="10874" y="7853"/>
                </a:cubicBezTo>
                <a:cubicBezTo>
                  <a:pt x="11225" y="7698"/>
                  <a:pt x="11544" y="7509"/>
                  <a:pt x="11818" y="7234"/>
                </a:cubicBezTo>
                <a:cubicBezTo>
                  <a:pt x="11990" y="7061"/>
                  <a:pt x="12163" y="6915"/>
                  <a:pt x="12317" y="6735"/>
                </a:cubicBezTo>
                <a:cubicBezTo>
                  <a:pt x="12437" y="6597"/>
                  <a:pt x="12540" y="6451"/>
                  <a:pt x="12643" y="6296"/>
                </a:cubicBezTo>
                <a:cubicBezTo>
                  <a:pt x="12703" y="6245"/>
                  <a:pt x="12763" y="6177"/>
                  <a:pt x="12763" y="6109"/>
                </a:cubicBezTo>
                <a:cubicBezTo>
                  <a:pt x="12884" y="5919"/>
                  <a:pt x="13004" y="5730"/>
                  <a:pt x="13123" y="5550"/>
                </a:cubicBezTo>
                <a:cubicBezTo>
                  <a:pt x="13226" y="5404"/>
                  <a:pt x="13321" y="5241"/>
                  <a:pt x="13356" y="5070"/>
                </a:cubicBezTo>
                <a:cubicBezTo>
                  <a:pt x="13362" y="5036"/>
                  <a:pt x="13330" y="5013"/>
                  <a:pt x="13299" y="5013"/>
                </a:cubicBezTo>
                <a:cubicBezTo>
                  <a:pt x="13282" y="5013"/>
                  <a:pt x="13265" y="5020"/>
                  <a:pt x="13253" y="5035"/>
                </a:cubicBezTo>
                <a:cubicBezTo>
                  <a:pt x="13158" y="5173"/>
                  <a:pt x="13064" y="5328"/>
                  <a:pt x="12936" y="5447"/>
                </a:cubicBezTo>
                <a:cubicBezTo>
                  <a:pt x="12806" y="5575"/>
                  <a:pt x="12635" y="5670"/>
                  <a:pt x="12497" y="5800"/>
                </a:cubicBezTo>
                <a:cubicBezTo>
                  <a:pt x="12136" y="6117"/>
                  <a:pt x="11792" y="6418"/>
                  <a:pt x="11346" y="6616"/>
                </a:cubicBezTo>
                <a:cubicBezTo>
                  <a:pt x="11149" y="6709"/>
                  <a:pt x="10942" y="6795"/>
                  <a:pt x="10753" y="6907"/>
                </a:cubicBezTo>
                <a:cubicBezTo>
                  <a:pt x="10555" y="7036"/>
                  <a:pt x="10384" y="7199"/>
                  <a:pt x="10204" y="7354"/>
                </a:cubicBezTo>
                <a:cubicBezTo>
                  <a:pt x="10031" y="7500"/>
                  <a:pt x="9782" y="7688"/>
                  <a:pt x="9662" y="7913"/>
                </a:cubicBezTo>
                <a:cubicBezTo>
                  <a:pt x="9662" y="7842"/>
                  <a:pt x="9670" y="7783"/>
                  <a:pt x="9679" y="7723"/>
                </a:cubicBezTo>
                <a:cubicBezTo>
                  <a:pt x="9705" y="7370"/>
                  <a:pt x="9722" y="7018"/>
                  <a:pt x="9749" y="6676"/>
                </a:cubicBezTo>
                <a:cubicBezTo>
                  <a:pt x="9759" y="6686"/>
                  <a:pt x="9773" y="6693"/>
                  <a:pt x="9788" y="6693"/>
                </a:cubicBezTo>
                <a:cubicBezTo>
                  <a:pt x="9798" y="6693"/>
                  <a:pt x="9807" y="6690"/>
                  <a:pt x="9817" y="6684"/>
                </a:cubicBezTo>
                <a:cubicBezTo>
                  <a:pt x="9998" y="6589"/>
                  <a:pt x="10178" y="6486"/>
                  <a:pt x="10359" y="6399"/>
                </a:cubicBezTo>
                <a:cubicBezTo>
                  <a:pt x="10514" y="6323"/>
                  <a:pt x="10676" y="6272"/>
                  <a:pt x="10823" y="6177"/>
                </a:cubicBezTo>
                <a:cubicBezTo>
                  <a:pt x="11140" y="5962"/>
                  <a:pt x="11414" y="5670"/>
                  <a:pt x="11672" y="5404"/>
                </a:cubicBezTo>
                <a:cubicBezTo>
                  <a:pt x="12008" y="5051"/>
                  <a:pt x="12196" y="4691"/>
                  <a:pt x="12377" y="4254"/>
                </a:cubicBezTo>
                <a:cubicBezTo>
                  <a:pt x="12472" y="4056"/>
                  <a:pt x="12556" y="3866"/>
                  <a:pt x="12678" y="3678"/>
                </a:cubicBezTo>
                <a:cubicBezTo>
                  <a:pt x="12719" y="3592"/>
                  <a:pt x="12789" y="3505"/>
                  <a:pt x="12771" y="3402"/>
                </a:cubicBezTo>
                <a:cubicBezTo>
                  <a:pt x="12771" y="3380"/>
                  <a:pt x="12753" y="3365"/>
                  <a:pt x="12730" y="3365"/>
                </a:cubicBezTo>
                <a:cubicBezTo>
                  <a:pt x="12719" y="3365"/>
                  <a:pt x="12706" y="3368"/>
                  <a:pt x="12695" y="3377"/>
                </a:cubicBezTo>
                <a:cubicBezTo>
                  <a:pt x="12472" y="3575"/>
                  <a:pt x="12369" y="3866"/>
                  <a:pt x="12163" y="4072"/>
                </a:cubicBezTo>
                <a:cubicBezTo>
                  <a:pt x="11862" y="4381"/>
                  <a:pt x="11509" y="4623"/>
                  <a:pt x="11217" y="4932"/>
                </a:cubicBezTo>
                <a:cubicBezTo>
                  <a:pt x="10926" y="5233"/>
                  <a:pt x="10641" y="5534"/>
                  <a:pt x="10316" y="5800"/>
                </a:cubicBezTo>
                <a:cubicBezTo>
                  <a:pt x="10083" y="5987"/>
                  <a:pt x="9920" y="6212"/>
                  <a:pt x="9765" y="6470"/>
                </a:cubicBezTo>
                <a:cubicBezTo>
                  <a:pt x="9774" y="6358"/>
                  <a:pt x="9792" y="6245"/>
                  <a:pt x="9800" y="6142"/>
                </a:cubicBezTo>
                <a:cubicBezTo>
                  <a:pt x="9817" y="5946"/>
                  <a:pt x="9852" y="5765"/>
                  <a:pt x="9877" y="5575"/>
                </a:cubicBezTo>
                <a:cubicBezTo>
                  <a:pt x="9887" y="5581"/>
                  <a:pt x="9900" y="5586"/>
                  <a:pt x="9913" y="5586"/>
                </a:cubicBezTo>
                <a:cubicBezTo>
                  <a:pt x="9924" y="5586"/>
                  <a:pt x="9935" y="5583"/>
                  <a:pt x="9947" y="5575"/>
                </a:cubicBezTo>
                <a:cubicBezTo>
                  <a:pt x="10204" y="5352"/>
                  <a:pt x="10289" y="5008"/>
                  <a:pt x="10514" y="4750"/>
                </a:cubicBezTo>
                <a:cubicBezTo>
                  <a:pt x="10796" y="4425"/>
                  <a:pt x="11132" y="4142"/>
                  <a:pt x="11414" y="3823"/>
                </a:cubicBezTo>
                <a:cubicBezTo>
                  <a:pt x="11629" y="3584"/>
                  <a:pt x="11843" y="3334"/>
                  <a:pt x="11990" y="3060"/>
                </a:cubicBezTo>
                <a:cubicBezTo>
                  <a:pt x="12101" y="2835"/>
                  <a:pt x="12239" y="2637"/>
                  <a:pt x="12359" y="2415"/>
                </a:cubicBezTo>
                <a:cubicBezTo>
                  <a:pt x="12420" y="2287"/>
                  <a:pt x="12523" y="2132"/>
                  <a:pt x="12532" y="1986"/>
                </a:cubicBezTo>
                <a:cubicBezTo>
                  <a:pt x="12532" y="1951"/>
                  <a:pt x="12499" y="1916"/>
                  <a:pt x="12468" y="1916"/>
                </a:cubicBezTo>
                <a:cubicBezTo>
                  <a:pt x="12454" y="1916"/>
                  <a:pt x="12439" y="1924"/>
                  <a:pt x="12429" y="1943"/>
                </a:cubicBezTo>
                <a:cubicBezTo>
                  <a:pt x="12223" y="2217"/>
                  <a:pt x="12068" y="2545"/>
                  <a:pt x="11792" y="2775"/>
                </a:cubicBezTo>
                <a:cubicBezTo>
                  <a:pt x="11577" y="2957"/>
                  <a:pt x="11355" y="3093"/>
                  <a:pt x="11157" y="3307"/>
                </a:cubicBezTo>
                <a:cubicBezTo>
                  <a:pt x="10891" y="3592"/>
                  <a:pt x="10650" y="3849"/>
                  <a:pt x="10443" y="4175"/>
                </a:cubicBezTo>
                <a:cubicBezTo>
                  <a:pt x="10332" y="4357"/>
                  <a:pt x="10221" y="4536"/>
                  <a:pt x="10118" y="4717"/>
                </a:cubicBezTo>
                <a:cubicBezTo>
                  <a:pt x="10083" y="4769"/>
                  <a:pt x="10058" y="4820"/>
                  <a:pt x="10039" y="4872"/>
                </a:cubicBezTo>
                <a:cubicBezTo>
                  <a:pt x="10083" y="4699"/>
                  <a:pt x="10153" y="4536"/>
                  <a:pt x="10213" y="4373"/>
                </a:cubicBezTo>
                <a:cubicBezTo>
                  <a:pt x="10316" y="4099"/>
                  <a:pt x="10411" y="3833"/>
                  <a:pt x="10522" y="3565"/>
                </a:cubicBezTo>
                <a:cubicBezTo>
                  <a:pt x="10530" y="3549"/>
                  <a:pt x="10538" y="3524"/>
                  <a:pt x="10555" y="3505"/>
                </a:cubicBezTo>
                <a:cubicBezTo>
                  <a:pt x="10744" y="3093"/>
                  <a:pt x="10951" y="2699"/>
                  <a:pt x="11140" y="2287"/>
                </a:cubicBezTo>
                <a:cubicBezTo>
                  <a:pt x="11311" y="1916"/>
                  <a:pt x="11517" y="1555"/>
                  <a:pt x="11699" y="1178"/>
                </a:cubicBezTo>
                <a:cubicBezTo>
                  <a:pt x="11802" y="963"/>
                  <a:pt x="11922" y="749"/>
                  <a:pt x="12025" y="524"/>
                </a:cubicBezTo>
                <a:cubicBezTo>
                  <a:pt x="12093" y="388"/>
                  <a:pt x="12196" y="226"/>
                  <a:pt x="12196" y="71"/>
                </a:cubicBezTo>
                <a:cubicBezTo>
                  <a:pt x="12196" y="26"/>
                  <a:pt x="12162" y="0"/>
                  <a:pt x="12126" y="0"/>
                </a:cubicBezTo>
                <a:close/>
              </a:path>
            </a:pathLst>
          </a:custGeom>
          <a:solidFill>
            <a:srgbClr val="3B52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3" name="Google Shape;2163;p30"/>
          <p:cNvSpPr txBox="1">
            <a:spLocks noGrp="1"/>
          </p:cNvSpPr>
          <p:nvPr>
            <p:ph type="ctrTitle"/>
          </p:nvPr>
        </p:nvSpPr>
        <p:spPr>
          <a:xfrm>
            <a:off x="2646000" y="998850"/>
            <a:ext cx="3852000" cy="63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64" name="Google Shape;2164;p30"/>
          <p:cNvSpPr txBox="1">
            <a:spLocks noGrp="1"/>
          </p:cNvSpPr>
          <p:nvPr>
            <p:ph type="subTitle" idx="1"/>
          </p:nvPr>
        </p:nvSpPr>
        <p:spPr>
          <a:xfrm>
            <a:off x="2646000" y="1758224"/>
            <a:ext cx="3852000" cy="10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9pPr>
          </a:lstStyle>
          <a:p>
            <a:endParaRPr/>
          </a:p>
        </p:txBody>
      </p:sp>
      <p:sp>
        <p:nvSpPr>
          <p:cNvPr id="2165" name="Google Shape;2165;p30"/>
          <p:cNvSpPr txBox="1"/>
          <p:nvPr/>
        </p:nvSpPr>
        <p:spPr>
          <a:xfrm>
            <a:off x="2646000" y="3784425"/>
            <a:ext cx="3852000" cy="7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including icons by </a:t>
            </a:r>
            <a:r>
              <a:rPr lang="en" sz="12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lang="en" sz="12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5829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ubik Light"/>
              <a:buNone/>
              <a:defRPr sz="2800">
                <a:solidFill>
                  <a:schemeClr val="accent4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"/>
              <a:buChar char="●"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"/>
              <a:buChar char="○"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"/>
              <a:buChar char="■"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"/>
              <a:buChar char="●"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"/>
              <a:buChar char="○"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"/>
              <a:buChar char="■"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"/>
              <a:buChar char="●"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"/>
              <a:buChar char="○"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Open Sans"/>
              <a:buChar char="■"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77" r:id="rId3"/>
    <p:sldLayoutId id="2147483679" r:id="rId4"/>
    <p:sldLayoutId id="2147483682" r:id="rId5"/>
    <p:sldLayoutId id="2147483683" r:id="rId6"/>
    <p:sldLayoutId id="214748368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1" name="Google Shape;2441;p36"/>
          <p:cNvSpPr txBox="1">
            <a:spLocks noGrp="1"/>
          </p:cNvSpPr>
          <p:nvPr>
            <p:ph type="ctrTitle"/>
          </p:nvPr>
        </p:nvSpPr>
        <p:spPr>
          <a:xfrm>
            <a:off x="1703875" y="1669165"/>
            <a:ext cx="5736000" cy="15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Keuangan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246077"/>
            <a:ext cx="7704000" cy="820719"/>
          </a:xfrm>
        </p:spPr>
        <p:txBody>
          <a:bodyPr/>
          <a:lstStyle/>
          <a:p>
            <a:r>
              <a:rPr lang="en-US" sz="2400" dirty="0"/>
              <a:t>LAPORAN KEUANGAN </a:t>
            </a:r>
            <a:r>
              <a:rPr lang="en-US" sz="2400" dirty="0" smtClean="0"/>
              <a:t>DAN LAPORAN-LAPORAN </a:t>
            </a:r>
            <a:r>
              <a:rPr lang="en-US" sz="2400" dirty="0"/>
              <a:t>LAINNYA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sz="1200" dirty="0" err="1" smtClean="0"/>
              <a:t>Laporan</a:t>
            </a:r>
            <a:r>
              <a:rPr lang="en-US" sz="1200" dirty="0" smtClean="0"/>
              <a:t> </a:t>
            </a:r>
            <a:r>
              <a:rPr lang="en-US" sz="1200" dirty="0" err="1"/>
              <a:t>tahunan</a:t>
            </a:r>
            <a:r>
              <a:rPr lang="en-US" sz="1200" dirty="0"/>
              <a:t> </a:t>
            </a:r>
            <a:r>
              <a:rPr lang="en-US" sz="1200" dirty="0" smtClean="0"/>
              <a:t>(</a:t>
            </a:r>
            <a:r>
              <a:rPr lang="en-US" sz="1200" i="1" dirty="0" smtClean="0"/>
              <a:t>annual report</a:t>
            </a:r>
            <a:r>
              <a:rPr lang="en-US" sz="1200" dirty="0" smtClean="0"/>
              <a:t>)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laporan</a:t>
            </a:r>
            <a:r>
              <a:rPr lang="en-US" sz="1200" dirty="0"/>
              <a:t> paling </a:t>
            </a:r>
            <a:r>
              <a:rPr lang="en-US" sz="1200" dirty="0" err="1"/>
              <a:t>penting</a:t>
            </a:r>
            <a:r>
              <a:rPr lang="en-US" sz="1200" dirty="0"/>
              <a:t> yang </a:t>
            </a:r>
            <a:r>
              <a:rPr lang="en-US" sz="1200" dirty="0" err="1"/>
              <a:t>dikeluarkan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</a:t>
            </a:r>
            <a:r>
              <a:rPr lang="en-US" sz="1200" dirty="0" err="1"/>
              <a:t>perusahaan</a:t>
            </a:r>
            <a:r>
              <a:rPr lang="en-US" sz="1200" dirty="0"/>
              <a:t> </a:t>
            </a:r>
            <a:r>
              <a:rPr lang="en-US" sz="1200" dirty="0" err="1"/>
              <a:t>kepada</a:t>
            </a:r>
            <a:r>
              <a:rPr lang="en-US" sz="1200" dirty="0"/>
              <a:t> </a:t>
            </a:r>
            <a:r>
              <a:rPr lang="en-US" sz="1200" dirty="0" err="1"/>
              <a:t>pemegang</a:t>
            </a:r>
            <a:r>
              <a:rPr lang="en-US" sz="1200" dirty="0"/>
              <a:t> </a:t>
            </a:r>
            <a:r>
              <a:rPr lang="en-US" sz="1200" dirty="0" err="1"/>
              <a:t>saham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terdiri</a:t>
            </a:r>
            <a:r>
              <a:rPr lang="en-US" sz="1200" dirty="0"/>
              <a:t> </a:t>
            </a:r>
            <a:r>
              <a:rPr lang="en-US" sz="1200" dirty="0" err="1"/>
              <a:t>atas</a:t>
            </a:r>
            <a:r>
              <a:rPr lang="en-US" sz="1200" dirty="0"/>
              <a:t>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jenis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. </a:t>
            </a:r>
            <a:endParaRPr lang="en-US" sz="1200" dirty="0" smtClean="0"/>
          </a:p>
          <a:p>
            <a:pPr marL="152400" indent="0">
              <a:buNone/>
            </a:pPr>
            <a:endParaRPr lang="en-US" sz="1200" dirty="0" smtClean="0"/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Pertama</a:t>
            </a:r>
            <a:r>
              <a:rPr lang="en-US" sz="1200" dirty="0"/>
              <a:t>, </a:t>
            </a:r>
            <a:r>
              <a:rPr lang="en-US" sz="1200" dirty="0" err="1"/>
              <a:t>terdapat</a:t>
            </a:r>
            <a:r>
              <a:rPr lang="en-US" sz="1200" dirty="0"/>
              <a:t> </a:t>
            </a:r>
            <a:r>
              <a:rPr lang="en-US" sz="1200" dirty="0" err="1"/>
              <a:t>bagian</a:t>
            </a:r>
            <a:r>
              <a:rPr lang="en-US" sz="1200" dirty="0"/>
              <a:t> verbal, yang </a:t>
            </a:r>
            <a:r>
              <a:rPr lang="en-US" sz="1200" dirty="0" err="1"/>
              <a:t>disajikan</a:t>
            </a:r>
            <a:r>
              <a:rPr lang="en-US" sz="1200" dirty="0"/>
              <a:t> </a:t>
            </a:r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dirty="0" err="1"/>
              <a:t>surat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direktur</a:t>
            </a:r>
            <a:r>
              <a:rPr lang="en-US" sz="1200" dirty="0"/>
              <a:t> </a:t>
            </a:r>
            <a:r>
              <a:rPr lang="en-US" sz="1200" dirty="0" err="1"/>
              <a:t>utama</a:t>
            </a:r>
            <a:r>
              <a:rPr lang="en-US" sz="1200" dirty="0"/>
              <a:t>, yang </a:t>
            </a:r>
            <a:r>
              <a:rPr lang="en-US" sz="1200" dirty="0" err="1"/>
              <a:t>menjelaskan</a:t>
            </a:r>
            <a:r>
              <a:rPr lang="en-US" sz="1200" dirty="0"/>
              <a:t> </a:t>
            </a:r>
            <a:r>
              <a:rPr lang="en-US" sz="1200" dirty="0" err="1"/>
              <a:t>hasil</a:t>
            </a:r>
            <a:r>
              <a:rPr lang="en-US" sz="1200" dirty="0"/>
              <a:t> </a:t>
            </a:r>
            <a:r>
              <a:rPr lang="en-US" sz="1200" dirty="0" err="1"/>
              <a:t>operasi</a:t>
            </a:r>
            <a:r>
              <a:rPr lang="en-US" sz="1200" dirty="0"/>
              <a:t> </a:t>
            </a:r>
            <a:r>
              <a:rPr lang="en-US" sz="1200" dirty="0" err="1"/>
              <a:t>perusahaan</a:t>
            </a:r>
            <a:r>
              <a:rPr lang="en-US" sz="1200" dirty="0"/>
              <a:t> </a:t>
            </a:r>
            <a:r>
              <a:rPr lang="en-US" sz="1200" dirty="0" err="1"/>
              <a:t>selama</a:t>
            </a:r>
            <a:r>
              <a:rPr lang="en-US" sz="1200" dirty="0"/>
              <a:t> </a:t>
            </a:r>
            <a:r>
              <a:rPr lang="en-US" sz="1200" dirty="0" err="1"/>
              <a:t>tahun</a:t>
            </a:r>
            <a:r>
              <a:rPr lang="en-US" sz="1200" dirty="0"/>
              <a:t> </a:t>
            </a:r>
            <a:r>
              <a:rPr lang="en-US" sz="1200" dirty="0" err="1"/>
              <a:t>lalu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membahas</a:t>
            </a:r>
            <a:r>
              <a:rPr lang="en-US" sz="1200" dirty="0"/>
              <a:t> </a:t>
            </a:r>
            <a:r>
              <a:rPr lang="en-US" sz="1200" dirty="0" err="1"/>
              <a:t>perkembangan</a:t>
            </a:r>
            <a:r>
              <a:rPr lang="en-US" sz="1200" dirty="0"/>
              <a:t> </a:t>
            </a:r>
            <a:r>
              <a:rPr lang="en-US" sz="1200" dirty="0" err="1"/>
              <a:t>baru</a:t>
            </a:r>
            <a:r>
              <a:rPr lang="en-US" sz="1200" dirty="0"/>
              <a:t> yang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memengaruhi</a:t>
            </a:r>
            <a:r>
              <a:rPr lang="en-US" sz="1200" dirty="0"/>
              <a:t> </a:t>
            </a:r>
            <a:r>
              <a:rPr lang="en-US" sz="1200" dirty="0" err="1"/>
              <a:t>kegiatan</a:t>
            </a:r>
            <a:r>
              <a:rPr lang="en-US" sz="1200" dirty="0"/>
              <a:t> </a:t>
            </a:r>
            <a:r>
              <a:rPr lang="en-US" sz="1200" dirty="0" err="1"/>
              <a:t>operasi</a:t>
            </a:r>
            <a:r>
              <a:rPr lang="en-US" sz="1200" dirty="0"/>
              <a:t> </a:t>
            </a:r>
            <a:r>
              <a:rPr lang="en-US" sz="1200" dirty="0" err="1"/>
              <a:t>perusahaan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masa </a:t>
            </a:r>
            <a:r>
              <a:rPr lang="en-US" sz="1200" dirty="0" err="1"/>
              <a:t>mendatang</a:t>
            </a:r>
            <a:r>
              <a:rPr lang="en-US" sz="1200" dirty="0"/>
              <a:t>. </a:t>
            </a:r>
            <a:endParaRPr lang="en-US" sz="1200" dirty="0" smtClean="0"/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Kedua</a:t>
            </a:r>
            <a:r>
              <a:rPr lang="en-US" sz="1200" dirty="0"/>
              <a:t>, </a:t>
            </a:r>
            <a:r>
              <a:rPr lang="en-US" sz="1200" dirty="0" err="1"/>
              <a:t>laporan</a:t>
            </a:r>
            <a:r>
              <a:rPr lang="en-US" sz="1200" dirty="0"/>
              <a:t> </a:t>
            </a:r>
            <a:r>
              <a:rPr lang="en-US" sz="1200" dirty="0" err="1"/>
              <a:t>tahunan</a:t>
            </a:r>
            <a:r>
              <a:rPr lang="en-US" sz="1200" dirty="0"/>
              <a:t> yang </a:t>
            </a:r>
            <a:r>
              <a:rPr lang="en-US" sz="1200" dirty="0" err="1"/>
              <a:t>memberikan</a:t>
            </a:r>
            <a:r>
              <a:rPr lang="en-US" sz="1200" dirty="0"/>
              <a:t> </a:t>
            </a:r>
            <a:r>
              <a:rPr lang="en-US" sz="1200" dirty="0" err="1"/>
              <a:t>empat</a:t>
            </a:r>
            <a:r>
              <a:rPr lang="en-US" sz="1200" dirty="0"/>
              <a:t> </a:t>
            </a:r>
            <a:r>
              <a:rPr lang="en-US" sz="1200" dirty="0" err="1"/>
              <a:t>laporan</a:t>
            </a:r>
            <a:r>
              <a:rPr lang="en-US" sz="1200" dirty="0"/>
              <a:t> </a:t>
            </a:r>
            <a:r>
              <a:rPr lang="en-US" sz="1200" dirty="0" err="1"/>
              <a:t>keuangan</a:t>
            </a:r>
            <a:r>
              <a:rPr lang="en-US" sz="1200" dirty="0"/>
              <a:t> </a:t>
            </a:r>
            <a:r>
              <a:rPr lang="en-US" sz="1200" dirty="0" err="1" smtClean="0"/>
              <a:t>dasar</a:t>
            </a:r>
            <a:r>
              <a:rPr lang="en-US" sz="1200" dirty="0" smtClean="0"/>
              <a:t> :</a:t>
            </a:r>
          </a:p>
          <a:p>
            <a:pPr marL="152400" indent="0">
              <a:buNone/>
            </a:pPr>
            <a:endParaRPr lang="en-US" sz="1200" dirty="0"/>
          </a:p>
          <a:p>
            <a:r>
              <a:rPr lang="en-US" sz="1200" b="1" dirty="0" err="1" smtClean="0"/>
              <a:t>Laporan</a:t>
            </a:r>
            <a:r>
              <a:rPr lang="en-US" sz="1200" b="1" dirty="0" smtClean="0"/>
              <a:t> </a:t>
            </a:r>
            <a:r>
              <a:rPr lang="en-US" sz="1200" b="1" dirty="0" err="1"/>
              <a:t>posisi</a:t>
            </a:r>
            <a:r>
              <a:rPr lang="en-US" sz="1200" b="1" dirty="0"/>
              <a:t> </a:t>
            </a:r>
            <a:r>
              <a:rPr lang="en-US" sz="1200" b="1" dirty="0" err="1"/>
              <a:t>keuangan</a:t>
            </a:r>
            <a:r>
              <a:rPr lang="en-US" sz="1200" dirty="0"/>
              <a:t>, yang </a:t>
            </a:r>
            <a:r>
              <a:rPr lang="en-US" sz="1200" dirty="0" err="1"/>
              <a:t>menunjukkan</a:t>
            </a:r>
            <a:r>
              <a:rPr lang="en-US" sz="1200" dirty="0"/>
              <a:t> </a:t>
            </a:r>
            <a:r>
              <a:rPr lang="en-US" sz="1200" dirty="0" err="1"/>
              <a:t>aset</a:t>
            </a:r>
            <a:r>
              <a:rPr lang="en-US" sz="1200" dirty="0"/>
              <a:t> </a:t>
            </a:r>
            <a:r>
              <a:rPr lang="en-US" sz="1200" dirty="0" err="1"/>
              <a:t>apa</a:t>
            </a:r>
            <a:r>
              <a:rPr lang="en-US" sz="1200" dirty="0"/>
              <a:t> yang </a:t>
            </a:r>
            <a:r>
              <a:rPr lang="en-US" sz="1200" dirty="0" err="1"/>
              <a:t>dimiliki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</a:t>
            </a:r>
            <a:r>
              <a:rPr lang="en-US" sz="1200" dirty="0" err="1"/>
              <a:t>perusahaan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siapa</a:t>
            </a:r>
            <a:r>
              <a:rPr lang="en-US" sz="1200" dirty="0"/>
              <a:t> yang </a:t>
            </a:r>
            <a:r>
              <a:rPr lang="en-US" sz="1200" dirty="0" err="1"/>
              <a:t>memiliki</a:t>
            </a:r>
            <a:r>
              <a:rPr lang="en-US" sz="1200" dirty="0"/>
              <a:t> </a:t>
            </a:r>
            <a:r>
              <a:rPr lang="en-US" sz="1200" dirty="0" err="1"/>
              <a:t>hak</a:t>
            </a:r>
            <a:r>
              <a:rPr lang="en-US" sz="1200" dirty="0"/>
              <a:t> </a:t>
            </a:r>
            <a:r>
              <a:rPr lang="en-US" sz="1200" dirty="0" err="1"/>
              <a:t>atas</a:t>
            </a:r>
            <a:r>
              <a:rPr lang="en-US" sz="1200" dirty="0"/>
              <a:t> </a:t>
            </a:r>
            <a:r>
              <a:rPr lang="en-US" sz="1200" dirty="0" err="1"/>
              <a:t>aset</a:t>
            </a:r>
            <a:r>
              <a:rPr lang="en-US" sz="1200" dirty="0"/>
              <a:t> </a:t>
            </a:r>
            <a:r>
              <a:rPr lang="en-US" sz="1200" dirty="0" err="1"/>
              <a:t>tersebut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tanggal</a:t>
            </a:r>
            <a:r>
              <a:rPr lang="en-US" sz="1200" dirty="0"/>
              <a:t> </a:t>
            </a:r>
            <a:r>
              <a:rPr lang="en-US" sz="1200" dirty="0" err="1"/>
              <a:t>tertentu-misalnya</a:t>
            </a:r>
            <a:r>
              <a:rPr lang="en-US" sz="1200" dirty="0"/>
              <a:t>, </a:t>
            </a:r>
            <a:r>
              <a:rPr lang="en-US" sz="1200" dirty="0" err="1"/>
              <a:t>pada</a:t>
            </a:r>
            <a:r>
              <a:rPr lang="en-US" sz="1200" dirty="0"/>
              <a:t> 31 </a:t>
            </a:r>
            <a:r>
              <a:rPr lang="en-US" sz="1200" dirty="0" err="1"/>
              <a:t>Desember</a:t>
            </a:r>
            <a:r>
              <a:rPr lang="en-US" sz="1200" dirty="0"/>
              <a:t> 2015.</a:t>
            </a:r>
          </a:p>
          <a:p>
            <a:r>
              <a:rPr lang="en-US" sz="1200" b="1" dirty="0" err="1" smtClean="0"/>
              <a:t>Laporan</a:t>
            </a:r>
            <a:r>
              <a:rPr lang="en-US" sz="1200" b="1" dirty="0" smtClean="0"/>
              <a:t> </a:t>
            </a:r>
            <a:r>
              <a:rPr lang="en-US" sz="1200" b="1" dirty="0" err="1"/>
              <a:t>laba</a:t>
            </a:r>
            <a:r>
              <a:rPr lang="en-US" sz="1200" b="1" dirty="0"/>
              <a:t> </a:t>
            </a:r>
            <a:r>
              <a:rPr lang="en-US" sz="1200" b="1" dirty="0" err="1"/>
              <a:t>rugi</a:t>
            </a:r>
            <a:r>
              <a:rPr lang="en-US" sz="1200" dirty="0"/>
              <a:t>, yang </a:t>
            </a:r>
            <a:r>
              <a:rPr lang="en-US" sz="1200" dirty="0" err="1"/>
              <a:t>menunjukkan</a:t>
            </a:r>
            <a:r>
              <a:rPr lang="en-US" sz="1200" dirty="0"/>
              <a:t> </a:t>
            </a:r>
            <a:r>
              <a:rPr lang="en-US" sz="1200" dirty="0" err="1"/>
              <a:t>penjualan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biaya</a:t>
            </a:r>
            <a:r>
              <a:rPr lang="en-US" sz="1200" dirty="0"/>
              <a:t> </a:t>
            </a:r>
            <a:r>
              <a:rPr lang="en-US" sz="1200" dirty="0" err="1"/>
              <a:t>perusahaan</a:t>
            </a:r>
            <a:r>
              <a:rPr lang="en-US" sz="1200" dirty="0"/>
              <a:t> (</a:t>
            </a:r>
            <a:r>
              <a:rPr lang="en-US" sz="1200" dirty="0" err="1"/>
              <a:t>keuntungan</a:t>
            </a:r>
            <a:r>
              <a:rPr lang="en-US" sz="1200" dirty="0"/>
              <a:t>) </a:t>
            </a:r>
            <a:r>
              <a:rPr lang="en-US" sz="1200" dirty="0" err="1"/>
              <a:t>selama</a:t>
            </a:r>
            <a:r>
              <a:rPr lang="en-US" sz="1200" dirty="0"/>
              <a:t> </a:t>
            </a:r>
            <a:r>
              <a:rPr lang="en-US" sz="1200" dirty="0" err="1"/>
              <a:t>periode</a:t>
            </a:r>
            <a:r>
              <a:rPr lang="en-US" sz="1200" dirty="0"/>
              <a:t> </a:t>
            </a:r>
            <a:r>
              <a:rPr lang="en-US" sz="1200" dirty="0" err="1"/>
              <a:t>lalu-misalnya</a:t>
            </a:r>
            <a:r>
              <a:rPr lang="en-US" sz="1200" dirty="0"/>
              <a:t>, </a:t>
            </a:r>
            <a:r>
              <a:rPr lang="en-US" sz="1200" dirty="0" err="1"/>
              <a:t>tahun</a:t>
            </a:r>
            <a:r>
              <a:rPr lang="en-US" sz="1200" dirty="0"/>
              <a:t> 2015.</a:t>
            </a:r>
          </a:p>
          <a:p>
            <a:r>
              <a:rPr lang="en-US" sz="1200" b="1" dirty="0" err="1" smtClean="0"/>
              <a:t>Laporan</a:t>
            </a:r>
            <a:r>
              <a:rPr lang="en-US" sz="1200" b="1" dirty="0" smtClean="0"/>
              <a:t> </a:t>
            </a:r>
            <a:r>
              <a:rPr lang="en-US" sz="1200" b="1" dirty="0" err="1"/>
              <a:t>arus</a:t>
            </a:r>
            <a:r>
              <a:rPr lang="en-US" sz="1200" b="1" dirty="0"/>
              <a:t> </a:t>
            </a:r>
            <a:r>
              <a:rPr lang="en-US" sz="1200" b="1" dirty="0" err="1"/>
              <a:t>kas</a:t>
            </a:r>
            <a:r>
              <a:rPr lang="en-US" sz="1200" dirty="0"/>
              <a:t>, yang </a:t>
            </a:r>
            <a:r>
              <a:rPr lang="en-US" sz="1200" dirty="0" err="1"/>
              <a:t>menunjukkan</a:t>
            </a:r>
            <a:r>
              <a:rPr lang="en-US" sz="1200" dirty="0"/>
              <a:t> </a:t>
            </a:r>
            <a:r>
              <a:rPr lang="en-US" sz="1200" dirty="0" err="1"/>
              <a:t>berapa</a:t>
            </a:r>
            <a:r>
              <a:rPr lang="en-US" sz="1200" dirty="0"/>
              <a:t> </a:t>
            </a:r>
            <a:r>
              <a:rPr lang="en-US" sz="1200" dirty="0" err="1"/>
              <a:t>banyak</a:t>
            </a:r>
            <a:r>
              <a:rPr lang="en-US" sz="1200" dirty="0"/>
              <a:t> </a:t>
            </a:r>
            <a:r>
              <a:rPr lang="en-US" sz="1200" dirty="0" err="1"/>
              <a:t>kas</a:t>
            </a:r>
            <a:r>
              <a:rPr lang="en-US" sz="1200" dirty="0"/>
              <a:t> </a:t>
            </a:r>
            <a:r>
              <a:rPr lang="en-US" sz="1200" dirty="0" err="1"/>
              <a:t>perusahaan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 smtClean="0"/>
              <a:t>awal</a:t>
            </a:r>
            <a:r>
              <a:rPr lang="en-US" sz="1200" dirty="0" smtClean="0"/>
              <a:t> </a:t>
            </a:r>
            <a:r>
              <a:rPr lang="en-US" sz="1200" dirty="0" err="1" smtClean="0"/>
              <a:t>tahun</a:t>
            </a:r>
            <a:r>
              <a:rPr lang="en-US" sz="1200" dirty="0"/>
              <a:t>, </a:t>
            </a:r>
            <a:r>
              <a:rPr lang="en-US" sz="1200" dirty="0" err="1"/>
              <a:t>berapa</a:t>
            </a:r>
            <a:r>
              <a:rPr lang="en-US" sz="1200" dirty="0"/>
              <a:t>  </a:t>
            </a:r>
            <a:r>
              <a:rPr lang="en-US" sz="1200" dirty="0" err="1"/>
              <a:t>banyak</a:t>
            </a:r>
            <a:r>
              <a:rPr lang="en-US" sz="1200" dirty="0"/>
              <a:t> </a:t>
            </a:r>
            <a:r>
              <a:rPr lang="en-US" sz="1200" dirty="0" err="1"/>
              <a:t>kas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akhir</a:t>
            </a:r>
            <a:r>
              <a:rPr lang="en-US" sz="1200" dirty="0"/>
              <a:t> </a:t>
            </a:r>
            <a:r>
              <a:rPr lang="en-US" sz="1200" dirty="0" err="1"/>
              <a:t>tahun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apa</a:t>
            </a:r>
            <a:r>
              <a:rPr lang="en-US" sz="1200" dirty="0"/>
              <a:t> yang </a:t>
            </a:r>
            <a:r>
              <a:rPr lang="en-US" sz="1200" dirty="0" err="1"/>
              <a:t>dilakukan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</a:t>
            </a:r>
            <a:r>
              <a:rPr lang="en-US" sz="1200" dirty="0" err="1" smtClean="0"/>
              <a:t>perusahaan</a:t>
            </a:r>
            <a:r>
              <a:rPr lang="en-US" sz="1200" dirty="0" smtClean="0"/>
              <a:t> </a:t>
            </a:r>
            <a:r>
              <a:rPr lang="en-US" sz="1200" dirty="0" err="1" smtClean="0"/>
              <a:t>sehingga</a:t>
            </a:r>
            <a:r>
              <a:rPr lang="en-US" sz="1200" dirty="0" smtClean="0"/>
              <a:t> </a:t>
            </a:r>
            <a:r>
              <a:rPr lang="en-US" sz="1200" dirty="0" err="1"/>
              <a:t>kas</a:t>
            </a:r>
            <a:r>
              <a:rPr lang="en-US" sz="1200" dirty="0"/>
              <a:t> </a:t>
            </a:r>
            <a:r>
              <a:rPr lang="en-US" sz="1200" dirty="0" err="1"/>
              <a:t>bertambah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 smtClean="0"/>
              <a:t>berkurang</a:t>
            </a:r>
            <a:r>
              <a:rPr lang="en-US" sz="1200" dirty="0" smtClean="0"/>
              <a:t>.</a:t>
            </a:r>
          </a:p>
          <a:p>
            <a:r>
              <a:rPr lang="en-US" sz="1200" b="1" dirty="0" err="1" smtClean="0"/>
              <a:t>Laporan</a:t>
            </a:r>
            <a:r>
              <a:rPr lang="en-US" sz="1200" b="1" dirty="0" smtClean="0"/>
              <a:t> </a:t>
            </a:r>
            <a:r>
              <a:rPr lang="en-US" sz="1200" b="1" dirty="0" err="1"/>
              <a:t>ekuitas</a:t>
            </a:r>
            <a:r>
              <a:rPr lang="en-US" sz="1200" b="1" dirty="0"/>
              <a:t> </a:t>
            </a:r>
            <a:r>
              <a:rPr lang="en-US" sz="1200" b="1" dirty="0" err="1"/>
              <a:t>pemegang</a:t>
            </a:r>
            <a:r>
              <a:rPr lang="en-US" sz="1200" b="1" dirty="0"/>
              <a:t> </a:t>
            </a:r>
            <a:r>
              <a:rPr lang="en-US" sz="1200" b="1" dirty="0" err="1"/>
              <a:t>saham</a:t>
            </a:r>
            <a:r>
              <a:rPr lang="en-US" sz="1200" dirty="0"/>
              <a:t>, yang </a:t>
            </a:r>
            <a:r>
              <a:rPr lang="en-US" sz="1200" dirty="0" err="1"/>
              <a:t>menunjukkan</a:t>
            </a:r>
            <a:r>
              <a:rPr lang="en-US" sz="1200" dirty="0"/>
              <a:t> </a:t>
            </a:r>
            <a:r>
              <a:rPr lang="en-US" sz="1200" dirty="0" err="1"/>
              <a:t>jumlah</a:t>
            </a:r>
            <a:r>
              <a:rPr lang="en-US" sz="1200" dirty="0"/>
              <a:t> </a:t>
            </a:r>
            <a:r>
              <a:rPr lang="en-US" sz="1200" dirty="0" err="1"/>
              <a:t>ekuitas</a:t>
            </a:r>
            <a:r>
              <a:rPr lang="en-US" sz="1200" dirty="0"/>
              <a:t> yang </a:t>
            </a:r>
            <a:r>
              <a:rPr lang="en-US" sz="1200" dirty="0" err="1"/>
              <a:t>dimiliki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</a:t>
            </a:r>
            <a:r>
              <a:rPr lang="en-US" sz="1200" dirty="0" err="1"/>
              <a:t>pemegang</a:t>
            </a:r>
            <a:r>
              <a:rPr lang="en-US" sz="1200" dirty="0"/>
              <a:t> </a:t>
            </a:r>
            <a:r>
              <a:rPr lang="en-US" sz="1200" dirty="0" err="1"/>
              <a:t>saham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awal</a:t>
            </a:r>
            <a:r>
              <a:rPr lang="en-US" sz="1200" dirty="0"/>
              <a:t> </a:t>
            </a:r>
            <a:r>
              <a:rPr lang="en-US" sz="1200" dirty="0" err="1"/>
              <a:t>tahun</a:t>
            </a:r>
            <a:r>
              <a:rPr lang="en-US" sz="1200" dirty="0"/>
              <a:t>, </a:t>
            </a:r>
            <a:r>
              <a:rPr lang="en-US" sz="1200" dirty="0" err="1"/>
              <a:t>hal-hal</a:t>
            </a:r>
            <a:r>
              <a:rPr lang="en-US" sz="1200" dirty="0"/>
              <a:t> yang </a:t>
            </a:r>
            <a:r>
              <a:rPr lang="en-US" sz="1200" dirty="0" err="1"/>
              <a:t>meningkatkan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 smtClean="0"/>
              <a:t>menurunkan</a:t>
            </a:r>
            <a:r>
              <a:rPr lang="en-US" sz="1200" dirty="0" smtClean="0"/>
              <a:t> </a:t>
            </a:r>
            <a:r>
              <a:rPr lang="en-US" sz="1200" dirty="0" err="1"/>
              <a:t>ekuitas</a:t>
            </a:r>
            <a:r>
              <a:rPr lang="en-US" sz="1200" dirty="0"/>
              <a:t>, </a:t>
            </a:r>
            <a:r>
              <a:rPr lang="en-US" sz="1200" dirty="0" err="1"/>
              <a:t>serta</a:t>
            </a:r>
            <a:r>
              <a:rPr lang="en-US" sz="1200" dirty="0"/>
              <a:t> </a:t>
            </a:r>
            <a:r>
              <a:rPr lang="en-US" sz="1200" dirty="0" err="1"/>
              <a:t>ekuitas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akhir</a:t>
            </a:r>
            <a:r>
              <a:rPr lang="en-US" sz="1200" dirty="0"/>
              <a:t> </a:t>
            </a:r>
            <a:r>
              <a:rPr lang="en-US" sz="1200" dirty="0" err="1"/>
              <a:t>tahun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80299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246077"/>
            <a:ext cx="7704000" cy="820719"/>
          </a:xfrm>
        </p:spPr>
        <p:txBody>
          <a:bodyPr/>
          <a:lstStyle/>
          <a:p>
            <a:r>
              <a:rPr lang="en-US" sz="2400" dirty="0"/>
              <a:t>LAPORAN KEUANGAN </a:t>
            </a:r>
            <a:r>
              <a:rPr lang="en-US" sz="2400" dirty="0" smtClean="0"/>
              <a:t>DAN LAPORAN-LAPORAN </a:t>
            </a:r>
            <a:r>
              <a:rPr lang="en-US" sz="2400" dirty="0"/>
              <a:t>LAINNYA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err="1" smtClean="0"/>
              <a:t>Laporan-laporan</a:t>
            </a:r>
            <a:r>
              <a:rPr lang="en-US" sz="1200" dirty="0" smtClean="0"/>
              <a:t> </a:t>
            </a:r>
            <a:r>
              <a:rPr lang="en-US" sz="1200" dirty="0" err="1"/>
              <a:t>tersebut</a:t>
            </a:r>
            <a:r>
              <a:rPr lang="en-US" sz="1200" dirty="0"/>
              <a:t> </a:t>
            </a:r>
            <a:r>
              <a:rPr lang="en-US" sz="1200" b="1" dirty="0" err="1"/>
              <a:t>saling</a:t>
            </a:r>
            <a:r>
              <a:rPr lang="en-US" sz="1200" b="1" dirty="0"/>
              <a:t> </a:t>
            </a:r>
            <a:r>
              <a:rPr lang="en-US" sz="1200" b="1" dirty="0" err="1"/>
              <a:t>terkait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sama</a:t>
            </a:r>
            <a:r>
              <a:rPr lang="en-US" sz="1200" dirty="0"/>
              <a:t> </a:t>
            </a:r>
            <a:r>
              <a:rPr lang="en-US" sz="1200" dirty="0" smtClean="0"/>
              <a:t>lain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b="1" dirty="0" err="1"/>
              <a:t>dibuat</a:t>
            </a:r>
            <a:r>
              <a:rPr lang="en-US" sz="1200" b="1" dirty="0"/>
              <a:t> </a:t>
            </a:r>
            <a:r>
              <a:rPr lang="en-US" sz="1200" b="1" dirty="0" err="1" smtClean="0"/>
              <a:t>bersama-sama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r>
              <a:rPr lang="en-US" sz="1200" dirty="0" err="1" smtClean="0"/>
              <a:t>Laporan</a:t>
            </a:r>
            <a:r>
              <a:rPr lang="en-US" sz="1200" dirty="0" smtClean="0"/>
              <a:t> </a:t>
            </a:r>
            <a:r>
              <a:rPr lang="en-US" sz="1200" dirty="0" err="1"/>
              <a:t>tersebut</a:t>
            </a:r>
            <a:r>
              <a:rPr lang="en-US" sz="1200" dirty="0"/>
              <a:t> </a:t>
            </a:r>
            <a:r>
              <a:rPr lang="en-US" sz="1200" dirty="0" err="1"/>
              <a:t>memberikan</a:t>
            </a:r>
            <a:r>
              <a:rPr lang="en-US" sz="1200" dirty="0"/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gambaran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akuntansi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b="1" dirty="0" err="1"/>
              <a:t>kegiatan</a:t>
            </a:r>
            <a:r>
              <a:rPr lang="en-US" sz="1200" b="1" dirty="0"/>
              <a:t> </a:t>
            </a:r>
            <a:r>
              <a:rPr lang="en-US" sz="1200" b="1" dirty="0" err="1"/>
              <a:t>operasi</a:t>
            </a:r>
            <a:r>
              <a:rPr lang="en-US" sz="1200" b="1" dirty="0"/>
              <a:t> </a:t>
            </a:r>
            <a:r>
              <a:rPr lang="en-US" sz="1200" dirty="0" err="1"/>
              <a:t>perusahaan</a:t>
            </a:r>
            <a:r>
              <a:rPr lang="en-US" sz="1200" dirty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b="1" dirty="0" err="1" smtClean="0"/>
              <a:t>keadaan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keuangan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1200" dirty="0" err="1" smtClean="0"/>
              <a:t>Materi-materi</a:t>
            </a:r>
            <a:r>
              <a:rPr lang="en-US" sz="1200" dirty="0" smtClean="0"/>
              <a:t> </a:t>
            </a:r>
            <a:r>
              <a:rPr lang="en-US" sz="1200" dirty="0" err="1"/>
              <a:t>kuantitatif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verbal </a:t>
            </a:r>
            <a:r>
              <a:rPr lang="en-US" sz="1200" dirty="0" err="1"/>
              <a:t>memiliki</a:t>
            </a:r>
            <a:r>
              <a:rPr lang="en-US" sz="1200" dirty="0"/>
              <a:t> </a:t>
            </a:r>
            <a:r>
              <a:rPr lang="en-US" sz="1200" dirty="0" err="1"/>
              <a:t>arti</a:t>
            </a:r>
            <a:r>
              <a:rPr lang="en-US" sz="1200" dirty="0"/>
              <a:t> </a:t>
            </a:r>
            <a:r>
              <a:rPr lang="en-US" sz="1200" dirty="0" err="1"/>
              <a:t>penting</a:t>
            </a:r>
            <a:r>
              <a:rPr lang="en-US" sz="1200" dirty="0"/>
              <a:t> yang </a:t>
            </a:r>
            <a:r>
              <a:rPr lang="en-US" sz="1200" dirty="0" err="1" smtClean="0"/>
              <a:t>sama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FF0000"/>
                </a:solidFill>
              </a:rPr>
              <a:t>Laporan</a:t>
            </a:r>
            <a:r>
              <a:rPr lang="en-US" sz="1200" b="1" dirty="0" smtClean="0">
                <a:solidFill>
                  <a:srgbClr val="FF0000"/>
                </a:solidFill>
              </a:rPr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keuangan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</a:rPr>
              <a:t>perusahaan</a:t>
            </a:r>
            <a:r>
              <a:rPr lang="en-US" sz="1200" dirty="0" smtClean="0"/>
              <a:t> </a:t>
            </a:r>
            <a:r>
              <a:rPr lang="en-US" sz="1200" dirty="0" err="1" smtClean="0"/>
              <a:t>melaporkan</a:t>
            </a:r>
            <a:r>
              <a:rPr lang="en-US" sz="1200" dirty="0" smtClean="0"/>
              <a:t> </a:t>
            </a:r>
            <a:r>
              <a:rPr lang="en-US" sz="1200" b="1" dirty="0" err="1" smtClean="0"/>
              <a:t>apa</a:t>
            </a:r>
            <a:r>
              <a:rPr lang="en-US" sz="1200" b="1" dirty="0" smtClean="0"/>
              <a:t> yang </a:t>
            </a:r>
            <a:r>
              <a:rPr lang="en-US" sz="1200" b="1" dirty="0" err="1" smtClean="0"/>
              <a:t>sebenarnya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terjadi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pada</a:t>
            </a:r>
            <a:r>
              <a:rPr lang="en-US" sz="1200" b="1" dirty="0" smtClean="0"/>
              <a:t> </a:t>
            </a:r>
            <a:r>
              <a:rPr lang="en-US" sz="1200" b="1" dirty="0" err="1"/>
              <a:t>aset</a:t>
            </a:r>
            <a:r>
              <a:rPr lang="en-US" sz="1200" b="1" dirty="0"/>
              <a:t>, </a:t>
            </a:r>
            <a:r>
              <a:rPr lang="en-US" sz="1200" b="1" dirty="0" err="1"/>
              <a:t>laba</a:t>
            </a:r>
            <a:r>
              <a:rPr lang="en-US" sz="1200" b="1" dirty="0"/>
              <a:t>, </a:t>
            </a:r>
            <a:r>
              <a:rPr lang="en-US" sz="1200" b="1" dirty="0" err="1"/>
              <a:t>dan</a:t>
            </a:r>
            <a:r>
              <a:rPr lang="en-US" sz="1200" b="1" dirty="0"/>
              <a:t> </a:t>
            </a:r>
            <a:r>
              <a:rPr lang="en-US" sz="1200" b="1" dirty="0" err="1"/>
              <a:t>dividen</a:t>
            </a:r>
            <a:r>
              <a:rPr lang="en-US" sz="1200" dirty="0"/>
              <a:t> </a:t>
            </a:r>
            <a:r>
              <a:rPr lang="en-US" sz="1200" dirty="0" err="1"/>
              <a:t>selama</a:t>
            </a:r>
            <a:r>
              <a:rPr lang="en-US" sz="1200" dirty="0"/>
              <a:t> </a:t>
            </a:r>
            <a:r>
              <a:rPr lang="en-US" sz="1200" dirty="0" err="1"/>
              <a:t>beberapa</a:t>
            </a:r>
            <a:r>
              <a:rPr lang="en-US" sz="1200" dirty="0"/>
              <a:t> </a:t>
            </a:r>
            <a:r>
              <a:rPr lang="en-US" sz="1200" dirty="0" err="1"/>
              <a:t>tahun</a:t>
            </a:r>
            <a:r>
              <a:rPr lang="en-US" sz="1200" dirty="0"/>
              <a:t> </a:t>
            </a:r>
            <a:r>
              <a:rPr lang="en-US" sz="1200" dirty="0" err="1" smtClean="0"/>
              <a:t>terakhir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FF0000"/>
                </a:solidFill>
              </a:rPr>
              <a:t>L</a:t>
            </a:r>
            <a:r>
              <a:rPr lang="en-US" sz="1200" b="1" dirty="0" err="1" smtClean="0">
                <a:solidFill>
                  <a:srgbClr val="FF0000"/>
                </a:solidFill>
              </a:rPr>
              <a:t>aporan</a:t>
            </a:r>
            <a:r>
              <a:rPr lang="en-US" sz="1200" b="1" dirty="0" smtClean="0">
                <a:solidFill>
                  <a:srgbClr val="FF0000"/>
                </a:solidFill>
              </a:rPr>
              <a:t> </a:t>
            </a:r>
            <a:r>
              <a:rPr lang="en-US" sz="1200" b="1" dirty="0">
                <a:solidFill>
                  <a:srgbClr val="FF0000"/>
                </a:solidFill>
              </a:rPr>
              <a:t>verbal </a:t>
            </a:r>
            <a:r>
              <a:rPr lang="en-US" sz="1200" b="1" dirty="0" err="1">
                <a:solidFill>
                  <a:srgbClr val="FF0000"/>
                </a:solidFill>
              </a:rPr>
              <a:t>manajemen</a:t>
            </a:r>
            <a:r>
              <a:rPr lang="en-US" sz="1200" dirty="0"/>
              <a:t> </a:t>
            </a:r>
            <a:r>
              <a:rPr lang="en-US" sz="1200" dirty="0" err="1"/>
              <a:t>mencoba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menjelaskan</a:t>
            </a:r>
            <a:r>
              <a:rPr lang="en-US" sz="1200" dirty="0"/>
              <a:t> </a:t>
            </a:r>
            <a:r>
              <a:rPr lang="en-US" sz="1200" dirty="0" err="1"/>
              <a:t>mengapa</a:t>
            </a:r>
            <a:r>
              <a:rPr lang="en-US" sz="1200" dirty="0"/>
              <a:t> </a:t>
            </a:r>
            <a:r>
              <a:rPr lang="en-US" sz="1200" dirty="0" err="1"/>
              <a:t>keadaan</a:t>
            </a:r>
            <a:r>
              <a:rPr lang="en-US" sz="1200" dirty="0"/>
              <a:t> </a:t>
            </a:r>
            <a:r>
              <a:rPr lang="en-US" sz="1200" dirty="0" err="1"/>
              <a:t>seperti</a:t>
            </a:r>
            <a:r>
              <a:rPr lang="en-US" sz="1200" dirty="0"/>
              <a:t> </a:t>
            </a:r>
            <a:r>
              <a:rPr lang="en-US" sz="1200" dirty="0" err="1"/>
              <a:t>itu</a:t>
            </a:r>
            <a:r>
              <a:rPr lang="en-US" sz="1200" dirty="0"/>
              <a:t> </a:t>
            </a:r>
            <a:r>
              <a:rPr lang="en-US" sz="1200" dirty="0" err="1"/>
              <a:t>terjadi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kemungkinan</a:t>
            </a:r>
            <a:r>
              <a:rPr lang="en-US" sz="1200" dirty="0"/>
              <a:t> </a:t>
            </a:r>
            <a:r>
              <a:rPr lang="en-US" sz="1200" dirty="0" err="1"/>
              <a:t>apa</a:t>
            </a:r>
            <a:r>
              <a:rPr lang="en-US" sz="1200" dirty="0"/>
              <a:t> yang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terjadi</a:t>
            </a:r>
            <a:r>
              <a:rPr lang="en-US" sz="1200" dirty="0"/>
              <a:t> di masa </a:t>
            </a:r>
            <a:r>
              <a:rPr lang="en-US" sz="1200" dirty="0" err="1"/>
              <a:t>depan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1200" dirty="0"/>
              <a:t>Kita </a:t>
            </a:r>
            <a:r>
              <a:rPr lang="en-US" sz="1200" dirty="0" err="1"/>
              <a:t>menggunakan</a:t>
            </a:r>
            <a:r>
              <a:rPr lang="en-US" sz="1200" dirty="0"/>
              <a:t> data </a:t>
            </a:r>
            <a:r>
              <a:rPr lang="en-US" sz="1200" b="1" dirty="0"/>
              <a:t>Allied Food Products</a:t>
            </a:r>
            <a:r>
              <a:rPr lang="en-US" sz="1200" dirty="0"/>
              <a:t>, </a:t>
            </a:r>
            <a:r>
              <a:rPr lang="en-US" sz="1200" dirty="0" err="1"/>
              <a:t>sebuah</a:t>
            </a:r>
            <a:r>
              <a:rPr lang="en-US" sz="1200" dirty="0"/>
              <a:t> </a:t>
            </a:r>
            <a:r>
              <a:rPr lang="en-US" sz="1200" dirty="0" err="1"/>
              <a:t>perusahaan</a:t>
            </a:r>
            <a:r>
              <a:rPr lang="en-US" sz="1200" dirty="0"/>
              <a:t> </a:t>
            </a:r>
            <a:r>
              <a:rPr lang="en-US" sz="1200" dirty="0" err="1"/>
              <a:t>pengolah</a:t>
            </a:r>
            <a:r>
              <a:rPr lang="en-US" sz="1200" dirty="0"/>
              <a:t> </a:t>
            </a:r>
            <a:r>
              <a:rPr lang="en-US" sz="1200" dirty="0" err="1"/>
              <a:t>bahan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distributor </a:t>
            </a:r>
            <a:r>
              <a:rPr lang="en-US" sz="1200" dirty="0" err="1"/>
              <a:t>beragam</a:t>
            </a:r>
            <a:r>
              <a:rPr lang="en-US" sz="1200" dirty="0"/>
              <a:t> </a:t>
            </a:r>
            <a:r>
              <a:rPr lang="en-US" sz="1200" dirty="0" err="1"/>
              <a:t>produk</a:t>
            </a:r>
            <a:r>
              <a:rPr lang="en-US" sz="1200" dirty="0"/>
              <a:t> </a:t>
            </a:r>
            <a:r>
              <a:rPr lang="en-US" sz="1200" dirty="0" err="1"/>
              <a:t>makanan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mengambarkan</a:t>
            </a:r>
            <a:r>
              <a:rPr lang="en-US" sz="1200" dirty="0"/>
              <a:t> </a:t>
            </a:r>
            <a:r>
              <a:rPr lang="en-US" sz="1200" dirty="0" err="1"/>
              <a:t>laporan</a:t>
            </a:r>
            <a:r>
              <a:rPr lang="en-US" sz="1200" dirty="0"/>
              <a:t> </a:t>
            </a:r>
            <a:r>
              <a:rPr lang="en-US" sz="1200" dirty="0" err="1"/>
              <a:t>keuangan</a:t>
            </a:r>
            <a:r>
              <a:rPr lang="en-US" sz="1200" dirty="0"/>
              <a:t> </a:t>
            </a:r>
            <a:r>
              <a:rPr lang="en-US" sz="1200" dirty="0" err="1"/>
              <a:t>dasar</a:t>
            </a:r>
            <a:r>
              <a:rPr lang="en-US" sz="1200" dirty="0"/>
              <a:t>.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1200" dirty="0" smtClean="0"/>
              <a:t>Allied </a:t>
            </a:r>
            <a:r>
              <a:rPr lang="en-US" sz="1200" dirty="0" err="1"/>
              <a:t>didirikan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1984, </a:t>
            </a:r>
            <a:r>
              <a:rPr lang="en-US" sz="1200" dirty="0" err="1"/>
              <a:t>ketika</a:t>
            </a:r>
            <a:r>
              <a:rPr lang="en-US" sz="1200" dirty="0"/>
              <a:t> </a:t>
            </a:r>
            <a:r>
              <a:rPr lang="en-US" sz="1200" dirty="0" err="1"/>
              <a:t>beberapa</a:t>
            </a:r>
            <a:r>
              <a:rPr lang="en-US" sz="1200" dirty="0"/>
              <a:t> </a:t>
            </a:r>
            <a:r>
              <a:rPr lang="en-US" sz="1200" dirty="0" err="1"/>
              <a:t>perusahaan</a:t>
            </a:r>
            <a:r>
              <a:rPr lang="en-US" sz="1200" dirty="0"/>
              <a:t> regional </a:t>
            </a:r>
            <a:r>
              <a:rPr lang="en-US" sz="1200" dirty="0" err="1"/>
              <a:t>melakukan</a:t>
            </a:r>
            <a:r>
              <a:rPr lang="en-US" sz="1200" dirty="0"/>
              <a:t> merger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terus</a:t>
            </a:r>
            <a:r>
              <a:rPr lang="en-US" sz="1200" dirty="0"/>
              <a:t> </a:t>
            </a:r>
            <a:r>
              <a:rPr lang="en-US" sz="1200" dirty="0" err="1"/>
              <a:t>berkembang</a:t>
            </a:r>
            <a:r>
              <a:rPr lang="en-US" sz="1200" dirty="0"/>
              <a:t> </a:t>
            </a:r>
            <a:r>
              <a:rPr lang="en-US" sz="1200" dirty="0" err="1"/>
              <a:t>sembari</a:t>
            </a:r>
            <a:r>
              <a:rPr lang="en-US" sz="1200" dirty="0"/>
              <a:t> </a:t>
            </a:r>
            <a:r>
              <a:rPr lang="en-US" sz="1200" dirty="0" err="1"/>
              <a:t>mendapatkan</a:t>
            </a:r>
            <a:r>
              <a:rPr lang="en-US" sz="1200" dirty="0"/>
              <a:t> </a:t>
            </a:r>
            <a:r>
              <a:rPr lang="en-US" sz="1200" dirty="0" err="1"/>
              <a:t>reputasi</a:t>
            </a:r>
            <a:r>
              <a:rPr lang="en-US" sz="1200" dirty="0"/>
              <a:t> </a:t>
            </a:r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dirty="0" err="1"/>
              <a:t>salah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perusahaan</a:t>
            </a:r>
            <a:r>
              <a:rPr lang="en-US" sz="1200" dirty="0"/>
              <a:t> </a:t>
            </a:r>
            <a:r>
              <a:rPr lang="en-US" sz="1200" dirty="0" err="1"/>
              <a:t>terbaik</a:t>
            </a:r>
            <a:r>
              <a:rPr lang="en-US" sz="1200" dirty="0"/>
              <a:t> di </a:t>
            </a:r>
            <a:r>
              <a:rPr lang="en-US" sz="1200" dirty="0" err="1"/>
              <a:t>industrinya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1200" b="1" dirty="0" err="1">
                <a:solidFill>
                  <a:srgbClr val="00B050"/>
                </a:solidFill>
              </a:rPr>
              <a:t>Laba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/>
              <a:t>yang </a:t>
            </a:r>
            <a:r>
              <a:rPr lang="en-US" sz="1200" dirty="0" err="1"/>
              <a:t>diperoleh</a:t>
            </a:r>
            <a:r>
              <a:rPr lang="en-US" sz="1200" dirty="0"/>
              <a:t> Allied </a:t>
            </a:r>
            <a:r>
              <a:rPr lang="en-US" sz="1200" dirty="0" err="1"/>
              <a:t>menurun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b="1" dirty="0" smtClean="0">
                <a:solidFill>
                  <a:srgbClr val="00B050"/>
                </a:solidFill>
              </a:rPr>
              <a:t>$121,8 </a:t>
            </a:r>
            <a:r>
              <a:rPr lang="en-US" sz="1200" b="1" dirty="0" err="1" smtClean="0">
                <a:solidFill>
                  <a:srgbClr val="00B050"/>
                </a:solidFill>
              </a:rPr>
              <a:t>juta</a:t>
            </a:r>
            <a:r>
              <a:rPr lang="en-US" sz="1200" b="1" dirty="0" smtClean="0">
                <a:solidFill>
                  <a:srgbClr val="00B050"/>
                </a:solidFill>
              </a:rPr>
              <a:t> </a:t>
            </a:r>
            <a:r>
              <a:rPr lang="en-US" sz="1200" dirty="0" err="1" smtClean="0"/>
              <a:t>pada</a:t>
            </a:r>
            <a:r>
              <a:rPr lang="en-US" sz="1200" dirty="0" smtClean="0"/>
              <a:t> </a:t>
            </a:r>
            <a:r>
              <a:rPr lang="en-US" sz="1200" dirty="0"/>
              <a:t>2014 </a:t>
            </a:r>
            <a:r>
              <a:rPr lang="en-US" sz="1200" dirty="0" err="1"/>
              <a:t>menjadi</a:t>
            </a:r>
            <a:r>
              <a:rPr lang="en-US" sz="1200" dirty="0"/>
              <a:t> </a:t>
            </a:r>
            <a:r>
              <a:rPr lang="en-US" sz="1200" b="1" dirty="0">
                <a:solidFill>
                  <a:srgbClr val="00B050"/>
                </a:solidFill>
              </a:rPr>
              <a:t>$117,5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/>
              <a:t>juta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2015.</a:t>
            </a:r>
          </a:p>
          <a:p>
            <a:pPr marL="0" indent="0">
              <a:buNone/>
            </a:pPr>
            <a:r>
              <a:rPr lang="en-US" sz="1200" dirty="0" err="1"/>
              <a:t>Pihak</a:t>
            </a:r>
            <a:r>
              <a:rPr lang="en-US" sz="1200" dirty="0"/>
              <a:t> </a:t>
            </a:r>
            <a:r>
              <a:rPr lang="en-US" sz="1200" dirty="0" err="1"/>
              <a:t>manajemen</a:t>
            </a:r>
            <a:r>
              <a:rPr lang="en-US" sz="1200" dirty="0"/>
              <a:t> </a:t>
            </a:r>
            <a:r>
              <a:rPr lang="en-US" sz="1200" dirty="0" err="1"/>
              <a:t>melaporkan</a:t>
            </a:r>
            <a:r>
              <a:rPr lang="en-US" sz="1200" dirty="0"/>
              <a:t> </a:t>
            </a:r>
            <a:r>
              <a:rPr lang="en-US" sz="1200" dirty="0" err="1"/>
              <a:t>bahwa</a:t>
            </a:r>
            <a:r>
              <a:rPr lang="en-US" sz="1200" dirty="0"/>
              <a:t> </a:t>
            </a:r>
            <a:r>
              <a:rPr lang="en-US" sz="1200" dirty="0" err="1"/>
              <a:t>penurunan</a:t>
            </a:r>
            <a:r>
              <a:rPr lang="en-US" sz="1200" dirty="0"/>
              <a:t> </a:t>
            </a:r>
            <a:r>
              <a:rPr lang="en-US" sz="1200" dirty="0" err="1"/>
              <a:t>tersebut</a:t>
            </a:r>
            <a:r>
              <a:rPr lang="en-US" sz="1200" dirty="0"/>
              <a:t> </a:t>
            </a:r>
            <a:r>
              <a:rPr lang="en-US" sz="1200" dirty="0" err="1"/>
              <a:t>disebabkan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kerugian</a:t>
            </a:r>
            <a:r>
              <a:rPr lang="en-US" sz="1200" b="1" dirty="0">
                <a:solidFill>
                  <a:srgbClr val="FF0000"/>
                </a:solidFill>
              </a:rPr>
              <a:t> yang </a:t>
            </a:r>
            <a:r>
              <a:rPr lang="en-US" sz="1200" b="1" dirty="0" err="1">
                <a:solidFill>
                  <a:srgbClr val="FF0000"/>
                </a:solidFill>
              </a:rPr>
              <a:t>terkait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dengan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kekeringan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dan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meningkatnya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biaya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akibat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pemogokan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selama</a:t>
            </a:r>
            <a:r>
              <a:rPr lang="en-US" sz="1200" b="1" dirty="0">
                <a:solidFill>
                  <a:srgbClr val="FF0000"/>
                </a:solidFill>
              </a:rPr>
              <a:t> 3 </a:t>
            </a:r>
            <a:r>
              <a:rPr lang="en-US" sz="1200" b="1" dirty="0" err="1">
                <a:solidFill>
                  <a:srgbClr val="FF0000"/>
                </a:solidFill>
              </a:rPr>
              <a:t>bulan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7832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sz="1200" b="1" dirty="0" err="1" smtClean="0"/>
              <a:t>Manajemen</a:t>
            </a:r>
            <a:r>
              <a:rPr lang="en-US" sz="1200" b="1" dirty="0" smtClean="0"/>
              <a:t> </a:t>
            </a:r>
            <a:r>
              <a:rPr lang="en-US" sz="1200" b="1" dirty="0" err="1"/>
              <a:t>kemudian</a:t>
            </a:r>
            <a:r>
              <a:rPr lang="en-US" sz="1200" b="1" dirty="0"/>
              <a:t> </a:t>
            </a:r>
            <a:r>
              <a:rPr lang="en-US" sz="1200" b="1" dirty="0" err="1"/>
              <a:t>menjelaskan</a:t>
            </a:r>
            <a:r>
              <a:rPr lang="en-US" sz="1200" b="1" dirty="0"/>
              <a:t> </a:t>
            </a:r>
            <a:r>
              <a:rPr lang="en-US" sz="1200" dirty="0" err="1">
                <a:solidFill>
                  <a:srgbClr val="FF0000"/>
                </a:solidFill>
              </a:rPr>
              <a:t>situasi</a:t>
            </a:r>
            <a:r>
              <a:rPr lang="en-US" sz="1200" dirty="0">
                <a:solidFill>
                  <a:srgbClr val="FF0000"/>
                </a:solidFill>
              </a:rPr>
              <a:t> yang </a:t>
            </a:r>
            <a:r>
              <a:rPr lang="en-US" sz="1200" dirty="0" err="1">
                <a:solidFill>
                  <a:srgbClr val="FF0000"/>
                </a:solidFill>
              </a:rPr>
              <a:t>lebih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optimis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 smtClean="0"/>
              <a:t>pada</a:t>
            </a:r>
            <a:r>
              <a:rPr lang="en-US" sz="1200" dirty="0" smtClean="0"/>
              <a:t> masa </a:t>
            </a:r>
            <a:r>
              <a:rPr lang="en-US" sz="1200" dirty="0" err="1"/>
              <a:t>mendatang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menyatakan</a:t>
            </a:r>
            <a:r>
              <a:rPr lang="en-US" sz="1200" dirty="0"/>
              <a:t> </a:t>
            </a:r>
            <a:r>
              <a:rPr lang="en-US" sz="1200" dirty="0" err="1"/>
              <a:t>bahwa</a:t>
            </a:r>
            <a:r>
              <a:rPr lang="en-US" sz="1200" dirty="0"/>
              <a:t> </a:t>
            </a:r>
            <a:r>
              <a:rPr lang="en-US" sz="1200" dirty="0" err="1"/>
              <a:t>perusahaan</a:t>
            </a:r>
            <a:r>
              <a:rPr lang="en-US" sz="1200" dirty="0"/>
              <a:t> </a:t>
            </a:r>
            <a:r>
              <a:rPr lang="en-US" sz="1200" dirty="0" err="1"/>
              <a:t>telah</a:t>
            </a:r>
            <a:r>
              <a:rPr lang="en-US" sz="1200" dirty="0"/>
              <a:t> </a:t>
            </a:r>
            <a:r>
              <a:rPr lang="en-US" sz="1200" dirty="0" err="1"/>
              <a:t>kembali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FF0000"/>
                </a:solidFill>
              </a:rPr>
              <a:t>beroperasi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penuh</a:t>
            </a:r>
            <a:r>
              <a:rPr lang="en-US" sz="1200" dirty="0"/>
              <a:t>, </a:t>
            </a:r>
            <a:r>
              <a:rPr lang="en-US" sz="1200" dirty="0" err="1">
                <a:solidFill>
                  <a:srgbClr val="FF0000"/>
                </a:solidFill>
              </a:rPr>
              <a:t>beberapa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bisnis</a:t>
            </a:r>
            <a:r>
              <a:rPr lang="en-US" sz="1200" dirty="0">
                <a:solidFill>
                  <a:srgbClr val="FF0000"/>
                </a:solidFill>
              </a:rPr>
              <a:t> yang </a:t>
            </a:r>
            <a:r>
              <a:rPr lang="en-US" sz="1200" dirty="0" err="1">
                <a:solidFill>
                  <a:srgbClr val="FF0000"/>
                </a:solidFill>
              </a:rPr>
              <a:t>tidak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menguntungkan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telah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dilepas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FF0000"/>
                </a:solidFill>
              </a:rPr>
              <a:t>laba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/>
              <a:t>tahun</a:t>
            </a:r>
            <a:r>
              <a:rPr lang="en-US" sz="1200" dirty="0"/>
              <a:t> masa 2016 </a:t>
            </a:r>
            <a:r>
              <a:rPr lang="en-US" sz="1200" dirty="0" err="1">
                <a:solidFill>
                  <a:srgbClr val="FF0000"/>
                </a:solidFill>
              </a:rPr>
              <a:t>diharapkan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akan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meningkat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tajam</a:t>
            </a:r>
            <a:r>
              <a:rPr lang="en-US" sz="1200" dirty="0" smtClean="0"/>
              <a:t>.</a:t>
            </a:r>
          </a:p>
          <a:p>
            <a:pPr marL="152400" indent="0">
              <a:buNone/>
            </a:pPr>
            <a:endParaRPr lang="en-US" sz="1200" dirty="0" smtClean="0"/>
          </a:p>
          <a:p>
            <a:pPr marL="152400" indent="0">
              <a:buNone/>
            </a:pPr>
            <a:r>
              <a:rPr lang="en-US" sz="1200" dirty="0" err="1" smtClean="0"/>
              <a:t>Tentu</a:t>
            </a:r>
            <a:r>
              <a:rPr lang="en-US" sz="1200" dirty="0" smtClean="0"/>
              <a:t> </a:t>
            </a:r>
            <a:r>
              <a:rPr lang="en-US" sz="1200" dirty="0" err="1"/>
              <a:t>saja</a:t>
            </a:r>
            <a:r>
              <a:rPr lang="en-US" sz="1200" dirty="0"/>
              <a:t>, </a:t>
            </a:r>
            <a:r>
              <a:rPr lang="en-US" sz="1200" dirty="0" err="1">
                <a:solidFill>
                  <a:srgbClr val="FF0000"/>
                </a:solidFill>
              </a:rPr>
              <a:t>peningkatan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profitabilitas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mungkin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tidak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terjadi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para </a:t>
            </a:r>
            <a:r>
              <a:rPr lang="en-US" sz="1200" dirty="0" err="1"/>
              <a:t>analis</a:t>
            </a:r>
            <a:r>
              <a:rPr lang="en-US" sz="1200" dirty="0"/>
              <a:t> </a:t>
            </a:r>
            <a:r>
              <a:rPr lang="en-US" sz="1200" dirty="0" err="1"/>
              <a:t>seharusnya</a:t>
            </a:r>
            <a:r>
              <a:rPr lang="en-US" sz="1200" dirty="0"/>
              <a:t> </a:t>
            </a:r>
            <a:r>
              <a:rPr lang="en-US" sz="1200" dirty="0" err="1"/>
              <a:t>membandingkan</a:t>
            </a:r>
            <a:r>
              <a:rPr lang="en-US" sz="1200" dirty="0"/>
              <a:t> </a:t>
            </a:r>
            <a:r>
              <a:rPr lang="en-US" sz="1200" dirty="0" err="1"/>
              <a:t>pernyataan</a:t>
            </a:r>
            <a:r>
              <a:rPr lang="en-US" sz="1200" dirty="0"/>
              <a:t> </a:t>
            </a:r>
            <a:r>
              <a:rPr lang="en-US" sz="1200" dirty="0" err="1"/>
              <a:t>manajemen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 smtClean="0"/>
              <a:t>hasilnya</a:t>
            </a:r>
            <a:r>
              <a:rPr lang="en-US" sz="1200" dirty="0" smtClean="0"/>
              <a:t>.</a:t>
            </a:r>
          </a:p>
          <a:p>
            <a:pPr marL="152400" indent="0">
              <a:buNone/>
            </a:pPr>
            <a:endParaRPr lang="en-US" sz="1200" dirty="0" smtClean="0"/>
          </a:p>
          <a:p>
            <a:pPr marL="152400" indent="0">
              <a:buNone/>
            </a:pPr>
            <a:r>
              <a:rPr lang="en-US" sz="1200" dirty="0" err="1" smtClean="0"/>
              <a:t>Informasi</a:t>
            </a:r>
            <a:r>
              <a:rPr lang="en-US" sz="1200" dirty="0" smtClean="0"/>
              <a:t> </a:t>
            </a:r>
            <a:r>
              <a:rPr lang="en-US" sz="1200" dirty="0"/>
              <a:t>yang </a:t>
            </a:r>
            <a:r>
              <a:rPr lang="en-US" sz="1200" dirty="0" err="1"/>
              <a:t>terkandung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b="1" dirty="0" err="1"/>
              <a:t>laporan</a:t>
            </a:r>
            <a:r>
              <a:rPr lang="en-US" sz="1200" b="1" dirty="0"/>
              <a:t> </a:t>
            </a:r>
            <a:r>
              <a:rPr lang="en-US" sz="1200" b="1" dirty="0" err="1"/>
              <a:t>tahunan</a:t>
            </a:r>
            <a:r>
              <a:rPr lang="en-US" sz="1200" b="1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FF0000"/>
                </a:solidFill>
              </a:rPr>
              <a:t>membantu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meramalkan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laba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dan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dividen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pada</a:t>
            </a:r>
            <a:r>
              <a:rPr lang="en-US" sz="1200" dirty="0">
                <a:solidFill>
                  <a:srgbClr val="FF0000"/>
                </a:solidFill>
              </a:rPr>
              <a:t> masa </a:t>
            </a:r>
            <a:r>
              <a:rPr lang="en-US" sz="1200" dirty="0" err="1">
                <a:solidFill>
                  <a:srgbClr val="FF0000"/>
                </a:solidFill>
              </a:rPr>
              <a:t>mendatang</a:t>
            </a:r>
            <a:r>
              <a:rPr lang="en-US" sz="1200" dirty="0"/>
              <a:t>. </a:t>
            </a:r>
            <a:r>
              <a:rPr lang="en-US" sz="1200" dirty="0" err="1"/>
              <a:t>Oleh</a:t>
            </a:r>
            <a:r>
              <a:rPr lang="en-US" sz="1200" dirty="0"/>
              <a:t> </a:t>
            </a:r>
            <a:r>
              <a:rPr lang="en-US" sz="1200" dirty="0" err="1"/>
              <a:t>karena</a:t>
            </a:r>
            <a:r>
              <a:rPr lang="en-US" sz="1200" dirty="0"/>
              <a:t> </a:t>
            </a:r>
            <a:r>
              <a:rPr lang="en-US" sz="1200" dirty="0" err="1"/>
              <a:t>itu</a:t>
            </a:r>
            <a:r>
              <a:rPr lang="en-US" sz="1200" dirty="0"/>
              <a:t>, investor </a:t>
            </a:r>
            <a:r>
              <a:rPr lang="en-US" sz="1200" dirty="0" err="1"/>
              <a:t>sangat</a:t>
            </a:r>
            <a:r>
              <a:rPr lang="en-US" sz="1200" dirty="0"/>
              <a:t> </a:t>
            </a:r>
            <a:r>
              <a:rPr lang="en-US" sz="1200" dirty="0" err="1"/>
              <a:t>tertarik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laporan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.</a:t>
            </a:r>
          </a:p>
          <a:p>
            <a:pPr marL="152400" indent="0">
              <a:buNone/>
            </a:pPr>
            <a:endParaRPr lang="en-US" sz="1200" dirty="0" smtClean="0"/>
          </a:p>
          <a:p>
            <a:pPr marL="152400" indent="0">
              <a:buNone/>
            </a:pPr>
            <a:r>
              <a:rPr lang="en-US" sz="1200" dirty="0" err="1" smtClean="0"/>
              <a:t>Laporan</a:t>
            </a:r>
            <a:r>
              <a:rPr lang="en-US" sz="1200" dirty="0" smtClean="0"/>
              <a:t> </a:t>
            </a:r>
            <a:r>
              <a:rPr lang="en-US" sz="1200" dirty="0" err="1"/>
              <a:t>keuangan</a:t>
            </a:r>
            <a:r>
              <a:rPr lang="en-US" sz="1200" dirty="0"/>
              <a:t> Allied </a:t>
            </a:r>
            <a:r>
              <a:rPr lang="en-US" sz="1200" dirty="0" err="1"/>
              <a:t>relatif</a:t>
            </a:r>
            <a:r>
              <a:rPr lang="en-US" sz="1200" dirty="0"/>
              <a:t> </a:t>
            </a:r>
            <a:r>
              <a:rPr lang="en-US" sz="1200" dirty="0" err="1"/>
              <a:t>sederhana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 smtClean="0"/>
              <a:t>mudah</a:t>
            </a:r>
            <a:r>
              <a:rPr lang="en-US" sz="1200" dirty="0" smtClean="0"/>
              <a:t>. </a:t>
            </a:r>
            <a:r>
              <a:rPr lang="en-US" sz="1200" b="1" dirty="0"/>
              <a:t>Allied </a:t>
            </a:r>
            <a:r>
              <a:rPr lang="en-US" sz="1200" b="1" dirty="0" err="1"/>
              <a:t>membiayai</a:t>
            </a:r>
            <a:r>
              <a:rPr lang="en-US" sz="1200" dirty="0"/>
              <a:t> </a:t>
            </a:r>
            <a:r>
              <a:rPr lang="en-US" sz="1200" dirty="0" err="1"/>
              <a:t>hanya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FF0000"/>
                </a:solidFill>
              </a:rPr>
              <a:t>utang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FF0000"/>
                </a:solidFill>
              </a:rPr>
              <a:t>saham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biasa</a:t>
            </a:r>
            <a:endParaRPr lang="en-US" sz="1200" dirty="0" err="1"/>
          </a:p>
          <a:p>
            <a:pPr marL="152400" indent="0">
              <a:buNone/>
            </a:pPr>
            <a:r>
              <a:rPr lang="en-US" sz="1200" dirty="0" smtClean="0"/>
              <a:t>Perusahaan </a:t>
            </a:r>
            <a:r>
              <a:rPr lang="en-US" sz="1200" dirty="0" err="1" smtClean="0"/>
              <a:t>ini</a:t>
            </a:r>
            <a:r>
              <a:rPr lang="en-US" sz="1200" dirty="0" smtClean="0"/>
              <a:t>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memiliki</a:t>
            </a:r>
            <a:r>
              <a:rPr lang="en-US" sz="1200" dirty="0"/>
              <a:t>, </a:t>
            </a:r>
            <a:r>
              <a:rPr lang="en-US" sz="1200" dirty="0" err="1"/>
              <a:t>baik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FF0000"/>
                </a:solidFill>
              </a:rPr>
              <a:t>saham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preferen</a:t>
            </a:r>
            <a:r>
              <a:rPr lang="en-US" sz="1200" dirty="0">
                <a:solidFill>
                  <a:srgbClr val="FF0000"/>
                </a:solidFill>
              </a:rPr>
              <a:t>, </a:t>
            </a:r>
            <a:r>
              <a:rPr lang="en-US" sz="1200" dirty="0" err="1">
                <a:solidFill>
                  <a:srgbClr val="FF0000"/>
                </a:solidFill>
              </a:rPr>
              <a:t>efek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konvertibel</a:t>
            </a:r>
            <a:r>
              <a:rPr lang="en-US" sz="1200" dirty="0">
                <a:solidFill>
                  <a:srgbClr val="FF0000"/>
                </a:solidFill>
              </a:rPr>
              <a:t>, </a:t>
            </a:r>
            <a:r>
              <a:rPr lang="en-US" sz="1200" dirty="0" err="1">
                <a:solidFill>
                  <a:srgbClr val="FF0000"/>
                </a:solidFill>
              </a:rPr>
              <a:t>maupun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efek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derivatif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FF0000"/>
                </a:solidFill>
              </a:rPr>
              <a:t>rumit</a:t>
            </a:r>
            <a:r>
              <a:rPr lang="en-US" sz="1200" dirty="0"/>
              <a:t> </a:t>
            </a:r>
            <a:r>
              <a:rPr lang="en-US" sz="1200" dirty="0" err="1" smtClean="0"/>
              <a:t>lainnya</a:t>
            </a:r>
            <a:r>
              <a:rPr lang="en-US" sz="1200" dirty="0" smtClean="0"/>
              <a:t>.</a:t>
            </a:r>
          </a:p>
          <a:p>
            <a:pPr marL="152400" indent="0">
              <a:buNone/>
            </a:pPr>
            <a:r>
              <a:rPr lang="en-US" sz="1200" dirty="0" smtClean="0"/>
              <a:t>Perusahaan </a:t>
            </a:r>
            <a:r>
              <a:rPr lang="en-US" sz="1200" dirty="0" err="1">
                <a:solidFill>
                  <a:srgbClr val="FF0000"/>
                </a:solidFill>
              </a:rPr>
              <a:t>tidak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melakukan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akuisisi</a:t>
            </a:r>
            <a:r>
              <a:rPr lang="en-US" sz="1200" dirty="0"/>
              <a:t> yang </a:t>
            </a:r>
            <a:r>
              <a:rPr lang="en-US" sz="1200" dirty="0" err="1"/>
              <a:t>menyebabkan</a:t>
            </a:r>
            <a:r>
              <a:rPr lang="en-US" sz="1200" dirty="0"/>
              <a:t> goodwill yang </a:t>
            </a:r>
            <a:r>
              <a:rPr lang="en-US" sz="1200" dirty="0" err="1"/>
              <a:t>harus</a:t>
            </a:r>
            <a:r>
              <a:rPr lang="en-US" sz="1200" dirty="0"/>
              <a:t> </a:t>
            </a:r>
            <a:r>
              <a:rPr lang="en-US" sz="1200" dirty="0" err="1"/>
              <a:t>dicatat</a:t>
            </a:r>
            <a:r>
              <a:rPr lang="en-US" sz="1200" dirty="0"/>
              <a:t> di </a:t>
            </a:r>
            <a:r>
              <a:rPr lang="en-US" sz="1200" dirty="0" err="1"/>
              <a:t>laporan</a:t>
            </a:r>
            <a:r>
              <a:rPr lang="en-US" sz="1200" dirty="0"/>
              <a:t> </a:t>
            </a:r>
            <a:r>
              <a:rPr lang="en-US" sz="1200" dirty="0" err="1"/>
              <a:t>posisi</a:t>
            </a:r>
            <a:r>
              <a:rPr lang="en-US" sz="1200" dirty="0"/>
              <a:t> </a:t>
            </a:r>
            <a:r>
              <a:rPr lang="en-US" sz="1200" dirty="0" err="1" smtClean="0"/>
              <a:t>keuangan</a:t>
            </a:r>
            <a:r>
              <a:rPr lang="en-US" sz="1200" dirty="0" smtClean="0"/>
              <a:t>.</a:t>
            </a:r>
          </a:p>
          <a:p>
            <a:pPr marL="152400" indent="0">
              <a:buNone/>
            </a:pPr>
            <a:r>
              <a:rPr lang="en-US" sz="1200" dirty="0" err="1" smtClean="0"/>
              <a:t>Seluruh</a:t>
            </a:r>
            <a:r>
              <a:rPr lang="en-US" sz="1200" dirty="0" smtClean="0"/>
              <a:t> </a:t>
            </a:r>
            <a:r>
              <a:rPr lang="en-US" sz="1200" dirty="0" err="1"/>
              <a:t>aset</a:t>
            </a:r>
            <a:r>
              <a:rPr lang="en-US" sz="1200" dirty="0"/>
              <a:t> </a:t>
            </a:r>
            <a:r>
              <a:rPr lang="en-US" sz="1200" dirty="0" err="1"/>
              <a:t>perusahaan</a:t>
            </a:r>
            <a:r>
              <a:rPr lang="en-US" sz="1200" dirty="0"/>
              <a:t>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b="1" dirty="0" err="1"/>
              <a:t>operasi</a:t>
            </a:r>
            <a:r>
              <a:rPr lang="en-US" sz="1200" b="1" dirty="0"/>
              <a:t> </a:t>
            </a:r>
            <a:r>
              <a:rPr lang="en-US" sz="1200" b="1" dirty="0" err="1"/>
              <a:t>usaha</a:t>
            </a:r>
            <a:r>
              <a:rPr lang="en-US" sz="1200" b="1" dirty="0"/>
              <a:t> </a:t>
            </a:r>
            <a:r>
              <a:rPr lang="en-US" sz="1200" b="1" dirty="0" err="1"/>
              <a:t>dasar</a:t>
            </a:r>
            <a:r>
              <a:rPr lang="en-US" sz="1200" b="1" dirty="0"/>
              <a:t> </a:t>
            </a:r>
            <a:r>
              <a:rPr lang="en-US" sz="1200" dirty="0" err="1"/>
              <a:t>sehingga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FF0000"/>
                </a:solidFill>
              </a:rPr>
              <a:t>tidak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ada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aset</a:t>
            </a:r>
            <a:r>
              <a:rPr lang="en-US" sz="1200" dirty="0">
                <a:solidFill>
                  <a:srgbClr val="FF0000"/>
                </a:solidFill>
              </a:rPr>
              <a:t> non-</a:t>
            </a:r>
            <a:r>
              <a:rPr lang="en-US" sz="1200" dirty="0" err="1">
                <a:solidFill>
                  <a:srgbClr val="FF0000"/>
                </a:solidFill>
              </a:rPr>
              <a:t>operasi</a:t>
            </a:r>
            <a:r>
              <a:rPr lang="en-US" sz="1200" dirty="0">
                <a:solidFill>
                  <a:srgbClr val="FF0000"/>
                </a:solidFill>
              </a:rPr>
              <a:t> yang </a:t>
            </a:r>
            <a:r>
              <a:rPr lang="en-US" sz="1200" dirty="0" err="1">
                <a:solidFill>
                  <a:srgbClr val="FF0000"/>
                </a:solidFill>
              </a:rPr>
              <a:t>harus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dikeluarkan</a:t>
            </a:r>
            <a:r>
              <a:rPr lang="en-US" sz="1200" dirty="0"/>
              <a:t> </a:t>
            </a:r>
            <a:r>
              <a:rPr lang="en-US" sz="1200" dirty="0" err="1"/>
              <a:t>ketika</a:t>
            </a:r>
            <a:r>
              <a:rPr lang="en-US" sz="1200" dirty="0"/>
              <a:t>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mengevaluasi</a:t>
            </a:r>
            <a:r>
              <a:rPr lang="en-US" sz="1200" dirty="0"/>
              <a:t> </a:t>
            </a:r>
            <a:r>
              <a:rPr lang="en-US" sz="1200" dirty="0" err="1"/>
              <a:t>kinerja</a:t>
            </a:r>
            <a:r>
              <a:rPr lang="en-US" sz="1200" dirty="0"/>
              <a:t> </a:t>
            </a:r>
            <a:r>
              <a:rPr lang="en-US" sz="1200" dirty="0" err="1"/>
              <a:t>operasi</a:t>
            </a:r>
            <a:r>
              <a:rPr lang="en-US" sz="1200" dirty="0"/>
              <a:t> </a:t>
            </a:r>
            <a:r>
              <a:rPr lang="en-US" sz="1200" dirty="0" err="1" smtClean="0"/>
              <a:t>perusahaan</a:t>
            </a:r>
            <a:r>
              <a:rPr lang="en-US" sz="1200" dirty="0" smtClean="0"/>
              <a:t>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0000" y="246077"/>
            <a:ext cx="7704000" cy="820719"/>
          </a:xfrm>
        </p:spPr>
        <p:txBody>
          <a:bodyPr/>
          <a:lstStyle/>
          <a:p>
            <a:r>
              <a:rPr lang="en-US" sz="2400" dirty="0"/>
              <a:t>LAPORAN KEUANGAN </a:t>
            </a:r>
            <a:r>
              <a:rPr lang="en-US" sz="2400" dirty="0" smtClean="0"/>
              <a:t>DAN LAPORAN-LAPORAN </a:t>
            </a:r>
            <a:r>
              <a:rPr lang="en-US" sz="2400" dirty="0"/>
              <a:t>LAINNYA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12160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LAPORAN POSISI </a:t>
            </a:r>
            <a:r>
              <a:rPr lang="en-US" dirty="0" smtClean="0"/>
              <a:t>KEUANGAN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sz="1200" b="1" dirty="0" err="1" smtClean="0"/>
              <a:t>Laporan</a:t>
            </a:r>
            <a:r>
              <a:rPr lang="en-US" sz="1200" b="1" dirty="0" smtClean="0"/>
              <a:t> </a:t>
            </a:r>
            <a:r>
              <a:rPr lang="en-US" sz="1200" b="1" dirty="0" err="1"/>
              <a:t>posisi</a:t>
            </a:r>
            <a:r>
              <a:rPr lang="en-US" sz="1200" b="1" dirty="0"/>
              <a:t> </a:t>
            </a:r>
            <a:r>
              <a:rPr lang="en-US" sz="1200" b="1" dirty="0" err="1"/>
              <a:t>keuangan</a:t>
            </a:r>
            <a:r>
              <a:rPr lang="en-US" sz="1200" b="1" dirty="0"/>
              <a:t> </a:t>
            </a:r>
            <a:r>
              <a:rPr lang="en-US" sz="1200" dirty="0" err="1"/>
              <a:t>merupakan</a:t>
            </a:r>
            <a:r>
              <a:rPr lang="en-US" sz="1200" dirty="0"/>
              <a:t> "</a:t>
            </a:r>
            <a:r>
              <a:rPr lang="en-US" sz="1200" dirty="0" err="1">
                <a:solidFill>
                  <a:srgbClr val="FF0000"/>
                </a:solidFill>
              </a:rPr>
              <a:t>gambaran</a:t>
            </a:r>
            <a:r>
              <a:rPr lang="en-US" sz="1200" dirty="0"/>
              <a:t>" </a:t>
            </a:r>
            <a:r>
              <a:rPr lang="en-US" sz="1200" dirty="0" err="1">
                <a:solidFill>
                  <a:srgbClr val="FF0000"/>
                </a:solidFill>
              </a:rPr>
              <a:t>keadaan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suatu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perusahaan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pada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suatu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titik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waktu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tertentu</a:t>
            </a:r>
            <a:r>
              <a:rPr lang="en-US" sz="1200" dirty="0" smtClean="0"/>
              <a:t>.</a:t>
            </a:r>
          </a:p>
          <a:p>
            <a:pPr marL="152400" indent="0">
              <a:buNone/>
            </a:pPr>
            <a:endParaRPr lang="en-US" sz="1200" dirty="0" smtClean="0"/>
          </a:p>
          <a:p>
            <a:pPr marL="152400" indent="0">
              <a:buNone/>
            </a:pPr>
            <a:r>
              <a:rPr lang="en-US" sz="1200" dirty="0" err="1" smtClean="0"/>
              <a:t>Gambar</a:t>
            </a:r>
            <a:r>
              <a:rPr lang="en-US" sz="1200" dirty="0" smtClean="0"/>
              <a:t> </a:t>
            </a:r>
            <a:r>
              <a:rPr lang="en-US" sz="1200" dirty="0"/>
              <a:t>3.1 </a:t>
            </a:r>
            <a:r>
              <a:rPr lang="en-US" sz="1200" dirty="0" err="1"/>
              <a:t>menunjukkan</a:t>
            </a:r>
            <a:r>
              <a:rPr lang="en-US" sz="1200" dirty="0"/>
              <a:t> </a:t>
            </a:r>
            <a:r>
              <a:rPr lang="en-US" sz="1200" dirty="0" err="1"/>
              <a:t>ilustrasi</a:t>
            </a:r>
            <a:r>
              <a:rPr lang="en-US" sz="1200" dirty="0"/>
              <a:t> </a:t>
            </a:r>
            <a:r>
              <a:rPr lang="en-US" sz="1200" dirty="0" err="1"/>
              <a:t>sederhana</a:t>
            </a:r>
            <a:r>
              <a:rPr lang="en-US" sz="1200" dirty="0"/>
              <a:t> </a:t>
            </a:r>
            <a:r>
              <a:rPr lang="en-US" sz="1200" dirty="0" err="1"/>
              <a:t>suatu</a:t>
            </a:r>
            <a:r>
              <a:rPr lang="en-US" sz="1200" dirty="0"/>
              <a:t> </a:t>
            </a:r>
            <a:r>
              <a:rPr lang="en-US" sz="1200" dirty="0" err="1"/>
              <a:t>laporan</a:t>
            </a:r>
            <a:r>
              <a:rPr lang="en-US" sz="1200" dirty="0"/>
              <a:t> </a:t>
            </a:r>
            <a:r>
              <a:rPr lang="en-US" sz="1200" dirty="0" err="1"/>
              <a:t>posisi</a:t>
            </a:r>
            <a:r>
              <a:rPr lang="en-US" sz="1200" dirty="0"/>
              <a:t> </a:t>
            </a:r>
            <a:r>
              <a:rPr lang="en-US" sz="1200" dirty="0" err="1"/>
              <a:t>keuangan</a:t>
            </a:r>
            <a:r>
              <a:rPr lang="en-US" sz="1200" dirty="0"/>
              <a:t> (</a:t>
            </a:r>
            <a:r>
              <a:rPr lang="en-US" sz="1200" i="1" dirty="0"/>
              <a:t>balance sheet</a:t>
            </a:r>
            <a:r>
              <a:rPr lang="en-US" sz="1200" dirty="0" smtClean="0"/>
              <a:t>).</a:t>
            </a:r>
          </a:p>
          <a:p>
            <a:pPr marL="152400" indent="0">
              <a:buNone/>
            </a:pPr>
            <a:r>
              <a:rPr lang="en-US" sz="1200" dirty="0" err="1" smtClean="0"/>
              <a:t>Sisi</a:t>
            </a:r>
            <a:r>
              <a:rPr lang="en-US" sz="1200" dirty="0" smtClean="0"/>
              <a:t> </a:t>
            </a:r>
            <a:r>
              <a:rPr lang="en-US" sz="1200" dirty="0" err="1"/>
              <a:t>sebelah</a:t>
            </a:r>
            <a:r>
              <a:rPr lang="en-US" sz="1200" dirty="0"/>
              <a:t> </a:t>
            </a:r>
            <a:r>
              <a:rPr lang="en-US" sz="1200" dirty="0" err="1"/>
              <a:t>kiri</a:t>
            </a:r>
            <a:r>
              <a:rPr lang="en-US" sz="1200" dirty="0"/>
              <a:t> </a:t>
            </a:r>
            <a:r>
              <a:rPr lang="en-US" sz="1200" dirty="0" err="1"/>
              <a:t>menunjukkan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FF0000"/>
                </a:solidFill>
              </a:rPr>
              <a:t>liabilitas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perusahaan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FF0000"/>
                </a:solidFill>
              </a:rPr>
              <a:t>ekuitas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pemegang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saham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/>
              <a:t>yang </a:t>
            </a:r>
            <a:r>
              <a:rPr lang="en-US" sz="1200" dirty="0" err="1"/>
              <a:t>dinyatakan</a:t>
            </a:r>
            <a:r>
              <a:rPr lang="en-US" sz="1200" dirty="0"/>
              <a:t> </a:t>
            </a:r>
            <a:r>
              <a:rPr lang="en-US" sz="1200" dirty="0" err="1"/>
              <a:t>terhadap</a:t>
            </a:r>
            <a:r>
              <a:rPr lang="en-US" sz="1200" dirty="0"/>
              <a:t> </a:t>
            </a:r>
            <a:r>
              <a:rPr lang="en-US" sz="1200" dirty="0" err="1"/>
              <a:t>aset</a:t>
            </a:r>
            <a:r>
              <a:rPr lang="en-US" sz="1200" dirty="0"/>
              <a:t> </a:t>
            </a:r>
            <a:r>
              <a:rPr lang="en-US" sz="1200" dirty="0" err="1" smtClean="0"/>
              <a:t>perusahaan</a:t>
            </a:r>
            <a:r>
              <a:rPr lang="en-US" sz="1200" dirty="0" smtClean="0"/>
              <a:t>.</a:t>
            </a:r>
          </a:p>
          <a:p>
            <a:pPr marL="152400" indent="0">
              <a:buNone/>
            </a:pPr>
            <a:endParaRPr lang="en-US" sz="1200" dirty="0" smtClean="0"/>
          </a:p>
          <a:p>
            <a:pPr marL="152400" indent="0">
              <a:buNone/>
            </a:pPr>
            <a:r>
              <a:rPr lang="en-US" sz="1200" dirty="0" err="1" smtClean="0"/>
              <a:t>Aset</a:t>
            </a:r>
            <a:r>
              <a:rPr lang="en-US" sz="1200" dirty="0" smtClean="0"/>
              <a:t> </a:t>
            </a:r>
            <a:r>
              <a:rPr lang="en-US" sz="1200" dirty="0" err="1"/>
              <a:t>dibagi</a:t>
            </a:r>
            <a:r>
              <a:rPr lang="en-US" sz="1200" dirty="0"/>
              <a:t> </a:t>
            </a:r>
            <a:r>
              <a:rPr lang="en-US" sz="1200" dirty="0" err="1"/>
              <a:t>menjadi</a:t>
            </a:r>
            <a:r>
              <a:rPr lang="en-US" sz="1200" dirty="0"/>
              <a:t>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bagian</a:t>
            </a:r>
            <a:r>
              <a:rPr lang="en-US" sz="1200" dirty="0"/>
              <a:t> </a:t>
            </a:r>
            <a:r>
              <a:rPr lang="en-US" sz="1200" dirty="0" smtClean="0"/>
              <a:t>Utama :</a:t>
            </a:r>
            <a:endParaRPr lang="en-US" sz="1200" dirty="0"/>
          </a:p>
          <a:p>
            <a:pPr marL="282575" indent="-130175">
              <a:buFont typeface="Arial" panose="020B0604020202020204" pitchFamily="34" charset="0"/>
              <a:buChar char="•"/>
            </a:pPr>
            <a:r>
              <a:rPr lang="en-US" sz="1200" b="1" dirty="0" err="1" smtClean="0"/>
              <a:t>Aset</a:t>
            </a:r>
            <a:r>
              <a:rPr lang="en-US" sz="1200" b="1" dirty="0" smtClean="0"/>
              <a:t> </a:t>
            </a:r>
            <a:r>
              <a:rPr lang="en-US" sz="1200" b="1" dirty="0" err="1"/>
              <a:t>lancar</a:t>
            </a:r>
            <a:r>
              <a:rPr lang="en-US" sz="1200" dirty="0"/>
              <a:t> </a:t>
            </a:r>
            <a:r>
              <a:rPr lang="en-US" sz="1200" dirty="0" err="1"/>
              <a:t>terdiri</a:t>
            </a:r>
            <a:r>
              <a:rPr lang="en-US" sz="1200" dirty="0"/>
              <a:t> </a:t>
            </a:r>
            <a:r>
              <a:rPr lang="en-US" sz="1200" dirty="0" err="1"/>
              <a:t>atas</a:t>
            </a:r>
            <a:r>
              <a:rPr lang="en-US" sz="1200" dirty="0"/>
              <a:t> </a:t>
            </a:r>
            <a:r>
              <a:rPr lang="en-US" sz="1200" dirty="0" err="1"/>
              <a:t>aset-aset</a:t>
            </a:r>
            <a:r>
              <a:rPr lang="en-US" sz="1200" dirty="0"/>
              <a:t> yang </a:t>
            </a:r>
            <a:r>
              <a:rPr lang="en-US" sz="1200" dirty="0" err="1"/>
              <a:t>seharusnya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dicairkan</a:t>
            </a:r>
            <a:r>
              <a:rPr lang="en-US" sz="1200" dirty="0"/>
              <a:t> </a:t>
            </a:r>
            <a:r>
              <a:rPr lang="en-US" sz="1200" dirty="0" err="1"/>
              <a:t>menjadi</a:t>
            </a:r>
            <a:r>
              <a:rPr lang="en-US" sz="1200" dirty="0"/>
              <a:t> </a:t>
            </a:r>
            <a:r>
              <a:rPr lang="en-US" sz="1200" dirty="0" err="1" smtClean="0"/>
              <a:t>uang</a:t>
            </a:r>
            <a:r>
              <a:rPr lang="en-US" sz="1200" dirty="0" smtClean="0"/>
              <a:t> </a:t>
            </a:r>
            <a:r>
              <a:rPr lang="en-US" sz="1200" dirty="0" err="1" smtClean="0"/>
              <a:t>tunai</a:t>
            </a:r>
            <a:r>
              <a:rPr lang="en-US" sz="1200" dirty="0" smtClean="0"/>
              <a:t> </a:t>
            </a:r>
            <a:r>
              <a:rPr lang="en-US" sz="1200" dirty="0" err="1" smtClean="0"/>
              <a:t>dalam</a:t>
            </a:r>
            <a:r>
              <a:rPr lang="en-US" sz="1200" dirty="0" smtClean="0"/>
              <a:t> 1 </a:t>
            </a:r>
            <a:r>
              <a:rPr lang="en-US" sz="1200" dirty="0" err="1" smtClean="0"/>
              <a:t>tahun</a:t>
            </a:r>
            <a:r>
              <a:rPr lang="en-US" sz="1200" dirty="0" smtClean="0"/>
              <a:t> (</a:t>
            </a:r>
            <a:r>
              <a:rPr lang="en-US" sz="1200" dirty="0" err="1">
                <a:solidFill>
                  <a:srgbClr val="FF0000"/>
                </a:solidFill>
              </a:rPr>
              <a:t>kas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dan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setara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kas</a:t>
            </a:r>
            <a:r>
              <a:rPr lang="en-US" sz="1200" dirty="0">
                <a:solidFill>
                  <a:srgbClr val="FF0000"/>
                </a:solidFill>
              </a:rPr>
              <a:t>, </a:t>
            </a:r>
            <a:r>
              <a:rPr lang="en-US" sz="1200" dirty="0" err="1">
                <a:solidFill>
                  <a:srgbClr val="FF0000"/>
                </a:solidFill>
              </a:rPr>
              <a:t>piutang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usaha</a:t>
            </a:r>
            <a:r>
              <a:rPr lang="en-US" sz="1200" dirty="0">
                <a:solidFill>
                  <a:srgbClr val="FF0000"/>
                </a:solidFill>
              </a:rPr>
              <a:t>, </a:t>
            </a:r>
            <a:r>
              <a:rPr lang="en-US" sz="1200" dirty="0" err="1">
                <a:solidFill>
                  <a:srgbClr val="FF0000"/>
                </a:solidFill>
              </a:rPr>
              <a:t>dan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persediaan</a:t>
            </a:r>
            <a:r>
              <a:rPr lang="en-US" sz="1200" dirty="0" smtClean="0"/>
              <a:t>)</a:t>
            </a:r>
          </a:p>
          <a:p>
            <a:pPr marL="282575" indent="-130175">
              <a:buFont typeface="Arial" panose="020B0604020202020204" pitchFamily="34" charset="0"/>
              <a:buChar char="•"/>
            </a:pPr>
            <a:r>
              <a:rPr lang="en-US" sz="1200" b="1" dirty="0" err="1" smtClean="0"/>
              <a:t>Aset</a:t>
            </a:r>
            <a:r>
              <a:rPr lang="en-US" sz="1200" b="1" dirty="0" smtClean="0"/>
              <a:t> </a:t>
            </a:r>
            <a:r>
              <a:rPr lang="en-US" sz="1200" b="1" dirty="0" err="1"/>
              <a:t>tetap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aset</a:t>
            </a:r>
            <a:r>
              <a:rPr lang="en-US" sz="1200" dirty="0"/>
              <a:t> </a:t>
            </a:r>
            <a:r>
              <a:rPr lang="en-US" sz="1200" dirty="0" err="1"/>
              <a:t>jangka</a:t>
            </a:r>
            <a:r>
              <a:rPr lang="en-US" sz="1200" dirty="0"/>
              <a:t> </a:t>
            </a:r>
            <a:r>
              <a:rPr lang="en-US" sz="1200" dirty="0" err="1" smtClean="0"/>
              <a:t>panjang</a:t>
            </a:r>
            <a:r>
              <a:rPr lang="en-US" sz="1200" dirty="0"/>
              <a:t>, </a:t>
            </a:r>
            <a:r>
              <a:rPr lang="en-US" sz="1200" dirty="0" err="1"/>
              <a:t>aset</a:t>
            </a:r>
            <a:r>
              <a:rPr lang="en-US" sz="1200" dirty="0"/>
              <a:t> yang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 smtClean="0"/>
              <a:t>tahun</a:t>
            </a:r>
            <a:r>
              <a:rPr lang="en-US" sz="1200" dirty="0" smtClean="0"/>
              <a:t> (</a:t>
            </a:r>
            <a:r>
              <a:rPr lang="en-US" sz="1200" dirty="0" err="1" smtClean="0">
                <a:solidFill>
                  <a:srgbClr val="FF0000"/>
                </a:solidFill>
              </a:rPr>
              <a:t>pabrik</a:t>
            </a:r>
            <a:r>
              <a:rPr lang="en-US" sz="1200" dirty="0" smtClean="0">
                <a:solidFill>
                  <a:srgbClr val="FF0000"/>
                </a:solidFill>
              </a:rPr>
              <a:t>, </a:t>
            </a:r>
            <a:r>
              <a:rPr lang="en-US" sz="1200" dirty="0" err="1" smtClean="0">
                <a:solidFill>
                  <a:srgbClr val="FF0000"/>
                </a:solidFill>
              </a:rPr>
              <a:t>peralatan</a:t>
            </a:r>
            <a:r>
              <a:rPr lang="en-US" sz="1200" dirty="0">
                <a:solidFill>
                  <a:srgbClr val="FF0000"/>
                </a:solidFill>
              </a:rPr>
              <a:t>, </a:t>
            </a:r>
            <a:r>
              <a:rPr lang="en-US" sz="1200" dirty="0" err="1" smtClean="0">
                <a:solidFill>
                  <a:srgbClr val="FF0000"/>
                </a:solidFill>
              </a:rPr>
              <a:t>kekayaan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intelektual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seperti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hak</a:t>
            </a:r>
            <a:r>
              <a:rPr lang="en-US" sz="1200" dirty="0">
                <a:solidFill>
                  <a:srgbClr val="FF0000"/>
                </a:solidFill>
              </a:rPr>
              <a:t> paten </a:t>
            </a:r>
            <a:r>
              <a:rPr lang="en-US" sz="1200" dirty="0" err="1">
                <a:solidFill>
                  <a:srgbClr val="FF0000"/>
                </a:solidFill>
              </a:rPr>
              <a:t>dan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hak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cipta</a:t>
            </a:r>
            <a:r>
              <a:rPr lang="en-US" sz="1200" dirty="0" smtClean="0"/>
              <a:t>).</a:t>
            </a:r>
          </a:p>
          <a:p>
            <a:pPr marL="282575" indent="0">
              <a:buNone/>
            </a:pPr>
            <a:r>
              <a:rPr lang="en-US" sz="1200" i="1" dirty="0" err="1"/>
              <a:t>Pabrik</a:t>
            </a:r>
            <a:r>
              <a:rPr lang="en-US" sz="1200" i="1" dirty="0"/>
              <a:t> </a:t>
            </a:r>
            <a:r>
              <a:rPr lang="en-US" sz="1200" i="1" dirty="0" err="1"/>
              <a:t>dan</a:t>
            </a:r>
            <a:r>
              <a:rPr lang="en-US" sz="1200" i="1" dirty="0"/>
              <a:t> </a:t>
            </a:r>
            <a:r>
              <a:rPr lang="en-US" sz="1200" i="1" dirty="0" err="1"/>
              <a:t>peralatan</a:t>
            </a:r>
            <a:r>
              <a:rPr lang="en-US" sz="1200" i="1" dirty="0"/>
              <a:t> </a:t>
            </a:r>
            <a:r>
              <a:rPr lang="en-US" sz="1200" i="1" dirty="0" err="1"/>
              <a:t>biasanya</a:t>
            </a:r>
            <a:r>
              <a:rPr lang="en-US" sz="1200" i="1" dirty="0"/>
              <a:t> </a:t>
            </a:r>
            <a:r>
              <a:rPr lang="en-US" sz="1200" i="1" dirty="0" err="1"/>
              <a:t>dilaporkan</a:t>
            </a:r>
            <a:r>
              <a:rPr lang="en-US" sz="1200" i="1" dirty="0"/>
              <a:t> </a:t>
            </a:r>
            <a:r>
              <a:rPr lang="en-US" sz="1200" i="1" dirty="0" err="1"/>
              <a:t>setelah</a:t>
            </a:r>
            <a:r>
              <a:rPr lang="en-US" sz="1200" i="1" dirty="0"/>
              <a:t> </a:t>
            </a:r>
            <a:r>
              <a:rPr lang="en-US" sz="1200" i="1" dirty="0" err="1"/>
              <a:t>dikurangi</a:t>
            </a:r>
            <a:r>
              <a:rPr lang="en-US" sz="1200" i="1" dirty="0"/>
              <a:t> </a:t>
            </a:r>
            <a:r>
              <a:rPr lang="en-US" sz="1200" i="1" dirty="0" err="1"/>
              <a:t>akumulasi</a:t>
            </a:r>
            <a:r>
              <a:rPr lang="en-US" sz="1200" i="1" dirty="0"/>
              <a:t> </a:t>
            </a:r>
            <a:r>
              <a:rPr lang="en-US" sz="1200" i="1" dirty="0" err="1" smtClean="0"/>
              <a:t>penyusutan</a:t>
            </a:r>
            <a:endParaRPr lang="en-US" sz="1200" i="1" dirty="0" smtClean="0"/>
          </a:p>
          <a:p>
            <a:pPr marL="152400" indent="0">
              <a:buNone/>
            </a:pPr>
            <a:endParaRPr lang="en-US" sz="1200" dirty="0"/>
          </a:p>
          <a:p>
            <a:pPr marL="152400" indent="0">
              <a:buNone/>
            </a:pPr>
            <a:r>
              <a:rPr lang="en-US" sz="1200" dirty="0" err="1" smtClean="0"/>
              <a:t>Aset</a:t>
            </a:r>
            <a:r>
              <a:rPr lang="en-US" sz="1200" dirty="0"/>
              <a:t> </a:t>
            </a:r>
            <a:r>
              <a:rPr lang="en-US" sz="1200" dirty="0" err="1"/>
              <a:t>jangka</a:t>
            </a:r>
            <a:r>
              <a:rPr lang="en-US" sz="1200" dirty="0"/>
              <a:t> </a:t>
            </a:r>
            <a:r>
              <a:rPr lang="en-US" sz="1200" dirty="0" err="1"/>
              <a:t>panjang</a:t>
            </a:r>
            <a:r>
              <a:rPr lang="en-US" sz="1200" dirty="0"/>
              <a:t> Allied </a:t>
            </a:r>
            <a:r>
              <a:rPr lang="en-US" sz="1200" dirty="0" err="1"/>
              <a:t>sepenuhnya</a:t>
            </a:r>
            <a:r>
              <a:rPr lang="en-US" sz="1200" dirty="0"/>
              <a:t> </a:t>
            </a:r>
            <a:r>
              <a:rPr lang="en-US" sz="1200" dirty="0" err="1"/>
              <a:t>terdiri</a:t>
            </a:r>
            <a:r>
              <a:rPr lang="en-US" sz="1200" dirty="0"/>
              <a:t> </a:t>
            </a:r>
            <a:r>
              <a:rPr lang="en-US" sz="1200" dirty="0" err="1"/>
              <a:t>atas</a:t>
            </a:r>
            <a:r>
              <a:rPr lang="en-US" sz="1200" dirty="0"/>
              <a:t> </a:t>
            </a:r>
            <a:r>
              <a:rPr lang="en-US" sz="1200" dirty="0" err="1"/>
              <a:t>pabrik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peralatan</a:t>
            </a:r>
            <a:r>
              <a:rPr lang="en-US" sz="1200" dirty="0"/>
              <a:t> </a:t>
            </a:r>
            <a:r>
              <a:rPr lang="en-US" sz="1200" dirty="0" err="1"/>
              <a:t>neto</a:t>
            </a:r>
            <a:r>
              <a:rPr lang="en-US" sz="1200" dirty="0"/>
              <a:t>, </a:t>
            </a:r>
            <a:r>
              <a:rPr lang="en-US" sz="1200" dirty="0" smtClean="0"/>
              <a:t>"</a:t>
            </a:r>
            <a:r>
              <a:rPr lang="en-US" sz="1200" dirty="0" err="1">
                <a:solidFill>
                  <a:srgbClr val="FF0000"/>
                </a:solidFill>
              </a:rPr>
              <a:t>aser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tetap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neto</a:t>
            </a:r>
            <a:r>
              <a:rPr lang="en-US" sz="1200" dirty="0"/>
              <a:t>",</a:t>
            </a:r>
          </a:p>
          <a:p>
            <a:pPr marL="152400" indent="0">
              <a:buNone/>
            </a:pPr>
            <a:r>
              <a:rPr lang="en-US" sz="1200" dirty="0" err="1"/>
              <a:t>Terdapat</a:t>
            </a:r>
            <a:r>
              <a:rPr lang="en-US" sz="1200" dirty="0"/>
              <a:t>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jenis</a:t>
            </a:r>
            <a:r>
              <a:rPr lang="en-US" sz="1200" dirty="0"/>
              <a:t> </a:t>
            </a:r>
            <a:r>
              <a:rPr lang="en-US" sz="1200" dirty="0" err="1"/>
              <a:t>klaim</a:t>
            </a:r>
            <a:r>
              <a:rPr lang="en-US" sz="1200" dirty="0"/>
              <a:t> </a:t>
            </a:r>
            <a:r>
              <a:rPr lang="en-US" sz="1200" dirty="0" err="1"/>
              <a:t>terhadap</a:t>
            </a:r>
            <a:r>
              <a:rPr lang="en-US" sz="1200" dirty="0"/>
              <a:t> </a:t>
            </a:r>
            <a:r>
              <a:rPr lang="en-US" sz="1200" dirty="0" err="1"/>
              <a:t>aset-liabilitas</a:t>
            </a:r>
            <a:r>
              <a:rPr lang="en-US" sz="1200" dirty="0"/>
              <a:t> (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uang</a:t>
            </a:r>
            <a:r>
              <a:rPr lang="en-US" sz="1200" dirty="0"/>
              <a:t> yang </a:t>
            </a:r>
            <a:r>
              <a:rPr lang="en-US" sz="1200" dirty="0" err="1"/>
              <a:t>dipinjam</a:t>
            </a:r>
            <a:r>
              <a:rPr lang="en-US" sz="1200" dirty="0"/>
              <a:t> </a:t>
            </a:r>
            <a:r>
              <a:rPr lang="en-US" sz="1200" dirty="0" err="1"/>
              <a:t>perusahaan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pihak</a:t>
            </a:r>
            <a:r>
              <a:rPr lang="en-US" sz="1200" dirty="0"/>
              <a:t> lain)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ekuitas</a:t>
            </a:r>
            <a:r>
              <a:rPr lang="en-US" sz="1200" dirty="0"/>
              <a:t> </a:t>
            </a:r>
            <a:r>
              <a:rPr lang="en-US" sz="1200" dirty="0" err="1"/>
              <a:t>pemegang</a:t>
            </a:r>
            <a:r>
              <a:rPr lang="en-US" sz="1200" dirty="0"/>
              <a:t> </a:t>
            </a:r>
            <a:r>
              <a:rPr lang="en-US" sz="1200" dirty="0" err="1"/>
              <a:t>saham</a:t>
            </a:r>
            <a:r>
              <a:rPr lang="en-US" sz="1200" dirty="0"/>
              <a:t>. </a:t>
            </a:r>
          </a:p>
          <a:p>
            <a:pPr marL="152400" indent="0">
              <a:buNone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186200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LAPORAN POSISI KEUANGAN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sz="1200" dirty="0" err="1" smtClean="0"/>
              <a:t>Aset</a:t>
            </a:r>
            <a:r>
              <a:rPr lang="en-US" sz="1200" dirty="0" smtClean="0"/>
              <a:t> </a:t>
            </a:r>
            <a:r>
              <a:rPr lang="en-US" sz="1200" dirty="0" err="1"/>
              <a:t>jangka</a:t>
            </a:r>
            <a:r>
              <a:rPr lang="en-US" sz="1200" dirty="0"/>
              <a:t> </a:t>
            </a:r>
            <a:r>
              <a:rPr lang="en-US" sz="1200" dirty="0" err="1"/>
              <a:t>panjang</a:t>
            </a:r>
            <a:r>
              <a:rPr lang="en-US" sz="1200" dirty="0"/>
              <a:t> Allied </a:t>
            </a:r>
            <a:r>
              <a:rPr lang="en-US" sz="1200" dirty="0" err="1"/>
              <a:t>sepenuhnya</a:t>
            </a:r>
            <a:r>
              <a:rPr lang="en-US" sz="1200" dirty="0"/>
              <a:t> </a:t>
            </a:r>
            <a:r>
              <a:rPr lang="en-US" sz="1200" dirty="0" err="1"/>
              <a:t>terdiri</a:t>
            </a:r>
            <a:r>
              <a:rPr lang="en-US" sz="1200" dirty="0"/>
              <a:t> </a:t>
            </a:r>
            <a:r>
              <a:rPr lang="en-US" sz="1200" dirty="0" err="1"/>
              <a:t>atas</a:t>
            </a:r>
            <a:r>
              <a:rPr lang="en-US" sz="1200" dirty="0"/>
              <a:t> </a:t>
            </a:r>
            <a:r>
              <a:rPr lang="en-US" sz="1200" dirty="0" err="1"/>
              <a:t>pabrik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peralatan</a:t>
            </a:r>
            <a:r>
              <a:rPr lang="en-US" sz="1200" dirty="0"/>
              <a:t> </a:t>
            </a:r>
            <a:r>
              <a:rPr lang="en-US" sz="1200" dirty="0" err="1"/>
              <a:t>neto</a:t>
            </a:r>
            <a:r>
              <a:rPr lang="en-US" sz="1200" dirty="0"/>
              <a:t>, </a:t>
            </a:r>
            <a:r>
              <a:rPr lang="en-US" sz="1200" dirty="0" smtClean="0"/>
              <a:t>"</a:t>
            </a:r>
            <a:r>
              <a:rPr lang="en-US" sz="1200" dirty="0" err="1">
                <a:solidFill>
                  <a:srgbClr val="FF0000"/>
                </a:solidFill>
              </a:rPr>
              <a:t>aser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tetap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neto</a:t>
            </a:r>
            <a:r>
              <a:rPr lang="en-US" sz="1200" dirty="0"/>
              <a:t>",</a:t>
            </a:r>
          </a:p>
          <a:p>
            <a:pPr marL="152400" indent="0">
              <a:buNone/>
            </a:pPr>
            <a:r>
              <a:rPr lang="en-US" sz="1200" dirty="0" err="1"/>
              <a:t>Terdapat</a:t>
            </a:r>
            <a:r>
              <a:rPr lang="en-US" sz="1200" dirty="0"/>
              <a:t>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jenis</a:t>
            </a:r>
            <a:r>
              <a:rPr lang="en-US" sz="1200" dirty="0"/>
              <a:t> </a:t>
            </a:r>
            <a:r>
              <a:rPr lang="en-US" sz="1200" dirty="0" err="1"/>
              <a:t>klaim</a:t>
            </a:r>
            <a:r>
              <a:rPr lang="en-US" sz="1200" dirty="0"/>
              <a:t> </a:t>
            </a:r>
            <a:r>
              <a:rPr lang="en-US" sz="1200" dirty="0" err="1"/>
              <a:t>terhadap</a:t>
            </a:r>
            <a:r>
              <a:rPr lang="en-US" sz="1200" dirty="0"/>
              <a:t> </a:t>
            </a:r>
            <a:r>
              <a:rPr lang="en-US" sz="1200" dirty="0" err="1"/>
              <a:t>aset-liabilitas</a:t>
            </a:r>
            <a:r>
              <a:rPr lang="en-US" sz="1200" dirty="0"/>
              <a:t> (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uang</a:t>
            </a:r>
            <a:r>
              <a:rPr lang="en-US" sz="1200" dirty="0"/>
              <a:t> yang </a:t>
            </a:r>
            <a:r>
              <a:rPr lang="en-US" sz="1200" dirty="0" err="1"/>
              <a:t>dipinjam</a:t>
            </a:r>
            <a:r>
              <a:rPr lang="en-US" sz="1200" dirty="0"/>
              <a:t> </a:t>
            </a:r>
            <a:r>
              <a:rPr lang="en-US" sz="1200" dirty="0" err="1"/>
              <a:t>perusahaan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pihak</a:t>
            </a:r>
            <a:r>
              <a:rPr lang="en-US" sz="1200" dirty="0"/>
              <a:t> lain)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ekuitas</a:t>
            </a:r>
            <a:r>
              <a:rPr lang="en-US" sz="1200" dirty="0"/>
              <a:t> </a:t>
            </a:r>
            <a:r>
              <a:rPr lang="en-US" sz="1200" dirty="0" err="1"/>
              <a:t>pemegang</a:t>
            </a:r>
            <a:r>
              <a:rPr lang="en-US" sz="1200" dirty="0"/>
              <a:t> </a:t>
            </a:r>
            <a:r>
              <a:rPr lang="en-US" sz="1200" dirty="0" err="1"/>
              <a:t>saham</a:t>
            </a:r>
            <a:r>
              <a:rPr lang="en-US" sz="1200" dirty="0" smtClean="0"/>
              <a:t>.</a:t>
            </a:r>
          </a:p>
          <a:p>
            <a:pPr marL="152400" indent="0">
              <a:buNone/>
            </a:pPr>
            <a:endParaRPr lang="en-US" sz="1200" dirty="0"/>
          </a:p>
          <a:p>
            <a:pPr marL="152400" indent="0">
              <a:buNone/>
            </a:pPr>
            <a:r>
              <a:rPr lang="en-US" sz="1200" dirty="0" err="1" smtClean="0"/>
              <a:t>Klaim</a:t>
            </a:r>
            <a:r>
              <a:rPr lang="en-US" sz="1200" dirty="0" smtClean="0"/>
              <a:t> </a:t>
            </a:r>
            <a:r>
              <a:rPr lang="en-US" sz="1200" dirty="0" err="1" smtClean="0"/>
              <a:t>terhadap</a:t>
            </a:r>
            <a:r>
              <a:rPr lang="en-US" sz="1200" dirty="0" smtClean="0"/>
              <a:t> </a:t>
            </a:r>
            <a:r>
              <a:rPr lang="en-US" sz="1200" b="1" dirty="0" err="1" smtClean="0"/>
              <a:t>aset</a:t>
            </a:r>
            <a:r>
              <a:rPr lang="en-US" sz="1200" dirty="0" smtClean="0"/>
              <a:t> : </a:t>
            </a:r>
            <a:r>
              <a:rPr lang="en-US" sz="1200" b="1" dirty="0" err="1" smtClean="0">
                <a:solidFill>
                  <a:srgbClr val="00B050"/>
                </a:solidFill>
              </a:rPr>
              <a:t>liabilitas</a:t>
            </a:r>
            <a:r>
              <a:rPr lang="en-US" sz="1200" dirty="0" smtClean="0"/>
              <a:t> (</a:t>
            </a:r>
            <a:r>
              <a:rPr lang="en-US" sz="1200" dirty="0" err="1" smtClean="0">
                <a:solidFill>
                  <a:srgbClr val="FF0000"/>
                </a:solidFill>
              </a:rPr>
              <a:t>uang</a:t>
            </a:r>
            <a:r>
              <a:rPr lang="en-US" sz="1200" dirty="0" smtClean="0">
                <a:solidFill>
                  <a:srgbClr val="FF0000"/>
                </a:solidFill>
              </a:rPr>
              <a:t> yang </a:t>
            </a:r>
            <a:r>
              <a:rPr lang="en-US" sz="1200" dirty="0" err="1" smtClean="0">
                <a:solidFill>
                  <a:srgbClr val="FF0000"/>
                </a:solidFill>
              </a:rPr>
              <a:t>dipinjam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perusahaan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dari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pihak</a:t>
            </a:r>
            <a:r>
              <a:rPr lang="en-US" sz="1200" dirty="0" smtClean="0">
                <a:solidFill>
                  <a:srgbClr val="FF0000"/>
                </a:solidFill>
              </a:rPr>
              <a:t> lain</a:t>
            </a:r>
            <a:r>
              <a:rPr lang="en-US" sz="1200" dirty="0" smtClean="0"/>
              <a:t>)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b="1" dirty="0" err="1" smtClean="0">
                <a:solidFill>
                  <a:srgbClr val="00B050"/>
                </a:solidFill>
              </a:rPr>
              <a:t>ekuitas</a:t>
            </a:r>
            <a:r>
              <a:rPr lang="en-US" sz="1200" dirty="0" smtClean="0"/>
              <a:t> </a:t>
            </a:r>
            <a:r>
              <a:rPr lang="en-US" sz="1200" dirty="0" err="1" smtClean="0"/>
              <a:t>pemegang</a:t>
            </a:r>
            <a:r>
              <a:rPr lang="en-US" sz="1200" dirty="0" smtClean="0"/>
              <a:t> </a:t>
            </a:r>
            <a:r>
              <a:rPr lang="en-US" sz="1200" dirty="0" err="1" smtClean="0"/>
              <a:t>saham</a:t>
            </a:r>
            <a:r>
              <a:rPr lang="en-US" sz="1200" dirty="0" smtClean="0"/>
              <a:t>.</a:t>
            </a:r>
          </a:p>
          <a:p>
            <a:pPr marL="152400" indent="0">
              <a:buNone/>
            </a:pPr>
            <a:endParaRPr lang="en-US" sz="800" dirty="0" smtClean="0"/>
          </a:p>
          <a:p>
            <a:pPr marL="152400" indent="0">
              <a:buNone/>
            </a:pPr>
            <a:r>
              <a:rPr lang="en-US" sz="1200" b="1" dirty="0" err="1" smtClean="0">
                <a:solidFill>
                  <a:srgbClr val="00B050"/>
                </a:solidFill>
              </a:rPr>
              <a:t>Liabilitas</a:t>
            </a:r>
            <a:endParaRPr lang="en-US" sz="1200" b="1" dirty="0" smtClean="0"/>
          </a:p>
          <a:p>
            <a:pPr marL="152400" indent="0">
              <a:buNone/>
            </a:pPr>
            <a:r>
              <a:rPr lang="en-US" sz="1200" b="1" dirty="0" err="1" smtClean="0"/>
              <a:t>Liabilitas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lancar</a:t>
            </a:r>
            <a:r>
              <a:rPr lang="en-US" sz="1200" b="1" dirty="0" smtClean="0"/>
              <a:t> </a:t>
            </a:r>
            <a:r>
              <a:rPr lang="en-US" sz="1200" dirty="0" err="1" smtClean="0"/>
              <a:t>klaim</a:t>
            </a:r>
            <a:r>
              <a:rPr lang="en-US" sz="1200" dirty="0" smtClean="0"/>
              <a:t> yang </a:t>
            </a:r>
            <a:r>
              <a:rPr lang="en-US" sz="1200" dirty="0" err="1"/>
              <a:t>harus</a:t>
            </a:r>
            <a:r>
              <a:rPr lang="en-US" sz="1200" dirty="0"/>
              <a:t> </a:t>
            </a:r>
            <a:r>
              <a:rPr lang="en-US" sz="1200" dirty="0" err="1"/>
              <a:t>dibayar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jangka</a:t>
            </a:r>
            <a:r>
              <a:rPr lang="en-US" sz="1200" dirty="0"/>
              <a:t> </a:t>
            </a:r>
            <a:r>
              <a:rPr lang="en-US" sz="1200" dirty="0" err="1"/>
              <a:t>waktu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 smtClean="0"/>
              <a:t>tahun</a:t>
            </a:r>
            <a:r>
              <a:rPr lang="en-US" sz="1200" dirty="0" smtClean="0"/>
              <a:t> (</a:t>
            </a:r>
            <a:r>
              <a:rPr lang="en-US" sz="1200" dirty="0" err="1" smtClean="0"/>
              <a:t>utang</a:t>
            </a:r>
            <a:r>
              <a:rPr lang="en-US" sz="1200" dirty="0" smtClean="0"/>
              <a:t> </a:t>
            </a:r>
            <a:r>
              <a:rPr lang="en-US" sz="1200" dirty="0" err="1"/>
              <a:t>usaha</a:t>
            </a:r>
            <a:r>
              <a:rPr lang="en-US" sz="1200" dirty="0"/>
              <a:t>, </a:t>
            </a:r>
            <a:r>
              <a:rPr lang="en-US" sz="1200" dirty="0" err="1" smtClean="0"/>
              <a:t>akrual</a:t>
            </a:r>
            <a:r>
              <a:rPr lang="en-US" sz="1200" dirty="0" smtClean="0"/>
              <a:t> </a:t>
            </a:r>
            <a:r>
              <a:rPr lang="en-US" sz="1200" dirty="0"/>
              <a:t>(total </a:t>
            </a:r>
            <a:r>
              <a:rPr lang="en-US" sz="1200" dirty="0" err="1"/>
              <a:t>upah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pajak</a:t>
            </a:r>
            <a:r>
              <a:rPr lang="en-US" sz="1200" dirty="0"/>
              <a:t> yang </a:t>
            </a:r>
            <a:r>
              <a:rPr lang="en-US" sz="1200" dirty="0" err="1"/>
              <a:t>harus</a:t>
            </a:r>
            <a:r>
              <a:rPr lang="en-US" sz="1200" dirty="0"/>
              <a:t> </a:t>
            </a:r>
            <a:r>
              <a:rPr lang="en-US" sz="1200" dirty="0" err="1"/>
              <a:t>dibayar</a:t>
            </a:r>
            <a:r>
              <a:rPr lang="en-US" sz="1200" dirty="0" smtClean="0"/>
              <a:t>), </a:t>
            </a:r>
            <a:r>
              <a:rPr lang="en-US" sz="1200" dirty="0" err="1"/>
              <a:t>wesel</a:t>
            </a:r>
            <a:r>
              <a:rPr lang="en-US" sz="1200" dirty="0"/>
              <a:t> </a:t>
            </a:r>
            <a:r>
              <a:rPr lang="en-US" sz="1200" dirty="0" err="1"/>
              <a:t>bayar</a:t>
            </a:r>
            <a:r>
              <a:rPr lang="en-US" sz="1200" dirty="0"/>
              <a:t> yang </a:t>
            </a:r>
            <a:r>
              <a:rPr lang="en-US" sz="1200" dirty="0" err="1"/>
              <a:t>harus</a:t>
            </a:r>
            <a:r>
              <a:rPr lang="en-US" sz="1200" dirty="0"/>
              <a:t> </a:t>
            </a:r>
            <a:r>
              <a:rPr lang="en-US" sz="1200" dirty="0" err="1"/>
              <a:t>dibayarkan</a:t>
            </a:r>
            <a:r>
              <a:rPr lang="en-US" sz="1200" dirty="0"/>
              <a:t> </a:t>
            </a:r>
            <a:r>
              <a:rPr lang="en-US" sz="1200" dirty="0" err="1"/>
              <a:t>kepada</a:t>
            </a:r>
            <a:r>
              <a:rPr lang="en-US" sz="1200" dirty="0"/>
              <a:t> bank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pihak</a:t>
            </a:r>
            <a:r>
              <a:rPr lang="en-US" sz="1200" dirty="0"/>
              <a:t> lain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waktu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 smtClean="0"/>
              <a:t>tahun</a:t>
            </a:r>
            <a:r>
              <a:rPr lang="en-US" sz="1200" dirty="0" smtClean="0"/>
              <a:t>.</a:t>
            </a:r>
          </a:p>
          <a:p>
            <a:pPr marL="152400" indent="0">
              <a:buNone/>
            </a:pPr>
            <a:r>
              <a:rPr lang="en-US" sz="1200" b="1" dirty="0" err="1" smtClean="0"/>
              <a:t>Utang</a:t>
            </a:r>
            <a:r>
              <a:rPr lang="en-US" sz="1200" b="1" dirty="0" smtClean="0"/>
              <a:t> </a:t>
            </a:r>
            <a:r>
              <a:rPr lang="en-US" sz="1200" b="1" dirty="0" err="1"/>
              <a:t>jangka</a:t>
            </a:r>
            <a:r>
              <a:rPr lang="en-US" sz="1200" b="1" dirty="0"/>
              <a:t> </a:t>
            </a:r>
            <a:r>
              <a:rPr lang="en-US" sz="1200" b="1" dirty="0" err="1"/>
              <a:t>panjang</a:t>
            </a:r>
            <a:r>
              <a:rPr lang="en-US" sz="1200" dirty="0"/>
              <a:t> </a:t>
            </a:r>
            <a:r>
              <a:rPr lang="en-US" sz="1200" dirty="0" smtClean="0"/>
              <a:t>(</a:t>
            </a:r>
            <a:r>
              <a:rPr lang="en-US" sz="1200" dirty="0" err="1" smtClean="0"/>
              <a:t>obligasi</a:t>
            </a:r>
            <a:r>
              <a:rPr lang="en-US" sz="1200" dirty="0" smtClean="0"/>
              <a:t> </a:t>
            </a:r>
            <a:r>
              <a:rPr lang="en-US" sz="1200" dirty="0"/>
              <a:t>yang </a:t>
            </a:r>
            <a:r>
              <a:rPr lang="en-US" sz="1200" dirty="0" err="1"/>
              <a:t>memiliki</a:t>
            </a:r>
            <a:r>
              <a:rPr lang="en-US" sz="1200" dirty="0"/>
              <a:t> masa </a:t>
            </a:r>
            <a:r>
              <a:rPr lang="en-US" sz="1200" dirty="0" err="1"/>
              <a:t>jatuh</a:t>
            </a:r>
            <a:r>
              <a:rPr lang="en-US" sz="1200" dirty="0"/>
              <a:t> tempo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 smtClean="0"/>
              <a:t>tahun</a:t>
            </a:r>
            <a:r>
              <a:rPr lang="en-US" sz="1200" dirty="0" smtClean="0"/>
              <a:t>)</a:t>
            </a:r>
          </a:p>
          <a:p>
            <a:pPr marL="152400" indent="0">
              <a:buNone/>
            </a:pPr>
            <a:endParaRPr lang="en-US" sz="800" dirty="0" smtClean="0"/>
          </a:p>
          <a:p>
            <a:pPr marL="152400" indent="0">
              <a:buNone/>
            </a:pPr>
            <a:r>
              <a:rPr lang="en-US" sz="1200" b="1" dirty="0" err="1">
                <a:solidFill>
                  <a:srgbClr val="00B050"/>
                </a:solidFill>
              </a:rPr>
              <a:t>Ekuitas</a:t>
            </a:r>
            <a:r>
              <a:rPr lang="en-US" sz="1200" b="1" dirty="0">
                <a:solidFill>
                  <a:srgbClr val="00B050"/>
                </a:solidFill>
              </a:rPr>
              <a:t> </a:t>
            </a:r>
            <a:r>
              <a:rPr lang="en-US" sz="1200" b="1" dirty="0" err="1">
                <a:solidFill>
                  <a:srgbClr val="00B050"/>
                </a:solidFill>
              </a:rPr>
              <a:t>Pemegang</a:t>
            </a:r>
            <a:r>
              <a:rPr lang="en-US" sz="1200" b="1" dirty="0">
                <a:solidFill>
                  <a:srgbClr val="00B050"/>
                </a:solidFill>
              </a:rPr>
              <a:t> </a:t>
            </a:r>
            <a:r>
              <a:rPr lang="en-US" sz="1200" b="1" dirty="0" err="1">
                <a:solidFill>
                  <a:srgbClr val="00B050"/>
                </a:solidFill>
              </a:rPr>
              <a:t>Saham</a:t>
            </a:r>
            <a:r>
              <a:rPr lang="en-US" sz="1200" b="1" dirty="0"/>
              <a:t> </a:t>
            </a:r>
            <a:r>
              <a:rPr lang="en-US" sz="1200" dirty="0"/>
              <a:t>(</a:t>
            </a:r>
            <a:r>
              <a:rPr lang="en-US" sz="1200" i="1" dirty="0"/>
              <a:t>Stockholders' Equity</a:t>
            </a:r>
            <a:r>
              <a:rPr lang="en-US" sz="1200" dirty="0"/>
              <a:t>)</a:t>
            </a:r>
          </a:p>
          <a:p>
            <a:pPr marL="152400" indent="0">
              <a:buNone/>
            </a:pPr>
            <a:r>
              <a:rPr lang="en-US" sz="1200" dirty="0" err="1" smtClean="0"/>
              <a:t>Dipandang</a:t>
            </a:r>
            <a:r>
              <a:rPr lang="en-US" sz="1200" dirty="0" smtClean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 smtClean="0"/>
              <a:t>cara</a:t>
            </a:r>
            <a:r>
              <a:rPr lang="en-US" sz="1200" dirty="0" smtClean="0"/>
              <a:t>.</a:t>
            </a:r>
          </a:p>
          <a:p>
            <a:pPr marL="152400" indent="0">
              <a:buNone/>
            </a:pPr>
            <a:r>
              <a:rPr lang="en-US" sz="1200" b="1" dirty="0" err="1" smtClean="0"/>
              <a:t>Pertama</a:t>
            </a:r>
            <a:r>
              <a:rPr lang="en-US" sz="1200" dirty="0"/>
              <a:t>, </a:t>
            </a:r>
            <a:r>
              <a:rPr lang="en-US" sz="1200" dirty="0" err="1"/>
              <a:t>ekuitas</a:t>
            </a:r>
            <a:r>
              <a:rPr lang="en-US" sz="1200" dirty="0"/>
              <a:t> </a:t>
            </a:r>
            <a:r>
              <a:rPr lang="en-US" sz="1200" dirty="0" err="1"/>
              <a:t>pemegang</a:t>
            </a:r>
            <a:r>
              <a:rPr lang="en-US" sz="1200" dirty="0"/>
              <a:t> </a:t>
            </a:r>
            <a:r>
              <a:rPr lang="en-US" sz="1200" dirty="0" err="1"/>
              <a:t>saham</a:t>
            </a:r>
            <a:r>
              <a:rPr lang="en-US" sz="1200" dirty="0"/>
              <a:t> </a:t>
            </a:r>
            <a:r>
              <a:rPr lang="en-US" sz="1200" dirty="0" err="1"/>
              <a:t>merupakan</a:t>
            </a:r>
            <a:r>
              <a:rPr lang="en-US" sz="1200" dirty="0"/>
              <a:t> </a:t>
            </a:r>
            <a:r>
              <a:rPr lang="en-US" sz="1200" dirty="0" err="1"/>
              <a:t>sejumlah</a:t>
            </a:r>
            <a:r>
              <a:rPr lang="en-US" sz="1200" dirty="0"/>
              <a:t> </a:t>
            </a:r>
            <a:r>
              <a:rPr lang="en-US" sz="1200" dirty="0" err="1"/>
              <a:t>dana</a:t>
            </a:r>
            <a:r>
              <a:rPr lang="en-US" sz="1200" dirty="0"/>
              <a:t> yang </a:t>
            </a:r>
            <a:r>
              <a:rPr lang="en-US" sz="1200" dirty="0" err="1"/>
              <a:t>harus</a:t>
            </a:r>
            <a:r>
              <a:rPr lang="en-US" sz="1200" dirty="0"/>
              <a:t> </a:t>
            </a:r>
            <a:r>
              <a:rPr lang="en-US" sz="1200" dirty="0" err="1"/>
              <a:t>dibayar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</a:t>
            </a:r>
            <a:r>
              <a:rPr lang="en-US" sz="1200" dirty="0" err="1" smtClean="0"/>
              <a:t>pemegang</a:t>
            </a:r>
            <a:r>
              <a:rPr lang="en-US" sz="1200" dirty="0" smtClean="0"/>
              <a:t> </a:t>
            </a:r>
            <a:r>
              <a:rPr lang="en-US" sz="1200" dirty="0" err="1"/>
              <a:t>saham</a:t>
            </a:r>
            <a:r>
              <a:rPr lang="en-US" sz="1200" dirty="0"/>
              <a:t> </a:t>
            </a:r>
            <a:r>
              <a:rPr lang="en-US" sz="1200" dirty="0" err="1"/>
              <a:t>kepada</a:t>
            </a:r>
            <a:r>
              <a:rPr lang="en-US" sz="1200" dirty="0"/>
              <a:t> </a:t>
            </a:r>
            <a:r>
              <a:rPr lang="en-US" sz="1200" dirty="0" err="1"/>
              <a:t>perusahaan</a:t>
            </a:r>
            <a:r>
              <a:rPr lang="en-US" sz="1200" dirty="0"/>
              <a:t> </a:t>
            </a:r>
            <a:r>
              <a:rPr lang="en-US" sz="1200" dirty="0" err="1"/>
              <a:t>ketika</a:t>
            </a:r>
            <a:r>
              <a:rPr lang="en-US" sz="1200" dirty="0"/>
              <a:t> </a:t>
            </a:r>
            <a:r>
              <a:rPr lang="en-US" sz="1200" dirty="0" err="1"/>
              <a:t>perusahaan</a:t>
            </a:r>
            <a:r>
              <a:rPr lang="en-US" sz="1200" dirty="0"/>
              <a:t> </a:t>
            </a:r>
            <a:r>
              <a:rPr lang="en-US" sz="1200" dirty="0" err="1"/>
              <a:t>menjual</a:t>
            </a:r>
            <a:r>
              <a:rPr lang="en-US" sz="1200" dirty="0"/>
              <a:t> </a:t>
            </a:r>
            <a:r>
              <a:rPr lang="en-US" sz="1200" dirty="0" err="1"/>
              <a:t>saham</a:t>
            </a:r>
            <a:r>
              <a:rPr lang="en-US" sz="1200" dirty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/>
              <a:t>mendapatkan</a:t>
            </a:r>
            <a:r>
              <a:rPr lang="en-US" sz="1200" dirty="0"/>
              <a:t> </a:t>
            </a:r>
            <a:r>
              <a:rPr lang="en-US" sz="1200" dirty="0" smtClean="0"/>
              <a:t>modal</a:t>
            </a:r>
          </a:p>
          <a:p>
            <a:pPr marL="152400" indent="0">
              <a:buNone/>
            </a:pPr>
            <a:r>
              <a:rPr lang="en-US" sz="1200" b="1" dirty="0" err="1" smtClean="0"/>
              <a:t>Kedua</a:t>
            </a:r>
            <a:r>
              <a:rPr lang="en-US" sz="1200" dirty="0" smtClean="0"/>
              <a:t>, </a:t>
            </a:r>
            <a:r>
              <a:rPr lang="en-US" sz="1200" dirty="0" err="1" smtClean="0"/>
              <a:t>semua</a:t>
            </a:r>
            <a:r>
              <a:rPr lang="en-US" sz="1200" dirty="0" smtClean="0"/>
              <a:t> </a:t>
            </a:r>
            <a:r>
              <a:rPr lang="en-US" sz="1200" dirty="0" err="1"/>
              <a:t>saldo</a:t>
            </a:r>
            <a:r>
              <a:rPr lang="en-US" sz="1200" dirty="0"/>
              <a:t> </a:t>
            </a:r>
            <a:r>
              <a:rPr lang="en-US" sz="1200" dirty="0" err="1"/>
              <a:t>laba</a:t>
            </a:r>
            <a:r>
              <a:rPr lang="en-US" sz="1200" dirty="0"/>
              <a:t> </a:t>
            </a:r>
            <a:r>
              <a:rPr lang="en-US" sz="1200" dirty="0" err="1"/>
              <a:t>selama</a:t>
            </a:r>
            <a:r>
              <a:rPr lang="en-US" sz="1200" dirty="0"/>
              <a:t> </a:t>
            </a:r>
            <a:r>
              <a:rPr lang="en-US" sz="1200" dirty="0" err="1"/>
              <a:t>tahun-tahun</a:t>
            </a:r>
            <a:r>
              <a:rPr lang="en-US" sz="1200" dirty="0"/>
              <a:t> </a:t>
            </a:r>
            <a:r>
              <a:rPr lang="en-US" sz="1200" dirty="0" err="1" smtClean="0"/>
              <a:t>tersebut</a:t>
            </a:r>
            <a:r>
              <a:rPr lang="en-US" sz="1200" dirty="0" smtClean="0"/>
              <a:t>.</a:t>
            </a:r>
            <a:endParaRPr lang="en-US" sz="1200" dirty="0"/>
          </a:p>
          <a:p>
            <a:pPr marL="152400" indent="0">
              <a:buNone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70995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300508"/>
            <a:ext cx="7704000" cy="572700"/>
          </a:xfrm>
        </p:spPr>
        <p:txBody>
          <a:bodyPr/>
          <a:lstStyle/>
          <a:p>
            <a:r>
              <a:rPr lang="en-US" dirty="0"/>
              <a:t>LAPORAN POSISI </a:t>
            </a:r>
            <a:r>
              <a:rPr lang="en-US" dirty="0" smtClean="0"/>
              <a:t>KEUANGAN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962341"/>
              </p:ext>
            </p:extLst>
          </p:nvPr>
        </p:nvGraphicFramePr>
        <p:xfrm>
          <a:off x="720000" y="1125905"/>
          <a:ext cx="7704000" cy="3718560"/>
        </p:xfrm>
        <a:graphic>
          <a:graphicData uri="http://schemas.openxmlformats.org/drawingml/2006/table">
            <a:tbl>
              <a:tblPr firstRow="1" bandRow="1">
                <a:tableStyleId>{651BF4DF-7508-4F1F-B0B0-AD532D3552A0}</a:tableStyleId>
              </a:tblPr>
              <a:tblGrid>
                <a:gridCol w="3840277"/>
                <a:gridCol w="386372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ASET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LIABILITAS DAN </a:t>
                      </a:r>
                      <a:r>
                        <a:rPr lang="en-US" altLang="en-US" sz="1400" b="1" dirty="0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EKUITAS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Aset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Lancar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Liabilitas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 </a:t>
                      </a:r>
                      <a:r>
                        <a:rPr lang="en-US" altLang="en-US" sz="1400" b="1" dirty="0" err="1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Lancar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Kas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 Dan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Setara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Kas</a:t>
                      </a:r>
                      <a:endParaRPr lang="en-US" sz="1400" dirty="0" smtClean="0">
                        <a:solidFill>
                          <a:schemeClr val="tx1"/>
                        </a:solidFill>
                        <a:latin typeface="Berlin Sans FB" panose="020E0602020502020306" pitchFamily="34" charset="0"/>
                      </a:endParaRPr>
                    </a:p>
                    <a:p>
                      <a:pPr defTabSz="3657600"/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Piutang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 Usaha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Persediaan</a:t>
                      </a:r>
                      <a:endParaRPr lang="en-US" sz="1400" dirty="0" smtClean="0">
                        <a:solidFill>
                          <a:schemeClr val="tx1"/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Utang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 Usaha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Akrual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 (Total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Upah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 &amp;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Pajak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 Yang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Harus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Dibayar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)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Wesel Bayar  </a:t>
                      </a:r>
                      <a:endParaRPr lang="en-US" sz="1400" dirty="0">
                        <a:solidFill>
                          <a:schemeClr val="tx1"/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en-US" sz="1400" dirty="0" err="1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Investasi</a:t>
                      </a:r>
                      <a:r>
                        <a:rPr lang="en-US" altLang="en-US" sz="1400" dirty="0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 </a:t>
                      </a:r>
                      <a:endParaRPr lang="en-US" sz="1400" dirty="0">
                        <a:solidFill>
                          <a:schemeClr val="tx1"/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en-US" sz="1400" b="1" dirty="0" smtClean="0">
                        <a:solidFill>
                          <a:schemeClr val="tx1"/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en-US" sz="1400" b="1" dirty="0" err="1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Aset</a:t>
                      </a:r>
                      <a:r>
                        <a:rPr lang="en-US" altLang="en-US" sz="1400" b="1" dirty="0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 </a:t>
                      </a:r>
                      <a:r>
                        <a:rPr lang="en-US" altLang="en-US" sz="1400" b="1" dirty="0" err="1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Tetap</a:t>
                      </a:r>
                      <a:endParaRPr lang="en-US" altLang="en-US" sz="1400" b="1" dirty="0" smtClean="0">
                        <a:solidFill>
                          <a:schemeClr val="tx1"/>
                        </a:solidFill>
                        <a:latin typeface="Berlin Sans FB" panose="020E0602020502020306" pitchFamily="34" charset="0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Pabrik</a:t>
                      </a:r>
                      <a:endParaRPr lang="en-US" sz="1400" dirty="0" smtClean="0">
                        <a:solidFill>
                          <a:schemeClr val="tx1"/>
                        </a:solidFill>
                        <a:latin typeface="Berlin Sans FB" panose="020E0602020502020306" pitchFamily="34" charset="0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Peralatan</a:t>
                      </a:r>
                      <a:endParaRPr lang="en-US" sz="1400" dirty="0" smtClean="0">
                        <a:solidFill>
                          <a:schemeClr val="tx1"/>
                        </a:solidFill>
                        <a:latin typeface="Berlin Sans FB" panose="020E0602020502020306" pitchFamily="34" charset="0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Kekayaan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Intelektual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 (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Hak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 Paten &amp;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Hak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Cipta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)</a:t>
                      </a:r>
                      <a:endParaRPr lang="en-US" sz="1400" dirty="0">
                        <a:solidFill>
                          <a:schemeClr val="tx1"/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Liabilitas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 </a:t>
                      </a:r>
                      <a:r>
                        <a:rPr lang="en-US" altLang="en-US" sz="1400" b="1" dirty="0" err="1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Jangka</a:t>
                      </a:r>
                      <a:r>
                        <a:rPr lang="en-US" altLang="en-US" sz="1400" b="1" dirty="0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 </a:t>
                      </a:r>
                      <a:r>
                        <a:rPr lang="en-US" altLang="en-US" sz="1400" b="1" dirty="0" err="1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Panjang</a:t>
                      </a:r>
                      <a:endParaRPr lang="en-US" altLang="en-US" sz="1400" b="1" dirty="0" smtClean="0">
                        <a:solidFill>
                          <a:schemeClr val="tx1"/>
                        </a:solidFill>
                        <a:latin typeface="Berlin Sans FB" panose="020E0602020502020306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Obligasi</a:t>
                      </a:r>
                      <a:endParaRPr lang="en-US" altLang="en-US" sz="1400" dirty="0" smtClean="0">
                        <a:solidFill>
                          <a:schemeClr val="tx1"/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en-US" sz="1400" dirty="0" err="1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Aktiva</a:t>
                      </a:r>
                      <a:r>
                        <a:rPr lang="en-US" altLang="en-US" sz="1400" dirty="0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 </a:t>
                      </a:r>
                      <a:r>
                        <a:rPr lang="en-US" altLang="en-US" sz="1400" dirty="0" err="1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Tidak</a:t>
                      </a:r>
                      <a:r>
                        <a:rPr lang="en-US" altLang="en-US" sz="1400" dirty="0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 </a:t>
                      </a:r>
                      <a:r>
                        <a:rPr lang="en-US" altLang="en-US" sz="1400" dirty="0" err="1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Berwujud</a:t>
                      </a:r>
                      <a:endParaRPr lang="en-US" sz="1400" dirty="0">
                        <a:solidFill>
                          <a:schemeClr val="tx1"/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400" b="1" dirty="0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Modal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Ekuitas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Pemegang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Saham</a:t>
                      </a:r>
                      <a:endParaRPr lang="en-US" sz="1400" dirty="0">
                        <a:solidFill>
                          <a:schemeClr val="tx1"/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en-US" sz="1400" dirty="0" err="1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Aktiva</a:t>
                      </a:r>
                      <a:r>
                        <a:rPr lang="en-US" altLang="en-US" sz="1400" dirty="0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 Lain-lain</a:t>
                      </a:r>
                      <a:endParaRPr lang="en-US" sz="1400" dirty="0">
                        <a:solidFill>
                          <a:schemeClr val="tx1"/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d-ID" altLang="en-US" sz="1400" dirty="0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Saldo </a:t>
                      </a:r>
                      <a:r>
                        <a:rPr lang="en-US" altLang="en-US" sz="1400" dirty="0" err="1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Laba</a:t>
                      </a:r>
                      <a:endParaRPr lang="en-US" altLang="en-US" sz="1400" dirty="0" smtClean="0">
                        <a:solidFill>
                          <a:schemeClr val="tx1"/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sz="1400" b="1" dirty="0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Total </a:t>
                      </a:r>
                      <a:r>
                        <a:rPr lang="en-US" altLang="en-US" sz="1400" b="1" dirty="0" err="1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Aset</a:t>
                      </a:r>
                      <a:endParaRPr lang="en-US" altLang="en-US" sz="1400" dirty="0" smtClean="0">
                        <a:solidFill>
                          <a:schemeClr val="tx1"/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sz="1400" b="1" dirty="0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Total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Liabilitas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 Dan </a:t>
                      </a:r>
                      <a:r>
                        <a:rPr lang="en-US" altLang="en-US" sz="1400" b="1" dirty="0" err="1" smtClean="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</a:rPr>
                        <a:t>Ekuitas</a:t>
                      </a:r>
                      <a:endParaRPr lang="en-US" altLang="en-US" sz="1400" b="1" dirty="0" smtClean="0">
                        <a:solidFill>
                          <a:schemeClr val="tx1"/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54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endParaRPr lang="en-US" sz="1200" dirty="0"/>
          </a:p>
          <a:p>
            <a:pPr marL="152400" indent="0" algn="ctr">
              <a:buNone/>
            </a:pPr>
            <a:r>
              <a:rPr lang="en-US" sz="1600" b="1" dirty="0" err="1" smtClean="0"/>
              <a:t>Ekultas</a:t>
            </a:r>
            <a:r>
              <a:rPr lang="en-US" sz="1600" b="1" dirty="0" smtClean="0"/>
              <a:t> </a:t>
            </a:r>
            <a:r>
              <a:rPr lang="en-US" sz="1600" b="1" dirty="0" err="1"/>
              <a:t>pemegang</a:t>
            </a:r>
            <a:r>
              <a:rPr lang="en-US" sz="1600" b="1" dirty="0"/>
              <a:t> </a:t>
            </a:r>
            <a:r>
              <a:rPr lang="en-US" sz="1600" b="1" dirty="0" err="1"/>
              <a:t>saham</a:t>
            </a:r>
            <a:r>
              <a:rPr lang="en-US" sz="1600" b="1" dirty="0"/>
              <a:t> = Modal </a:t>
            </a:r>
            <a:r>
              <a:rPr lang="en-US" sz="1600" b="1" dirty="0" err="1"/>
              <a:t>disetor</a:t>
            </a:r>
            <a:r>
              <a:rPr lang="en-US" sz="1600" b="1" dirty="0"/>
              <a:t> + </a:t>
            </a:r>
            <a:r>
              <a:rPr lang="en-US" sz="1600" b="1" dirty="0" err="1"/>
              <a:t>Saldo</a:t>
            </a:r>
            <a:r>
              <a:rPr lang="en-US" sz="1600" b="1" dirty="0"/>
              <a:t> </a:t>
            </a:r>
            <a:r>
              <a:rPr lang="en-US" sz="1600" b="1" dirty="0" err="1" smtClean="0"/>
              <a:t>laba</a:t>
            </a:r>
            <a:endParaRPr lang="en-US" sz="1600" b="1" dirty="0" smtClean="0"/>
          </a:p>
          <a:p>
            <a:pPr marL="152400" indent="0">
              <a:buNone/>
            </a:pPr>
            <a:endParaRPr lang="en-US" sz="1200" b="1" dirty="0"/>
          </a:p>
          <a:p>
            <a:pPr marL="152400" indent="0">
              <a:buNone/>
            </a:pPr>
            <a:r>
              <a:rPr lang="en-US" sz="1200" b="1" dirty="0" err="1"/>
              <a:t>Saldo</a:t>
            </a:r>
            <a:r>
              <a:rPr lang="en-US" sz="1200" b="1" dirty="0"/>
              <a:t> </a:t>
            </a:r>
            <a:r>
              <a:rPr lang="en-US" sz="1200" b="1" dirty="0" err="1"/>
              <a:t>laba</a:t>
            </a:r>
            <a:r>
              <a:rPr lang="en-US" sz="1200" dirty="0"/>
              <a:t> (</a:t>
            </a:r>
            <a:r>
              <a:rPr lang="en-US" sz="1200" i="1" dirty="0"/>
              <a:t>retained earning</a:t>
            </a:r>
            <a:r>
              <a:rPr lang="en-US" sz="1200" dirty="0"/>
              <a:t>)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hanya</a:t>
            </a:r>
            <a:r>
              <a:rPr lang="en-US" sz="1200" dirty="0"/>
              <a:t> </a:t>
            </a:r>
            <a:r>
              <a:rPr lang="en-US" sz="1200" dirty="0" err="1"/>
              <a:t>berupa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FF0000"/>
                </a:solidFill>
              </a:rPr>
              <a:t>saldo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laba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pada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tahun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terakhir</a:t>
            </a:r>
            <a:r>
              <a:rPr lang="en-US" sz="1200" dirty="0" smtClean="0"/>
              <a:t>, </a:t>
            </a:r>
            <a:r>
              <a:rPr lang="en-US" sz="1200" dirty="0" err="1" smtClean="0"/>
              <a:t>tetapi</a:t>
            </a:r>
            <a:r>
              <a:rPr lang="en-US" sz="1200" dirty="0" smtClean="0"/>
              <a:t> </a:t>
            </a:r>
            <a:r>
              <a:rPr lang="en-US" sz="1200" dirty="0" err="1">
                <a:solidFill>
                  <a:srgbClr val="FF0000"/>
                </a:solidFill>
              </a:rPr>
              <a:t>merupakan</a:t>
            </a:r>
            <a:r>
              <a:rPr lang="en-US" sz="1200" dirty="0">
                <a:solidFill>
                  <a:srgbClr val="FF0000"/>
                </a:solidFill>
              </a:rPr>
              <a:t> total </a:t>
            </a:r>
            <a:r>
              <a:rPr lang="en-US" sz="1200" dirty="0" err="1">
                <a:solidFill>
                  <a:srgbClr val="FF0000"/>
                </a:solidFill>
              </a:rPr>
              <a:t>kumulatif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semua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laba</a:t>
            </a:r>
            <a:r>
              <a:rPr lang="en-US" sz="1200" dirty="0">
                <a:solidFill>
                  <a:srgbClr val="FF0000"/>
                </a:solidFill>
              </a:rPr>
              <a:t> yang </a:t>
            </a:r>
            <a:r>
              <a:rPr lang="en-US" sz="1200" dirty="0" err="1">
                <a:solidFill>
                  <a:srgbClr val="FF0000"/>
                </a:solidFill>
              </a:rPr>
              <a:t>diperoleh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perusahaan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selama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beroperasi</a:t>
            </a:r>
            <a:r>
              <a:rPr lang="en-US" sz="1200" dirty="0"/>
              <a:t> </a:t>
            </a:r>
            <a:endParaRPr lang="en-US" sz="1200" dirty="0" smtClean="0"/>
          </a:p>
          <a:p>
            <a:pPr marL="152400" indent="0">
              <a:buNone/>
            </a:pPr>
            <a:r>
              <a:rPr lang="en-US" sz="1200" dirty="0" err="1"/>
              <a:t>Saldo</a:t>
            </a:r>
            <a:r>
              <a:rPr lang="en-US" sz="1200" dirty="0"/>
              <a:t> </a:t>
            </a:r>
            <a:r>
              <a:rPr lang="en-US" sz="1200" dirty="0" err="1"/>
              <a:t>laba</a:t>
            </a:r>
            <a:r>
              <a:rPr lang="en-US" sz="1200" dirty="0"/>
              <a:t> </a:t>
            </a:r>
            <a:r>
              <a:rPr lang="en-US" sz="1200" dirty="0" err="1"/>
              <a:t>menunjukkan</a:t>
            </a:r>
            <a:r>
              <a:rPr lang="en-US" sz="1200" dirty="0"/>
              <a:t> total </a:t>
            </a:r>
            <a:r>
              <a:rPr lang="en-US" sz="1200" dirty="0" err="1"/>
              <a:t>seluruh</a:t>
            </a:r>
            <a:r>
              <a:rPr lang="en-US" sz="1200" dirty="0"/>
              <a:t> </a:t>
            </a:r>
            <a:r>
              <a:rPr lang="en-US" sz="1200" dirty="0" err="1"/>
              <a:t>laba</a:t>
            </a:r>
            <a:r>
              <a:rPr lang="en-US" sz="1200" dirty="0"/>
              <a:t> yang </a:t>
            </a:r>
            <a:r>
              <a:rPr lang="en-US" sz="1200" dirty="0" err="1"/>
              <a:t>disimpan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</a:t>
            </a:r>
            <a:r>
              <a:rPr lang="en-US" sz="1200" dirty="0" err="1"/>
              <a:t>perusahaan</a:t>
            </a:r>
            <a:r>
              <a:rPr lang="en-US" sz="1200" dirty="0"/>
              <a:t> </a:t>
            </a:r>
            <a:r>
              <a:rPr lang="en-US" sz="1200" dirty="0" err="1"/>
              <a:t>selama</a:t>
            </a:r>
            <a:r>
              <a:rPr lang="en-US" sz="1200" dirty="0"/>
              <a:t> </a:t>
            </a:r>
            <a:r>
              <a:rPr lang="en-US" sz="1200" dirty="0" err="1"/>
              <a:t>perusahaan</a:t>
            </a:r>
            <a:r>
              <a:rPr lang="en-US" sz="1200" dirty="0"/>
              <a:t> </a:t>
            </a:r>
            <a:r>
              <a:rPr lang="en-US" sz="1200" dirty="0" err="1"/>
              <a:t>tersebut</a:t>
            </a:r>
            <a:r>
              <a:rPr lang="en-US" sz="1200" dirty="0"/>
              <a:t> </a:t>
            </a:r>
            <a:r>
              <a:rPr lang="en-US" sz="1200" dirty="0" err="1"/>
              <a:t>beroperasi</a:t>
            </a:r>
            <a:r>
              <a:rPr lang="en-US" sz="1200" dirty="0"/>
              <a:t>.</a:t>
            </a:r>
          </a:p>
          <a:p>
            <a:pPr marL="152400" indent="0">
              <a:buNone/>
            </a:pPr>
            <a:endParaRPr lang="en-US" sz="1200" dirty="0" smtClean="0"/>
          </a:p>
          <a:p>
            <a:pPr marL="152400" indent="0">
              <a:buNone/>
            </a:pPr>
            <a:r>
              <a:rPr lang="en-US" sz="1200" dirty="0" err="1" smtClean="0"/>
              <a:t>Ekuitas</a:t>
            </a:r>
            <a:r>
              <a:rPr lang="en-US" sz="1200" dirty="0" smtClean="0"/>
              <a:t> </a:t>
            </a:r>
            <a:r>
              <a:rPr lang="en-US" sz="1200" dirty="0" err="1"/>
              <a:t>pemegang</a:t>
            </a:r>
            <a:r>
              <a:rPr lang="en-US" sz="1200" dirty="0"/>
              <a:t> </a:t>
            </a:r>
            <a:r>
              <a:rPr lang="en-US" sz="1200" dirty="0" err="1"/>
              <a:t>saham</a:t>
            </a:r>
            <a:r>
              <a:rPr lang="en-US" sz="1200" dirty="0"/>
              <a:t> </a:t>
            </a:r>
            <a:r>
              <a:rPr lang="en-US" sz="1200" dirty="0" err="1"/>
              <a:t>bisa</a:t>
            </a:r>
            <a:r>
              <a:rPr lang="en-US" sz="1200" dirty="0"/>
              <a:t> </a:t>
            </a:r>
            <a:r>
              <a:rPr lang="en-US" sz="1200" dirty="0" err="1"/>
              <a:t>dianggap</a:t>
            </a:r>
            <a:r>
              <a:rPr lang="en-US" sz="1200" dirty="0"/>
              <a:t> </a:t>
            </a:r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dirty="0" err="1"/>
              <a:t>sisa</a:t>
            </a:r>
            <a:r>
              <a:rPr lang="en-US" sz="1200" dirty="0"/>
              <a:t> (</a:t>
            </a:r>
            <a:r>
              <a:rPr lang="en-US" sz="1200" i="1" dirty="0"/>
              <a:t>residual</a:t>
            </a:r>
            <a:r>
              <a:rPr lang="en-US" sz="1200" dirty="0" smtClean="0"/>
              <a:t>)</a:t>
            </a:r>
          </a:p>
          <a:p>
            <a:pPr marL="152400" indent="0">
              <a:buNone/>
            </a:pPr>
            <a:endParaRPr lang="en-US" sz="1200" dirty="0"/>
          </a:p>
          <a:p>
            <a:pPr marL="152400" indent="0" algn="ctr">
              <a:buNone/>
            </a:pPr>
            <a:r>
              <a:rPr lang="en-US" sz="1600" b="1" dirty="0" err="1"/>
              <a:t>Ekuitas</a:t>
            </a:r>
            <a:r>
              <a:rPr lang="en-US" sz="1600" b="1" dirty="0"/>
              <a:t> </a:t>
            </a:r>
            <a:r>
              <a:rPr lang="en-US" sz="1600" b="1" dirty="0" err="1"/>
              <a:t>pemegang</a:t>
            </a:r>
            <a:r>
              <a:rPr lang="en-US" sz="1600" b="1" dirty="0"/>
              <a:t> </a:t>
            </a:r>
            <a:r>
              <a:rPr lang="en-US" sz="1600" b="1" dirty="0" err="1"/>
              <a:t>saham</a:t>
            </a:r>
            <a:r>
              <a:rPr lang="en-US" sz="1600" b="1" dirty="0"/>
              <a:t> = Total </a:t>
            </a:r>
            <a:r>
              <a:rPr lang="en-US" sz="1600" b="1" dirty="0" err="1"/>
              <a:t>aset</a:t>
            </a:r>
            <a:r>
              <a:rPr lang="en-US" sz="1600" b="1" dirty="0"/>
              <a:t> - Total </a:t>
            </a:r>
            <a:r>
              <a:rPr lang="en-US" sz="1600" b="1" dirty="0" err="1"/>
              <a:t>liabilitas</a:t>
            </a:r>
            <a:endParaRPr lang="en-US" sz="1600" b="1" dirty="0"/>
          </a:p>
          <a:p>
            <a:pPr marL="152400" indent="0">
              <a:buNone/>
            </a:pPr>
            <a:endParaRPr lang="en-US" sz="1200" dirty="0" smtClean="0"/>
          </a:p>
          <a:p>
            <a:pPr marL="152400" indent="0">
              <a:buNone/>
            </a:pPr>
            <a:r>
              <a:rPr lang="en-US" sz="1200" dirty="0" err="1" smtClean="0"/>
              <a:t>Jika</a:t>
            </a:r>
            <a:r>
              <a:rPr lang="en-US" sz="1200" dirty="0" smtClean="0"/>
              <a:t> </a:t>
            </a:r>
            <a:r>
              <a:rPr lang="en-US" sz="1200" b="1" dirty="0"/>
              <a:t>Allied </a:t>
            </a:r>
            <a:r>
              <a:rPr lang="en-US" sz="1200" b="1" dirty="0" err="1"/>
              <a:t>menginvestasikan</a:t>
            </a:r>
            <a:r>
              <a:rPr lang="en-US" sz="1200" b="1" dirty="0"/>
              <a:t> </a:t>
            </a:r>
            <a:r>
              <a:rPr lang="en-US" sz="1200" dirty="0" err="1"/>
              <a:t>kelebihan</a:t>
            </a:r>
            <a:r>
              <a:rPr lang="en-US" sz="1200" dirty="0"/>
              <a:t> </a:t>
            </a:r>
            <a:r>
              <a:rPr lang="en-US" sz="1200" dirty="0" err="1"/>
              <a:t>dananya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FF0000"/>
                </a:solidFill>
              </a:rPr>
              <a:t>pada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obligasi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/>
              <a:t>yang </a:t>
            </a:r>
            <a:r>
              <a:rPr lang="en-US" sz="1200" dirty="0" err="1"/>
              <a:t>dijamin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i="1" dirty="0" smtClean="0">
                <a:solidFill>
                  <a:srgbClr val="FF0000"/>
                </a:solidFill>
              </a:rPr>
              <a:t>subprime </a:t>
            </a:r>
            <a:r>
              <a:rPr lang="en-US" sz="1200" i="1" dirty="0">
                <a:solidFill>
                  <a:srgbClr val="FF0000"/>
                </a:solidFill>
              </a:rPr>
              <a:t>mortgage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00B050"/>
                </a:solidFill>
              </a:rPr>
              <a:t>obligasi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turun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/>
              <a:t>di </a:t>
            </a:r>
            <a:r>
              <a:rPr lang="en-US" sz="1200" dirty="0" err="1"/>
              <a:t>bawah</a:t>
            </a:r>
            <a:r>
              <a:rPr lang="en-US" sz="1200" dirty="0"/>
              <a:t> </a:t>
            </a:r>
            <a:r>
              <a:rPr lang="en-US" sz="1200" dirty="0" err="1"/>
              <a:t>harga</a:t>
            </a:r>
            <a:r>
              <a:rPr lang="en-US" sz="1200" dirty="0"/>
              <a:t> </a:t>
            </a:r>
            <a:r>
              <a:rPr lang="en-US" sz="1200" dirty="0" err="1"/>
              <a:t>pembelian</a:t>
            </a:r>
            <a:r>
              <a:rPr lang="en-US" sz="1200" dirty="0"/>
              <a:t>, </a:t>
            </a:r>
            <a:r>
              <a:rPr lang="en-US" sz="1200" dirty="0" err="1">
                <a:solidFill>
                  <a:srgbClr val="00B050"/>
                </a:solidFill>
              </a:rPr>
              <a:t>nilai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sebenarnya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dari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 smtClean="0">
                <a:solidFill>
                  <a:srgbClr val="00B050"/>
                </a:solidFill>
              </a:rPr>
              <a:t>aset</a:t>
            </a:r>
            <a:r>
              <a:rPr lang="en-US" sz="1200" dirty="0" smtClean="0">
                <a:solidFill>
                  <a:srgbClr val="00B050"/>
                </a:solidFill>
              </a:rPr>
              <a:t> </a:t>
            </a:r>
            <a:r>
              <a:rPr lang="en-US" sz="1200" dirty="0" err="1" smtClean="0">
                <a:solidFill>
                  <a:srgbClr val="00B050"/>
                </a:solidFill>
              </a:rPr>
              <a:t>perusahaan</a:t>
            </a:r>
            <a:r>
              <a:rPr lang="en-US" sz="1200" dirty="0" smtClean="0">
                <a:solidFill>
                  <a:srgbClr val="00B05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akan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 smtClean="0">
                <a:solidFill>
                  <a:srgbClr val="00B050"/>
                </a:solidFill>
              </a:rPr>
              <a:t>turun</a:t>
            </a:r>
            <a:r>
              <a:rPr lang="en-US" sz="1200" dirty="0" smtClean="0"/>
              <a:t>.</a:t>
            </a:r>
          </a:p>
          <a:p>
            <a:pPr marL="152400" indent="0">
              <a:buNone/>
            </a:pPr>
            <a:r>
              <a:rPr lang="en-US" sz="1200" dirty="0" err="1"/>
              <a:t>Jumlah</a:t>
            </a:r>
            <a:r>
              <a:rPr lang="en-US" sz="1200" dirty="0"/>
              <a:t> </a:t>
            </a:r>
            <a:r>
              <a:rPr lang="en-US" sz="1200" dirty="0" err="1"/>
              <a:t>liabilitas</a:t>
            </a:r>
            <a:r>
              <a:rPr lang="en-US" sz="1200" dirty="0"/>
              <a:t>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 smtClean="0"/>
              <a:t>berubah</a:t>
            </a:r>
            <a:r>
              <a:rPr lang="en-US" sz="1200" dirty="0" smtClean="0"/>
              <a:t>, </a:t>
            </a:r>
            <a:r>
              <a:rPr lang="en-US" sz="1200" dirty="0" err="1" smtClean="0"/>
              <a:t>perusahaan</a:t>
            </a:r>
            <a:r>
              <a:rPr lang="en-US" sz="1200" dirty="0" smtClean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tetap</a:t>
            </a:r>
            <a:r>
              <a:rPr lang="en-US" sz="1200" dirty="0"/>
              <a:t> </a:t>
            </a:r>
            <a:r>
              <a:rPr lang="en-US" sz="1200" dirty="0" err="1"/>
              <a:t>berutang</a:t>
            </a:r>
            <a:r>
              <a:rPr lang="en-US" sz="1200" dirty="0"/>
              <a:t> </a:t>
            </a:r>
            <a:r>
              <a:rPr lang="en-US" sz="1200" dirty="0" err="1"/>
              <a:t>sesuai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jumlah</a:t>
            </a:r>
            <a:r>
              <a:rPr lang="en-US" sz="1200" dirty="0"/>
              <a:t> yang </a:t>
            </a:r>
            <a:r>
              <a:rPr lang="en-US" sz="1200" dirty="0" err="1"/>
              <a:t>sudah</a:t>
            </a:r>
            <a:r>
              <a:rPr lang="en-US" sz="1200" dirty="0"/>
              <a:t> </a:t>
            </a:r>
            <a:r>
              <a:rPr lang="en-US" sz="1200" dirty="0" err="1"/>
              <a:t>dijanjikan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dibayarkan</a:t>
            </a:r>
            <a:r>
              <a:rPr lang="en-US" sz="1200" dirty="0"/>
              <a:t> </a:t>
            </a:r>
            <a:r>
              <a:rPr lang="en-US" sz="1200" dirty="0" err="1"/>
              <a:t>kepada</a:t>
            </a:r>
            <a:r>
              <a:rPr lang="en-US" sz="1200" dirty="0"/>
              <a:t> </a:t>
            </a:r>
            <a:r>
              <a:rPr lang="en-US" sz="1200" dirty="0" err="1" smtClean="0"/>
              <a:t>kreditur</a:t>
            </a:r>
            <a:r>
              <a:rPr lang="en-US" sz="1200" dirty="0" smtClean="0"/>
              <a:t>, </a:t>
            </a:r>
            <a:r>
              <a:rPr lang="en-US" sz="1200" dirty="0" err="1"/>
              <a:t>Ekuitas</a:t>
            </a:r>
            <a:r>
              <a:rPr lang="en-US" sz="1200" dirty="0"/>
              <a:t> </a:t>
            </a:r>
            <a:r>
              <a:rPr lang="en-US" sz="1200" dirty="0" err="1"/>
              <a:t>saham</a:t>
            </a:r>
            <a:r>
              <a:rPr lang="en-US" sz="1200" dirty="0"/>
              <a:t> </a:t>
            </a:r>
            <a:r>
              <a:rPr lang="en-US" sz="1200" dirty="0" err="1"/>
              <a:t>biasa</a:t>
            </a:r>
            <a:r>
              <a:rPr lang="en-US" sz="1200" dirty="0"/>
              <a:t> </a:t>
            </a:r>
            <a:r>
              <a:rPr lang="en-US" sz="1200" dirty="0" err="1"/>
              <a:t>pasti</a:t>
            </a:r>
            <a:r>
              <a:rPr lang="en-US" sz="1200" dirty="0"/>
              <a:t> </a:t>
            </a:r>
            <a:r>
              <a:rPr lang="en-US" sz="1200" dirty="0" err="1"/>
              <a:t>turun</a:t>
            </a:r>
            <a:r>
              <a:rPr lang="en-US" sz="1200" dirty="0"/>
              <a:t>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/>
          <a:lstStyle/>
          <a:p>
            <a:r>
              <a:rPr lang="en-US" dirty="0"/>
              <a:t>LAPORAN POSISI </a:t>
            </a:r>
            <a:r>
              <a:rPr lang="en-US" dirty="0" smtClean="0"/>
              <a:t>KEUANGAN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112699"/>
            <a:ext cx="7704000" cy="3670315"/>
          </a:xfrm>
        </p:spPr>
        <p:txBody>
          <a:bodyPr/>
          <a:lstStyle/>
          <a:p>
            <a:pPr marL="0" indent="4763">
              <a:buNone/>
            </a:pPr>
            <a:r>
              <a:rPr lang="en-US" sz="1200" dirty="0" smtClean="0"/>
              <a:t>Para </a:t>
            </a:r>
            <a:r>
              <a:rPr lang="en-US" sz="1200" dirty="0" err="1"/>
              <a:t>akuntan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membuat</a:t>
            </a:r>
            <a:r>
              <a:rPr lang="en-US" sz="1200" dirty="0"/>
              <a:t> </a:t>
            </a:r>
            <a:r>
              <a:rPr lang="en-US" sz="1200" dirty="0" err="1"/>
              <a:t>serangkaian</a:t>
            </a:r>
            <a:r>
              <a:rPr lang="en-US" sz="1200" dirty="0"/>
              <a:t> </a:t>
            </a:r>
            <a:r>
              <a:rPr lang="en-US" sz="1200" dirty="0" err="1" smtClean="0"/>
              <a:t>catatan</a:t>
            </a:r>
            <a:r>
              <a:rPr lang="en-US" sz="1200" dirty="0"/>
              <a:t>, </a:t>
            </a:r>
            <a:r>
              <a:rPr lang="en-US" sz="1200" dirty="0" err="1" smtClean="0"/>
              <a:t>hasilnya</a:t>
            </a:r>
            <a:r>
              <a:rPr lang="en-US" sz="1200" dirty="0" smtClean="0"/>
              <a:t> </a:t>
            </a:r>
            <a:r>
              <a:rPr lang="en-US" sz="1200" dirty="0" err="1"/>
              <a:t>merupakan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FF0000"/>
                </a:solidFill>
              </a:rPr>
              <a:t>pengurangan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dalam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saldo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laba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 smtClean="0"/>
              <a:t>tentunya</a:t>
            </a:r>
            <a:r>
              <a:rPr lang="en-US" sz="1200" dirty="0" smtClean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FF0000"/>
                </a:solidFill>
              </a:rPr>
              <a:t>ekuitas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saham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biasa</a:t>
            </a:r>
            <a:r>
              <a:rPr lang="en-US" sz="1200" dirty="0" smtClean="0"/>
              <a:t>.</a:t>
            </a:r>
          </a:p>
          <a:p>
            <a:pPr marL="0" indent="4763">
              <a:buNone/>
            </a:pPr>
            <a:r>
              <a:rPr lang="en-US" sz="1200" dirty="0" err="1" smtClean="0"/>
              <a:t>Pada</a:t>
            </a:r>
            <a:r>
              <a:rPr lang="en-US" sz="1200" dirty="0" smtClean="0"/>
              <a:t> </a:t>
            </a:r>
            <a:r>
              <a:rPr lang="en-US" sz="1200" dirty="0" err="1"/>
              <a:t>akhirnya</a:t>
            </a:r>
            <a:r>
              <a:rPr lang="en-US" sz="1200" dirty="0"/>
              <a:t>, </a:t>
            </a:r>
            <a:r>
              <a:rPr lang="en-US" sz="1200" dirty="0" err="1">
                <a:solidFill>
                  <a:srgbClr val="FF0000"/>
                </a:solidFill>
              </a:rPr>
              <a:t>aset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akan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sama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dengan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liabilitas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dan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ekuitas</a:t>
            </a:r>
            <a:r>
              <a:rPr lang="en-US" sz="1200" dirty="0"/>
              <a:t> </a:t>
            </a:r>
            <a:r>
              <a:rPr lang="en-US" sz="1200" dirty="0" err="1"/>
              <a:t>sehingga</a:t>
            </a:r>
            <a:r>
              <a:rPr lang="en-US" sz="1200" dirty="0"/>
              <a:t> </a:t>
            </a:r>
            <a:r>
              <a:rPr lang="en-US" sz="1200" dirty="0" err="1"/>
              <a:t>laporan</a:t>
            </a:r>
            <a:r>
              <a:rPr lang="en-US" sz="1200" dirty="0"/>
              <a:t> </a:t>
            </a:r>
            <a:r>
              <a:rPr lang="en-US" sz="1200" dirty="0" err="1"/>
              <a:t>posisi</a:t>
            </a:r>
            <a:r>
              <a:rPr lang="en-US" sz="1200" dirty="0"/>
              <a:t> </a:t>
            </a:r>
            <a:r>
              <a:rPr lang="en-US" sz="1200" dirty="0" err="1"/>
              <a:t>keuangan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seimbang</a:t>
            </a:r>
            <a:r>
              <a:rPr lang="en-US" sz="1200" dirty="0"/>
              <a:t> (</a:t>
            </a:r>
            <a:r>
              <a:rPr lang="en-US" sz="1200" i="1" dirty="0"/>
              <a:t>balance</a:t>
            </a:r>
            <a:r>
              <a:rPr lang="en-US" sz="1200" dirty="0" smtClean="0"/>
              <a:t>).</a:t>
            </a:r>
          </a:p>
          <a:p>
            <a:pPr marL="0" indent="4763">
              <a:buNone/>
            </a:pPr>
            <a:endParaRPr lang="en-US" sz="700" dirty="0" smtClean="0"/>
          </a:p>
          <a:p>
            <a:pPr marL="0" indent="4763">
              <a:buNone/>
            </a:pPr>
            <a:r>
              <a:rPr lang="en-US" sz="1200" dirty="0" err="1" smtClean="0"/>
              <a:t>Contoh</a:t>
            </a:r>
            <a:r>
              <a:rPr lang="en-US" sz="1200" dirty="0" smtClean="0"/>
              <a:t> </a:t>
            </a:r>
            <a:r>
              <a:rPr lang="en-US" sz="1200" dirty="0" err="1"/>
              <a:t>tersebut</a:t>
            </a:r>
            <a:r>
              <a:rPr lang="en-US" sz="1200" dirty="0"/>
              <a:t> </a:t>
            </a:r>
            <a:r>
              <a:rPr lang="en-US" sz="1200" dirty="0" err="1"/>
              <a:t>menunjukkan</a:t>
            </a:r>
            <a:r>
              <a:rPr lang="en-US" sz="1200" dirty="0"/>
              <a:t> </a:t>
            </a:r>
            <a:r>
              <a:rPr lang="en-US" sz="1200" dirty="0" err="1"/>
              <a:t>alasan</a:t>
            </a:r>
            <a:r>
              <a:rPr lang="en-US" sz="1200" dirty="0"/>
              <a:t> </a:t>
            </a:r>
            <a:r>
              <a:rPr lang="en-US" sz="1200" dirty="0" err="1"/>
              <a:t>mengapa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00B050"/>
                </a:solidFill>
              </a:rPr>
              <a:t>saham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biasa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lebih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berisiko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dibandingkan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 smtClean="0">
                <a:solidFill>
                  <a:srgbClr val="00B050"/>
                </a:solidFill>
              </a:rPr>
              <a:t>obligasi</a:t>
            </a:r>
            <a:endParaRPr lang="en-US" sz="1200" dirty="0" smtClean="0">
              <a:solidFill>
                <a:srgbClr val="00B050"/>
              </a:solidFill>
            </a:endParaRPr>
          </a:p>
          <a:p>
            <a:pPr marL="0" indent="4763">
              <a:buNone/>
            </a:pPr>
            <a:endParaRPr lang="en-US" sz="700" dirty="0" smtClean="0"/>
          </a:p>
          <a:p>
            <a:pPr marL="0" indent="4763">
              <a:buNone/>
            </a:pPr>
            <a:r>
              <a:rPr lang="en-US" sz="1200" dirty="0" err="1" smtClean="0"/>
              <a:t>Kesalahan</a:t>
            </a:r>
            <a:r>
              <a:rPr lang="en-US" sz="1200" dirty="0" smtClean="0"/>
              <a:t> yang </a:t>
            </a:r>
            <a:r>
              <a:rPr lang="en-US" sz="1200" dirty="0" err="1"/>
              <a:t>dibuat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</a:t>
            </a:r>
            <a:r>
              <a:rPr lang="en-US" sz="1200" dirty="0" err="1"/>
              <a:t>manajemen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FF0000"/>
                </a:solidFill>
              </a:rPr>
              <a:t>memberikan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dampak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besar</a:t>
            </a:r>
            <a:r>
              <a:rPr lang="en-US" sz="1200" dirty="0"/>
              <a:t> </a:t>
            </a:r>
            <a:r>
              <a:rPr lang="en-US" sz="1200" dirty="0" err="1"/>
              <a:t>terhadap</a:t>
            </a:r>
            <a:r>
              <a:rPr lang="en-US" sz="1200" dirty="0"/>
              <a:t> </a:t>
            </a:r>
            <a:r>
              <a:rPr lang="en-US" sz="1200" dirty="0" err="1"/>
              <a:t>pemegang</a:t>
            </a:r>
            <a:r>
              <a:rPr lang="en-US" sz="1200" dirty="0"/>
              <a:t> </a:t>
            </a:r>
            <a:r>
              <a:rPr lang="en-US" sz="1200" dirty="0" err="1"/>
              <a:t>saham</a:t>
            </a:r>
            <a:r>
              <a:rPr lang="en-US" sz="1200" dirty="0"/>
              <a:t>. </a:t>
            </a:r>
            <a:r>
              <a:rPr lang="en-US" sz="1200" dirty="0" err="1" smtClean="0"/>
              <a:t>Keuntungan</a:t>
            </a:r>
            <a:r>
              <a:rPr lang="en-US" sz="1200" dirty="0" smtClean="0"/>
              <a:t> yang </a:t>
            </a:r>
            <a:r>
              <a:rPr lang="en-US" sz="1200" dirty="0" err="1"/>
              <a:t>berasal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pengambilan</a:t>
            </a:r>
            <a:r>
              <a:rPr lang="en-US" sz="1200" dirty="0"/>
              <a:t> </a:t>
            </a:r>
            <a:r>
              <a:rPr lang="en-US" sz="1200" dirty="0" err="1"/>
              <a:t>keputusan</a:t>
            </a:r>
            <a:r>
              <a:rPr lang="en-US" sz="1200" dirty="0"/>
              <a:t> yang </a:t>
            </a:r>
            <a:r>
              <a:rPr lang="en-US" sz="1200" dirty="0" err="1"/>
              <a:t>baik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diterima</a:t>
            </a:r>
            <a:r>
              <a:rPr lang="en-US" sz="1200" dirty="0"/>
              <a:t> pula </a:t>
            </a:r>
            <a:r>
              <a:rPr lang="en-US" sz="1200" dirty="0" err="1"/>
              <a:t>oleh</a:t>
            </a:r>
            <a:r>
              <a:rPr lang="en-US" sz="1200" dirty="0"/>
              <a:t> </a:t>
            </a:r>
            <a:r>
              <a:rPr lang="en-US" sz="1200" dirty="0" err="1"/>
              <a:t>pemegang</a:t>
            </a:r>
            <a:r>
              <a:rPr lang="en-US" sz="1200" dirty="0"/>
              <a:t> </a:t>
            </a:r>
            <a:r>
              <a:rPr lang="en-US" sz="1200" dirty="0" err="1"/>
              <a:t>saham</a:t>
            </a:r>
            <a:r>
              <a:rPr lang="en-US" sz="1200" dirty="0"/>
              <a:t>, </a:t>
            </a:r>
            <a:r>
              <a:rPr lang="en-US" sz="1200" dirty="0" err="1"/>
              <a:t>sehingga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B050"/>
                </a:solidFill>
              </a:rPr>
              <a:t>di </a:t>
            </a:r>
            <a:r>
              <a:rPr lang="en-US" sz="1200" dirty="0" err="1">
                <a:solidFill>
                  <a:srgbClr val="00B050"/>
                </a:solidFill>
              </a:rPr>
              <a:t>balik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risiko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terdapat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kemungkinan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imbalan</a:t>
            </a:r>
            <a:r>
              <a:rPr lang="en-US" sz="1200" dirty="0" smtClean="0"/>
              <a:t>.</a:t>
            </a:r>
          </a:p>
          <a:p>
            <a:pPr marL="0" indent="4763">
              <a:buNone/>
            </a:pPr>
            <a:endParaRPr lang="en-US" sz="1200" dirty="0" smtClean="0"/>
          </a:p>
          <a:p>
            <a:pPr marL="0" indent="4763">
              <a:buNone/>
            </a:pPr>
            <a:r>
              <a:rPr lang="en-US" sz="1200" b="1" dirty="0" err="1"/>
              <a:t>Aset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laporan</a:t>
            </a:r>
            <a:r>
              <a:rPr lang="en-US" sz="1200" dirty="0"/>
              <a:t> </a:t>
            </a:r>
            <a:r>
              <a:rPr lang="en-US" sz="1200" dirty="0" err="1"/>
              <a:t>posisi</a:t>
            </a:r>
            <a:r>
              <a:rPr lang="en-US" sz="1200" dirty="0"/>
              <a:t> </a:t>
            </a:r>
            <a:r>
              <a:rPr lang="en-US" sz="1200" dirty="0" err="1"/>
              <a:t>keuangan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FF0000"/>
                </a:solidFill>
              </a:rPr>
              <a:t>diurutkan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berdasarkan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jangka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waktu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sebelum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dicairkan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ke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dalam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uang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tunai</a:t>
            </a:r>
            <a:r>
              <a:rPr lang="en-US" sz="1200" dirty="0">
                <a:solidFill>
                  <a:srgbClr val="FF0000"/>
                </a:solidFill>
              </a:rPr>
              <a:t>/</a:t>
            </a:r>
            <a:r>
              <a:rPr lang="en-US" sz="1200" dirty="0" err="1">
                <a:solidFill>
                  <a:srgbClr val="FF0000"/>
                </a:solidFill>
              </a:rPr>
              <a:t>kas</a:t>
            </a:r>
            <a:r>
              <a:rPr lang="en-US" sz="1200" dirty="0"/>
              <a:t> (</a:t>
            </a:r>
            <a:r>
              <a:rPr lang="en-US" sz="1200" dirty="0" err="1"/>
              <a:t>persediaan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utang</a:t>
            </a:r>
            <a:r>
              <a:rPr lang="en-US" sz="1200" dirty="0"/>
              <a:t> </a:t>
            </a:r>
            <a:r>
              <a:rPr lang="en-US" sz="1200" dirty="0" err="1"/>
              <a:t>usaha</a:t>
            </a:r>
            <a:r>
              <a:rPr lang="en-US" sz="1200" dirty="0"/>
              <a:t>)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sebelum</a:t>
            </a:r>
            <a:r>
              <a:rPr lang="en-US" sz="1200" dirty="0"/>
              <a:t>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</a:t>
            </a:r>
            <a:r>
              <a:rPr lang="en-US" sz="1200" dirty="0" err="1"/>
              <a:t>perusahaan</a:t>
            </a:r>
            <a:r>
              <a:rPr lang="en-US" sz="1200" dirty="0"/>
              <a:t> (</a:t>
            </a:r>
            <a:r>
              <a:rPr lang="en-US" sz="1200" dirty="0" err="1"/>
              <a:t>aset</a:t>
            </a:r>
            <a:r>
              <a:rPr lang="en-US" sz="1200" dirty="0"/>
              <a:t> </a:t>
            </a:r>
            <a:r>
              <a:rPr lang="en-US" sz="1200" dirty="0" err="1"/>
              <a:t>tetap</a:t>
            </a:r>
            <a:r>
              <a:rPr lang="en-US" sz="1200" dirty="0"/>
              <a:t>). </a:t>
            </a:r>
          </a:p>
          <a:p>
            <a:pPr marL="0" indent="4763">
              <a:buNone/>
            </a:pPr>
            <a:endParaRPr lang="en-US" sz="700" dirty="0"/>
          </a:p>
          <a:p>
            <a:pPr marL="117475" indent="-112713">
              <a:buFont typeface="Arial" panose="020B0604020202020204" pitchFamily="34" charset="0"/>
              <a:buChar char="•"/>
            </a:pPr>
            <a:r>
              <a:rPr lang="en-US" sz="1200" dirty="0" err="1"/>
              <a:t>Sama</a:t>
            </a:r>
            <a:r>
              <a:rPr lang="en-US" sz="1200" dirty="0"/>
              <a:t> </a:t>
            </a:r>
            <a:r>
              <a:rPr lang="en-US" sz="1200" dirty="0" err="1"/>
              <a:t>halnya</a:t>
            </a:r>
            <a:r>
              <a:rPr lang="en-US" sz="1200" dirty="0"/>
              <a:t> </a:t>
            </a:r>
            <a:r>
              <a:rPr lang="en-US" sz="1200" dirty="0" err="1"/>
              <a:t>aset</a:t>
            </a:r>
            <a:r>
              <a:rPr lang="en-US" sz="1200" dirty="0"/>
              <a:t>, </a:t>
            </a:r>
            <a:r>
              <a:rPr lang="en-US" sz="1200" dirty="0" err="1"/>
              <a:t>klaim</a:t>
            </a:r>
            <a:r>
              <a:rPr lang="en-US" sz="1200" dirty="0"/>
              <a:t> </a:t>
            </a:r>
            <a:r>
              <a:rPr lang="en-US" sz="1200" dirty="0" err="1"/>
              <a:t>juga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FF0000"/>
                </a:solidFill>
              </a:rPr>
              <a:t>diurutkan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sesuai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dengan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waktu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klaim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tersebut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harus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dibayär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/>
              <a:t>: </a:t>
            </a:r>
            <a:r>
              <a:rPr lang="en-US" sz="1200" dirty="0" err="1"/>
              <a:t>utang</a:t>
            </a:r>
            <a:r>
              <a:rPr lang="en-US" sz="1200" dirty="0"/>
              <a:t> </a:t>
            </a:r>
            <a:r>
              <a:rPr lang="en-US" sz="1200" dirty="0" err="1"/>
              <a:t>usaha</a:t>
            </a:r>
            <a:r>
              <a:rPr lang="en-US" sz="1200" dirty="0"/>
              <a:t> </a:t>
            </a:r>
            <a:r>
              <a:rPr lang="en-US" sz="1200" dirty="0" err="1"/>
              <a:t>biasanya</a:t>
            </a:r>
            <a:r>
              <a:rPr lang="en-US" sz="1200" dirty="0"/>
              <a:t> </a:t>
            </a:r>
            <a:r>
              <a:rPr lang="en-US" sz="1200" dirty="0" err="1"/>
              <a:t>harus</a:t>
            </a:r>
            <a:r>
              <a:rPr lang="en-US" sz="1200" dirty="0"/>
              <a:t> </a:t>
            </a:r>
            <a:r>
              <a:rPr lang="en-US" sz="1200" dirty="0" err="1"/>
              <a:t>dibayar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beberapa</a:t>
            </a:r>
            <a:r>
              <a:rPr lang="en-US" sz="1200" dirty="0"/>
              <a:t> </a:t>
            </a:r>
            <a:r>
              <a:rPr lang="en-US" sz="1200" dirty="0" err="1"/>
              <a:t>hari</a:t>
            </a:r>
            <a:endParaRPr lang="en-US" sz="1200" dirty="0"/>
          </a:p>
          <a:p>
            <a:pPr marL="117475" indent="-112713">
              <a:buFont typeface="Arial" panose="020B0604020202020204" pitchFamily="34" charset="0"/>
              <a:buChar char="•"/>
            </a:pPr>
            <a:r>
              <a:rPr lang="en-US" sz="1200" dirty="0" err="1"/>
              <a:t>Akrual</a:t>
            </a:r>
            <a:r>
              <a:rPr lang="en-US" sz="1200" dirty="0"/>
              <a:t> </a:t>
            </a:r>
            <a:r>
              <a:rPr lang="en-US" sz="1200" dirty="0" err="1"/>
              <a:t>juga</a:t>
            </a:r>
            <a:r>
              <a:rPr lang="en-US" sz="1200" dirty="0"/>
              <a:t> </a:t>
            </a:r>
            <a:r>
              <a:rPr lang="en-US" sz="1200" dirty="0" err="1"/>
              <a:t>harus</a:t>
            </a:r>
            <a:r>
              <a:rPr lang="en-US" sz="1200" dirty="0"/>
              <a:t> </a:t>
            </a:r>
            <a:r>
              <a:rPr lang="en-US" sz="1200" dirty="0" err="1"/>
              <a:t>dibayar</a:t>
            </a:r>
            <a:r>
              <a:rPr lang="en-US" sz="1200" dirty="0"/>
              <a:t> </a:t>
            </a:r>
            <a:r>
              <a:rPr lang="en-US" sz="1200" dirty="0" err="1"/>
              <a:t>segera</a:t>
            </a:r>
            <a:endParaRPr lang="en-US" sz="1200" dirty="0"/>
          </a:p>
          <a:p>
            <a:pPr marL="117475" indent="-112713">
              <a:buFont typeface="Arial" panose="020B0604020202020204" pitchFamily="34" charset="0"/>
              <a:buChar char="•"/>
            </a:pPr>
            <a:r>
              <a:rPr lang="en-US" sz="1200" dirty="0" err="1"/>
              <a:t>wesel</a:t>
            </a:r>
            <a:r>
              <a:rPr lang="en-US" sz="1200" dirty="0"/>
              <a:t> </a:t>
            </a:r>
            <a:r>
              <a:rPr lang="en-US" sz="1200" dirty="0" err="1"/>
              <a:t>bayar</a:t>
            </a:r>
            <a:r>
              <a:rPr lang="en-US" sz="1200" dirty="0"/>
              <a:t> </a:t>
            </a:r>
            <a:r>
              <a:rPr lang="en-US" sz="1200" dirty="0" err="1"/>
              <a:t>harus</a:t>
            </a:r>
            <a:r>
              <a:rPr lang="en-US" sz="1200" dirty="0"/>
              <a:t> </a:t>
            </a:r>
            <a:r>
              <a:rPr lang="en-US" sz="1200" dirty="0" err="1"/>
              <a:t>dibayar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tahun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seterusnya</a:t>
            </a:r>
            <a:r>
              <a:rPr lang="en-US" sz="1200" dirty="0"/>
              <a:t> </a:t>
            </a:r>
            <a:r>
              <a:rPr lang="en-US" sz="1200" dirty="0" err="1"/>
              <a:t>hingga</a:t>
            </a:r>
            <a:r>
              <a:rPr lang="en-US" sz="1200" dirty="0"/>
              <a:t> </a:t>
            </a:r>
            <a:r>
              <a:rPr lang="en-US" sz="1200" dirty="0" err="1"/>
              <a:t>akun</a:t>
            </a:r>
            <a:r>
              <a:rPr lang="en-US" sz="1200" dirty="0"/>
              <a:t> </a:t>
            </a:r>
            <a:r>
              <a:rPr lang="en-US" sz="1200" dirty="0" err="1"/>
              <a:t>ekuitas</a:t>
            </a:r>
            <a:r>
              <a:rPr lang="en-US" sz="1200" dirty="0"/>
              <a:t> </a:t>
            </a:r>
            <a:r>
              <a:rPr lang="en-US" sz="1200" dirty="0" err="1"/>
              <a:t>pemegang</a:t>
            </a:r>
            <a:r>
              <a:rPr lang="en-US" sz="1200" dirty="0"/>
              <a:t> </a:t>
            </a:r>
            <a:r>
              <a:rPr lang="en-US" sz="1200" dirty="0" err="1"/>
              <a:t>saham</a:t>
            </a:r>
            <a:r>
              <a:rPr lang="en-US" sz="1200" dirty="0"/>
              <a:t> yang </a:t>
            </a:r>
            <a:r>
              <a:rPr lang="en-US" sz="1200" dirty="0" err="1"/>
              <a:t>mencerminkan</a:t>
            </a:r>
            <a:r>
              <a:rPr lang="en-US" sz="1200" dirty="0"/>
              <a:t> </a:t>
            </a:r>
            <a:r>
              <a:rPr lang="en-US" sz="1200" dirty="0" err="1"/>
              <a:t>kepemilikan</a:t>
            </a:r>
            <a:r>
              <a:rPr lang="en-US" sz="1200" dirty="0"/>
              <a:t>, </a:t>
            </a:r>
            <a:r>
              <a:rPr lang="en-US" sz="1200" dirty="0" err="1"/>
              <a:t>serta</a:t>
            </a:r>
            <a:r>
              <a:rPr lang="en-US" sz="1200" dirty="0"/>
              <a:t>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perlu</a:t>
            </a:r>
            <a:r>
              <a:rPr lang="en-US" sz="1200" dirty="0"/>
              <a:t> "</a:t>
            </a:r>
            <a:r>
              <a:rPr lang="en-US" sz="1200" dirty="0" err="1"/>
              <a:t>dibayar</a:t>
            </a:r>
            <a:r>
              <a:rPr lang="en-US" sz="1200" dirty="0" smtClean="0"/>
              <a:t>".</a:t>
            </a:r>
            <a:endParaRPr lang="en-US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/>
          <a:lstStyle/>
          <a:p>
            <a:r>
              <a:rPr lang="en-US" dirty="0"/>
              <a:t>LAPORAN POSISI </a:t>
            </a:r>
            <a:r>
              <a:rPr lang="en-US" dirty="0" smtClean="0"/>
              <a:t>KEUANGAN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016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sz="1400" dirty="0" smtClean="0"/>
              <a:t>Allied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sebagian</a:t>
            </a:r>
            <a:r>
              <a:rPr lang="en-US" sz="1400" dirty="0" smtClean="0"/>
              <a:t> </a:t>
            </a:r>
            <a:r>
              <a:rPr lang="en-US" sz="1400" dirty="0" err="1"/>
              <a:t>besar</a:t>
            </a:r>
            <a:r>
              <a:rPr lang="en-US" sz="1400" dirty="0"/>
              <a:t> </a:t>
            </a:r>
            <a:r>
              <a:rPr lang="en-US" sz="1400" dirty="0" err="1"/>
              <a:t>perusahaan</a:t>
            </a:r>
            <a:r>
              <a:rPr lang="en-US" sz="1400" dirty="0"/>
              <a:t> </a:t>
            </a:r>
            <a:r>
              <a:rPr lang="en-US" sz="1400" dirty="0" smtClean="0"/>
              <a:t>lain :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sz="1400" dirty="0" err="1" smtClean="0"/>
              <a:t>Memegang</a:t>
            </a:r>
            <a:r>
              <a:rPr lang="en-US" sz="1400" dirty="0" smtClean="0"/>
              <a:t> </a:t>
            </a:r>
            <a:r>
              <a:rPr lang="en-US" sz="1400" dirty="0" err="1" smtClean="0"/>
              <a:t>beberapa</a:t>
            </a:r>
            <a:r>
              <a:rPr lang="en-US" sz="1400" dirty="0" smtClean="0"/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mata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uang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/>
              <a:t>selain</a:t>
            </a:r>
            <a:r>
              <a:rPr lang="en-US" sz="1400" dirty="0" smtClean="0"/>
              <a:t> </a:t>
            </a:r>
            <a:r>
              <a:rPr lang="en-US" sz="1400" dirty="0" err="1" smtClean="0"/>
              <a:t>rekening</a:t>
            </a:r>
            <a:r>
              <a:rPr lang="en-US" sz="1400" dirty="0" smtClean="0"/>
              <a:t> </a:t>
            </a:r>
            <a:r>
              <a:rPr lang="en-US" sz="1400" dirty="0" err="1" smtClean="0"/>
              <a:t>giro</a:t>
            </a:r>
            <a:r>
              <a:rPr lang="en-US" sz="1400" dirty="0" smtClean="0"/>
              <a:t>.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sz="1400" dirty="0" err="1" smtClean="0"/>
              <a:t>Memiliki</a:t>
            </a:r>
            <a:r>
              <a:rPr lang="en-US" sz="1400" dirty="0" smtClean="0"/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efek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berbunga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jangka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pendek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yang </a:t>
            </a:r>
            <a:r>
              <a:rPr lang="en-US" sz="1400" dirty="0" err="1" smtClean="0"/>
              <a:t>dapat</a:t>
            </a:r>
            <a:r>
              <a:rPr lang="en-US" sz="1400" dirty="0" smtClean="0"/>
              <a:t> </a:t>
            </a:r>
            <a:r>
              <a:rPr lang="en-US" sz="1400" dirty="0" err="1" smtClean="0"/>
              <a:t>dijual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dicairkan</a:t>
            </a:r>
            <a:r>
              <a:rPr lang="en-US" sz="1400" dirty="0" smtClean="0"/>
              <a:t> </a:t>
            </a:r>
            <a:r>
              <a:rPr lang="en-US" sz="1400" dirty="0" err="1" smtClean="0"/>
              <a:t>berupa</a:t>
            </a:r>
            <a:r>
              <a:rPr lang="en-US" sz="1400" dirty="0" smtClean="0"/>
              <a:t> </a:t>
            </a:r>
            <a:r>
              <a:rPr lang="en-US" sz="1400" dirty="0" err="1" smtClean="0"/>
              <a:t>uang</a:t>
            </a:r>
            <a:r>
              <a:rPr lang="en-US" sz="1400" dirty="0" smtClean="0"/>
              <a:t> </a:t>
            </a:r>
            <a:r>
              <a:rPr lang="en-US" sz="1400" dirty="0" err="1" smtClean="0"/>
              <a:t>tunai</a:t>
            </a:r>
            <a:r>
              <a:rPr lang="en-US" sz="1400" dirty="0" smtClean="0"/>
              <a:t> </a:t>
            </a:r>
            <a:r>
              <a:rPr lang="en-US" sz="1400" dirty="0" err="1" smtClean="0"/>
              <a:t>secara</a:t>
            </a:r>
            <a:r>
              <a:rPr lang="en-US" sz="1400" dirty="0" smtClean="0"/>
              <a:t> </a:t>
            </a:r>
            <a:r>
              <a:rPr lang="en-US" sz="1400" dirty="0" err="1" smtClean="0"/>
              <a:t>cepat</a:t>
            </a:r>
            <a:r>
              <a:rPr lang="en-US" sz="1400" dirty="0" smtClean="0"/>
              <a:t> </a:t>
            </a:r>
            <a:r>
              <a:rPr lang="en-US" sz="1400" dirty="0" err="1" smtClean="0"/>
              <a:t>hanya</a:t>
            </a:r>
            <a:r>
              <a:rPr lang="en-US" sz="1400" dirty="0" smtClean="0"/>
              <a:t> </a:t>
            </a:r>
            <a:r>
              <a:rPr lang="en-US" sz="1400" dirty="0" err="1" smtClean="0"/>
              <a:t>melalui</a:t>
            </a:r>
            <a:r>
              <a:rPr lang="en-US" sz="1400" dirty="0" smtClean="0"/>
              <a:t> </a:t>
            </a:r>
            <a:r>
              <a:rPr lang="en-US" sz="1400" dirty="0" err="1" smtClean="0"/>
              <a:t>telepon</a:t>
            </a:r>
            <a:r>
              <a:rPr lang="en-US" sz="1400" dirty="0" smtClean="0"/>
              <a:t>.</a:t>
            </a:r>
          </a:p>
          <a:p>
            <a:pPr marL="152400" indent="0">
              <a:buNone/>
            </a:pPr>
            <a:endParaRPr lang="en-US" sz="1400" dirty="0" smtClean="0"/>
          </a:p>
          <a:p>
            <a:pPr marL="152400" indent="0">
              <a:buNone/>
            </a:pPr>
            <a:r>
              <a:rPr lang="en-US" sz="1400" dirty="0" err="1" smtClean="0"/>
              <a:t>Efek</a:t>
            </a:r>
            <a:r>
              <a:rPr lang="en-US" sz="1400" dirty="0" smtClean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disebut</a:t>
            </a:r>
            <a:r>
              <a:rPr lang="en-US" sz="1400" dirty="0"/>
              <a:t> "</a:t>
            </a:r>
            <a:r>
              <a:rPr lang="en-US" sz="1400" dirty="0" err="1" smtClean="0">
                <a:solidFill>
                  <a:srgbClr val="FF0000"/>
                </a:solidFill>
              </a:rPr>
              <a:t>setara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kas</a:t>
            </a:r>
            <a:r>
              <a:rPr lang="en-US" sz="1400" dirty="0" smtClean="0"/>
              <a:t>”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biasanya</a:t>
            </a:r>
            <a:r>
              <a:rPr lang="en-US" sz="1400" dirty="0" smtClean="0"/>
              <a:t> </a:t>
            </a:r>
            <a:r>
              <a:rPr lang="en-US" sz="1400" dirty="0" err="1"/>
              <a:t>disertakan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FF0000"/>
                </a:solidFill>
              </a:rPr>
              <a:t>saldo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rekening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giro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tujuan</a:t>
            </a:r>
            <a:r>
              <a:rPr lang="en-US" sz="1400" dirty="0"/>
              <a:t> </a:t>
            </a:r>
            <a:r>
              <a:rPr lang="en-US" sz="1400" dirty="0" err="1"/>
              <a:t>pelaporan</a:t>
            </a:r>
            <a:r>
              <a:rPr lang="en-US" sz="1400" dirty="0"/>
              <a:t> </a:t>
            </a:r>
            <a:r>
              <a:rPr lang="en-US" sz="1400" dirty="0" err="1"/>
              <a:t>keuangan</a:t>
            </a:r>
            <a:endParaRPr lang="en-US" sz="1400" dirty="0"/>
          </a:p>
          <a:p>
            <a:pPr marL="152400" indent="0">
              <a:buNone/>
            </a:pP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 smtClean="0"/>
              <a:t>suatu</a:t>
            </a:r>
            <a:r>
              <a:rPr lang="en-US" sz="1400" dirty="0" smtClean="0"/>
              <a:t> </a:t>
            </a:r>
            <a:r>
              <a:rPr lang="en-US" sz="1400" dirty="0" err="1" smtClean="0"/>
              <a:t>perusahaan</a:t>
            </a:r>
            <a:r>
              <a:rPr lang="en-US" sz="1400" dirty="0" smtClean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saham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atau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efek</a:t>
            </a:r>
            <a:r>
              <a:rPr lang="en-US" sz="1400" dirty="0">
                <a:solidFill>
                  <a:srgbClr val="FF0000"/>
                </a:solidFill>
              </a:rPr>
              <a:t> yang </a:t>
            </a:r>
            <a:r>
              <a:rPr lang="en-US" sz="1400" dirty="0" err="1">
                <a:solidFill>
                  <a:srgbClr val="FF0000"/>
                </a:solidFill>
              </a:rPr>
              <a:t>diperdagangkan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lainnya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yang </a:t>
            </a:r>
            <a:r>
              <a:rPr lang="en-US" sz="1400" dirty="0" err="1"/>
              <a:t>berkaitan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 smtClean="0"/>
              <a:t>investasi</a:t>
            </a:r>
            <a:r>
              <a:rPr lang="en-US" sz="1400" dirty="0" smtClean="0"/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jangka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pendek</a:t>
            </a:r>
            <a:r>
              <a:rPr lang="en-US" sz="1400" dirty="0"/>
              <a:t>, </a:t>
            </a:r>
            <a:r>
              <a:rPr lang="en-US" sz="1400" dirty="0" err="1" smtClean="0"/>
              <a:t>poin-poin</a:t>
            </a:r>
            <a:r>
              <a:rPr lang="en-US" sz="1400" dirty="0" smtClean="0"/>
              <a:t> </a:t>
            </a:r>
            <a:r>
              <a:rPr lang="en-US" sz="1400" dirty="0" err="1" smtClean="0"/>
              <a:t>tersebut</a:t>
            </a:r>
            <a:r>
              <a:rPr lang="en-US" sz="1400" dirty="0" smtClean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FF0000"/>
                </a:solidFill>
              </a:rPr>
              <a:t>ditunjukkan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secara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terpisah</a:t>
            </a:r>
            <a:r>
              <a:rPr lang="en-US" sz="1400" dirty="0">
                <a:solidFill>
                  <a:srgbClr val="FF0000"/>
                </a:solidFill>
              </a:rPr>
              <a:t> di </a:t>
            </a:r>
            <a:r>
              <a:rPr lang="en-US" sz="1400" dirty="0" err="1">
                <a:solidFill>
                  <a:srgbClr val="FF0000"/>
                </a:solidFill>
              </a:rPr>
              <a:t>dalam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laporan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posisi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keuangan</a:t>
            </a:r>
            <a:r>
              <a:rPr lang="en-US" sz="1400" dirty="0" smtClean="0"/>
              <a:t>.</a:t>
            </a:r>
          </a:p>
          <a:p>
            <a:pPr marL="152400" indent="0">
              <a:buNone/>
            </a:pPr>
            <a:r>
              <a:rPr lang="en-US" sz="1400" dirty="0" smtClean="0"/>
              <a:t>Allied </a:t>
            </a:r>
            <a:r>
              <a:rPr lang="en-US" sz="1400" dirty="0" err="1" smtClean="0"/>
              <a:t>tidak</a:t>
            </a:r>
            <a:r>
              <a:rPr lang="en-US" sz="1400" dirty="0" smtClean="0"/>
              <a:t> </a:t>
            </a:r>
            <a:r>
              <a:rPr lang="en-US" sz="1400" dirty="0" err="1"/>
              <a:t>memegang</a:t>
            </a:r>
            <a:r>
              <a:rPr lang="en-US" sz="1400" dirty="0"/>
              <a:t> </a:t>
            </a:r>
            <a:r>
              <a:rPr lang="en-US" sz="1400" dirty="0" err="1"/>
              <a:t>efek</a:t>
            </a:r>
            <a:r>
              <a:rPr lang="en-US" sz="1400" dirty="0"/>
              <a:t> yang </a:t>
            </a:r>
            <a:r>
              <a:rPr lang="en-US" sz="1400" dirty="0" err="1"/>
              <a:t>diperdagangkan</a:t>
            </a:r>
            <a:r>
              <a:rPr lang="en-US" sz="1400" dirty="0"/>
              <a:t>, </a:t>
            </a:r>
            <a:r>
              <a:rPr lang="en-US" sz="1400" dirty="0" err="1"/>
              <a:t>kecuali</a:t>
            </a:r>
            <a:r>
              <a:rPr lang="en-US" sz="1400" dirty="0"/>
              <a:t> </a:t>
            </a: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 smtClean="0"/>
              <a:t>kas</a:t>
            </a:r>
            <a:r>
              <a:rPr lang="en-US" sz="1400" dirty="0" smtClean="0"/>
              <a:t>.</a:t>
            </a:r>
          </a:p>
          <a:p>
            <a:pPr marL="152400" indent="0">
              <a:buNone/>
            </a:pPr>
            <a:r>
              <a:rPr lang="en-US" sz="1400" dirty="0" err="1" smtClean="0"/>
              <a:t>Pada</a:t>
            </a:r>
            <a:r>
              <a:rPr lang="en-US" sz="1400" dirty="0" smtClean="0"/>
              <a:t> </a:t>
            </a:r>
            <a:r>
              <a:rPr lang="en-US" sz="1400" dirty="0" err="1"/>
              <a:t>laporan</a:t>
            </a:r>
            <a:r>
              <a:rPr lang="en-US" sz="1400" dirty="0"/>
              <a:t> </a:t>
            </a:r>
            <a:r>
              <a:rPr lang="en-US" sz="1400" dirty="0" err="1"/>
              <a:t>posisi</a:t>
            </a:r>
            <a:r>
              <a:rPr lang="en-US" sz="1400" dirty="0"/>
              <a:t> </a:t>
            </a:r>
            <a:r>
              <a:rPr lang="en-US" sz="1400" dirty="0" err="1" smtClean="0"/>
              <a:t>keuangan</a:t>
            </a:r>
            <a:r>
              <a:rPr lang="en-US" sz="1400" dirty="0" smtClean="0"/>
              <a:t> </a:t>
            </a:r>
            <a:r>
              <a:rPr lang="en-US" sz="1400" dirty="0"/>
              <a:t>Perusahaan Allied, </a:t>
            </a:r>
            <a:r>
              <a:rPr lang="en-US" sz="1400" dirty="0" err="1" smtClean="0"/>
              <a:t>hanya</a:t>
            </a:r>
            <a:r>
              <a:rPr lang="en-US" sz="1400" dirty="0" smtClean="0"/>
              <a:t> </a:t>
            </a:r>
            <a:r>
              <a:rPr lang="en-US" sz="1400" dirty="0" err="1"/>
              <a:t>menunjukkan</a:t>
            </a:r>
            <a:r>
              <a:rPr lang="en-US" sz="1400" dirty="0"/>
              <a:t> </a:t>
            </a:r>
            <a:r>
              <a:rPr lang="en-US" sz="1400" dirty="0" err="1"/>
              <a:t>saham</a:t>
            </a:r>
            <a:r>
              <a:rPr lang="en-US" sz="1400" dirty="0"/>
              <a:t> </a:t>
            </a:r>
            <a:r>
              <a:rPr lang="en-US" sz="1400" dirty="0" err="1"/>
              <a:t>biasa</a:t>
            </a:r>
            <a:r>
              <a:rPr lang="en-US" sz="1400" dirty="0"/>
              <a:t> </a:t>
            </a:r>
            <a:r>
              <a:rPr lang="en-US" sz="1400" dirty="0" err="1"/>
              <a:t>mewakili</a:t>
            </a:r>
            <a:r>
              <a:rPr lang="en-US" sz="1400" dirty="0"/>
              <a:t> </a:t>
            </a:r>
            <a:r>
              <a:rPr lang="en-US" sz="1400" dirty="0" smtClean="0"/>
              <a:t>modal </a:t>
            </a:r>
            <a:r>
              <a:rPr lang="en-US" sz="1400" dirty="0" err="1" smtClean="0"/>
              <a:t>disetor</a:t>
            </a:r>
            <a:r>
              <a:rPr lang="en-US" sz="1400" dirty="0" smtClean="0"/>
              <a:t> </a:t>
            </a:r>
            <a:r>
              <a:rPr lang="en-US" sz="1400" dirty="0" err="1" smtClean="0"/>
              <a:t>dari</a:t>
            </a:r>
            <a:r>
              <a:rPr lang="en-US" sz="1400" dirty="0" smtClean="0"/>
              <a:t> </a:t>
            </a:r>
            <a:r>
              <a:rPr lang="en-US" sz="1400" dirty="0" err="1" smtClean="0"/>
              <a:t>pemegang</a:t>
            </a:r>
            <a:r>
              <a:rPr lang="en-US" sz="1400" dirty="0" smtClean="0"/>
              <a:t> </a:t>
            </a:r>
            <a:r>
              <a:rPr lang="en-US" sz="1400" dirty="0" err="1"/>
              <a:t>saham</a:t>
            </a:r>
            <a:r>
              <a:rPr lang="en-US" sz="1400" dirty="0"/>
              <a:t> </a:t>
            </a:r>
            <a:r>
              <a:rPr lang="en-US" sz="1400" dirty="0" err="1"/>
              <a:t>ketika</a:t>
            </a:r>
            <a:r>
              <a:rPr lang="en-US" sz="1400" dirty="0"/>
              <a:t> </a:t>
            </a:r>
            <a:r>
              <a:rPr lang="en-US" sz="1400" dirty="0" err="1"/>
              <a:t>mereka</a:t>
            </a:r>
            <a:r>
              <a:rPr lang="en-US" sz="1400" dirty="0"/>
              <a:t> </a:t>
            </a:r>
            <a:r>
              <a:rPr lang="en-US" sz="1400" dirty="0" err="1"/>
              <a:t>membeli</a:t>
            </a:r>
            <a:r>
              <a:rPr lang="en-US" sz="1400" dirty="0"/>
              <a:t> </a:t>
            </a:r>
            <a:r>
              <a:rPr lang="en-US" sz="1400" dirty="0" err="1"/>
              <a:t>bagian</a:t>
            </a:r>
            <a:r>
              <a:rPr lang="en-US" sz="1400" dirty="0"/>
              <a:t> </a:t>
            </a:r>
            <a:r>
              <a:rPr lang="en-US" sz="1400" dirty="0" err="1"/>
              <a:t>saham</a:t>
            </a:r>
            <a:r>
              <a:rPr lang="en-US" sz="1400" dirty="0"/>
              <a:t> </a:t>
            </a:r>
            <a:r>
              <a:rPr lang="en-US" sz="1400" dirty="0" err="1" smtClean="0"/>
              <a:t>biasa</a:t>
            </a:r>
            <a:r>
              <a:rPr lang="en-US" sz="1400" dirty="0" smtClean="0"/>
              <a:t>.</a:t>
            </a:r>
            <a:endParaRPr lang="en-US" sz="1400" dirty="0"/>
          </a:p>
          <a:p>
            <a:pPr marL="152400" indent="0">
              <a:buNone/>
            </a:pPr>
            <a:endParaRPr lang="en-US" sz="1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/>
          <a:lstStyle/>
          <a:p>
            <a:r>
              <a:rPr lang="en-US" dirty="0"/>
              <a:t>LAPORAN POSISI </a:t>
            </a:r>
            <a:r>
              <a:rPr lang="en-US" dirty="0" smtClean="0"/>
              <a:t>KEUANGAN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34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0000" y="183972"/>
            <a:ext cx="7704000" cy="677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152400" indent="0">
              <a:buNone/>
            </a:pPr>
            <a:r>
              <a:rPr lang="en-US" altLang="en-US" sz="1600" b="1" dirty="0"/>
              <a:t>Allied Food </a:t>
            </a:r>
            <a:r>
              <a:rPr lang="en-US" altLang="en-US" sz="1600" b="1" dirty="0" smtClean="0"/>
              <a:t>Products :</a:t>
            </a:r>
          </a:p>
          <a:p>
            <a:pPr marL="152400" indent="0">
              <a:buNone/>
            </a:pPr>
            <a:r>
              <a:rPr lang="en-US" altLang="en-US" sz="1600" b="1" dirty="0" err="1" smtClean="0"/>
              <a:t>Laporan</a:t>
            </a:r>
            <a:r>
              <a:rPr lang="en-US" altLang="en-US" sz="1600" b="1" dirty="0" smtClean="0"/>
              <a:t> </a:t>
            </a:r>
            <a:r>
              <a:rPr lang="en-US" altLang="en-US" sz="1600" b="1" dirty="0" err="1"/>
              <a:t>Posisi</a:t>
            </a:r>
            <a:r>
              <a:rPr lang="en-US" altLang="en-US" sz="1600" b="1" dirty="0"/>
              <a:t> </a:t>
            </a:r>
            <a:r>
              <a:rPr lang="en-US" altLang="en-US" sz="1600" b="1" dirty="0" err="1"/>
              <a:t>Keuangan</a:t>
            </a:r>
            <a:r>
              <a:rPr lang="en-US" altLang="en-US" sz="1600" b="1" dirty="0"/>
              <a:t> per 31 </a:t>
            </a:r>
            <a:r>
              <a:rPr lang="en-US" altLang="en-US" sz="1600" b="1" dirty="0" err="1"/>
              <a:t>Desember</a:t>
            </a:r>
            <a:r>
              <a:rPr lang="en-US" altLang="en-US" sz="1600" b="1" dirty="0"/>
              <a:t> (</a:t>
            </a:r>
            <a:r>
              <a:rPr lang="en-US" altLang="en-US" sz="1600" b="1" dirty="0" err="1"/>
              <a:t>dalam</a:t>
            </a:r>
            <a:r>
              <a:rPr lang="en-US" altLang="en-US" sz="1600" b="1" dirty="0"/>
              <a:t> </a:t>
            </a:r>
            <a:r>
              <a:rPr lang="en-US" altLang="en-US" sz="1600" b="1" dirty="0" err="1"/>
              <a:t>jutaan</a:t>
            </a:r>
            <a:r>
              <a:rPr lang="en-US" altLang="en-US" sz="1600" b="1" dirty="0"/>
              <a:t> </a:t>
            </a:r>
            <a:r>
              <a:rPr lang="en-US" altLang="en-US" sz="1600" b="1" dirty="0" err="1"/>
              <a:t>dolar</a:t>
            </a:r>
            <a:r>
              <a:rPr lang="en-US" altLang="en-US" sz="1600" b="1" dirty="0" smtClean="0"/>
              <a:t>)</a:t>
            </a:r>
            <a:endParaRPr lang="en-US" altLang="en-US" sz="16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256745"/>
              </p:ext>
            </p:extLst>
          </p:nvPr>
        </p:nvGraphicFramePr>
        <p:xfrm>
          <a:off x="926123" y="844953"/>
          <a:ext cx="7010400" cy="4206240"/>
        </p:xfrm>
        <a:graphic>
          <a:graphicData uri="http://schemas.openxmlformats.org/drawingml/2006/table">
            <a:tbl>
              <a:tblPr firstRow="1" bandRow="1">
                <a:tableStyleId>{651BF4DF-7508-4F1F-B0B0-AD532D3552A0}</a:tableStyleId>
              </a:tblPr>
              <a:tblGrid>
                <a:gridCol w="4062357"/>
                <a:gridCol w="1354770"/>
                <a:gridCol w="1593273"/>
              </a:tblGrid>
              <a:tr h="210125">
                <a:tc>
                  <a:txBody>
                    <a:bodyPr/>
                    <a:lstStyle/>
                    <a:p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2015</a:t>
                      </a:r>
                      <a:endParaRPr lang="en-US" sz="11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2014</a:t>
                      </a:r>
                      <a:endParaRPr lang="en-US" sz="11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100" b="1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Aset</a:t>
                      </a:r>
                      <a:endParaRPr lang="en-US" altLang="en-US" sz="11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en-US" sz="1100" b="1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Aset</a:t>
                      </a:r>
                      <a:r>
                        <a:rPr lang="en-US" altLang="en-US" sz="11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en-US" sz="1100" b="1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lancar</a:t>
                      </a:r>
                      <a:r>
                        <a:rPr lang="en-US" alt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</a:p>
                    <a:p>
                      <a:pPr marL="152400" indent="0">
                        <a:buNone/>
                      </a:pPr>
                      <a:r>
                        <a:rPr lang="en-US" altLang="en-US" sz="11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Kas</a:t>
                      </a:r>
                      <a:r>
                        <a:rPr lang="en-US" alt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en-US" sz="11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</a:t>
                      </a:r>
                      <a:r>
                        <a:rPr lang="en-US" alt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en-US" sz="11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setara</a:t>
                      </a:r>
                      <a:r>
                        <a:rPr lang="en-US" alt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en-US" sz="11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kas</a:t>
                      </a:r>
                      <a:endParaRPr lang="en-US" altLang="en-US" sz="11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152400" indent="0">
                        <a:buNone/>
                      </a:pPr>
                      <a:r>
                        <a:rPr lang="en-US" altLang="en-US" sz="11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Piutang</a:t>
                      </a:r>
                      <a:r>
                        <a:rPr lang="en-US" alt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en-US" sz="11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usaha</a:t>
                      </a:r>
                      <a:endParaRPr lang="en-US" altLang="en-US" sz="11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152400" indent="0">
                        <a:buNone/>
                      </a:pPr>
                      <a:r>
                        <a:rPr lang="en-US" altLang="en-US" sz="11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Persediaan</a:t>
                      </a:r>
                      <a:endParaRPr lang="en-US" altLang="en-US" sz="11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152400" indent="0">
                        <a:buNone/>
                      </a:pPr>
                      <a:r>
                        <a:rPr lang="en-US" altLang="en-US" sz="11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</a:t>
                      </a:r>
                      <a:r>
                        <a:rPr lang="en-US" altLang="en-US" sz="1100" b="1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aset</a:t>
                      </a:r>
                      <a:r>
                        <a:rPr lang="en-US" altLang="en-US" sz="11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en-US" sz="1100" b="1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lancar</a:t>
                      </a:r>
                      <a:endParaRPr lang="en-US" altLang="en-US" sz="11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en-US" sz="1100" b="1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Aset</a:t>
                      </a:r>
                      <a:r>
                        <a:rPr lang="en-US" altLang="en-US" sz="11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en-US" sz="1100" b="1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tetap</a:t>
                      </a:r>
                      <a:r>
                        <a:rPr lang="en-US" altLang="en-US" sz="11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en-US" sz="1100" b="1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neto</a:t>
                      </a:r>
                      <a:r>
                        <a:rPr lang="en-US" alt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</a:p>
                    <a:p>
                      <a:pPr marL="152400" indent="0">
                        <a:buNone/>
                      </a:pPr>
                      <a:r>
                        <a:rPr lang="en-US" altLang="en-US" sz="11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Pabrik</a:t>
                      </a:r>
                      <a:r>
                        <a:rPr lang="en-US" alt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en-US" sz="11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</a:t>
                      </a:r>
                      <a:r>
                        <a:rPr lang="en-US" alt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en-US" sz="11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peralatan</a:t>
                      </a:r>
                      <a:r>
                        <a:rPr lang="en-US" alt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en-US" sz="11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neto</a:t>
                      </a:r>
                      <a:r>
                        <a:rPr lang="en-US" alt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en-US" altLang="en-US" sz="11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biaya</a:t>
                      </a:r>
                      <a:r>
                        <a:rPr lang="en-US" alt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en-US" sz="11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dikurangi</a:t>
                      </a:r>
                      <a:r>
                        <a:rPr lang="en-US" alt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en-US" sz="11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penyusutan</a:t>
                      </a:r>
                      <a:r>
                        <a:rPr lang="en-US" alt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  <a:p>
                      <a:pPr marL="152400" indent="0">
                        <a:buNone/>
                      </a:pPr>
                      <a:r>
                        <a:rPr lang="en-US" altLang="en-US" sz="11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Aset</a:t>
                      </a:r>
                      <a:r>
                        <a:rPr lang="en-US" alt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lain yang </a:t>
                      </a:r>
                      <a:r>
                        <a:rPr lang="en-US" altLang="en-US" sz="11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diharapkan</a:t>
                      </a:r>
                      <a:r>
                        <a:rPr lang="en-US" alt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en-US" sz="11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lebih</a:t>
                      </a:r>
                      <a:r>
                        <a:rPr lang="en-US" alt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en-US" sz="11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dari</a:t>
                      </a:r>
                      <a:r>
                        <a:rPr lang="en-US" alt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en-US" sz="11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satu</a:t>
                      </a:r>
                      <a:r>
                        <a:rPr lang="en-US" alt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en-US" sz="11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tahun</a:t>
                      </a:r>
                      <a:endParaRPr lang="en-US" altLang="en-US" sz="11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152400" indent="0">
                        <a:buNone/>
                      </a:pPr>
                      <a:r>
                        <a:rPr lang="en-US" altLang="en-US" sz="11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asset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en-US" sz="1100" b="1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Liabilitas</a:t>
                      </a:r>
                      <a:r>
                        <a:rPr lang="en-US" altLang="en-US" sz="11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en-US" sz="1100" b="1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</a:t>
                      </a:r>
                      <a:r>
                        <a:rPr lang="en-US" altLang="en-US" sz="11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en-US" sz="1100" b="1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Ekuitas</a:t>
                      </a:r>
                      <a:endParaRPr lang="en-US" altLang="en-US" sz="11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en-US" sz="1100" b="1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Liabilitas</a:t>
                      </a:r>
                      <a:r>
                        <a:rPr lang="en-US" altLang="en-US" sz="11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en-US" sz="1100" b="1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jangka</a:t>
                      </a:r>
                      <a:r>
                        <a:rPr lang="en-US" altLang="en-US" sz="11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en-US" sz="1100" b="1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pendek</a:t>
                      </a:r>
                      <a:r>
                        <a:rPr lang="en-US" alt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</a:p>
                    <a:p>
                      <a:pPr marL="152400" indent="0">
                        <a:buNone/>
                      </a:pPr>
                      <a:r>
                        <a:rPr lang="en-US" altLang="en-US" sz="11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Utang</a:t>
                      </a:r>
                      <a:r>
                        <a:rPr lang="en-US" alt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en-US" sz="11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usaha</a:t>
                      </a:r>
                      <a:endParaRPr lang="en-US" altLang="en-US" sz="11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152400" indent="0">
                        <a:buNone/>
                      </a:pPr>
                      <a:r>
                        <a:rPr lang="en-US" altLang="en-US" sz="11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Akrual</a:t>
                      </a:r>
                      <a:endParaRPr lang="en-US" altLang="en-US" sz="11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1524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Wesel </a:t>
                      </a:r>
                      <a:r>
                        <a:rPr lang="en-US" altLang="en-US" sz="11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bayar</a:t>
                      </a:r>
                      <a:endParaRPr lang="en-US" altLang="en-US" sz="11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1524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sz="11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</a:t>
                      </a:r>
                      <a:r>
                        <a:rPr lang="en-US" altLang="en-US" sz="1100" b="1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liabilitas</a:t>
                      </a:r>
                      <a:r>
                        <a:rPr lang="en-US" altLang="en-US" sz="11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en-US" sz="1100" b="1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jangka</a:t>
                      </a:r>
                      <a:r>
                        <a:rPr lang="en-US" altLang="en-US" sz="11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en-US" sz="1100" b="1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pendek</a:t>
                      </a:r>
                      <a:endParaRPr lang="en-US" altLang="en-US" sz="11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en-US" sz="1100" b="1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Obligasi</a:t>
                      </a:r>
                      <a:r>
                        <a:rPr lang="en-US" altLang="en-US" sz="11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en-US" sz="1100" b="1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jangka</a:t>
                      </a:r>
                      <a:r>
                        <a:rPr lang="en-US" altLang="en-US" sz="11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en-US" sz="1100" b="1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panjang</a:t>
                      </a:r>
                      <a:endParaRPr lang="en-US" altLang="en-US" sz="11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1524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sz="11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</a:t>
                      </a:r>
                      <a:r>
                        <a:rPr lang="en-US" altLang="en-US" sz="1100" b="1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utang</a:t>
                      </a:r>
                      <a:endParaRPr lang="en-US" altLang="en-US" sz="11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en-US" sz="1100" b="1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Ekuitas</a:t>
                      </a:r>
                      <a:r>
                        <a:rPr lang="en-US" altLang="en-US" sz="11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en-US" sz="1100" b="1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saham</a:t>
                      </a:r>
                      <a:r>
                        <a:rPr lang="en-US" altLang="en-US" sz="11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en-US" sz="1100" b="1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biasa</a:t>
                      </a:r>
                      <a:r>
                        <a:rPr lang="en-US" alt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</a:p>
                    <a:p>
                      <a:pPr marL="152400" indent="0">
                        <a:buNone/>
                      </a:pPr>
                      <a:r>
                        <a:rPr lang="en-US" altLang="en-US" sz="11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Saham</a:t>
                      </a:r>
                      <a:r>
                        <a:rPr lang="en-US" alt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en-US" sz="11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biasa</a:t>
                      </a:r>
                      <a:r>
                        <a:rPr lang="en-US" alt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(50.000.000 </a:t>
                      </a:r>
                      <a:r>
                        <a:rPr lang="en-US" altLang="en-US" sz="11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saham</a:t>
                      </a:r>
                      <a:r>
                        <a:rPr lang="en-US" alt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  <a:p>
                      <a:pPr marL="152400" indent="0">
                        <a:buNone/>
                      </a:pPr>
                      <a:r>
                        <a:rPr lang="en-US" altLang="en-US" sz="11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Saldo</a:t>
                      </a:r>
                      <a:r>
                        <a:rPr lang="en-US" alt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en-US" sz="11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laba</a:t>
                      </a:r>
                      <a:endParaRPr lang="en-US" altLang="en-US" sz="11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152400" indent="0">
                        <a:buNone/>
                      </a:pPr>
                      <a:r>
                        <a:rPr lang="en-US" altLang="en-US" sz="11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</a:t>
                      </a:r>
                      <a:r>
                        <a:rPr lang="en-US" altLang="en-US" sz="1100" b="1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ekuitas</a:t>
                      </a:r>
                      <a:r>
                        <a:rPr lang="en-US" altLang="en-US" sz="11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en-US" sz="1100" b="1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saham</a:t>
                      </a:r>
                      <a:r>
                        <a:rPr lang="en-US" altLang="en-US" sz="11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en-US" sz="1100" b="1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biasa</a:t>
                      </a:r>
                      <a:endParaRPr lang="en-US" altLang="en-US" sz="11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152400" indent="0">
                        <a:buNone/>
                      </a:pPr>
                      <a:r>
                        <a:rPr lang="en-US" altLang="en-US" sz="11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</a:t>
                      </a:r>
                      <a:r>
                        <a:rPr lang="en-US" altLang="en-US" sz="1100" b="1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liabilitas</a:t>
                      </a:r>
                      <a:r>
                        <a:rPr lang="en-US" altLang="en-US" sz="11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en-US" sz="1100" b="1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</a:t>
                      </a:r>
                      <a:r>
                        <a:rPr lang="en-US" altLang="en-US" sz="11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en-US" sz="1100" b="1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ekuitas</a:t>
                      </a:r>
                      <a:endParaRPr lang="en-US" altLang="en-US" sz="11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52400" indent="0" algn="r">
                        <a:buNone/>
                      </a:pPr>
                      <a:endParaRPr lang="en-US" altLang="en-US" sz="11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152400" indent="0" algn="r">
                        <a:buNone/>
                      </a:pPr>
                      <a:endParaRPr lang="en-US" altLang="en-US" sz="11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152400" indent="0" algn="r">
                        <a:buNone/>
                      </a:pPr>
                      <a:r>
                        <a:rPr lang="en-US" alt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$ 10</a:t>
                      </a:r>
                    </a:p>
                    <a:p>
                      <a:pPr marL="15240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375</a:t>
                      </a:r>
                    </a:p>
                    <a:p>
                      <a:pPr marL="15240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615</a:t>
                      </a:r>
                    </a:p>
                    <a:p>
                      <a:pPr marL="15240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sz="11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$ 1.000</a:t>
                      </a:r>
                    </a:p>
                    <a:p>
                      <a:pPr marL="152400" indent="0" algn="r">
                        <a:buNone/>
                      </a:pPr>
                      <a:endParaRPr lang="en-US" altLang="en-US" sz="11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152400" indent="0" algn="r">
                        <a:buNone/>
                      </a:pPr>
                      <a:r>
                        <a:rPr lang="en-US" alt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1.000</a:t>
                      </a:r>
                    </a:p>
                    <a:p>
                      <a:pPr marL="15240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  <a:p>
                      <a:pPr marL="15240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sz="11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$2.000</a:t>
                      </a:r>
                    </a:p>
                    <a:p>
                      <a:pPr marL="152400" indent="0" algn="r">
                        <a:buNone/>
                      </a:pPr>
                      <a:endParaRPr lang="en-US" altLang="en-US" sz="11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152400" indent="0" algn="r">
                        <a:buNone/>
                      </a:pPr>
                      <a:endParaRPr lang="en-US" altLang="en-US" sz="11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15240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$ 60</a:t>
                      </a:r>
                    </a:p>
                    <a:p>
                      <a:pPr marL="15240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140</a:t>
                      </a:r>
                    </a:p>
                    <a:p>
                      <a:pPr marL="152400" indent="0" algn="r">
                        <a:buNone/>
                      </a:pPr>
                      <a:r>
                        <a:rPr lang="en-US" alt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110</a:t>
                      </a:r>
                    </a:p>
                    <a:p>
                      <a:pPr marL="15240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sz="11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$ 310</a:t>
                      </a:r>
                    </a:p>
                    <a:p>
                      <a:pPr marL="15240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750</a:t>
                      </a:r>
                    </a:p>
                    <a:p>
                      <a:pPr marL="152400" indent="0" algn="r">
                        <a:buNone/>
                      </a:pPr>
                      <a:r>
                        <a:rPr lang="en-US" altLang="en-US" sz="11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$1.060</a:t>
                      </a:r>
                    </a:p>
                    <a:p>
                      <a:pPr marL="152400" indent="0" algn="r">
                        <a:buNone/>
                      </a:pPr>
                      <a:endParaRPr lang="en-US" altLang="en-US" sz="11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152400" indent="0" algn="r">
                        <a:buNone/>
                      </a:pPr>
                      <a:r>
                        <a:rPr lang="en-US" alt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$ 130</a:t>
                      </a:r>
                    </a:p>
                    <a:p>
                      <a:pPr marL="152400" indent="0" algn="r">
                        <a:buNone/>
                      </a:pPr>
                      <a:r>
                        <a:rPr lang="en-US" alt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810</a:t>
                      </a:r>
                    </a:p>
                    <a:p>
                      <a:pPr marL="152400" indent="0" algn="r">
                        <a:buNone/>
                      </a:pPr>
                      <a:r>
                        <a:rPr lang="en-US" altLang="en-US" sz="11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$ 940</a:t>
                      </a:r>
                    </a:p>
                    <a:p>
                      <a:pPr marL="152400" indent="0" algn="r">
                        <a:buNone/>
                      </a:pPr>
                      <a:r>
                        <a:rPr lang="en-US" altLang="en-US" sz="11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$2.000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5240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en-US" sz="11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15240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en-US" sz="11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15240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$ 80</a:t>
                      </a:r>
                    </a:p>
                    <a:p>
                      <a:pPr marL="152400" indent="0" algn="r">
                        <a:buNone/>
                      </a:pPr>
                      <a:r>
                        <a:rPr lang="en-US" alt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315</a:t>
                      </a:r>
                    </a:p>
                    <a:p>
                      <a:pPr marL="152400" indent="0" algn="r">
                        <a:buNone/>
                      </a:pPr>
                      <a:r>
                        <a:rPr lang="en-US" alt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415</a:t>
                      </a:r>
                    </a:p>
                    <a:p>
                      <a:pPr marL="152400" indent="0" algn="r">
                        <a:buNone/>
                      </a:pPr>
                      <a:r>
                        <a:rPr lang="en-US" altLang="en-US" sz="11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$ 810</a:t>
                      </a:r>
                    </a:p>
                    <a:p>
                      <a:pPr marL="152400" indent="0" algn="r">
                        <a:buNone/>
                      </a:pPr>
                      <a:endParaRPr lang="en-US" altLang="en-US" sz="11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152400" indent="0" algn="r">
                        <a:buNone/>
                      </a:pPr>
                      <a:r>
                        <a:rPr lang="en-US" alt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870</a:t>
                      </a:r>
                    </a:p>
                    <a:p>
                      <a:pPr marL="15240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  <a:p>
                      <a:pPr marL="15240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sz="11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$1.680</a:t>
                      </a:r>
                    </a:p>
                    <a:p>
                      <a:pPr marL="15240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en-US" sz="11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15240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en-US" sz="11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152400" indent="0" algn="r">
                        <a:buNone/>
                      </a:pPr>
                      <a:r>
                        <a:rPr lang="en-US" alt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$ 30</a:t>
                      </a:r>
                    </a:p>
                    <a:p>
                      <a:pPr marL="152400" indent="0" algn="r">
                        <a:buNone/>
                      </a:pPr>
                      <a:r>
                        <a:rPr lang="en-US" alt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130</a:t>
                      </a:r>
                    </a:p>
                    <a:p>
                      <a:pPr marL="152400" indent="0" algn="r">
                        <a:buNone/>
                      </a:pPr>
                      <a:r>
                        <a:rPr lang="en-US" alt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</a:t>
                      </a:r>
                    </a:p>
                    <a:p>
                      <a:pPr marL="15240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sz="11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$ 220</a:t>
                      </a:r>
                    </a:p>
                    <a:p>
                      <a:pPr marL="152400" indent="0" algn="r">
                        <a:buNone/>
                      </a:pPr>
                      <a:r>
                        <a:rPr lang="en-US" alt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580</a:t>
                      </a:r>
                    </a:p>
                    <a:p>
                      <a:pPr marL="15240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sz="11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$ 800</a:t>
                      </a:r>
                    </a:p>
                    <a:p>
                      <a:pPr marL="15240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en-US" sz="11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15240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sz="11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$ 130</a:t>
                      </a:r>
                    </a:p>
                    <a:p>
                      <a:pPr marL="152400" indent="0" algn="r">
                        <a:buNone/>
                      </a:pPr>
                      <a:r>
                        <a:rPr lang="en-US" alt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750</a:t>
                      </a:r>
                    </a:p>
                    <a:p>
                      <a:pPr marL="15240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sz="11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$ 880</a:t>
                      </a:r>
                    </a:p>
                    <a:p>
                      <a:pPr marL="15240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sz="11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$1.680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17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p38"/>
          <p:cNvSpPr txBox="1">
            <a:spLocks noGrp="1"/>
          </p:cNvSpPr>
          <p:nvPr>
            <p:ph type="subTitle" idx="1"/>
          </p:nvPr>
        </p:nvSpPr>
        <p:spPr>
          <a:xfrm>
            <a:off x="674868" y="1659468"/>
            <a:ext cx="4867975" cy="28764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Menguraikan</a:t>
            </a:r>
            <a:r>
              <a:rPr lang="en-US" sz="1800" b="0" dirty="0" smtClean="0"/>
              <a:t> </a:t>
            </a:r>
            <a:r>
              <a:rPr lang="en-US" sz="1800" b="0" dirty="0" err="1"/>
              <a:t>laporan</a:t>
            </a:r>
            <a:r>
              <a:rPr lang="en-US" sz="1800" b="0" dirty="0"/>
              <a:t> </a:t>
            </a:r>
            <a:r>
              <a:rPr lang="en-US" sz="1800" b="0" dirty="0" err="1"/>
              <a:t>keuangan</a:t>
            </a:r>
            <a:r>
              <a:rPr lang="en-US" sz="1800" b="0" dirty="0"/>
              <a:t> </a:t>
            </a:r>
            <a:r>
              <a:rPr lang="en-US" sz="1800" b="0" dirty="0" err="1" smtClean="0"/>
              <a:t>dasar</a:t>
            </a:r>
            <a:endParaRPr lang="en-US" sz="1800" b="0" dirty="0" smtClean="0"/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Menyajikan</a:t>
            </a:r>
            <a:r>
              <a:rPr lang="en-US" sz="1800" b="0" dirty="0" smtClean="0"/>
              <a:t> </a:t>
            </a:r>
            <a:r>
              <a:rPr lang="en-US" sz="1800" b="0" dirty="0" err="1"/>
              <a:t>informasi</a:t>
            </a:r>
            <a:r>
              <a:rPr lang="en-US" sz="1800" b="0" dirty="0"/>
              <a:t> </a:t>
            </a:r>
            <a:r>
              <a:rPr lang="en-US" sz="1800" b="0" dirty="0" err="1"/>
              <a:t>latar</a:t>
            </a:r>
            <a:r>
              <a:rPr lang="en-US" sz="1800" b="0" dirty="0"/>
              <a:t> </a:t>
            </a:r>
            <a:r>
              <a:rPr lang="en-US" sz="1800" b="0" dirty="0" err="1"/>
              <a:t>belakang</a:t>
            </a:r>
            <a:r>
              <a:rPr lang="en-US" sz="1800" b="0" dirty="0"/>
              <a:t> </a:t>
            </a:r>
            <a:r>
              <a:rPr lang="en-US" sz="1800" b="0" dirty="0" err="1"/>
              <a:t>tentang</a:t>
            </a:r>
            <a:r>
              <a:rPr lang="en-US" sz="1800" b="0" dirty="0"/>
              <a:t> </a:t>
            </a:r>
            <a:r>
              <a:rPr lang="en-US" sz="1800" b="0" dirty="0" err="1"/>
              <a:t>arus</a:t>
            </a:r>
            <a:r>
              <a:rPr lang="en-US" sz="1800" b="0" dirty="0"/>
              <a:t> </a:t>
            </a:r>
            <a:r>
              <a:rPr lang="en-US" sz="1800" b="0" dirty="0" err="1" smtClean="0"/>
              <a:t>kas</a:t>
            </a:r>
            <a:endParaRPr lang="en-US" sz="1800" b="0" dirty="0" smtClean="0"/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Membedakan</a:t>
            </a:r>
            <a:r>
              <a:rPr lang="en-US" sz="1800" b="0" dirty="0" smtClean="0"/>
              <a:t> </a:t>
            </a:r>
            <a:r>
              <a:rPr lang="en-US" sz="1800" b="0" dirty="0" err="1"/>
              <a:t>antara</a:t>
            </a:r>
            <a:r>
              <a:rPr lang="en-US" sz="1800" b="0" dirty="0"/>
              <a:t> </a:t>
            </a:r>
            <a:r>
              <a:rPr lang="en-US" sz="1800" b="0" dirty="0" err="1"/>
              <a:t>arus</a:t>
            </a:r>
            <a:r>
              <a:rPr lang="en-US" sz="1800" b="0" dirty="0"/>
              <a:t> </a:t>
            </a:r>
            <a:r>
              <a:rPr lang="en-US" sz="1800" b="0" dirty="0" err="1"/>
              <a:t>kas</a:t>
            </a:r>
            <a:r>
              <a:rPr lang="en-US" sz="1800" b="0" dirty="0"/>
              <a:t> </a:t>
            </a:r>
            <a:r>
              <a:rPr lang="en-US" sz="1800" b="0" dirty="0" err="1"/>
              <a:t>dan</a:t>
            </a:r>
            <a:r>
              <a:rPr lang="en-US" sz="1800" b="0" dirty="0"/>
              <a:t> </a:t>
            </a:r>
            <a:r>
              <a:rPr lang="en-US" sz="1800" b="0" dirty="0" err="1"/>
              <a:t>laba</a:t>
            </a:r>
            <a:r>
              <a:rPr lang="en-US" sz="1800" b="0" dirty="0"/>
              <a:t> </a:t>
            </a:r>
            <a:r>
              <a:rPr lang="en-US" sz="1800" b="0" dirty="0" err="1" smtClean="0"/>
              <a:t>akuntansi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Memberikan</a:t>
            </a:r>
            <a:r>
              <a:rPr lang="en-US" sz="1800" b="0" dirty="0" smtClean="0"/>
              <a:t> </a:t>
            </a:r>
            <a:r>
              <a:rPr lang="en-US" sz="1800" b="0" dirty="0" err="1"/>
              <a:t>tinjauan</a:t>
            </a:r>
            <a:r>
              <a:rPr lang="en-US" sz="1800" b="0" dirty="0"/>
              <a:t> </a:t>
            </a:r>
            <a:r>
              <a:rPr lang="en-US" sz="1800" b="0" dirty="0" err="1"/>
              <a:t>atas</a:t>
            </a:r>
            <a:r>
              <a:rPr lang="en-US" sz="1800" b="0" dirty="0"/>
              <a:t> </a:t>
            </a:r>
            <a:r>
              <a:rPr lang="en-US" sz="1800" b="0" dirty="0" err="1"/>
              <a:t>sistem</a:t>
            </a:r>
            <a:r>
              <a:rPr lang="en-US" sz="1800" b="0" dirty="0"/>
              <a:t> </a:t>
            </a:r>
            <a:r>
              <a:rPr lang="en-US" sz="1800" b="0" dirty="0" err="1"/>
              <a:t>pajak</a:t>
            </a:r>
            <a:r>
              <a:rPr lang="en-US" sz="1800" b="0" dirty="0"/>
              <a:t> </a:t>
            </a:r>
            <a:r>
              <a:rPr lang="en-US" sz="1800" b="0" dirty="0" err="1" smtClean="0"/>
              <a:t>penghasilan</a:t>
            </a:r>
            <a:endParaRPr lang="en-US" sz="1800" b="0" dirty="0" smtClean="0"/>
          </a:p>
          <a:p>
            <a:pPr marL="0" indent="0"/>
            <a:endParaRPr lang="en-US" sz="800" b="0" dirty="0"/>
          </a:p>
          <a:p>
            <a:pPr marL="0" indent="0"/>
            <a:r>
              <a:rPr lang="en-US" sz="1600" b="0" dirty="0" err="1" smtClean="0">
                <a:solidFill>
                  <a:schemeClr val="accent3">
                    <a:lumMod val="75000"/>
                  </a:schemeClr>
                </a:solidFill>
              </a:rPr>
              <a:t>Pada</a:t>
            </a:r>
            <a:r>
              <a:rPr lang="en-US" sz="1600" b="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600" b="0" dirty="0" err="1">
                <a:solidFill>
                  <a:schemeClr val="accent3">
                    <a:lumMod val="75000"/>
                  </a:schemeClr>
                </a:solidFill>
              </a:rPr>
              <a:t>bab</a:t>
            </a:r>
            <a:r>
              <a:rPr lang="en-US" sz="1600" b="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600" b="0" dirty="0" err="1">
                <a:solidFill>
                  <a:schemeClr val="accent3">
                    <a:lumMod val="75000"/>
                  </a:schemeClr>
                </a:solidFill>
              </a:rPr>
              <a:t>berikutnya</a:t>
            </a:r>
            <a:r>
              <a:rPr lang="en-US" sz="1600" b="0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sz="1600" b="0" dirty="0" err="1">
                <a:solidFill>
                  <a:schemeClr val="accent3">
                    <a:lumMod val="75000"/>
                  </a:schemeClr>
                </a:solidFill>
              </a:rPr>
              <a:t>kita</a:t>
            </a:r>
            <a:r>
              <a:rPr lang="en-US" sz="1600" b="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600" b="0" dirty="0" err="1">
                <a:solidFill>
                  <a:schemeClr val="accent3">
                    <a:lumMod val="75000"/>
                  </a:schemeClr>
                </a:solidFill>
              </a:rPr>
              <a:t>akan</a:t>
            </a:r>
            <a:r>
              <a:rPr lang="en-US" sz="1600" b="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600" b="0" dirty="0" err="1">
                <a:solidFill>
                  <a:schemeClr val="accent3">
                    <a:lumMod val="75000"/>
                  </a:schemeClr>
                </a:solidFill>
              </a:rPr>
              <a:t>menggunakan</a:t>
            </a:r>
            <a:r>
              <a:rPr lang="en-US" sz="1600" b="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600" b="0" dirty="0" err="1">
                <a:solidFill>
                  <a:schemeClr val="accent3">
                    <a:lumMod val="75000"/>
                  </a:schemeClr>
                </a:solidFill>
              </a:rPr>
              <a:t>informasi</a:t>
            </a:r>
            <a:r>
              <a:rPr lang="en-US" sz="1600" b="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600" b="0" dirty="0" err="1">
                <a:solidFill>
                  <a:schemeClr val="accent3">
                    <a:lumMod val="75000"/>
                  </a:schemeClr>
                </a:solidFill>
              </a:rPr>
              <a:t>ini</a:t>
            </a:r>
            <a:r>
              <a:rPr lang="en-US" sz="1600" b="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600" b="0" dirty="0" err="1">
                <a:solidFill>
                  <a:schemeClr val="accent3">
                    <a:lumMod val="75000"/>
                  </a:schemeClr>
                </a:solidFill>
              </a:rPr>
              <a:t>untuk</a:t>
            </a:r>
            <a:r>
              <a:rPr lang="en-US" sz="1600" b="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600" b="0" dirty="0" err="1">
                <a:solidFill>
                  <a:schemeClr val="accent3">
                    <a:lumMod val="75000"/>
                  </a:schemeClr>
                </a:solidFill>
              </a:rPr>
              <a:t>menganalisis</a:t>
            </a:r>
            <a:r>
              <a:rPr lang="en-US" sz="1600" b="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600" b="0" dirty="0" err="1">
                <a:solidFill>
                  <a:schemeClr val="accent3">
                    <a:lumMod val="75000"/>
                  </a:schemeClr>
                </a:solidFill>
              </a:rPr>
              <a:t>laporan</a:t>
            </a:r>
            <a:r>
              <a:rPr lang="en-US" sz="1600" b="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600" b="0" dirty="0" err="1">
                <a:solidFill>
                  <a:schemeClr val="accent3">
                    <a:lumMod val="75000"/>
                  </a:schemeClr>
                </a:solidFill>
              </a:rPr>
              <a:t>keuangan</a:t>
            </a:r>
            <a:r>
              <a:rPr lang="en-US" sz="1600" b="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600" b="0" dirty="0" err="1">
                <a:solidFill>
                  <a:schemeClr val="accent3">
                    <a:lumMod val="75000"/>
                  </a:schemeClr>
                </a:solidFill>
              </a:rPr>
              <a:t>suatu</a:t>
            </a:r>
            <a:r>
              <a:rPr lang="en-US" sz="1600" b="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600" b="0" dirty="0" err="1">
                <a:solidFill>
                  <a:schemeClr val="accent3">
                    <a:lumMod val="75000"/>
                  </a:schemeClr>
                </a:solidFill>
              </a:rPr>
              <a:t>perusahaan</a:t>
            </a:r>
            <a:r>
              <a:rPr lang="en-US" sz="1600" b="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600" b="0" dirty="0" err="1">
                <a:solidFill>
                  <a:schemeClr val="accent3">
                    <a:lumMod val="75000"/>
                  </a:schemeClr>
                </a:solidFill>
              </a:rPr>
              <a:t>dan</a:t>
            </a:r>
            <a:r>
              <a:rPr lang="en-US" sz="1600" b="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600" b="0" dirty="0" err="1">
                <a:solidFill>
                  <a:schemeClr val="accent3">
                    <a:lumMod val="75000"/>
                  </a:schemeClr>
                </a:solidFill>
              </a:rPr>
              <a:t>untuk</a:t>
            </a:r>
            <a:r>
              <a:rPr lang="en-US" sz="1600" b="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600" b="0" dirty="0" err="1">
                <a:solidFill>
                  <a:schemeClr val="accent3">
                    <a:lumMod val="75000"/>
                  </a:schemeClr>
                </a:solidFill>
              </a:rPr>
              <a:t>menentukan</a:t>
            </a:r>
            <a:r>
              <a:rPr lang="en-US" sz="1600" b="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600" b="0" dirty="0" err="1">
                <a:solidFill>
                  <a:schemeClr val="accent3">
                    <a:lumMod val="75000"/>
                  </a:schemeClr>
                </a:solidFill>
              </a:rPr>
              <a:t>kesehatan</a:t>
            </a:r>
            <a:r>
              <a:rPr lang="en-US" sz="1600" b="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600" b="0" dirty="0" err="1">
                <a:solidFill>
                  <a:schemeClr val="accent3">
                    <a:lumMod val="75000"/>
                  </a:schemeClr>
                </a:solidFill>
              </a:rPr>
              <a:t>keuangan</a:t>
            </a:r>
            <a:r>
              <a:rPr lang="en-US" sz="1600" b="0" dirty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5" name="Google Shape;2453;p38"/>
          <p:cNvSpPr txBox="1">
            <a:spLocks noGrp="1"/>
          </p:cNvSpPr>
          <p:nvPr>
            <p:ph type="title"/>
          </p:nvPr>
        </p:nvSpPr>
        <p:spPr>
          <a:xfrm>
            <a:off x="674868" y="578659"/>
            <a:ext cx="386622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2800" dirty="0" err="1">
                <a:solidFill>
                  <a:srgbClr val="002060"/>
                </a:solidFill>
                <a:latin typeface="Rubik Light" panose="020B0604020202020204" charset="-79"/>
                <a:cs typeface="Rubik Light" panose="020B0604020202020204" charset="-79"/>
              </a:rPr>
              <a:t>Tujuan</a:t>
            </a:r>
            <a:r>
              <a:rPr lang="en-US" sz="2800" dirty="0">
                <a:solidFill>
                  <a:srgbClr val="002060"/>
                </a:solidFill>
                <a:latin typeface="Rubik Light" panose="020B0604020202020204" charset="-79"/>
                <a:cs typeface="Rubik Light" panose="020B0604020202020204" charset="-79"/>
              </a:rPr>
              <a:t> Utama</a:t>
            </a:r>
            <a:br>
              <a:rPr lang="en-US" sz="2800" dirty="0">
                <a:solidFill>
                  <a:srgbClr val="002060"/>
                </a:solidFill>
                <a:latin typeface="Rubik Light" panose="020B0604020202020204" charset="-79"/>
                <a:cs typeface="Rubik Light" panose="020B0604020202020204" charset="-79"/>
              </a:rPr>
            </a:br>
            <a:endParaRPr sz="2800" dirty="0">
              <a:solidFill>
                <a:srgbClr val="002060"/>
              </a:solidFill>
              <a:latin typeface="Rubik Light" panose="020B0604020202020204" charset="-79"/>
              <a:cs typeface="Rubik Light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5607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784455"/>
            <a:ext cx="7704000" cy="3928221"/>
          </a:xfrm>
        </p:spPr>
        <p:txBody>
          <a:bodyPr/>
          <a:lstStyle/>
          <a:p>
            <a:pPr marL="0" indent="0">
              <a:buNone/>
            </a:pPr>
            <a:r>
              <a:rPr lang="en-US" sz="1300" b="1" dirty="0" err="1" smtClean="0"/>
              <a:t>Catatan</a:t>
            </a:r>
            <a:r>
              <a:rPr lang="en-US" sz="1200" dirty="0" smtClean="0"/>
              <a:t> :</a:t>
            </a:r>
          </a:p>
          <a:p>
            <a:pPr marL="0" indent="0">
              <a:buNone/>
            </a:pPr>
            <a:endParaRPr lang="en-US" sz="800" dirty="0" smtClean="0"/>
          </a:p>
          <a:p>
            <a:pPr marL="234950" indent="-234950"/>
            <a:r>
              <a:rPr lang="en-US" sz="1250" b="1" dirty="0" err="1" smtClean="0">
                <a:solidFill>
                  <a:srgbClr val="C0000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Persediaan</a:t>
            </a:r>
            <a:r>
              <a:rPr lang="en-US" sz="1250" dirty="0" smtClean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dapat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dinilai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dengan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beberapa</a:t>
            </a:r>
            <a:r>
              <a:rPr lang="en-US" sz="1250" dirty="0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metode</a:t>
            </a:r>
            <a:r>
              <a:rPr lang="en-US" sz="1250" dirty="0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yang </a:t>
            </a:r>
            <a:r>
              <a:rPr lang="en-US" sz="1250" dirty="0" err="1" smtClean="0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berbeda</a:t>
            </a:r>
            <a:r>
              <a:rPr lang="en-US" sz="1250" dirty="0" smtClean="0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dan</a:t>
            </a:r>
            <a:r>
              <a:rPr lang="en-US" sz="1250" dirty="0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metode</a:t>
            </a:r>
            <a:r>
              <a:rPr lang="en-US" sz="1250" dirty="0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yang </a:t>
            </a:r>
            <a:r>
              <a:rPr lang="en-US" sz="1250" dirty="0" err="1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dipilih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dapat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memengaruhi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nilai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laporan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posisi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keuangan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dan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beban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pokok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penjualan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,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hingga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menjadi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laba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neto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yang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dilaporkan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dalam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laporan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laba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rugi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.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Sama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halnya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,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perusahaan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dapat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menggunakan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solidFill>
                  <a:srgbClr val="C0000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metode</a:t>
            </a:r>
            <a:r>
              <a:rPr lang="en-US" sz="1250" dirty="0">
                <a:solidFill>
                  <a:srgbClr val="C0000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b="1" dirty="0" err="1">
                <a:solidFill>
                  <a:srgbClr val="C0000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penyusutan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yang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berbeda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. </a:t>
            </a:r>
            <a:r>
              <a:rPr lang="en-US" sz="1250" dirty="0" err="1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Metode</a:t>
            </a:r>
            <a:r>
              <a:rPr lang="en-US" sz="1250" dirty="0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yang </a:t>
            </a:r>
            <a:r>
              <a:rPr lang="en-US" sz="1250" dirty="0" err="1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digunakan</a:t>
            </a:r>
            <a:r>
              <a:rPr lang="en-US" sz="1250" dirty="0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harus</a:t>
            </a:r>
            <a:r>
              <a:rPr lang="en-US" sz="1250" dirty="0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dicantumkan</a:t>
            </a:r>
            <a:r>
              <a:rPr lang="en-US" sz="1250" dirty="0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di </a:t>
            </a:r>
            <a:r>
              <a:rPr lang="en-US" sz="1250" dirty="0" err="1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dalam</a:t>
            </a:r>
            <a:r>
              <a:rPr lang="en-US" sz="1250" dirty="0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catatan</a:t>
            </a:r>
            <a:r>
              <a:rPr lang="en-US" sz="1250" dirty="0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laporan</a:t>
            </a:r>
            <a:r>
              <a:rPr lang="en-US" sz="1250" dirty="0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keuangan</a:t>
            </a:r>
            <a:r>
              <a:rPr lang="en-US" sz="1250" dirty="0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, </a:t>
            </a:r>
            <a:r>
              <a:rPr lang="en-US" sz="1250" dirty="0" err="1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dan</a:t>
            </a:r>
            <a:r>
              <a:rPr lang="en-US" sz="1250" dirty="0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analis</a:t>
            </a:r>
            <a:r>
              <a:rPr lang="en-US" sz="1250" dirty="0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sekuritas</a:t>
            </a:r>
            <a:r>
              <a:rPr lang="en-US" sz="1250" dirty="0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dapat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membuat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penyesuaian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ketika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membandingkan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perusahaan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jika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mereka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berpikir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bahwa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perbedaan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yang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ada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cukup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material</a:t>
            </a:r>
            <a:r>
              <a:rPr lang="en-US" sz="1250" dirty="0" smtClean="0">
                <a:latin typeface="Nirmala UI" panose="020B0502040204020203" pitchFamily="34" charset="0"/>
                <a:cs typeface="Nirmala UI" panose="020B0502040204020203" pitchFamily="34" charset="0"/>
              </a:rPr>
              <a:t>. </a:t>
            </a:r>
          </a:p>
          <a:p>
            <a:pPr marL="234950" indent="-234950"/>
            <a:endParaRPr lang="en-US" sz="800" b="1" dirty="0" smtClean="0">
              <a:solidFill>
                <a:schemeClr val="tx1"/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  <a:p>
            <a:pPr marL="234950" indent="-234950"/>
            <a:r>
              <a:rPr lang="en-US" sz="1250" b="1" dirty="0" err="1" smtClean="0">
                <a:solidFill>
                  <a:schemeClr val="tx1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Nilai</a:t>
            </a:r>
            <a:r>
              <a:rPr lang="en-US" sz="1250" b="1" dirty="0" smtClean="0">
                <a:solidFill>
                  <a:schemeClr val="tx1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b="1" dirty="0" err="1">
                <a:solidFill>
                  <a:schemeClr val="tx1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buku</a:t>
            </a:r>
            <a:r>
              <a:rPr lang="en-US" sz="1250" b="1" dirty="0">
                <a:solidFill>
                  <a:schemeClr val="tx1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per </a:t>
            </a:r>
            <a:r>
              <a:rPr lang="en-US" sz="1250" b="1" dirty="0" err="1" smtClean="0">
                <a:solidFill>
                  <a:schemeClr val="tx1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saham</a:t>
            </a:r>
            <a:r>
              <a:rPr lang="en-US" sz="1250" b="1" dirty="0" smtClean="0">
                <a:solidFill>
                  <a:schemeClr val="tx1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: </a:t>
            </a:r>
            <a:r>
              <a:rPr lang="en-US" sz="1250" b="1" dirty="0">
                <a:solidFill>
                  <a:schemeClr val="tx1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Total </a:t>
            </a:r>
            <a:r>
              <a:rPr lang="en-US" sz="1250" b="1" dirty="0" err="1">
                <a:solidFill>
                  <a:schemeClr val="tx1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ekuitas</a:t>
            </a:r>
            <a:r>
              <a:rPr lang="en-US" sz="1250" b="1" dirty="0">
                <a:solidFill>
                  <a:schemeClr val="tx1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b="1" dirty="0" err="1">
                <a:solidFill>
                  <a:schemeClr val="tx1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saham</a:t>
            </a:r>
            <a:r>
              <a:rPr lang="en-US" sz="1250" b="1" dirty="0">
                <a:solidFill>
                  <a:schemeClr val="tx1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b="1" dirty="0" err="1">
                <a:solidFill>
                  <a:schemeClr val="tx1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biasa</a:t>
            </a:r>
            <a:r>
              <a:rPr lang="en-US" sz="1250" b="1" dirty="0">
                <a:solidFill>
                  <a:schemeClr val="tx1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/</a:t>
            </a:r>
            <a:r>
              <a:rPr lang="en-US" sz="1250" b="1" dirty="0" err="1">
                <a:solidFill>
                  <a:schemeClr val="tx1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saham</a:t>
            </a:r>
            <a:r>
              <a:rPr lang="en-US" sz="1250" b="1" dirty="0">
                <a:solidFill>
                  <a:schemeClr val="tx1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b="1" dirty="0" err="1">
                <a:solidFill>
                  <a:schemeClr val="tx1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beredar</a:t>
            </a:r>
            <a:r>
              <a:rPr lang="en-US" sz="1250" b="1" dirty="0">
                <a:solidFill>
                  <a:schemeClr val="tx1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= $940/50 = $</a:t>
            </a:r>
            <a:r>
              <a:rPr lang="en-US" sz="1250" b="1" dirty="0" smtClean="0">
                <a:solidFill>
                  <a:schemeClr val="tx1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18,80</a:t>
            </a:r>
            <a:r>
              <a:rPr lang="en-US" sz="1250" dirty="0" smtClean="0">
                <a:latin typeface="Nirmala UI" panose="020B0502040204020203" pitchFamily="34" charset="0"/>
                <a:cs typeface="Nirmala UI" panose="020B0502040204020203" pitchFamily="34" charset="0"/>
              </a:rPr>
              <a:t>.</a:t>
            </a:r>
          </a:p>
          <a:p>
            <a:pPr marL="234950" indent="-234950"/>
            <a:endParaRPr lang="en-US" sz="800" dirty="0" smtClean="0">
              <a:latin typeface="Nirmala UI" panose="020B0502040204020203" pitchFamily="34" charset="0"/>
              <a:cs typeface="Nirmala UI" panose="020B0502040204020203" pitchFamily="34" charset="0"/>
            </a:endParaRPr>
          </a:p>
          <a:p>
            <a:pPr marL="234950" indent="-234950"/>
            <a:r>
              <a:rPr lang="en-US" sz="1250" b="1" dirty="0" err="1" smtClean="0">
                <a:latin typeface="Nirmala UI" panose="020B0502040204020203" pitchFamily="34" charset="0"/>
                <a:cs typeface="Nirmala UI" panose="020B0502040204020203" pitchFamily="34" charset="0"/>
              </a:rPr>
              <a:t>B</a:t>
            </a:r>
            <a:r>
              <a:rPr lang="en-US" sz="1250" dirty="0" err="1" smtClean="0">
                <a:latin typeface="Nirmala UI" panose="020B0502040204020203" pitchFamily="34" charset="0"/>
                <a:cs typeface="Nirmala UI" panose="020B0502040204020203" pitchFamily="34" charset="0"/>
              </a:rPr>
              <a:t>eberapa</a:t>
            </a:r>
            <a:r>
              <a:rPr lang="en-US" sz="1250" dirty="0" smtClean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perusahaan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menggunakan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saham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preferen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yang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akan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dibahas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di Bab 9. </a:t>
            </a:r>
            <a:r>
              <a:rPr lang="en-US" sz="1250" b="1" dirty="0" err="1">
                <a:solidFill>
                  <a:srgbClr val="C0000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Saham</a:t>
            </a:r>
            <a:r>
              <a:rPr lang="en-US" sz="1250" b="1" dirty="0">
                <a:solidFill>
                  <a:srgbClr val="C0000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b="1" dirty="0" err="1">
                <a:solidFill>
                  <a:srgbClr val="C0000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preferen</a:t>
            </a:r>
            <a:r>
              <a:rPr lang="en-US" sz="1250" b="1" dirty="0">
                <a:solidFill>
                  <a:srgbClr val="C0000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dapat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mengambil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beberapa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bentuk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yang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berbeda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,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tetapi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secara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umum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sama</a:t>
            </a:r>
            <a:r>
              <a:rPr lang="en-US" sz="1250" dirty="0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seperti</a:t>
            </a:r>
            <a:r>
              <a:rPr lang="en-US" sz="1250" dirty="0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b="1" dirty="0" err="1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utang</a:t>
            </a:r>
            <a:r>
              <a:rPr lang="en-US" sz="1250" dirty="0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karena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saham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preferen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membayar</a:t>
            </a:r>
            <a:r>
              <a:rPr lang="en-US" sz="1250" dirty="0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sejumlah</a:t>
            </a:r>
            <a:r>
              <a:rPr lang="en-US" sz="1250" dirty="0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dana</a:t>
            </a:r>
            <a:r>
              <a:rPr lang="en-US" sz="1250" dirty="0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tetap</a:t>
            </a:r>
            <a:r>
              <a:rPr lang="en-US" sz="1250" dirty="0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setiap</a:t>
            </a:r>
            <a:r>
              <a:rPr lang="en-US" sz="1250" dirty="0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tahunnya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.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Namun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,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saham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preferen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juga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sama</a:t>
            </a:r>
            <a:r>
              <a:rPr lang="en-US" sz="1250" dirty="0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seperti</a:t>
            </a:r>
            <a:r>
              <a:rPr lang="en-US" sz="1250" dirty="0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b="1" dirty="0" err="1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saham</a:t>
            </a:r>
            <a:r>
              <a:rPr lang="en-US" sz="1250" b="1" dirty="0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b="1" dirty="0" err="1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biasa</a:t>
            </a:r>
            <a:r>
              <a:rPr lang="en-US" sz="1250" b="1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karena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jika</a:t>
            </a:r>
            <a:r>
              <a:rPr lang="en-US" sz="1250" dirty="0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ada</a:t>
            </a:r>
            <a:r>
              <a:rPr lang="en-US" sz="1250" dirty="0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kegagalan</a:t>
            </a:r>
            <a:r>
              <a:rPr lang="en-US" sz="1250" dirty="0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pembayaran</a:t>
            </a:r>
            <a:r>
              <a:rPr lang="en-US" sz="1250" dirty="0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dividen</a:t>
            </a:r>
            <a:r>
              <a:rPr lang="en-US" sz="1250" dirty="0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saham</a:t>
            </a:r>
            <a:r>
              <a:rPr lang="en-US" sz="1250" dirty="0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preferen</a:t>
            </a:r>
            <a:r>
              <a:rPr lang="en-US" sz="1250" dirty="0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tidak</a:t>
            </a:r>
            <a:r>
              <a:rPr lang="en-US" sz="1250" dirty="0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menjadikan</a:t>
            </a:r>
            <a:r>
              <a:rPr lang="en-US" sz="1250" dirty="0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perusahaan</a:t>
            </a:r>
            <a:r>
              <a:rPr lang="en-US" sz="1250" dirty="0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bangkrut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.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Ketika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perusahaan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menggunakan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saham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preferen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,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hal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ini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akan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solidFill>
                  <a:srgbClr val="C0000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ditunjukkan</a:t>
            </a:r>
            <a:r>
              <a:rPr lang="en-US" sz="1250" dirty="0">
                <a:solidFill>
                  <a:srgbClr val="C0000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solidFill>
                  <a:srgbClr val="C0000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laporan</a:t>
            </a:r>
            <a:r>
              <a:rPr lang="en-US" sz="1250" dirty="0">
                <a:solidFill>
                  <a:srgbClr val="C0000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solidFill>
                  <a:srgbClr val="C0000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posisi</a:t>
            </a:r>
            <a:r>
              <a:rPr lang="en-US" sz="1250" dirty="0">
                <a:solidFill>
                  <a:srgbClr val="C0000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solidFill>
                  <a:srgbClr val="C0000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keuangan</a:t>
            </a:r>
            <a:r>
              <a:rPr lang="en-US" sz="1250" dirty="0">
                <a:solidFill>
                  <a:srgbClr val="C0000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di </a:t>
            </a:r>
            <a:r>
              <a:rPr lang="en-US" sz="1250" dirty="0" err="1">
                <a:solidFill>
                  <a:srgbClr val="C0000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antara</a:t>
            </a:r>
            <a:r>
              <a:rPr lang="en-US" sz="1250" dirty="0">
                <a:solidFill>
                  <a:srgbClr val="C0000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total </a:t>
            </a:r>
            <a:r>
              <a:rPr lang="en-US" sz="1250" dirty="0" err="1">
                <a:solidFill>
                  <a:srgbClr val="C0000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utang</a:t>
            </a:r>
            <a:r>
              <a:rPr lang="en-US" sz="1250" dirty="0">
                <a:solidFill>
                  <a:srgbClr val="C0000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solidFill>
                  <a:srgbClr val="C0000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dan</a:t>
            </a:r>
            <a:r>
              <a:rPr lang="en-US" sz="1250" dirty="0">
                <a:solidFill>
                  <a:srgbClr val="C0000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solidFill>
                  <a:srgbClr val="C0000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saham</a:t>
            </a:r>
            <a:r>
              <a:rPr lang="en-US" sz="1250" dirty="0">
                <a:solidFill>
                  <a:srgbClr val="C0000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solidFill>
                  <a:srgbClr val="C0000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biasa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.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Tidak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ada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peraturan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terkait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bagaimana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seharusnya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memperlakukan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saham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preferen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ketika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rasio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keuangan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 smtClean="0">
                <a:latin typeface="Nirmala UI" panose="020B0502040204020203" pitchFamily="34" charset="0"/>
                <a:cs typeface="Nirmala UI" panose="020B0502040204020203" pitchFamily="34" charset="0"/>
              </a:rPr>
              <a:t>dikalkulasi</a:t>
            </a:r>
            <a:r>
              <a:rPr lang="en-US" sz="1250" dirty="0" smtClean="0">
                <a:latin typeface="Nirmala UI" panose="020B0502040204020203" pitchFamily="34" charset="0"/>
                <a:cs typeface="Nirmala UI" panose="020B0502040204020203" pitchFamily="34" charset="0"/>
              </a:rPr>
              <a:t>, </a:t>
            </a:r>
            <a:r>
              <a:rPr lang="en-US" sz="1250" dirty="0" err="1" smtClean="0">
                <a:latin typeface="Nirmala UI" panose="020B0502040204020203" pitchFamily="34" charset="0"/>
                <a:cs typeface="Nirmala UI" panose="020B0502040204020203" pitchFamily="34" charset="0"/>
              </a:rPr>
              <a:t>bisa</a:t>
            </a:r>
            <a:r>
              <a:rPr lang="en-US" sz="1250" dirty="0" smtClean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jadi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dianggap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sebagai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utang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atau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ekuitas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. </a:t>
            </a:r>
            <a:r>
              <a:rPr lang="en-US" sz="1250" dirty="0" err="1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Pemegang</a:t>
            </a:r>
            <a:r>
              <a:rPr lang="en-US" sz="1250" dirty="0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obligasi</a:t>
            </a:r>
            <a:r>
              <a:rPr lang="en-US" sz="1250" dirty="0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 smtClean="0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menganggap</a:t>
            </a:r>
            <a:r>
              <a:rPr lang="en-US" sz="1250" dirty="0" smtClean="0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saham</a:t>
            </a:r>
            <a:r>
              <a:rPr lang="en-US" sz="1250" dirty="0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preferen</a:t>
            </a:r>
            <a:r>
              <a:rPr lang="en-US" sz="1250" dirty="0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sebagai</a:t>
            </a:r>
            <a:r>
              <a:rPr lang="en-US" sz="1250" dirty="0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ekuitas</a:t>
            </a:r>
            <a:r>
              <a:rPr lang="en-US" sz="1250" dirty="0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, </a:t>
            </a:r>
            <a:r>
              <a:rPr lang="en-US" sz="1250" dirty="0" err="1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sedangkan</a:t>
            </a:r>
            <a:r>
              <a:rPr lang="en-US" sz="1250" dirty="0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pemegang</a:t>
            </a:r>
            <a:r>
              <a:rPr lang="en-US" sz="1250" dirty="0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saham</a:t>
            </a:r>
            <a:r>
              <a:rPr lang="en-US" sz="1250" dirty="0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memandangnya</a:t>
            </a:r>
            <a:r>
              <a:rPr lang="en-US" sz="1250" dirty="0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sebagai</a:t>
            </a:r>
            <a:r>
              <a:rPr lang="en-US" sz="1250" dirty="0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utang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karena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merupakan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biaya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tetap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. </a:t>
            </a:r>
            <a:r>
              <a:rPr lang="en-US" sz="1250" dirty="0" err="1">
                <a:latin typeface="Nirmala UI" panose="020B0502040204020203" pitchFamily="34" charset="0"/>
                <a:cs typeface="Nirmala UI" panose="020B0502040204020203" pitchFamily="34" charset="0"/>
              </a:rPr>
              <a:t>Sebenarnya</a:t>
            </a:r>
            <a:r>
              <a:rPr lang="en-US" sz="1250" dirty="0">
                <a:latin typeface="Nirmala UI" panose="020B0502040204020203" pitchFamily="34" charset="0"/>
                <a:cs typeface="Nirmala UI" panose="020B0502040204020203" pitchFamily="34" charset="0"/>
              </a:rPr>
              <a:t>, </a:t>
            </a:r>
            <a:r>
              <a:rPr lang="en-US" sz="1250" b="1" dirty="0" err="1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saham</a:t>
            </a:r>
            <a:r>
              <a:rPr lang="en-US" sz="1250" b="1" dirty="0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b="1" dirty="0" err="1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preferen</a:t>
            </a:r>
            <a:r>
              <a:rPr lang="en-US" sz="1250" b="1" dirty="0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b="1" dirty="0" err="1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merupakan</a:t>
            </a:r>
            <a:r>
              <a:rPr lang="en-US" sz="1250" b="1" dirty="0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b="1" dirty="0" err="1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gabungan</a:t>
            </a:r>
            <a:r>
              <a:rPr lang="en-US" sz="1250" b="1" dirty="0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b="1" dirty="0" err="1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antara</a:t>
            </a:r>
            <a:r>
              <a:rPr lang="en-US" sz="1250" b="1" dirty="0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b="1" dirty="0" err="1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utang</a:t>
            </a:r>
            <a:r>
              <a:rPr lang="en-US" sz="1250" b="1" dirty="0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b="1" dirty="0" err="1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dan</a:t>
            </a:r>
            <a:r>
              <a:rPr lang="en-US" sz="1250" b="1" dirty="0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b="1" dirty="0" err="1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ekuitas</a:t>
            </a:r>
            <a:r>
              <a:rPr lang="en-US" sz="1250" b="1" dirty="0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b="1" dirty="0" err="1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saham</a:t>
            </a:r>
            <a:r>
              <a:rPr lang="en-US" sz="1250" b="1" dirty="0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250" b="1" dirty="0" err="1">
                <a:solidFill>
                  <a:srgbClr val="00B05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biasa</a:t>
            </a:r>
            <a:r>
              <a:rPr lang="en-US" sz="1250" dirty="0" smtClean="0">
                <a:latin typeface="Nirmala UI" panose="020B0502040204020203" pitchFamily="34" charset="0"/>
                <a:cs typeface="Nirmala UI" panose="020B0502040204020203" pitchFamily="34" charset="0"/>
              </a:rPr>
              <a:t>.</a:t>
            </a:r>
            <a:endParaRPr lang="en-US" sz="1250" dirty="0"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720000" y="183972"/>
            <a:ext cx="7704000" cy="677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AutoNum type="arabicPeriod"/>
              <a:defRPr sz="2400" b="0" i="0" u="none" strike="noStrike" cap="none">
                <a:solidFill>
                  <a:schemeClr val="tx1"/>
                </a:solidFill>
                <a:latin typeface="Times New Roman" panose="02020603050405020304" pitchFamily="18" charset="0"/>
                <a:ea typeface="Open Sans"/>
                <a:cs typeface="Open Sans"/>
                <a:sym typeface="Open Sans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2400" b="0" i="0" u="none" strike="noStrike" cap="none">
                <a:solidFill>
                  <a:schemeClr val="tx1"/>
                </a:solidFill>
                <a:latin typeface="Times New Roman" panose="02020603050405020304" pitchFamily="18" charset="0"/>
                <a:ea typeface="Open Sans"/>
                <a:cs typeface="Open Sans"/>
                <a:sym typeface="Open Sans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2400" b="0" i="0" u="none" strike="noStrike" cap="none">
                <a:solidFill>
                  <a:schemeClr val="tx1"/>
                </a:solidFill>
                <a:latin typeface="Times New Roman" panose="02020603050405020304" pitchFamily="18" charset="0"/>
                <a:ea typeface="Open Sans"/>
                <a:cs typeface="Open Sans"/>
                <a:sym typeface="Open Sans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2400" b="0" i="0" u="none" strike="noStrike" cap="none">
                <a:solidFill>
                  <a:schemeClr val="tx1"/>
                </a:solidFill>
                <a:latin typeface="Times New Roman" panose="02020603050405020304" pitchFamily="18" charset="0"/>
                <a:ea typeface="Open Sans"/>
                <a:cs typeface="Open Sans"/>
                <a:sym typeface="Open Sans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2400" b="0" i="0" u="none" strike="noStrike" cap="none">
                <a:solidFill>
                  <a:schemeClr val="tx1"/>
                </a:solidFill>
                <a:latin typeface="Times New Roman" panose="02020603050405020304" pitchFamily="18" charset="0"/>
                <a:ea typeface="Open Sans"/>
                <a:cs typeface="Open Sans"/>
                <a:sym typeface="Open Sans"/>
              </a:defRPr>
            </a:lvl5pPr>
            <a:lvl6pPr marL="2514600" marR="0" lvl="5" indent="-2286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2400" b="0" i="0" u="none" strike="noStrike" cap="none">
                <a:solidFill>
                  <a:schemeClr val="tx1"/>
                </a:solidFill>
                <a:latin typeface="Times New Roman" panose="02020603050405020304" pitchFamily="18" charset="0"/>
                <a:ea typeface="Open Sans"/>
                <a:cs typeface="Open Sans"/>
                <a:sym typeface="Open Sans"/>
              </a:defRPr>
            </a:lvl6pPr>
            <a:lvl7pPr marL="2971800" marR="0" lvl="6" indent="-2286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2400" b="0" i="0" u="none" strike="noStrike" cap="none">
                <a:solidFill>
                  <a:schemeClr val="tx1"/>
                </a:solidFill>
                <a:latin typeface="Times New Roman" panose="02020603050405020304" pitchFamily="18" charset="0"/>
                <a:ea typeface="Open Sans"/>
                <a:cs typeface="Open Sans"/>
                <a:sym typeface="Open Sans"/>
              </a:defRPr>
            </a:lvl7pPr>
            <a:lvl8pPr marL="3429000" marR="0" lvl="7" indent="-2286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2400" b="0" i="0" u="none" strike="noStrike" cap="none">
                <a:solidFill>
                  <a:schemeClr val="tx1"/>
                </a:solidFill>
                <a:latin typeface="Times New Roman" panose="02020603050405020304" pitchFamily="18" charset="0"/>
                <a:ea typeface="Open Sans"/>
                <a:cs typeface="Open Sans"/>
                <a:sym typeface="Open Sans"/>
              </a:defRPr>
            </a:lvl8pPr>
            <a:lvl9pPr marL="3886200" marR="0" lvl="8" indent="-2286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2400" b="0" i="0" u="none" strike="noStrike" cap="none">
                <a:solidFill>
                  <a:schemeClr val="tx1"/>
                </a:solidFill>
                <a:latin typeface="Times New Roman" panose="02020603050405020304" pitchFamily="18" charset="0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buFont typeface="Livvic"/>
              <a:buNone/>
            </a:pPr>
            <a:r>
              <a:rPr lang="en-US" altLang="en-US" sz="1600" b="1" smtClean="0"/>
              <a:t>Allied Food Products :</a:t>
            </a:r>
          </a:p>
          <a:p>
            <a:pPr marL="152400" indent="0">
              <a:buFont typeface="Livvic"/>
              <a:buNone/>
            </a:pPr>
            <a:r>
              <a:rPr lang="en-US" altLang="en-US" sz="1600" b="1" smtClean="0"/>
              <a:t>Laporan Posisi Keuangan per 31 Desember (dalam jutaan dolar)</a:t>
            </a:r>
            <a:endParaRPr lang="en-US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2718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sz="1400" b="1" dirty="0" err="1" smtClean="0"/>
              <a:t>Laporan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Po</a:t>
            </a:r>
            <a:r>
              <a:rPr lang="en-US" sz="1400" b="1" dirty="0" err="1" smtClean="0">
                <a:solidFill>
                  <a:schemeClr val="tx1"/>
                </a:solidFill>
              </a:rPr>
              <a:t>sisi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Keuangan</a:t>
            </a:r>
            <a:r>
              <a:rPr lang="en-US" sz="1400" b="1" dirty="0" smtClean="0">
                <a:solidFill>
                  <a:schemeClr val="tx1"/>
                </a:solidFill>
              </a:rPr>
              <a:t> Perusahaan Allied</a:t>
            </a:r>
          </a:p>
          <a:p>
            <a:pPr marL="152400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152400" indent="0">
              <a:buNone/>
            </a:pPr>
            <a:r>
              <a:rPr lang="en-US" sz="1400" dirty="0" err="1" smtClean="0">
                <a:solidFill>
                  <a:schemeClr val="tx1"/>
                </a:solidFill>
              </a:rPr>
              <a:t>Tabel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tersebut</a:t>
            </a:r>
            <a:r>
              <a:rPr lang="en-US" sz="1400" dirty="0" smtClean="0"/>
              <a:t> </a:t>
            </a:r>
            <a:r>
              <a:rPr lang="en-US" sz="1400" dirty="0" err="1"/>
              <a:t>menunjukkan</a:t>
            </a:r>
            <a:r>
              <a:rPr lang="en-US" sz="1400" dirty="0"/>
              <a:t> </a:t>
            </a:r>
            <a:r>
              <a:rPr lang="en-US" sz="1400" dirty="0" err="1"/>
              <a:t>laporan</a:t>
            </a:r>
            <a:r>
              <a:rPr lang="en-US" sz="1400" dirty="0"/>
              <a:t> </a:t>
            </a:r>
            <a:r>
              <a:rPr lang="en-US" sz="1400" dirty="0" err="1"/>
              <a:t>posisi</a:t>
            </a:r>
            <a:r>
              <a:rPr lang="en-US" sz="1400" dirty="0"/>
              <a:t> </a:t>
            </a:r>
            <a:r>
              <a:rPr lang="en-US" sz="1400" dirty="0" err="1"/>
              <a:t>keuangan</a:t>
            </a:r>
            <a:r>
              <a:rPr lang="en-US" sz="1400" dirty="0"/>
              <a:t> </a:t>
            </a:r>
            <a:r>
              <a:rPr lang="en-US" sz="1400" dirty="0" err="1"/>
              <a:t>akhir</a:t>
            </a:r>
            <a:r>
              <a:rPr lang="en-US" sz="1400" dirty="0"/>
              <a:t> </a:t>
            </a:r>
            <a:r>
              <a:rPr lang="en-US" sz="1400" dirty="0" err="1"/>
              <a:t>tahun</a:t>
            </a:r>
            <a:r>
              <a:rPr lang="en-US" sz="1400" dirty="0"/>
              <a:t> Allied </a:t>
            </a:r>
            <a:r>
              <a:rPr lang="en-US" sz="1400" dirty="0" err="1"/>
              <a:t>pada</a:t>
            </a:r>
            <a:r>
              <a:rPr lang="en-US" sz="1400" dirty="0"/>
              <a:t> 2015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smtClean="0"/>
              <a:t>2014.</a:t>
            </a:r>
          </a:p>
          <a:p>
            <a:pPr marL="152400" indent="0">
              <a:buNone/>
            </a:pPr>
            <a:r>
              <a:rPr lang="en-US" sz="1400" dirty="0" smtClean="0"/>
              <a:t>Dari </a:t>
            </a:r>
            <a:r>
              <a:rPr lang="en-US" sz="1400" dirty="0" err="1"/>
              <a:t>laporan</a:t>
            </a:r>
            <a:r>
              <a:rPr lang="en-US" sz="1400" dirty="0"/>
              <a:t> </a:t>
            </a:r>
            <a:r>
              <a:rPr lang="en-US" sz="1400" dirty="0" err="1"/>
              <a:t>tahun</a:t>
            </a:r>
            <a:r>
              <a:rPr lang="en-US" sz="1400" dirty="0"/>
              <a:t> 2015,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melihat</a:t>
            </a:r>
            <a:r>
              <a:rPr lang="en-US" sz="1400" dirty="0"/>
              <a:t> </a:t>
            </a:r>
            <a:r>
              <a:rPr lang="en-US" sz="1400" dirty="0" err="1"/>
              <a:t>bahwa</a:t>
            </a:r>
            <a:r>
              <a:rPr lang="en-US" sz="1400" dirty="0"/>
              <a:t> </a:t>
            </a:r>
            <a:r>
              <a:rPr lang="en-US" sz="1400" dirty="0" smtClean="0"/>
              <a:t>: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Perusahaan </a:t>
            </a:r>
            <a:r>
              <a:rPr lang="en-US" sz="1400" dirty="0" err="1" smtClean="0"/>
              <a:t>memiliki</a:t>
            </a:r>
            <a:r>
              <a:rPr lang="en-US" sz="1400" dirty="0" smtClean="0"/>
              <a:t> </a:t>
            </a:r>
            <a:r>
              <a:rPr lang="en-US" sz="1400" dirty="0" err="1"/>
              <a:t>aset</a:t>
            </a:r>
            <a:r>
              <a:rPr lang="en-US" sz="1400" dirty="0"/>
              <a:t> </a:t>
            </a:r>
            <a:r>
              <a:rPr lang="en-US" sz="1400" dirty="0" err="1"/>
              <a:t>sebesar</a:t>
            </a:r>
            <a:r>
              <a:rPr lang="en-US" sz="1400" dirty="0"/>
              <a:t> 2 </a:t>
            </a:r>
            <a:r>
              <a:rPr lang="en-US" sz="1400" dirty="0" err="1" smtClean="0"/>
              <a:t>miliar</a:t>
            </a:r>
            <a:endParaRPr lang="en-US" sz="1400" dirty="0" smtClean="0"/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sz="1400" dirty="0" err="1" smtClean="0"/>
              <a:t>Setengahnya</a:t>
            </a:r>
            <a:r>
              <a:rPr lang="en-US" sz="1400" dirty="0" smtClean="0"/>
              <a:t> </a:t>
            </a:r>
            <a:r>
              <a:rPr lang="en-US" sz="1400" dirty="0" err="1"/>
              <a:t>merupakan</a:t>
            </a:r>
            <a:r>
              <a:rPr lang="en-US" sz="1400" dirty="0"/>
              <a:t> </a:t>
            </a:r>
            <a:r>
              <a:rPr lang="en-US" sz="1400" dirty="0" err="1"/>
              <a:t>aset</a:t>
            </a:r>
            <a:r>
              <a:rPr lang="en-US" sz="1400" dirty="0"/>
              <a:t> </a:t>
            </a:r>
            <a:r>
              <a:rPr lang="en-US" sz="1400" dirty="0" err="1"/>
              <a:t>lancar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setengahnya</a:t>
            </a:r>
            <a:r>
              <a:rPr lang="en-US" sz="1400" dirty="0"/>
              <a:t> </a:t>
            </a:r>
            <a:r>
              <a:rPr lang="en-US" sz="1400" dirty="0" err="1"/>
              <a:t>lagi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aset</a:t>
            </a:r>
            <a:r>
              <a:rPr lang="en-US" sz="1400" dirty="0"/>
              <a:t> </a:t>
            </a:r>
            <a:r>
              <a:rPr lang="en-US" sz="1400" dirty="0" err="1"/>
              <a:t>jangka</a:t>
            </a:r>
            <a:r>
              <a:rPr lang="en-US" sz="1400" dirty="0"/>
              <a:t> $2 </a:t>
            </a:r>
            <a:r>
              <a:rPr lang="en-US" sz="1400" dirty="0" err="1"/>
              <a:t>panjang</a:t>
            </a:r>
            <a:r>
              <a:rPr lang="en-US" sz="1400" dirty="0"/>
              <a:t>. </a:t>
            </a:r>
            <a:endParaRPr lang="en-US" sz="1400" dirty="0" smtClean="0"/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sz="1400" dirty="0" err="1" smtClean="0"/>
              <a:t>Aset</a:t>
            </a:r>
            <a:r>
              <a:rPr lang="en-US" sz="1400" dirty="0" smtClean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dibiayai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liabilitas</a:t>
            </a:r>
            <a:r>
              <a:rPr lang="en-US" sz="1400" dirty="0"/>
              <a:t> </a:t>
            </a:r>
            <a:r>
              <a:rPr lang="en-US" sz="1400" dirty="0" err="1"/>
              <a:t>jangka</a:t>
            </a:r>
            <a:r>
              <a:rPr lang="en-US" sz="1400" dirty="0"/>
              <a:t> </a:t>
            </a:r>
            <a:r>
              <a:rPr lang="en-US" sz="1400" dirty="0" err="1"/>
              <a:t>pendek</a:t>
            </a:r>
            <a:r>
              <a:rPr lang="en-US" sz="1400" dirty="0"/>
              <a:t> </a:t>
            </a:r>
            <a:r>
              <a:rPr lang="en-US" sz="1400" dirty="0" err="1"/>
              <a:t>sebesar</a:t>
            </a:r>
            <a:r>
              <a:rPr lang="en-US" sz="1400" dirty="0"/>
              <a:t> $310 </a:t>
            </a:r>
            <a:r>
              <a:rPr lang="en-US" sz="1400" dirty="0" err="1"/>
              <a:t>juta</a:t>
            </a:r>
            <a:r>
              <a:rPr lang="en-US" sz="1400" dirty="0"/>
              <a:t>, $750 </a:t>
            </a:r>
            <a:r>
              <a:rPr lang="en-US" sz="1400" dirty="0" err="1"/>
              <a:t>juta</a:t>
            </a:r>
            <a:r>
              <a:rPr lang="en-US" sz="1400" dirty="0"/>
              <a:t> </a:t>
            </a:r>
            <a:r>
              <a:rPr lang="en-US" sz="1400" dirty="0" err="1" smtClean="0"/>
              <a:t>utang</a:t>
            </a:r>
            <a:r>
              <a:rPr lang="en-US" sz="1400" dirty="0" smtClean="0"/>
              <a:t> </a:t>
            </a:r>
            <a:r>
              <a:rPr lang="en-US" sz="1400" dirty="0" err="1"/>
              <a:t>jangka</a:t>
            </a:r>
            <a:r>
              <a:rPr lang="en-US" sz="1400" dirty="0"/>
              <a:t> </a:t>
            </a:r>
            <a:r>
              <a:rPr lang="en-US" sz="1400" dirty="0" err="1"/>
              <a:t>panjang</a:t>
            </a:r>
            <a:r>
              <a:rPr lang="en-US" sz="1400" dirty="0"/>
              <a:t>, </a:t>
            </a:r>
            <a:r>
              <a:rPr lang="en-US" sz="1400" dirty="0" err="1"/>
              <a:t>dan</a:t>
            </a:r>
            <a:r>
              <a:rPr lang="en-US" sz="1400" dirty="0"/>
              <a:t> $940 </a:t>
            </a:r>
            <a:r>
              <a:rPr lang="en-US" sz="1400" dirty="0" err="1"/>
              <a:t>juta</a:t>
            </a:r>
            <a:r>
              <a:rPr lang="en-US" sz="1400" dirty="0"/>
              <a:t> </a:t>
            </a:r>
            <a:r>
              <a:rPr lang="en-US" sz="1400" dirty="0" err="1"/>
              <a:t>ekuitas</a:t>
            </a:r>
            <a:r>
              <a:rPr lang="en-US" sz="1400" dirty="0"/>
              <a:t> </a:t>
            </a:r>
            <a:r>
              <a:rPr lang="en-US" sz="1400" dirty="0" err="1"/>
              <a:t>saham</a:t>
            </a:r>
            <a:r>
              <a:rPr lang="en-US" sz="1400" dirty="0"/>
              <a:t> </a:t>
            </a:r>
            <a:r>
              <a:rPr lang="en-US" sz="1400" dirty="0" err="1" smtClean="0"/>
              <a:t>biasa</a:t>
            </a:r>
            <a:r>
              <a:rPr lang="en-US" sz="1400" dirty="0" smtClean="0"/>
              <a:t>.</a:t>
            </a:r>
          </a:p>
          <a:p>
            <a:pPr marL="152400" indent="0">
              <a:buNone/>
            </a:pPr>
            <a:endParaRPr lang="en-US" sz="1400" dirty="0" smtClean="0"/>
          </a:p>
          <a:p>
            <a:pPr marL="152400" indent="0">
              <a:buNone/>
            </a:pP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dirty="0" err="1"/>
              <a:t>membandingkan</a:t>
            </a:r>
            <a:r>
              <a:rPr lang="en-US" sz="1400" dirty="0"/>
              <a:t> </a:t>
            </a:r>
            <a:r>
              <a:rPr lang="en-US" sz="1400" dirty="0" err="1"/>
              <a:t>laporan</a:t>
            </a:r>
            <a:r>
              <a:rPr lang="en-US" sz="1400" dirty="0"/>
              <a:t> </a:t>
            </a:r>
            <a:r>
              <a:rPr lang="en-US" sz="1400" dirty="0" err="1"/>
              <a:t>posisi</a:t>
            </a:r>
            <a:r>
              <a:rPr lang="en-US" sz="1400" dirty="0"/>
              <a:t> </a:t>
            </a:r>
            <a:r>
              <a:rPr lang="en-US" sz="1400" dirty="0" err="1"/>
              <a:t>keuangan</a:t>
            </a:r>
            <a:r>
              <a:rPr lang="en-US" sz="1400" dirty="0"/>
              <a:t> </a:t>
            </a:r>
            <a:r>
              <a:rPr lang="en-US" sz="1400" dirty="0" err="1"/>
              <a:t>pada</a:t>
            </a:r>
            <a:r>
              <a:rPr lang="en-US" sz="1400" dirty="0"/>
              <a:t> 2015 </a:t>
            </a:r>
            <a:r>
              <a:rPr lang="en-US" sz="1400" dirty="0" err="1"/>
              <a:t>dan</a:t>
            </a:r>
            <a:r>
              <a:rPr lang="en-US" sz="1400" dirty="0"/>
              <a:t> 2014,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melihat</a:t>
            </a:r>
            <a:r>
              <a:rPr lang="en-US" sz="1400" dirty="0"/>
              <a:t> </a:t>
            </a:r>
            <a:r>
              <a:rPr lang="en-US" sz="1400" dirty="0" err="1"/>
              <a:t>bahwa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00B050"/>
                </a:solidFill>
              </a:rPr>
              <a:t>aset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/>
              <a:t>yang </a:t>
            </a:r>
            <a:r>
              <a:rPr lang="en-US" sz="1400" dirty="0" err="1"/>
              <a:t>dimiliki</a:t>
            </a:r>
            <a:r>
              <a:rPr lang="en-US" sz="1400" dirty="0"/>
              <a:t> Allied </a:t>
            </a:r>
            <a:r>
              <a:rPr lang="en-US" sz="1400" dirty="0" err="1">
                <a:solidFill>
                  <a:srgbClr val="00B050"/>
                </a:solidFill>
              </a:rPr>
              <a:t>tumbuh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/>
              <a:t>$320 </a:t>
            </a:r>
            <a:r>
              <a:rPr lang="en-US" sz="1400" dirty="0" err="1"/>
              <a:t>juta</a:t>
            </a:r>
            <a:r>
              <a:rPr lang="en-US" sz="1400" dirty="0"/>
              <a:t> </a:t>
            </a:r>
            <a:r>
              <a:rPr lang="en-US" sz="1400" dirty="0" err="1"/>
              <a:t>serta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00B050"/>
                </a:solidFill>
              </a:rPr>
              <a:t>liabilitas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dan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ekuitasnya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tumbuh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jumlah</a:t>
            </a:r>
            <a:r>
              <a:rPr lang="en-US" sz="1400" dirty="0"/>
              <a:t> yang </a:t>
            </a:r>
            <a:r>
              <a:rPr lang="en-US" sz="1400" dirty="0" err="1"/>
              <a:t>sama</a:t>
            </a:r>
            <a:r>
              <a:rPr lang="en-US" sz="1400" dirty="0"/>
              <a:t>. </a:t>
            </a:r>
            <a:r>
              <a:rPr lang="en-US" sz="1400" dirty="0" err="1" smtClean="0">
                <a:solidFill>
                  <a:srgbClr val="00B050"/>
                </a:solidFill>
              </a:rPr>
              <a:t>Aset</a:t>
            </a:r>
            <a:r>
              <a:rPr lang="en-US" sz="1400" dirty="0" smtClean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harus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sama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dengan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liabilitas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dan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</a:rPr>
              <a:t>ekuitas</a:t>
            </a:r>
            <a:r>
              <a:rPr lang="en-US" sz="1400" dirty="0">
                <a:solidFill>
                  <a:schemeClr val="tx1"/>
                </a:solidFill>
              </a:rPr>
              <a:t>,</a:t>
            </a:r>
            <a:r>
              <a:rPr lang="en-US" sz="1400" dirty="0" smtClean="0"/>
              <a:t> </a:t>
            </a: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, </a:t>
            </a:r>
            <a:r>
              <a:rPr lang="en-US" sz="1400" dirty="0" err="1"/>
              <a:t>laporan</a:t>
            </a:r>
            <a:r>
              <a:rPr lang="en-US" sz="1400" dirty="0"/>
              <a:t> </a:t>
            </a:r>
            <a:r>
              <a:rPr lang="en-US" sz="1400" dirty="0" err="1"/>
              <a:t>posisi</a:t>
            </a:r>
            <a:r>
              <a:rPr lang="en-US" sz="1400" dirty="0"/>
              <a:t> </a:t>
            </a:r>
            <a:r>
              <a:rPr lang="en-US" sz="1400" dirty="0" err="1"/>
              <a:t>keuangan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seimbang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0000" y="399324"/>
            <a:ext cx="7704000" cy="572700"/>
          </a:xfrm>
        </p:spPr>
        <p:txBody>
          <a:bodyPr/>
          <a:lstStyle/>
          <a:p>
            <a:r>
              <a:rPr lang="en-US" dirty="0"/>
              <a:t>LAPORAN POSISI </a:t>
            </a:r>
            <a:r>
              <a:rPr lang="en-US" dirty="0" smtClean="0"/>
              <a:t>KEUANGAN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8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112700"/>
            <a:ext cx="7704000" cy="3693762"/>
          </a:xfrm>
        </p:spPr>
        <p:txBody>
          <a:bodyPr/>
          <a:lstStyle/>
          <a:p>
            <a:pPr marL="152400" indent="0">
              <a:buNone/>
            </a:pPr>
            <a:r>
              <a:rPr lang="en-US" sz="1400" dirty="0" err="1" smtClean="0"/>
              <a:t>Poin</a:t>
            </a:r>
            <a:r>
              <a:rPr lang="en-US" sz="1400" dirty="0" smtClean="0"/>
              <a:t> </a:t>
            </a:r>
            <a:r>
              <a:rPr lang="en-US" sz="1400" dirty="0" err="1" smtClean="0"/>
              <a:t>tambahan</a:t>
            </a:r>
            <a:r>
              <a:rPr lang="en-US" sz="1400" dirty="0" smtClean="0"/>
              <a:t> </a:t>
            </a:r>
            <a:r>
              <a:rPr lang="en-US" sz="1400" dirty="0"/>
              <a:t>yang </a:t>
            </a:r>
            <a:r>
              <a:rPr lang="en-US" sz="1400" dirty="0" err="1"/>
              <a:t>harus</a:t>
            </a:r>
            <a:r>
              <a:rPr lang="en-US" sz="1400" dirty="0"/>
              <a:t> </a:t>
            </a:r>
            <a:r>
              <a:rPr lang="en-US" sz="1400" dirty="0" err="1" smtClean="0"/>
              <a:t>diperhatikan</a:t>
            </a:r>
            <a:r>
              <a:rPr lang="en-US" sz="1400" dirty="0" smtClean="0"/>
              <a:t> :</a:t>
            </a:r>
          </a:p>
          <a:p>
            <a:pPr marL="152400" indent="0">
              <a:buNone/>
            </a:pPr>
            <a:endParaRPr lang="en-US" sz="1400" dirty="0"/>
          </a:p>
          <a:p>
            <a:r>
              <a:rPr lang="en-US" sz="1400" b="1" dirty="0" err="1" smtClean="0"/>
              <a:t>Kas</a:t>
            </a:r>
            <a:r>
              <a:rPr lang="en-US" sz="1400" b="1" dirty="0" smtClean="0"/>
              <a:t> </a:t>
            </a:r>
            <a:r>
              <a:rPr lang="en-US" sz="1400" b="1" dirty="0"/>
              <a:t>versus </a:t>
            </a:r>
            <a:r>
              <a:rPr lang="en-US" sz="1400" b="1" dirty="0" err="1"/>
              <a:t>aset</a:t>
            </a:r>
            <a:r>
              <a:rPr lang="en-US" sz="1400" b="1" dirty="0"/>
              <a:t> </a:t>
            </a:r>
            <a:r>
              <a:rPr lang="en-US" sz="1400" b="1" dirty="0" err="1" smtClean="0"/>
              <a:t>lainnya</a:t>
            </a:r>
            <a:endParaRPr lang="en-US" sz="1400" dirty="0" smtClean="0"/>
          </a:p>
          <a:p>
            <a:pPr marL="152400" indent="0">
              <a:buNone/>
            </a:pPr>
            <a:r>
              <a:rPr lang="en-US" sz="1400" dirty="0" err="1" smtClean="0"/>
              <a:t>Meskipun</a:t>
            </a:r>
            <a:r>
              <a:rPr lang="en-US" sz="1400" dirty="0" smtClean="0"/>
              <a:t> </a:t>
            </a:r>
            <a:r>
              <a:rPr lang="en-US" sz="1400" dirty="0" err="1"/>
              <a:t>aset</a:t>
            </a:r>
            <a:r>
              <a:rPr lang="en-US" sz="1400" dirty="0"/>
              <a:t> </a:t>
            </a:r>
            <a:r>
              <a:rPr lang="en-US" sz="1400" dirty="0" err="1"/>
              <a:t>dinyatakan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uang</a:t>
            </a:r>
            <a:r>
              <a:rPr lang="en-US" sz="1400" dirty="0"/>
              <a:t>, </a:t>
            </a:r>
            <a:r>
              <a:rPr lang="en-US" sz="1400" dirty="0" err="1"/>
              <a:t>hanya</a:t>
            </a:r>
            <a:r>
              <a:rPr lang="en-US" sz="1400" dirty="0"/>
              <a:t> </a:t>
            </a:r>
            <a:r>
              <a:rPr lang="en-US" sz="1400" dirty="0" err="1"/>
              <a:t>akun</a:t>
            </a:r>
            <a:r>
              <a:rPr lang="en-US" sz="1400" dirty="0"/>
              <a:t> </a:t>
            </a:r>
            <a:r>
              <a:rPr lang="en-US" sz="1400" dirty="0" err="1"/>
              <a:t>kas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setara</a:t>
            </a:r>
            <a:r>
              <a:rPr lang="en-US" sz="1400" dirty="0"/>
              <a:t> </a:t>
            </a:r>
            <a:r>
              <a:rPr lang="en-US" sz="1400" dirty="0" err="1"/>
              <a:t>kas</a:t>
            </a:r>
            <a:r>
              <a:rPr lang="en-US" sz="1400" dirty="0"/>
              <a:t> yang </a:t>
            </a:r>
            <a:r>
              <a:rPr lang="en-US" sz="1400" dirty="0" err="1"/>
              <a:t>mencerminkan</a:t>
            </a:r>
            <a:r>
              <a:rPr lang="en-US" sz="1400" dirty="0"/>
              <a:t> </a:t>
            </a:r>
            <a:r>
              <a:rPr lang="en-US" sz="1400" dirty="0" err="1"/>
              <a:t>uang</a:t>
            </a:r>
            <a:r>
              <a:rPr lang="en-US" sz="1400" dirty="0"/>
              <a:t> yang </a:t>
            </a:r>
            <a:r>
              <a:rPr lang="en-US" sz="1400" dirty="0" err="1" smtClean="0"/>
              <a:t>aktual</a:t>
            </a:r>
            <a:r>
              <a:rPr lang="en-US" sz="1400" dirty="0" smtClean="0"/>
              <a:t>.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rgbClr val="C00000"/>
                </a:solidFill>
              </a:rPr>
              <a:t>Piutang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C00000"/>
                </a:solidFill>
              </a:rPr>
              <a:t>usaha</a:t>
            </a:r>
            <a:r>
              <a:rPr lang="en-US" sz="1400" dirty="0"/>
              <a:t> </a:t>
            </a:r>
            <a:r>
              <a:rPr lang="en-US" sz="1400" dirty="0" err="1"/>
              <a:t>mencerminkan</a:t>
            </a:r>
            <a:r>
              <a:rPr lang="en-US" sz="1400" dirty="0"/>
              <a:t> </a:t>
            </a:r>
            <a:r>
              <a:rPr lang="en-US" sz="1400" dirty="0" err="1"/>
              <a:t>penjualan</a:t>
            </a:r>
            <a:r>
              <a:rPr lang="en-US" sz="1400" dirty="0"/>
              <a:t> </a:t>
            </a:r>
            <a:r>
              <a:rPr lang="en-US" sz="1400" dirty="0" err="1"/>
              <a:t>kredit</a:t>
            </a:r>
            <a:r>
              <a:rPr lang="en-US" sz="1400" dirty="0"/>
              <a:t> yang </a:t>
            </a:r>
            <a:r>
              <a:rPr lang="en-US" sz="1400" dirty="0" err="1"/>
              <a:t>belum</a:t>
            </a:r>
            <a:r>
              <a:rPr lang="en-US" sz="1400" dirty="0"/>
              <a:t> </a:t>
            </a:r>
            <a:r>
              <a:rPr lang="en-US" sz="1400" dirty="0" err="1" smtClean="0"/>
              <a:t>tertagih</a:t>
            </a:r>
            <a:endParaRPr lang="en-US" sz="1400" dirty="0" smtClean="0"/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rgbClr val="C00000"/>
                </a:solidFill>
              </a:rPr>
              <a:t>Persediaan</a:t>
            </a:r>
            <a:r>
              <a:rPr lang="en-US" sz="1400" dirty="0" smtClean="0"/>
              <a:t> </a:t>
            </a:r>
            <a:r>
              <a:rPr lang="en-US" sz="1400" dirty="0" err="1"/>
              <a:t>menunjukkan</a:t>
            </a:r>
            <a:r>
              <a:rPr lang="en-US" sz="1400" dirty="0"/>
              <a:t> </a:t>
            </a:r>
            <a:r>
              <a:rPr lang="en-US" sz="1400" dirty="0" err="1"/>
              <a:t>biaya</a:t>
            </a:r>
            <a:r>
              <a:rPr lang="en-US" sz="1400" dirty="0"/>
              <a:t> </a:t>
            </a:r>
            <a:r>
              <a:rPr lang="en-US" sz="1400" dirty="0" err="1"/>
              <a:t>bahan</a:t>
            </a:r>
            <a:r>
              <a:rPr lang="en-US" sz="1400" dirty="0"/>
              <a:t> </a:t>
            </a:r>
            <a:r>
              <a:rPr lang="en-US" sz="1400" dirty="0" err="1"/>
              <a:t>baku</a:t>
            </a:r>
            <a:r>
              <a:rPr lang="en-US" sz="1400" dirty="0"/>
              <a:t>, </a:t>
            </a:r>
            <a:r>
              <a:rPr lang="en-US" sz="1400" dirty="0" err="1"/>
              <a:t>pembuatan</a:t>
            </a:r>
            <a:r>
              <a:rPr lang="en-US" sz="1400" dirty="0"/>
              <a:t> </a:t>
            </a:r>
            <a:r>
              <a:rPr lang="en-US" sz="1400" dirty="0" err="1"/>
              <a:t>barang</a:t>
            </a:r>
            <a:r>
              <a:rPr lang="en-US" sz="1400" dirty="0"/>
              <a:t>,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barang</a:t>
            </a:r>
            <a:r>
              <a:rPr lang="en-US" sz="1400" dirty="0"/>
              <a:t> </a:t>
            </a:r>
            <a:r>
              <a:rPr lang="en-US" sz="1400" dirty="0" err="1" smtClean="0"/>
              <a:t>jadi</a:t>
            </a:r>
            <a:endParaRPr lang="en-US" sz="1400" dirty="0" smtClean="0"/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rgbClr val="C00000"/>
                </a:solidFill>
              </a:rPr>
              <a:t>Aset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C00000"/>
                </a:solidFill>
              </a:rPr>
              <a:t>tetap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C00000"/>
                </a:solidFill>
              </a:rPr>
              <a:t>neto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/>
              <a:t>menunjukkan</a:t>
            </a:r>
            <a:r>
              <a:rPr lang="en-US" sz="1400" dirty="0"/>
              <a:t> </a:t>
            </a:r>
            <a:r>
              <a:rPr lang="en-US" sz="1400" dirty="0" err="1"/>
              <a:t>biaya</a:t>
            </a:r>
            <a:r>
              <a:rPr lang="en-US" sz="1400" dirty="0"/>
              <a:t> </a:t>
            </a:r>
            <a:r>
              <a:rPr lang="en-US" sz="1400" dirty="0" err="1"/>
              <a:t>bangunan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peralatan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operasi</a:t>
            </a:r>
            <a:r>
              <a:rPr lang="en-US" sz="1400" dirty="0"/>
              <a:t> </a:t>
            </a:r>
            <a:r>
              <a:rPr lang="en-US" sz="1400" dirty="0" err="1"/>
              <a:t>dikurangi</a:t>
            </a:r>
            <a:r>
              <a:rPr lang="en-US" sz="1400" dirty="0"/>
              <a:t> </a:t>
            </a:r>
            <a:r>
              <a:rPr lang="en-US" sz="1400" dirty="0" err="1"/>
              <a:t>penyusutan</a:t>
            </a:r>
            <a:r>
              <a:rPr lang="en-US" sz="1400" dirty="0"/>
              <a:t> yang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diambil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 smtClean="0"/>
              <a:t>aset-aset</a:t>
            </a:r>
            <a:r>
              <a:rPr lang="en-US" sz="1400" dirty="0" smtClean="0"/>
              <a:t> </a:t>
            </a:r>
            <a:r>
              <a:rPr lang="en-US" sz="1400" dirty="0" err="1" smtClean="0"/>
              <a:t>ini</a:t>
            </a:r>
            <a:endParaRPr lang="en-US" sz="1400" dirty="0" smtClean="0"/>
          </a:p>
          <a:p>
            <a:pPr marL="152400" indent="0">
              <a:buNone/>
            </a:pPr>
            <a:endParaRPr lang="en-US" sz="1400" dirty="0" smtClean="0"/>
          </a:p>
          <a:p>
            <a:pPr marL="152400" indent="0">
              <a:buNone/>
            </a:pPr>
            <a:r>
              <a:rPr lang="en-US" sz="1400" dirty="0" err="1" smtClean="0"/>
              <a:t>Pada</a:t>
            </a:r>
            <a:r>
              <a:rPr lang="en-US" sz="1400" dirty="0" smtClean="0"/>
              <a:t> </a:t>
            </a:r>
            <a:r>
              <a:rPr lang="en-US" sz="1400" dirty="0" err="1"/>
              <a:t>akhir</a:t>
            </a:r>
            <a:r>
              <a:rPr lang="en-US" sz="1400" dirty="0"/>
              <a:t> 2015, Allied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kas</a:t>
            </a:r>
            <a:r>
              <a:rPr lang="en-US" sz="1400" dirty="0"/>
              <a:t> </a:t>
            </a:r>
            <a:r>
              <a:rPr lang="en-US" sz="1400" dirty="0" err="1"/>
              <a:t>sebesar</a:t>
            </a:r>
            <a:r>
              <a:rPr lang="en-US" sz="1400" dirty="0"/>
              <a:t> $10 </a:t>
            </a:r>
            <a:r>
              <a:rPr lang="en-US" sz="1400" dirty="0" err="1" smtClean="0"/>
              <a:t>juta</a:t>
            </a:r>
            <a:r>
              <a:rPr lang="en-US" sz="1400" dirty="0"/>
              <a:t>,</a:t>
            </a:r>
            <a:r>
              <a:rPr lang="en-US" sz="1400" dirty="0" smtClean="0"/>
              <a:t> </a:t>
            </a:r>
            <a:r>
              <a:rPr lang="en-US" sz="1400" dirty="0" err="1"/>
              <a:t>sehingga</a:t>
            </a:r>
            <a:r>
              <a:rPr lang="en-US" sz="1400" dirty="0"/>
              <a:t> </a:t>
            </a:r>
            <a:r>
              <a:rPr lang="en-US" sz="1400" dirty="0" err="1"/>
              <a:t>perusahaan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 smtClean="0"/>
              <a:t>menuliskan</a:t>
            </a:r>
            <a:r>
              <a:rPr lang="en-US" sz="1400" dirty="0" smtClean="0"/>
              <a:t> </a:t>
            </a:r>
            <a:r>
              <a:rPr lang="en-US" sz="1400" dirty="0" err="1"/>
              <a:t>cek</a:t>
            </a:r>
            <a:r>
              <a:rPr lang="en-US" sz="1400" dirty="0"/>
              <a:t> </a:t>
            </a:r>
            <a:r>
              <a:rPr lang="en-US" sz="1400" dirty="0" err="1"/>
              <a:t>sebesar</a:t>
            </a:r>
            <a:r>
              <a:rPr lang="en-US" sz="1400" dirty="0"/>
              <a:t> </a:t>
            </a:r>
            <a:r>
              <a:rPr lang="en-US" sz="1400" dirty="0" err="1"/>
              <a:t>jumlah</a:t>
            </a:r>
            <a:r>
              <a:rPr lang="en-US" sz="1400" dirty="0"/>
              <a:t> </a:t>
            </a:r>
            <a:r>
              <a:rPr lang="en-US" sz="1400" dirty="0" smtClean="0"/>
              <a:t>asset</a:t>
            </a:r>
            <a:endParaRPr lang="en-US" sz="1400" dirty="0"/>
          </a:p>
          <a:p>
            <a:pPr marL="152400" indent="0">
              <a:buNone/>
            </a:pPr>
            <a:r>
              <a:rPr lang="en-US" sz="1400" dirty="0" err="1" smtClean="0">
                <a:solidFill>
                  <a:srgbClr val="C00000"/>
                </a:solidFill>
              </a:rPr>
              <a:t>Aset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C00000"/>
                </a:solidFill>
              </a:rPr>
              <a:t>nonkas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/>
              <a:t>seharusnya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00B050"/>
                </a:solidFill>
              </a:rPr>
              <a:t>menghasilkan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kas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dari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waktu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ke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waktu</a:t>
            </a:r>
            <a:r>
              <a:rPr lang="en-US" sz="1400" dirty="0"/>
              <a:t>, </a:t>
            </a:r>
            <a:r>
              <a:rPr lang="en-US" sz="1400" dirty="0" err="1"/>
              <a:t>tetapi</a:t>
            </a:r>
            <a:r>
              <a:rPr lang="en-US" sz="1400" dirty="0"/>
              <a:t> </a:t>
            </a:r>
            <a:r>
              <a:rPr lang="en-US" sz="1400" dirty="0" err="1"/>
              <a:t>aset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00B050"/>
                </a:solidFill>
              </a:rPr>
              <a:t>tidak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mewakili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jumlah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kas</a:t>
            </a:r>
            <a:r>
              <a:rPr lang="en-US" sz="1400" dirty="0">
                <a:solidFill>
                  <a:srgbClr val="00B050"/>
                </a:solidFill>
              </a:rPr>
              <a:t> yang </a:t>
            </a:r>
            <a:r>
              <a:rPr lang="en-US" sz="1400" dirty="0" err="1">
                <a:solidFill>
                  <a:srgbClr val="00B050"/>
                </a:solidFill>
              </a:rPr>
              <a:t>tersedia</a:t>
            </a:r>
            <a:r>
              <a:rPr lang="en-US" sz="1400" dirty="0"/>
              <a:t>. </a:t>
            </a:r>
            <a:r>
              <a:rPr lang="en-US" sz="1400" dirty="0" err="1"/>
              <a:t>Ketika</a:t>
            </a:r>
            <a:r>
              <a:rPr lang="en-US" sz="1400" dirty="0"/>
              <a:t> </a:t>
            </a:r>
            <a:r>
              <a:rPr lang="en-US" sz="1400" dirty="0" err="1"/>
              <a:t>aset</a:t>
            </a:r>
            <a:r>
              <a:rPr lang="en-US" sz="1400" dirty="0"/>
              <a:t> </a:t>
            </a:r>
            <a:r>
              <a:rPr lang="en-US" sz="1400" dirty="0" err="1"/>
              <a:t>dijual</a:t>
            </a:r>
            <a:r>
              <a:rPr lang="en-US" sz="1400" dirty="0"/>
              <a:t>, </a:t>
            </a:r>
            <a:r>
              <a:rPr lang="en-US" sz="1400" dirty="0" err="1"/>
              <a:t>jumlah</a:t>
            </a:r>
            <a:r>
              <a:rPr lang="en-US" sz="1400" dirty="0"/>
              <a:t> </a:t>
            </a:r>
            <a:r>
              <a:rPr lang="en-US" sz="1400" dirty="0" err="1"/>
              <a:t>kas</a:t>
            </a:r>
            <a:r>
              <a:rPr lang="en-US" sz="1400" dirty="0"/>
              <a:t> yang </a:t>
            </a:r>
            <a:r>
              <a:rPr lang="en-US" sz="1400" dirty="0" err="1"/>
              <a:t>tersedia</a:t>
            </a:r>
            <a:r>
              <a:rPr lang="en-US" sz="1400" dirty="0"/>
              <a:t> </a:t>
            </a:r>
            <a:r>
              <a:rPr lang="en-US" sz="1400" dirty="0" err="1"/>
              <a:t>saat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jadi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tinggi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rendah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yang </a:t>
            </a:r>
            <a:r>
              <a:rPr lang="en-US" sz="1400" dirty="0" err="1"/>
              <a:t>dilaporkan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laporan</a:t>
            </a:r>
            <a:r>
              <a:rPr lang="en-US" sz="1400" dirty="0"/>
              <a:t> </a:t>
            </a:r>
            <a:r>
              <a:rPr lang="en-US" sz="1400" dirty="0" err="1"/>
              <a:t>posisi</a:t>
            </a:r>
            <a:r>
              <a:rPr lang="en-US" sz="1400" dirty="0"/>
              <a:t> </a:t>
            </a:r>
            <a:r>
              <a:rPr lang="en-US" sz="1400" dirty="0" err="1"/>
              <a:t>keuangan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0000" y="399324"/>
            <a:ext cx="7704000" cy="572700"/>
          </a:xfrm>
        </p:spPr>
        <p:txBody>
          <a:bodyPr/>
          <a:lstStyle/>
          <a:p>
            <a:r>
              <a:rPr lang="en-US" dirty="0"/>
              <a:t>LAPORAN POSISI </a:t>
            </a:r>
            <a:r>
              <a:rPr lang="en-US" dirty="0" smtClean="0"/>
              <a:t>KEUANGAN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8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 smtClean="0"/>
              <a:t>2</a:t>
            </a:r>
            <a:r>
              <a:rPr lang="en-US" sz="1400" b="1" dirty="0"/>
              <a:t>. Modal </a:t>
            </a:r>
            <a:r>
              <a:rPr lang="en-US" sz="1400" b="1" dirty="0" err="1" smtClean="0"/>
              <a:t>kerja</a:t>
            </a:r>
            <a:endParaRPr lang="en-US" sz="1400" b="1" dirty="0" smtClean="0"/>
          </a:p>
          <a:p>
            <a:pPr marL="0" indent="0">
              <a:buNone/>
            </a:pPr>
            <a:endParaRPr lang="en-US" sz="800" b="1" dirty="0"/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C00000"/>
                </a:solidFill>
              </a:rPr>
              <a:t>Aset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C00000"/>
                </a:solidFill>
              </a:rPr>
              <a:t>lancar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/>
              <a:t>sering</a:t>
            </a:r>
            <a:r>
              <a:rPr lang="en-US" sz="1400" dirty="0"/>
              <a:t> </a:t>
            </a:r>
            <a:r>
              <a:rPr lang="en-US" sz="1400" dirty="0" err="1"/>
              <a:t>disebut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B050"/>
                </a:solidFill>
              </a:rPr>
              <a:t>modal </a:t>
            </a:r>
            <a:r>
              <a:rPr lang="en-US" sz="1400" dirty="0" err="1">
                <a:solidFill>
                  <a:srgbClr val="00B050"/>
                </a:solidFill>
              </a:rPr>
              <a:t>kerja</a:t>
            </a:r>
            <a:r>
              <a:rPr lang="en-US" sz="1400" dirty="0"/>
              <a:t> (</a:t>
            </a:r>
            <a:r>
              <a:rPr lang="en-US" sz="1400" i="1" dirty="0"/>
              <a:t>working capital</a:t>
            </a:r>
            <a:r>
              <a:rPr lang="en-US" sz="1400" dirty="0"/>
              <a:t>) </a:t>
            </a:r>
            <a:r>
              <a:rPr lang="en-US" sz="1400" dirty="0" err="1"/>
              <a:t>karena</a:t>
            </a:r>
            <a:r>
              <a:rPr lang="en-US" sz="1400" dirty="0"/>
              <a:t> </a:t>
            </a:r>
            <a:r>
              <a:rPr lang="en-US" sz="1400" dirty="0" err="1"/>
              <a:t>aset-aset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"</a:t>
            </a:r>
            <a:r>
              <a:rPr lang="en-US" sz="1400" dirty="0" err="1" smtClean="0">
                <a:solidFill>
                  <a:srgbClr val="00B050"/>
                </a:solidFill>
              </a:rPr>
              <a:t>berputar</a:t>
            </a:r>
            <a:r>
              <a:rPr lang="en-US" sz="1400" dirty="0" smtClean="0"/>
              <a:t>“, </a:t>
            </a:r>
            <a:r>
              <a:rPr lang="en-US" sz="1400" dirty="0" err="1"/>
              <a:t>yaitu</a:t>
            </a:r>
            <a:r>
              <a:rPr lang="en-US" sz="1400" dirty="0"/>
              <a:t> </a:t>
            </a:r>
            <a:r>
              <a:rPr lang="en-US" sz="1400" dirty="0" err="1"/>
              <a:t>bahwa</a:t>
            </a:r>
            <a:r>
              <a:rPr lang="en-US" sz="1400" dirty="0"/>
              <a:t> </a:t>
            </a:r>
            <a:r>
              <a:rPr lang="en-US" sz="1400" dirty="0" err="1"/>
              <a:t>aset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00B050"/>
                </a:solidFill>
              </a:rPr>
              <a:t>digunakan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dan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diganti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sepanjang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</a:rPr>
              <a:t>tahun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sz="1400" dirty="0" err="1" smtClean="0"/>
              <a:t>Ketika</a:t>
            </a:r>
            <a:r>
              <a:rPr lang="en-US" sz="1400" dirty="0" smtClean="0"/>
              <a:t> </a:t>
            </a:r>
            <a:r>
              <a:rPr lang="en-US" sz="1400" dirty="0"/>
              <a:t>Allied </a:t>
            </a:r>
            <a:r>
              <a:rPr lang="en-US" sz="1400" dirty="0" err="1"/>
              <a:t>membeli</a:t>
            </a:r>
            <a:r>
              <a:rPr lang="en-US" sz="1400" dirty="0"/>
              <a:t> </a:t>
            </a:r>
            <a:r>
              <a:rPr lang="en-US" sz="1400" dirty="0" err="1"/>
              <a:t>barang</a:t>
            </a:r>
            <a:r>
              <a:rPr lang="en-US" sz="1400" dirty="0"/>
              <a:t> </a:t>
            </a:r>
            <a:r>
              <a:rPr lang="en-US" sz="1400" dirty="0" err="1"/>
              <a:t>persediaan</a:t>
            </a:r>
            <a:r>
              <a:rPr lang="en-US" sz="1400" dirty="0"/>
              <a:t> </a:t>
            </a: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/>
              <a:t>kredit</a:t>
            </a:r>
            <a:r>
              <a:rPr lang="en-US" sz="1400" dirty="0"/>
              <a:t>, </a:t>
            </a:r>
            <a:r>
              <a:rPr lang="en-US" sz="1400" dirty="0" err="1"/>
              <a:t>pemasok</a:t>
            </a:r>
            <a:r>
              <a:rPr lang="en-US" sz="1400" dirty="0"/>
              <a:t> </a:t>
            </a:r>
            <a:r>
              <a:rPr lang="en-US" sz="1400" dirty="0" err="1"/>
              <a:t>meminjamkan</a:t>
            </a:r>
            <a:r>
              <a:rPr lang="en-US" sz="1400" dirty="0"/>
              <a:t> </a:t>
            </a:r>
            <a:r>
              <a:rPr lang="en-US" sz="1400" dirty="0" err="1"/>
              <a:t>uang</a:t>
            </a:r>
            <a:r>
              <a:rPr lang="en-US" sz="1400" dirty="0"/>
              <a:t> yang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membayar</a:t>
            </a:r>
            <a:r>
              <a:rPr lang="en-US" sz="1400" dirty="0"/>
              <a:t> </a:t>
            </a:r>
            <a:r>
              <a:rPr lang="en-US" sz="1400" dirty="0" err="1"/>
              <a:t>barang</a:t>
            </a:r>
            <a:r>
              <a:rPr lang="en-US" sz="1400" dirty="0"/>
              <a:t> </a:t>
            </a:r>
            <a:r>
              <a:rPr lang="en-US" sz="1400" dirty="0" err="1" smtClean="0"/>
              <a:t>persediaan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sz="1400" dirty="0" smtClean="0"/>
              <a:t>Allied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saja</a:t>
            </a:r>
            <a:r>
              <a:rPr lang="en-US" sz="1400" dirty="0"/>
              <a:t> </a:t>
            </a:r>
            <a:r>
              <a:rPr lang="en-US" sz="1400" dirty="0" err="1"/>
              <a:t>telah</a:t>
            </a:r>
            <a:r>
              <a:rPr lang="en-US" sz="1400" dirty="0"/>
              <a:t> </a:t>
            </a:r>
            <a:r>
              <a:rPr lang="en-US" sz="1400" dirty="0" err="1"/>
              <a:t>meminjam</a:t>
            </a:r>
            <a:r>
              <a:rPr lang="en-US" sz="1400" dirty="0"/>
              <a:t> </a:t>
            </a:r>
            <a:r>
              <a:rPr lang="en-US" sz="1400" dirty="0" err="1"/>
              <a:t>uang</a:t>
            </a:r>
            <a:r>
              <a:rPr lang="en-US" sz="1400" dirty="0"/>
              <a:t> di bank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menjual</a:t>
            </a:r>
            <a:r>
              <a:rPr lang="en-US" sz="1400" dirty="0"/>
              <a:t> </a:t>
            </a:r>
            <a:r>
              <a:rPr lang="en-US" sz="1400" dirty="0" err="1"/>
              <a:t>saham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mendapatkan</a:t>
            </a:r>
            <a:r>
              <a:rPr lang="en-US" sz="1400" dirty="0"/>
              <a:t> </a:t>
            </a:r>
            <a:r>
              <a:rPr lang="en-US" sz="1400" dirty="0" err="1"/>
              <a:t>uang</a:t>
            </a:r>
            <a:r>
              <a:rPr lang="en-US" sz="1400" dirty="0"/>
              <a:t>, </a:t>
            </a:r>
            <a:r>
              <a:rPr lang="en-US" sz="1400" dirty="0" err="1"/>
              <a:t>tetapi</a:t>
            </a:r>
            <a:r>
              <a:rPr lang="en-US" sz="1400" dirty="0"/>
              <a:t> </a:t>
            </a:r>
            <a:r>
              <a:rPr lang="en-US" sz="1400" dirty="0" err="1"/>
              <a:t>sebenarnya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00B050"/>
                </a:solidFill>
              </a:rPr>
              <a:t>perusahaan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mendapatkan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dana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dari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pemasoknya</a:t>
            </a:r>
            <a:r>
              <a:rPr lang="en-US" sz="1400" dirty="0"/>
              <a:t> (</a:t>
            </a:r>
            <a:r>
              <a:rPr lang="en-US" sz="1400" i="1" dirty="0"/>
              <a:t>supplier</a:t>
            </a:r>
            <a:r>
              <a:rPr lang="en-US" sz="1400" dirty="0" smtClean="0"/>
              <a:t>).</a:t>
            </a:r>
          </a:p>
          <a:p>
            <a:pPr marL="0" indent="0">
              <a:buNone/>
            </a:pPr>
            <a:r>
              <a:rPr lang="en-US" sz="1400" dirty="0" err="1" smtClean="0"/>
              <a:t>Pinjaman</a:t>
            </a:r>
            <a:r>
              <a:rPr lang="en-US" sz="1400" dirty="0" smtClean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ditunjukkan</a:t>
            </a:r>
            <a:r>
              <a:rPr lang="en-US" sz="1400" dirty="0"/>
              <a:t> 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utang</a:t>
            </a:r>
            <a:r>
              <a:rPr lang="en-US" sz="1400" dirty="0"/>
              <a:t> </a:t>
            </a:r>
            <a:r>
              <a:rPr lang="en-US" sz="1400" dirty="0" err="1"/>
              <a:t>usaha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biasanya</a:t>
            </a:r>
            <a:r>
              <a:rPr lang="en-US" sz="1400" dirty="0"/>
              <a:t> </a:t>
            </a:r>
            <a:r>
              <a:rPr lang="en-US" sz="1400" dirty="0" err="1"/>
              <a:t>merupakan</a:t>
            </a:r>
            <a:r>
              <a:rPr lang="en-US" sz="1400" dirty="0"/>
              <a:t> "</a:t>
            </a:r>
            <a:r>
              <a:rPr lang="en-US" sz="1400" dirty="0" err="1">
                <a:solidFill>
                  <a:srgbClr val="00B050"/>
                </a:solidFill>
              </a:rPr>
              <a:t>pinjaman</a:t>
            </a:r>
            <a:r>
              <a:rPr lang="en-US" sz="1400" dirty="0">
                <a:solidFill>
                  <a:srgbClr val="00B050"/>
                </a:solidFill>
              </a:rPr>
              <a:t> gratis</a:t>
            </a:r>
            <a:r>
              <a:rPr lang="en-US" sz="1400" dirty="0"/>
              <a:t>"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arti</a:t>
            </a:r>
            <a:r>
              <a:rPr lang="en-US" sz="1400" dirty="0"/>
              <a:t> </a:t>
            </a:r>
            <a:r>
              <a:rPr lang="en-US" sz="1400" dirty="0" err="1"/>
              <a:t>bahwa</a:t>
            </a:r>
            <a:r>
              <a:rPr lang="en-US" sz="1400" dirty="0"/>
              <a:t> </a:t>
            </a:r>
            <a:r>
              <a:rPr lang="en-US" sz="1400" dirty="0" err="1"/>
              <a:t>pinjaman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00B050"/>
                </a:solidFill>
              </a:rPr>
              <a:t>tidak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dikenakan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</a:rPr>
              <a:t>bunga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sz="1400" dirty="0" err="1" smtClean="0"/>
              <a:t>Sama</a:t>
            </a:r>
            <a:r>
              <a:rPr lang="en-US" sz="1400" dirty="0" smtClean="0"/>
              <a:t> </a:t>
            </a:r>
            <a:r>
              <a:rPr lang="en-US" sz="1400" dirty="0" err="1"/>
              <a:t>halnya</a:t>
            </a:r>
            <a:r>
              <a:rPr lang="en-US" sz="1400" dirty="0"/>
              <a:t>, Allied </a:t>
            </a:r>
            <a:r>
              <a:rPr lang="en-US" sz="1400" dirty="0" err="1">
                <a:solidFill>
                  <a:srgbClr val="C00000"/>
                </a:solidFill>
              </a:rPr>
              <a:t>membayar</a:t>
            </a:r>
            <a:r>
              <a:rPr lang="en-US" sz="1400" dirty="0">
                <a:solidFill>
                  <a:srgbClr val="C00000"/>
                </a:solidFill>
              </a:rPr>
              <a:t> para </a:t>
            </a:r>
            <a:r>
              <a:rPr lang="en-US" sz="1400" dirty="0" err="1">
                <a:solidFill>
                  <a:srgbClr val="C00000"/>
                </a:solidFill>
              </a:rPr>
              <a:t>pekerjanya</a:t>
            </a:r>
            <a:r>
              <a:rPr lang="en-US" sz="1400" dirty="0"/>
              <a:t> </a:t>
            </a:r>
            <a:r>
              <a:rPr lang="en-US" sz="1400" dirty="0" err="1"/>
              <a:t>setiap</a:t>
            </a:r>
            <a:r>
              <a:rPr lang="en-US" sz="1400" dirty="0"/>
              <a:t> </a:t>
            </a:r>
            <a:r>
              <a:rPr lang="en-US" sz="1400" dirty="0" err="1"/>
              <a:t>dua</a:t>
            </a:r>
            <a:r>
              <a:rPr lang="en-US" sz="1400" dirty="0"/>
              <a:t> </a:t>
            </a:r>
            <a:r>
              <a:rPr lang="en-US" sz="1400" dirty="0" err="1"/>
              <a:t>minggu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membayar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C00000"/>
                </a:solidFill>
              </a:rPr>
              <a:t>pajak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 smtClean="0"/>
              <a:t>kuartal</a:t>
            </a:r>
            <a:r>
              <a:rPr lang="en-US" sz="1400" dirty="0"/>
              <a:t>,</a:t>
            </a:r>
            <a:r>
              <a:rPr lang="en-US" sz="1400" dirty="0" smtClean="0"/>
              <a:t> </a:t>
            </a:r>
            <a:r>
              <a:rPr lang="en-US" sz="1400" dirty="0" err="1">
                <a:solidFill>
                  <a:srgbClr val="00B050"/>
                </a:solidFill>
              </a:rPr>
              <a:t>tenaga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kerja</a:t>
            </a:r>
            <a:r>
              <a:rPr lang="en-US" sz="1400" dirty="0">
                <a:solidFill>
                  <a:srgbClr val="00B050"/>
                </a:solidFill>
              </a:rPr>
              <a:t> Allied </a:t>
            </a:r>
            <a:r>
              <a:rPr lang="en-US" sz="1400" dirty="0" err="1">
                <a:solidFill>
                  <a:srgbClr val="00B050"/>
                </a:solidFill>
              </a:rPr>
              <a:t>dan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otoritas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pajak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memberikan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pinjaman</a:t>
            </a:r>
            <a:r>
              <a:rPr lang="en-US" sz="1400" dirty="0">
                <a:solidFill>
                  <a:srgbClr val="00B050"/>
                </a:solidFill>
              </a:rPr>
              <a:t> yang </a:t>
            </a:r>
            <a:r>
              <a:rPr lang="en-US" sz="1400" dirty="0" err="1">
                <a:solidFill>
                  <a:srgbClr val="00B050"/>
                </a:solidFill>
              </a:rPr>
              <a:t>sama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dengan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upah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dan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pajak</a:t>
            </a:r>
            <a:r>
              <a:rPr lang="en-US" sz="1400" dirty="0">
                <a:solidFill>
                  <a:srgbClr val="00B050"/>
                </a:solidFill>
              </a:rPr>
              <a:t> yang </a:t>
            </a:r>
            <a:r>
              <a:rPr lang="en-US" sz="1400" dirty="0" err="1" smtClean="0">
                <a:solidFill>
                  <a:srgbClr val="00B050"/>
                </a:solidFill>
              </a:rPr>
              <a:t>dibayarkan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sz="1400" dirty="0" smtClean="0"/>
              <a:t>Allied </a:t>
            </a:r>
            <a:r>
              <a:rPr lang="en-US" sz="1400" dirty="0" err="1">
                <a:solidFill>
                  <a:srgbClr val="C00000"/>
                </a:solidFill>
              </a:rPr>
              <a:t>meminjam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 smtClean="0">
                <a:solidFill>
                  <a:srgbClr val="C00000"/>
                </a:solidFill>
              </a:rPr>
              <a:t>dari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dirty="0">
                <a:solidFill>
                  <a:srgbClr val="C00000"/>
                </a:solidFill>
              </a:rPr>
              <a:t>bank </a:t>
            </a:r>
            <a:r>
              <a:rPr lang="en-US" sz="1400" dirty="0" err="1">
                <a:solidFill>
                  <a:srgbClr val="C00000"/>
                </a:solidFill>
              </a:rPr>
              <a:t>dengan</a:t>
            </a:r>
            <a:r>
              <a:rPr lang="en-US" sz="1400" dirty="0">
                <a:solidFill>
                  <a:srgbClr val="C00000"/>
                </a:solidFill>
              </a:rPr>
              <a:t> basis </a:t>
            </a:r>
            <a:r>
              <a:rPr lang="en-US" sz="1400" dirty="0" err="1">
                <a:solidFill>
                  <a:srgbClr val="C00000"/>
                </a:solidFill>
              </a:rPr>
              <a:t>jangka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 smtClean="0">
                <a:solidFill>
                  <a:srgbClr val="C00000"/>
                </a:solidFill>
              </a:rPr>
              <a:t>pendek</a:t>
            </a:r>
            <a:r>
              <a:rPr lang="en-US" sz="1400" dirty="0"/>
              <a:t>,</a:t>
            </a:r>
            <a:r>
              <a:rPr lang="en-US" sz="1400" dirty="0" smtClean="0"/>
              <a:t> yang </a:t>
            </a:r>
            <a:r>
              <a:rPr lang="en-US" sz="1400" dirty="0" err="1" smtClean="0"/>
              <a:t>ditunjukkan</a:t>
            </a:r>
            <a:r>
              <a:rPr lang="en-US" sz="1400" dirty="0" smtClean="0"/>
              <a:t> 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 smtClean="0"/>
              <a:t>wesel</a:t>
            </a:r>
            <a:r>
              <a:rPr lang="en-US" sz="1400" dirty="0" smtClean="0"/>
              <a:t> </a:t>
            </a:r>
            <a:r>
              <a:rPr lang="en-US" sz="1400" dirty="0" err="1" smtClean="0"/>
              <a:t>bayar</a:t>
            </a:r>
            <a:r>
              <a:rPr lang="en-US" sz="1400" dirty="0" smtClean="0"/>
              <a:t>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0000" y="399324"/>
            <a:ext cx="7704000" cy="572700"/>
          </a:xfrm>
        </p:spPr>
        <p:txBody>
          <a:bodyPr/>
          <a:lstStyle/>
          <a:p>
            <a:r>
              <a:rPr lang="en-US" dirty="0"/>
              <a:t>LAPORAN POSISI </a:t>
            </a:r>
            <a:r>
              <a:rPr lang="en-US" dirty="0" smtClean="0"/>
              <a:t>KEUANGAN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1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sz="1400" dirty="0" err="1" smtClean="0"/>
              <a:t>Meskipun</a:t>
            </a:r>
            <a:r>
              <a:rPr lang="en-US" sz="1400" dirty="0" smtClean="0"/>
              <a:t> </a:t>
            </a:r>
            <a:r>
              <a:rPr lang="en-US" sz="1400" dirty="0" err="1"/>
              <a:t>utang</a:t>
            </a:r>
            <a:r>
              <a:rPr lang="en-US" sz="1400" dirty="0"/>
              <a:t> </a:t>
            </a:r>
            <a:r>
              <a:rPr lang="en-US" sz="1400" dirty="0" err="1"/>
              <a:t>usaha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akrual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dikenakan</a:t>
            </a:r>
            <a:r>
              <a:rPr lang="en-US" sz="1400" dirty="0"/>
              <a:t> </a:t>
            </a:r>
            <a:r>
              <a:rPr lang="en-US" sz="1400" dirty="0" err="1"/>
              <a:t>bunga</a:t>
            </a:r>
            <a:r>
              <a:rPr lang="en-US" sz="1400" dirty="0"/>
              <a:t>, </a:t>
            </a:r>
            <a:r>
              <a:rPr lang="en-US" sz="1400" dirty="0" err="1"/>
              <a:t>pihak</a:t>
            </a:r>
            <a:r>
              <a:rPr lang="en-US" sz="1400" dirty="0"/>
              <a:t> </a:t>
            </a:r>
            <a:r>
              <a:rPr lang="en-US" sz="1400" dirty="0" smtClean="0">
                <a:solidFill>
                  <a:srgbClr val="00B050"/>
                </a:solidFill>
              </a:rPr>
              <a:t>Allied </a:t>
            </a:r>
            <a:r>
              <a:rPr lang="en-US" sz="1400" dirty="0" err="1" smtClean="0">
                <a:solidFill>
                  <a:srgbClr val="00B050"/>
                </a:solidFill>
              </a:rPr>
              <a:t>membayar</a:t>
            </a:r>
            <a:r>
              <a:rPr lang="en-US" sz="1400" dirty="0" smtClean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bunga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untuk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dana</a:t>
            </a:r>
            <a:r>
              <a:rPr lang="en-US" sz="1400" dirty="0">
                <a:solidFill>
                  <a:srgbClr val="00B050"/>
                </a:solidFill>
              </a:rPr>
              <a:t> yang </a:t>
            </a:r>
            <a:r>
              <a:rPr lang="en-US" sz="1400" dirty="0" err="1">
                <a:solidFill>
                  <a:srgbClr val="00B050"/>
                </a:solidFill>
              </a:rPr>
              <a:t>didapatkan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dari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smtClean="0">
                <a:solidFill>
                  <a:srgbClr val="00B050"/>
                </a:solidFill>
              </a:rPr>
              <a:t>bank</a:t>
            </a:r>
            <a:r>
              <a:rPr lang="en-US" sz="1400" dirty="0" smtClean="0"/>
              <a:t>.</a:t>
            </a:r>
          </a:p>
          <a:p>
            <a:pPr marL="152400" indent="0">
              <a:buNone/>
            </a:pPr>
            <a:endParaRPr lang="en-US" sz="1400" dirty="0" smtClean="0"/>
          </a:p>
          <a:p>
            <a:pPr marL="152400" indent="0">
              <a:buNone/>
            </a:pPr>
            <a:r>
              <a:rPr lang="en-US" sz="1400" dirty="0" smtClean="0"/>
              <a:t>Total </a:t>
            </a:r>
            <a:r>
              <a:rPr lang="en-US" sz="1400" dirty="0" err="1"/>
              <a:t>utang</a:t>
            </a:r>
            <a:r>
              <a:rPr lang="en-US" sz="1400" dirty="0"/>
              <a:t> </a:t>
            </a:r>
            <a:r>
              <a:rPr lang="en-US" sz="1400" dirty="0" err="1"/>
              <a:t>usaha</a:t>
            </a:r>
            <a:r>
              <a:rPr lang="en-US" sz="1400" dirty="0"/>
              <a:t>, </a:t>
            </a:r>
            <a:r>
              <a:rPr lang="en-US" sz="1400" dirty="0" err="1"/>
              <a:t>akrual</a:t>
            </a:r>
            <a:r>
              <a:rPr lang="en-US" sz="1400" dirty="0"/>
              <a:t>,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wesel</a:t>
            </a:r>
            <a:r>
              <a:rPr lang="en-US" sz="1400" dirty="0"/>
              <a:t> </a:t>
            </a:r>
            <a:r>
              <a:rPr lang="en-US" sz="1400" dirty="0" err="1"/>
              <a:t>bayar</a:t>
            </a:r>
            <a:r>
              <a:rPr lang="en-US" sz="1400" dirty="0"/>
              <a:t> </a:t>
            </a:r>
            <a:r>
              <a:rPr lang="en-US" sz="1400" dirty="0" err="1"/>
              <a:t>menunjukkan</a:t>
            </a:r>
            <a:r>
              <a:rPr lang="en-US" sz="1400" dirty="0"/>
              <a:t> </a:t>
            </a:r>
            <a:r>
              <a:rPr lang="en-US" sz="1400" dirty="0" err="1"/>
              <a:t>liabilitas</a:t>
            </a:r>
            <a:r>
              <a:rPr lang="en-US" sz="1400" dirty="0"/>
              <a:t> </a:t>
            </a:r>
            <a:r>
              <a:rPr lang="en-US" sz="1400" dirty="0" err="1"/>
              <a:t>jangka</a:t>
            </a:r>
            <a:r>
              <a:rPr lang="en-US" sz="1400" dirty="0"/>
              <a:t> </a:t>
            </a:r>
            <a:r>
              <a:rPr lang="en-US" sz="1400" dirty="0" err="1"/>
              <a:t>pendek</a:t>
            </a:r>
            <a:r>
              <a:rPr lang="en-US" sz="1400" dirty="0"/>
              <a:t> </a:t>
            </a:r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dirty="0" err="1"/>
              <a:t>laporan</a:t>
            </a:r>
            <a:r>
              <a:rPr lang="en-US" sz="1400" dirty="0"/>
              <a:t> </a:t>
            </a:r>
            <a:r>
              <a:rPr lang="en-US" sz="1400" dirty="0" err="1"/>
              <a:t>posisi</a:t>
            </a:r>
            <a:r>
              <a:rPr lang="en-US" sz="1400" dirty="0"/>
              <a:t> </a:t>
            </a:r>
            <a:r>
              <a:rPr lang="en-US" sz="1400" dirty="0" err="1" smtClean="0"/>
              <a:t>keuangan</a:t>
            </a:r>
            <a:r>
              <a:rPr lang="en-US" sz="1400" dirty="0" smtClean="0"/>
              <a:t>.</a:t>
            </a:r>
          </a:p>
          <a:p>
            <a:pPr marL="152400" indent="0">
              <a:buNone/>
            </a:pPr>
            <a:r>
              <a:rPr lang="en-US" sz="1400" dirty="0" err="1" smtClean="0"/>
              <a:t>Jika</a:t>
            </a:r>
            <a:r>
              <a:rPr lang="en-US" sz="1400" dirty="0" smtClean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mengurangi</a:t>
            </a:r>
            <a:r>
              <a:rPr lang="en-US" sz="1400" dirty="0"/>
              <a:t> </a:t>
            </a:r>
            <a:r>
              <a:rPr lang="en-US" sz="1400" dirty="0" err="1"/>
              <a:t>liabilitas</a:t>
            </a:r>
            <a:r>
              <a:rPr lang="en-US" sz="1400" dirty="0"/>
              <a:t> </a:t>
            </a:r>
            <a:r>
              <a:rPr lang="en-US" sz="1400" dirty="0" err="1"/>
              <a:t>jangka</a:t>
            </a:r>
            <a:r>
              <a:rPr lang="en-US" sz="1400" dirty="0"/>
              <a:t> </a:t>
            </a:r>
            <a:r>
              <a:rPr lang="en-US" sz="1400" dirty="0" err="1"/>
              <a:t>pendek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aset</a:t>
            </a:r>
            <a:r>
              <a:rPr lang="en-US" sz="1400" dirty="0"/>
              <a:t> </a:t>
            </a:r>
            <a:r>
              <a:rPr lang="en-US" sz="1400" dirty="0" err="1"/>
              <a:t>lancar</a:t>
            </a:r>
            <a:r>
              <a:rPr lang="en-US" sz="1400" dirty="0"/>
              <a:t>, </a:t>
            </a:r>
            <a:r>
              <a:rPr lang="en-US" sz="1400" dirty="0" err="1"/>
              <a:t>selisihnya</a:t>
            </a:r>
            <a:r>
              <a:rPr lang="en-US" sz="1400" dirty="0"/>
              <a:t> </a:t>
            </a:r>
            <a:r>
              <a:rPr lang="en-US" sz="1400" dirty="0" err="1"/>
              <a:t>disebut</a:t>
            </a:r>
            <a:r>
              <a:rPr lang="en-US" sz="1400" dirty="0"/>
              <a:t> </a:t>
            </a:r>
            <a:r>
              <a:rPr lang="en-US" sz="1400" dirty="0" err="1"/>
              <a:t>sebagai</a:t>
            </a:r>
            <a:r>
              <a:rPr lang="en-US" sz="1400" dirty="0"/>
              <a:t> modal </a:t>
            </a:r>
            <a:r>
              <a:rPr lang="en-US" sz="1400" dirty="0" err="1"/>
              <a:t>kerja</a:t>
            </a:r>
            <a:r>
              <a:rPr lang="en-US" sz="1400" dirty="0"/>
              <a:t> </a:t>
            </a:r>
            <a:r>
              <a:rPr lang="en-US" sz="1400" dirty="0" err="1"/>
              <a:t>neto</a:t>
            </a:r>
            <a:r>
              <a:rPr lang="en-US" sz="1400" dirty="0"/>
              <a:t> (</a:t>
            </a:r>
            <a:r>
              <a:rPr lang="en-US" sz="1400" i="1" dirty="0"/>
              <a:t>net working capital</a:t>
            </a:r>
            <a:r>
              <a:rPr lang="en-US" sz="1400" dirty="0"/>
              <a:t>).</a:t>
            </a:r>
          </a:p>
          <a:p>
            <a:pPr marL="152400" indent="0">
              <a:buNone/>
            </a:pPr>
            <a:endParaRPr lang="en-US" sz="1400" dirty="0" smtClean="0"/>
          </a:p>
          <a:p>
            <a:pPr marL="152400" indent="0">
              <a:buNone/>
            </a:pPr>
            <a:r>
              <a:rPr lang="en-US" sz="1600" b="1" dirty="0" smtClean="0"/>
              <a:t>	Modal </a:t>
            </a:r>
            <a:r>
              <a:rPr lang="en-US" sz="1600" b="1" dirty="0" err="1"/>
              <a:t>kerja</a:t>
            </a:r>
            <a:r>
              <a:rPr lang="en-US" sz="1600" b="1" dirty="0"/>
              <a:t> </a:t>
            </a:r>
            <a:r>
              <a:rPr lang="en-US" sz="1600" b="1" dirty="0" err="1"/>
              <a:t>neto</a:t>
            </a:r>
            <a:r>
              <a:rPr lang="en-US" sz="1600" b="1" dirty="0"/>
              <a:t> </a:t>
            </a:r>
            <a:r>
              <a:rPr lang="en-US" sz="1600" b="1" dirty="0" smtClean="0"/>
              <a:t>	=  </a:t>
            </a:r>
            <a:r>
              <a:rPr lang="en-US" sz="1600" b="1" dirty="0" err="1" smtClean="0"/>
              <a:t>Aset</a:t>
            </a:r>
            <a:r>
              <a:rPr lang="en-US" sz="1600" b="1" dirty="0" smtClean="0"/>
              <a:t> </a:t>
            </a:r>
            <a:r>
              <a:rPr lang="en-US" sz="1600" b="1" dirty="0" err="1"/>
              <a:t>lancar</a:t>
            </a:r>
            <a:r>
              <a:rPr lang="en-US" sz="1600" b="1" dirty="0"/>
              <a:t> - </a:t>
            </a:r>
            <a:r>
              <a:rPr lang="en-US" sz="1600" b="1" dirty="0" err="1"/>
              <a:t>Liabilitas</a:t>
            </a:r>
            <a:r>
              <a:rPr lang="en-US" sz="1600" b="1" dirty="0"/>
              <a:t> </a:t>
            </a:r>
            <a:r>
              <a:rPr lang="en-US" sz="1600" b="1" dirty="0" err="1"/>
              <a:t>jangka</a:t>
            </a:r>
            <a:r>
              <a:rPr lang="en-US" sz="1600" b="1" dirty="0"/>
              <a:t> </a:t>
            </a:r>
            <a:r>
              <a:rPr lang="en-US" sz="1600" b="1" dirty="0" err="1" smtClean="0"/>
              <a:t>pendek</a:t>
            </a:r>
            <a:endParaRPr lang="en-US" sz="1600" b="1" dirty="0"/>
          </a:p>
          <a:p>
            <a:pPr marL="152400" indent="0">
              <a:buNone/>
            </a:pPr>
            <a:r>
              <a:rPr lang="en-US" sz="1600" b="1" dirty="0"/>
              <a:t>		</a:t>
            </a:r>
            <a:r>
              <a:rPr lang="en-US" sz="1600" b="1" dirty="0" smtClean="0"/>
              <a:t>	=  $1.000 - $310</a:t>
            </a:r>
          </a:p>
          <a:p>
            <a:pPr marL="152400" indent="0">
              <a:buNone/>
            </a:pPr>
            <a:r>
              <a:rPr lang="en-US" sz="1600" b="1" dirty="0"/>
              <a:t>	</a:t>
            </a:r>
            <a:r>
              <a:rPr lang="en-US" sz="1600" b="1" dirty="0" smtClean="0"/>
              <a:t>		=  </a:t>
            </a:r>
            <a:r>
              <a:rPr lang="en-US" sz="1600" b="1" dirty="0"/>
              <a:t>$690 </a:t>
            </a:r>
            <a:r>
              <a:rPr lang="en-US" sz="1600" b="1" dirty="0" err="1" smtClean="0"/>
              <a:t>juta</a:t>
            </a:r>
            <a:endParaRPr lang="en-US" sz="1600" b="1" dirty="0" smtClean="0"/>
          </a:p>
          <a:p>
            <a:pPr marL="152400" indent="0">
              <a:buNone/>
            </a:pPr>
            <a:r>
              <a:rPr lang="en-US" sz="1400" dirty="0" err="1">
                <a:solidFill>
                  <a:srgbClr val="C00000"/>
                </a:solidFill>
              </a:rPr>
              <a:t>Liabilitas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C00000"/>
                </a:solidFill>
              </a:rPr>
              <a:t>jangka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C00000"/>
                </a:solidFill>
              </a:rPr>
              <a:t>pendek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/>
              <a:t>termasuk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00B050"/>
                </a:solidFill>
              </a:rPr>
              <a:t>utang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usaha</a:t>
            </a:r>
            <a:r>
              <a:rPr lang="en-US" sz="1400" dirty="0">
                <a:solidFill>
                  <a:srgbClr val="00B050"/>
                </a:solidFill>
              </a:rPr>
              <a:t>, </a:t>
            </a:r>
            <a:r>
              <a:rPr lang="en-US" sz="1400" dirty="0" err="1">
                <a:solidFill>
                  <a:srgbClr val="00B050"/>
                </a:solidFill>
              </a:rPr>
              <a:t>akrual</a:t>
            </a:r>
            <a:r>
              <a:rPr lang="en-US" sz="1400" dirty="0">
                <a:solidFill>
                  <a:srgbClr val="00B050"/>
                </a:solidFill>
              </a:rPr>
              <a:t>, </a:t>
            </a:r>
            <a:r>
              <a:rPr lang="en-US" sz="1400" dirty="0" err="1">
                <a:solidFill>
                  <a:srgbClr val="00B050"/>
                </a:solidFill>
              </a:rPr>
              <a:t>dan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utang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usaha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kepada</a:t>
            </a:r>
            <a:r>
              <a:rPr lang="en-US" sz="1400" dirty="0">
                <a:solidFill>
                  <a:srgbClr val="00B050"/>
                </a:solidFill>
              </a:rPr>
              <a:t> bank</a:t>
            </a:r>
            <a:r>
              <a:rPr lang="en-US" sz="1400" dirty="0"/>
              <a:t>. </a:t>
            </a:r>
            <a:r>
              <a:rPr lang="en-US" sz="1400" dirty="0" err="1"/>
              <a:t>Analis</a:t>
            </a:r>
            <a:r>
              <a:rPr lang="en-US" sz="1400" dirty="0"/>
              <a:t> </a:t>
            </a:r>
            <a:r>
              <a:rPr lang="en-US" sz="1400" dirty="0" err="1"/>
              <a:t>keuangan</a:t>
            </a:r>
            <a:r>
              <a:rPr lang="en-US" sz="1400" dirty="0"/>
              <a:t> </a:t>
            </a:r>
            <a:r>
              <a:rPr lang="en-US" sz="1400" dirty="0" err="1"/>
              <a:t>sering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00B050"/>
                </a:solidFill>
              </a:rPr>
              <a:t>perbedaan</a:t>
            </a:r>
            <a:r>
              <a:rPr lang="en-US" sz="1400" dirty="0"/>
              <a:t> </a:t>
            </a:r>
            <a:r>
              <a:rPr lang="en-US" sz="1400" dirty="0" err="1"/>
              <a:t>penting</a:t>
            </a:r>
            <a:r>
              <a:rPr lang="en-US" sz="1400" dirty="0"/>
              <a:t> </a:t>
            </a:r>
            <a:r>
              <a:rPr lang="en-US" sz="1400" dirty="0" err="1"/>
              <a:t>antara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00B050"/>
                </a:solidFill>
              </a:rPr>
              <a:t>liabilitas</a:t>
            </a:r>
            <a:r>
              <a:rPr lang="en-US" sz="1400" dirty="0">
                <a:solidFill>
                  <a:srgbClr val="00B050"/>
                </a:solidFill>
              </a:rPr>
              <a:t> "gratis"</a:t>
            </a:r>
            <a:r>
              <a:rPr lang="en-US" sz="1400" dirty="0"/>
              <a:t> (</a:t>
            </a:r>
            <a:r>
              <a:rPr lang="en-US" sz="1400" dirty="0" err="1"/>
              <a:t>akrual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utang</a:t>
            </a:r>
            <a:r>
              <a:rPr lang="en-US" sz="1400" dirty="0"/>
              <a:t> </a:t>
            </a:r>
            <a:r>
              <a:rPr lang="en-US" sz="1400" dirty="0" err="1"/>
              <a:t>usaha</a:t>
            </a:r>
            <a:r>
              <a:rPr lang="en-US" sz="1400" dirty="0"/>
              <a:t>) </a:t>
            </a:r>
            <a:r>
              <a:rPr lang="en-US" sz="1400" dirty="0" err="1">
                <a:solidFill>
                  <a:srgbClr val="00B050"/>
                </a:solidFill>
              </a:rPr>
              <a:t>dan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wesel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bayar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berbunga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/>
              <a:t>(yang </a:t>
            </a:r>
            <a:r>
              <a:rPr lang="en-US" sz="1400" dirty="0" err="1"/>
              <a:t>menimbulkan</a:t>
            </a:r>
            <a:r>
              <a:rPr lang="en-US" sz="1400" dirty="0"/>
              <a:t> </a:t>
            </a:r>
            <a:r>
              <a:rPr lang="en-US" sz="1400" dirty="0" err="1"/>
              <a:t>beban</a:t>
            </a:r>
            <a:r>
              <a:rPr lang="en-US" sz="1400" dirty="0"/>
              <a:t> </a:t>
            </a:r>
            <a:r>
              <a:rPr lang="en-US" sz="1400" dirty="0" err="1"/>
              <a:t>bunga</a:t>
            </a:r>
            <a:r>
              <a:rPr lang="en-US" sz="1400" dirty="0"/>
              <a:t> yang </a:t>
            </a:r>
            <a:r>
              <a:rPr lang="en-US" sz="1400" dirty="0" err="1"/>
              <a:t>termasuk</a:t>
            </a:r>
            <a:r>
              <a:rPr lang="en-US" sz="1400" dirty="0"/>
              <a:t> 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biaya</a:t>
            </a:r>
            <a:r>
              <a:rPr lang="en-US" sz="1400" dirty="0"/>
              <a:t> </a:t>
            </a:r>
            <a:r>
              <a:rPr lang="en-US" sz="1400" i="1" dirty="0"/>
              <a:t>financing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laporan</a:t>
            </a:r>
            <a:r>
              <a:rPr lang="en-US" sz="1400" dirty="0"/>
              <a:t> </a:t>
            </a:r>
            <a:r>
              <a:rPr lang="en-US" sz="1400" dirty="0" err="1"/>
              <a:t>laba</a:t>
            </a:r>
            <a:r>
              <a:rPr lang="en-US" sz="1400" dirty="0"/>
              <a:t> </a:t>
            </a:r>
            <a:r>
              <a:rPr lang="en-US" sz="1400" dirty="0" err="1"/>
              <a:t>rugi</a:t>
            </a:r>
            <a:r>
              <a:rPr lang="en-US" sz="1400" dirty="0"/>
              <a:t> </a:t>
            </a:r>
            <a:r>
              <a:rPr lang="en-US" sz="1400" dirty="0" err="1"/>
              <a:t>perusahaan</a:t>
            </a:r>
            <a:r>
              <a:rPr lang="en-US" sz="1400" dirty="0"/>
              <a:t>).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0000" y="399324"/>
            <a:ext cx="7704000" cy="572700"/>
          </a:xfrm>
        </p:spPr>
        <p:txBody>
          <a:bodyPr/>
          <a:lstStyle/>
          <a:p>
            <a:r>
              <a:rPr lang="en-US" dirty="0"/>
              <a:t>LAPORAN POSISI </a:t>
            </a:r>
            <a:r>
              <a:rPr lang="en-US" dirty="0" smtClean="0"/>
              <a:t>KEUANGAN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98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memperhatikan</a:t>
            </a:r>
            <a:r>
              <a:rPr lang="en-US" sz="1400" dirty="0"/>
              <a:t> </a:t>
            </a:r>
            <a:r>
              <a:rPr lang="en-US" sz="1400" dirty="0" err="1"/>
              <a:t>perbedaan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, </a:t>
            </a:r>
            <a:r>
              <a:rPr lang="en-US" sz="1400" dirty="0" err="1"/>
              <a:t>analis</a:t>
            </a:r>
            <a:r>
              <a:rPr lang="en-US" sz="1400" dirty="0"/>
              <a:t> </a:t>
            </a:r>
            <a:r>
              <a:rPr lang="en-US" sz="1400" dirty="0" err="1"/>
              <a:t>sering</a:t>
            </a:r>
            <a:r>
              <a:rPr lang="en-US" sz="1400" dirty="0"/>
              <a:t> kali </a:t>
            </a:r>
            <a:r>
              <a:rPr lang="en-US" sz="1400" dirty="0" err="1"/>
              <a:t>fokus</a:t>
            </a:r>
            <a:r>
              <a:rPr lang="en-US" sz="1400" dirty="0"/>
              <a:t> </a:t>
            </a:r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C00000"/>
                </a:solidFill>
              </a:rPr>
              <a:t>modal </a:t>
            </a:r>
            <a:r>
              <a:rPr lang="en-US" sz="1400" dirty="0" err="1">
                <a:solidFill>
                  <a:srgbClr val="C00000"/>
                </a:solidFill>
              </a:rPr>
              <a:t>kerja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C00000"/>
                </a:solidFill>
              </a:rPr>
              <a:t>operasi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C00000"/>
                </a:solidFill>
              </a:rPr>
              <a:t>neto</a:t>
            </a:r>
            <a:r>
              <a:rPr lang="en-US" sz="1400" dirty="0"/>
              <a:t> (</a:t>
            </a:r>
            <a:r>
              <a:rPr lang="en-US" sz="1400" i="1" dirty="0"/>
              <a:t>net operating working capital</a:t>
            </a:r>
            <a:r>
              <a:rPr lang="en-US" sz="1400" dirty="0"/>
              <a:t>-NOWC) yang </a:t>
            </a:r>
            <a:r>
              <a:rPr lang="en-US" sz="1400" dirty="0" err="1">
                <a:solidFill>
                  <a:srgbClr val="00B050"/>
                </a:solidFill>
              </a:rPr>
              <a:t>berbeda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dengan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>
                <a:solidFill>
                  <a:srgbClr val="C00000"/>
                </a:solidFill>
              </a:rPr>
              <a:t>modal </a:t>
            </a:r>
            <a:r>
              <a:rPr lang="en-US" sz="1400" dirty="0" err="1">
                <a:solidFill>
                  <a:srgbClr val="C00000"/>
                </a:solidFill>
              </a:rPr>
              <a:t>kerja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C00000"/>
                </a:solidFill>
              </a:rPr>
              <a:t>neto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/>
              <a:t>karena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00B050"/>
                </a:solidFill>
              </a:rPr>
              <a:t>wesel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bayar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berbunga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dikurangi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dari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liabilitas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jangka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pendek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solidFill>
                  <a:srgbClr val="C00000"/>
                </a:solidFill>
              </a:rPr>
              <a:t>Modal </a:t>
            </a:r>
            <a:r>
              <a:rPr lang="en-US" sz="1400" b="1" dirty="0" err="1">
                <a:solidFill>
                  <a:srgbClr val="C00000"/>
                </a:solidFill>
              </a:rPr>
              <a:t>Kerja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Operasi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Neto</a:t>
            </a:r>
            <a:r>
              <a:rPr lang="en-US" sz="1400" b="1" dirty="0">
                <a:solidFill>
                  <a:srgbClr val="C00000"/>
                </a:solidFill>
              </a:rPr>
              <a:t> (Net Operating Working Capital-NOWC)</a:t>
            </a:r>
          </a:p>
          <a:p>
            <a:pPr marL="0" indent="0">
              <a:buNone/>
            </a:pPr>
            <a:r>
              <a:rPr lang="en-US" sz="1400" dirty="0" err="1"/>
              <a:t>Aset</a:t>
            </a:r>
            <a:r>
              <a:rPr lang="en-US" sz="1400" dirty="0"/>
              <a:t> </a:t>
            </a:r>
            <a:r>
              <a:rPr lang="en-US" sz="1400" dirty="0" err="1"/>
              <a:t>lancar</a:t>
            </a:r>
            <a:r>
              <a:rPr lang="en-US" sz="1400" dirty="0"/>
              <a:t> </a:t>
            </a:r>
            <a:r>
              <a:rPr lang="en-US" sz="1400" dirty="0" err="1"/>
              <a:t>dikurangi</a:t>
            </a:r>
            <a:r>
              <a:rPr lang="en-US" sz="1400" dirty="0"/>
              <a:t> </a:t>
            </a:r>
            <a:r>
              <a:rPr lang="en-US" sz="1400" dirty="0" err="1"/>
              <a:t>liabilitas</a:t>
            </a:r>
            <a:r>
              <a:rPr lang="en-US" sz="1400" dirty="0"/>
              <a:t> </a:t>
            </a:r>
            <a:r>
              <a:rPr lang="en-US" sz="1400" dirty="0" err="1"/>
              <a:t>lancar</a:t>
            </a:r>
            <a:r>
              <a:rPr lang="en-US" sz="1400" dirty="0"/>
              <a:t> yang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dikenal</a:t>
            </a:r>
            <a:r>
              <a:rPr lang="en-US" sz="1400" dirty="0"/>
              <a:t> </a:t>
            </a:r>
            <a:r>
              <a:rPr lang="en-US" sz="1400" dirty="0" err="1"/>
              <a:t>bunga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600" b="1" dirty="0"/>
              <a:t>Modal </a:t>
            </a:r>
            <a:r>
              <a:rPr lang="en-US" sz="1600" b="1" dirty="0" err="1"/>
              <a:t>kerja</a:t>
            </a:r>
            <a:r>
              <a:rPr lang="en-US" sz="1600" b="1" dirty="0"/>
              <a:t> </a:t>
            </a:r>
            <a:r>
              <a:rPr lang="en-US" sz="1600" b="1" dirty="0" err="1"/>
              <a:t>operasi</a:t>
            </a:r>
            <a:r>
              <a:rPr lang="en-US" sz="1600" b="1" dirty="0"/>
              <a:t> </a:t>
            </a:r>
            <a:r>
              <a:rPr lang="en-US" sz="1600" b="1" dirty="0" err="1" smtClean="0"/>
              <a:t>neto</a:t>
            </a:r>
            <a:r>
              <a:rPr lang="en-US" sz="1600" b="1" dirty="0" smtClean="0"/>
              <a:t> = </a:t>
            </a:r>
            <a:r>
              <a:rPr lang="en-US" sz="1600" b="1" dirty="0" err="1"/>
              <a:t>Aset</a:t>
            </a:r>
            <a:r>
              <a:rPr lang="en-US" sz="1600" b="1" dirty="0"/>
              <a:t> </a:t>
            </a:r>
            <a:r>
              <a:rPr lang="en-US" sz="1600" b="1" dirty="0" err="1" smtClean="0"/>
              <a:t>lancar</a:t>
            </a:r>
            <a:r>
              <a:rPr lang="en-US" sz="1600" b="1" dirty="0" smtClean="0"/>
              <a:t> - ( </a:t>
            </a:r>
            <a:r>
              <a:rPr lang="en-US" sz="1600" b="1" dirty="0" err="1"/>
              <a:t>Liabilitas</a:t>
            </a:r>
            <a:r>
              <a:rPr lang="en-US" sz="1600" b="1" dirty="0"/>
              <a:t> </a:t>
            </a:r>
            <a:r>
              <a:rPr lang="en-US" sz="1600" b="1" dirty="0" err="1"/>
              <a:t>jangka</a:t>
            </a:r>
            <a:r>
              <a:rPr lang="en-US" sz="1600" b="1" dirty="0"/>
              <a:t> </a:t>
            </a:r>
            <a:r>
              <a:rPr lang="en-US" sz="1600" b="1" dirty="0" err="1" smtClean="0"/>
              <a:t>pendek</a:t>
            </a:r>
            <a:r>
              <a:rPr lang="en-US" sz="1600" b="1" dirty="0" smtClean="0"/>
              <a:t> - Wesel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 smtClean="0"/>
              <a:t>	(</a:t>
            </a:r>
            <a:r>
              <a:rPr lang="en-US" sz="1600" b="1" dirty="0"/>
              <a:t>NOWC</a:t>
            </a:r>
            <a:r>
              <a:rPr lang="en-US" sz="1600" b="1" dirty="0" smtClean="0"/>
              <a:t>)	              = $</a:t>
            </a:r>
            <a:r>
              <a:rPr lang="en-US" sz="1600" b="1" dirty="0"/>
              <a:t>1.000 ($310-$110</a:t>
            </a:r>
            <a:r>
              <a:rPr lang="en-US" sz="1600" b="1" dirty="0" smtClean="0"/>
              <a:t>)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smtClean="0"/>
              <a:t>	              = </a:t>
            </a:r>
            <a:r>
              <a:rPr lang="en-US" sz="1600" b="1" dirty="0"/>
              <a:t>$800 </a:t>
            </a:r>
            <a:r>
              <a:rPr lang="en-US" sz="1600" b="1" dirty="0" err="1"/>
              <a:t>juta</a:t>
            </a:r>
            <a:endParaRPr lang="en-US" sz="1600" b="1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b="1" dirty="0" err="1" smtClean="0">
                <a:solidFill>
                  <a:srgbClr val="C00000"/>
                </a:solidFill>
              </a:rPr>
              <a:t>Liabilitas</a:t>
            </a:r>
            <a:r>
              <a:rPr lang="en-US" sz="1400" b="1" dirty="0" smtClean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jangka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pendek</a:t>
            </a:r>
            <a:r>
              <a:rPr lang="en-US" sz="1400" b="1" dirty="0">
                <a:solidFill>
                  <a:srgbClr val="C00000"/>
                </a:solidFill>
              </a:rPr>
              <a:t> Allied yang </a:t>
            </a:r>
            <a:r>
              <a:rPr lang="en-US" sz="1400" b="1" dirty="0" err="1">
                <a:solidFill>
                  <a:srgbClr val="C00000"/>
                </a:solidFill>
              </a:rPr>
              <a:t>tidak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dikenakan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bunga</a:t>
            </a:r>
            <a:r>
              <a:rPr lang="en-US" sz="1400" dirty="0"/>
              <a:t> </a:t>
            </a:r>
            <a:r>
              <a:rPr lang="en-US" sz="1400" dirty="0" err="1"/>
              <a:t>pada</a:t>
            </a:r>
            <a:r>
              <a:rPr lang="en-US" sz="1400" dirty="0"/>
              <a:t> 2015 </a:t>
            </a:r>
            <a:r>
              <a:rPr lang="en-US" sz="1400" dirty="0" err="1"/>
              <a:t>sebesar</a:t>
            </a:r>
            <a:r>
              <a:rPr lang="en-US" sz="1400" dirty="0"/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en-US" sz="1400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sz="1400" b="1" dirty="0" err="1" smtClean="0">
                <a:solidFill>
                  <a:schemeClr val="tx1"/>
                </a:solidFill>
              </a:rPr>
              <a:t>Liabilitas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jangka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pendek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</a:rPr>
              <a:t>= $</a:t>
            </a:r>
            <a:r>
              <a:rPr lang="en-US" sz="1400" b="1" dirty="0">
                <a:solidFill>
                  <a:schemeClr val="tx1"/>
                </a:solidFill>
              </a:rPr>
              <a:t>310 </a:t>
            </a:r>
            <a:r>
              <a:rPr lang="en-US" sz="1400" b="1" dirty="0" err="1">
                <a:solidFill>
                  <a:schemeClr val="tx1"/>
                </a:solidFill>
              </a:rPr>
              <a:t>juta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</a:rPr>
              <a:t>- </a:t>
            </a:r>
            <a:r>
              <a:rPr lang="en-US" sz="1400" b="1" dirty="0">
                <a:solidFill>
                  <a:schemeClr val="tx1"/>
                </a:solidFill>
              </a:rPr>
              <a:t>$110 </a:t>
            </a:r>
            <a:r>
              <a:rPr lang="en-US" sz="1400" b="1" dirty="0" err="1" smtClean="0">
                <a:solidFill>
                  <a:schemeClr val="tx1"/>
                </a:solidFill>
              </a:rPr>
              <a:t>juta</a:t>
            </a:r>
            <a:endParaRPr lang="en-US" sz="14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1400" b="1" dirty="0">
                <a:solidFill>
                  <a:schemeClr val="tx1"/>
                </a:solidFill>
              </a:rPr>
              <a:t>	</a:t>
            </a:r>
            <a:r>
              <a:rPr lang="en-US" sz="1400" b="1" dirty="0" smtClean="0">
                <a:solidFill>
                  <a:schemeClr val="tx1"/>
                </a:solidFill>
              </a:rPr>
              <a:t>      = $</a:t>
            </a:r>
            <a:r>
              <a:rPr lang="en-US" sz="1400" b="1" dirty="0">
                <a:solidFill>
                  <a:schemeClr val="tx1"/>
                </a:solidFill>
              </a:rPr>
              <a:t>200 </a:t>
            </a:r>
            <a:r>
              <a:rPr lang="en-US" sz="1400" b="1" dirty="0" err="1">
                <a:solidFill>
                  <a:schemeClr val="tx1"/>
                </a:solidFill>
              </a:rPr>
              <a:t>juta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20000" y="399324"/>
            <a:ext cx="7704000" cy="572700"/>
          </a:xfrm>
        </p:spPr>
        <p:txBody>
          <a:bodyPr/>
          <a:lstStyle/>
          <a:p>
            <a:r>
              <a:rPr lang="en-US" dirty="0"/>
              <a:t>LAPORAN POSISI </a:t>
            </a:r>
            <a:r>
              <a:rPr lang="en-US" dirty="0" smtClean="0"/>
              <a:t>KEUANGAN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755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112699"/>
            <a:ext cx="7704000" cy="3752377"/>
          </a:xfrm>
        </p:spPr>
        <p:txBody>
          <a:bodyPr/>
          <a:lstStyle/>
          <a:p>
            <a:pPr marL="152400" indent="0">
              <a:buNone/>
            </a:pPr>
            <a:r>
              <a:rPr lang="en-US" sz="1400" b="1" dirty="0" smtClean="0"/>
              <a:t>PERTANYAAN</a:t>
            </a:r>
          </a:p>
          <a:p>
            <a:pPr marL="152400" indent="0">
              <a:buNone/>
            </a:pPr>
            <a:endParaRPr lang="en-US" sz="800" dirty="0"/>
          </a:p>
          <a:p>
            <a:pPr marL="152400" indent="0">
              <a:buNone/>
            </a:pPr>
            <a:r>
              <a:rPr lang="en-US" sz="1400" dirty="0" err="1"/>
              <a:t>Mengacu</a:t>
            </a:r>
            <a:r>
              <a:rPr lang="en-US" sz="1400" dirty="0"/>
              <a:t> </a:t>
            </a:r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dirty="0" err="1"/>
              <a:t>laporan</a:t>
            </a:r>
            <a:r>
              <a:rPr lang="en-US" sz="1400" dirty="0"/>
              <a:t> </a:t>
            </a:r>
            <a:r>
              <a:rPr lang="en-US" sz="1400" dirty="0" err="1"/>
              <a:t>posisi</a:t>
            </a:r>
            <a:r>
              <a:rPr lang="en-US" sz="1400" dirty="0"/>
              <a:t> </a:t>
            </a:r>
            <a:r>
              <a:rPr lang="en-US" sz="1400" dirty="0" err="1"/>
              <a:t>keuangan</a:t>
            </a:r>
            <a:r>
              <a:rPr lang="en-US" sz="1400" dirty="0"/>
              <a:t> Allied yang </a:t>
            </a:r>
            <a:r>
              <a:rPr lang="en-US" sz="1400" dirty="0" err="1"/>
              <a:t>ditunjukkan</a:t>
            </a:r>
            <a:r>
              <a:rPr lang="en-US" sz="1400" dirty="0"/>
              <a:t> </a:t>
            </a:r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dirty="0" err="1" smtClean="0"/>
              <a:t>Tabel</a:t>
            </a:r>
            <a:r>
              <a:rPr lang="en-US" sz="1400" dirty="0" smtClean="0"/>
              <a:t>, </a:t>
            </a:r>
            <a:r>
              <a:rPr lang="en-US" sz="1400" dirty="0" err="1"/>
              <a:t>jawablah</a:t>
            </a:r>
            <a:r>
              <a:rPr lang="en-US" sz="1400" dirty="0"/>
              <a:t> </a:t>
            </a:r>
            <a:r>
              <a:rPr lang="en-US" sz="1400" dirty="0" err="1" smtClean="0"/>
              <a:t>pertanyaan-pertanyaan</a:t>
            </a:r>
            <a:r>
              <a:rPr lang="en-US" sz="1400" dirty="0" smtClean="0"/>
              <a:t> </a:t>
            </a:r>
            <a:r>
              <a:rPr lang="en-US" sz="1400" dirty="0" err="1" smtClean="0"/>
              <a:t>berikut</a:t>
            </a:r>
            <a:r>
              <a:rPr lang="en-US" sz="1400" dirty="0" smtClean="0"/>
              <a:t> :</a:t>
            </a:r>
            <a:endParaRPr lang="en-US" sz="1400" dirty="0"/>
          </a:p>
          <a:p>
            <a:pPr marL="152400" indent="0">
              <a:buNone/>
            </a:pPr>
            <a:r>
              <a:rPr lang="en-US" sz="1400" dirty="0"/>
              <a:t>a. </a:t>
            </a:r>
            <a:r>
              <a:rPr lang="en-US" sz="1400" dirty="0" err="1"/>
              <a:t>Berapakah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tx1"/>
                </a:solidFill>
              </a:rPr>
              <a:t>modal </a:t>
            </a:r>
            <a:r>
              <a:rPr lang="en-US" sz="1400" b="1" dirty="0" err="1">
                <a:solidFill>
                  <a:schemeClr val="tx1"/>
                </a:solidFill>
              </a:rPr>
              <a:t>kerja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neto</a:t>
            </a:r>
            <a:r>
              <a:rPr lang="en-US" sz="1400" dirty="0"/>
              <a:t> Allied </a:t>
            </a:r>
            <a:r>
              <a:rPr lang="en-US" sz="1400" dirty="0" err="1"/>
              <a:t>pada</a:t>
            </a:r>
            <a:r>
              <a:rPr lang="en-US" sz="1400" dirty="0"/>
              <a:t> 31 </a:t>
            </a:r>
            <a:r>
              <a:rPr lang="en-US" sz="1400" dirty="0" err="1"/>
              <a:t>Desember</a:t>
            </a:r>
            <a:r>
              <a:rPr lang="en-US" sz="1400" dirty="0"/>
              <a:t> 2014?</a:t>
            </a:r>
          </a:p>
          <a:p>
            <a:pPr marL="152400" indent="0">
              <a:buNone/>
            </a:pPr>
            <a:r>
              <a:rPr lang="en-US" sz="1400" dirty="0"/>
              <a:t>b. </a:t>
            </a:r>
            <a:r>
              <a:rPr lang="en-US" sz="1400" dirty="0" err="1"/>
              <a:t>Berapakah</a:t>
            </a:r>
            <a:r>
              <a:rPr lang="en-US" sz="1400" dirty="0"/>
              <a:t> </a:t>
            </a:r>
            <a:r>
              <a:rPr lang="en-US" sz="1400" b="1" dirty="0"/>
              <a:t>modal </a:t>
            </a:r>
            <a:r>
              <a:rPr lang="en-US" sz="1400" b="1" dirty="0" err="1"/>
              <a:t>kerja</a:t>
            </a:r>
            <a:r>
              <a:rPr lang="en-US" sz="1400" b="1" dirty="0"/>
              <a:t> </a:t>
            </a:r>
            <a:r>
              <a:rPr lang="en-US" sz="1400" b="1" dirty="0" err="1"/>
              <a:t>operasi</a:t>
            </a:r>
            <a:r>
              <a:rPr lang="en-US" sz="1400" b="1" dirty="0"/>
              <a:t> </a:t>
            </a:r>
            <a:r>
              <a:rPr lang="en-US" sz="1400" b="1" dirty="0" err="1"/>
              <a:t>neto</a:t>
            </a:r>
            <a:r>
              <a:rPr lang="en-US" sz="1400" dirty="0"/>
              <a:t> Allied </a:t>
            </a:r>
            <a:r>
              <a:rPr lang="en-US" sz="1400" dirty="0" err="1"/>
              <a:t>pada</a:t>
            </a:r>
            <a:r>
              <a:rPr lang="en-US" sz="1400" dirty="0"/>
              <a:t> 31 </a:t>
            </a:r>
            <a:r>
              <a:rPr lang="en-US" sz="1400" dirty="0" err="1"/>
              <a:t>Desember</a:t>
            </a:r>
            <a:r>
              <a:rPr lang="en-US" sz="1400" dirty="0"/>
              <a:t> 2014?</a:t>
            </a:r>
          </a:p>
          <a:p>
            <a:pPr marL="152400" indent="0">
              <a:buNone/>
            </a:pPr>
            <a:endParaRPr lang="en-US" sz="1400" dirty="0" smtClean="0"/>
          </a:p>
          <a:p>
            <a:pPr marL="152400" indent="0">
              <a:buNone/>
            </a:pPr>
            <a:r>
              <a:rPr lang="en-US" sz="1400" b="1" dirty="0" smtClean="0"/>
              <a:t>JAWABAN</a:t>
            </a:r>
          </a:p>
          <a:p>
            <a:pPr marL="152400" indent="0">
              <a:buNone/>
            </a:pPr>
            <a:endParaRPr lang="en-US" sz="800" dirty="0"/>
          </a:p>
          <a:p>
            <a:pPr marL="152400" indent="0">
              <a:buNone/>
            </a:pPr>
            <a:r>
              <a:rPr lang="en-US" sz="1400" dirty="0" smtClean="0"/>
              <a:t>a. Modal </a:t>
            </a:r>
            <a:r>
              <a:rPr lang="en-US" sz="1400" dirty="0" err="1"/>
              <a:t>kerja</a:t>
            </a:r>
            <a:r>
              <a:rPr lang="en-US" sz="1400" dirty="0"/>
              <a:t> </a:t>
            </a:r>
            <a:r>
              <a:rPr lang="en-US" sz="1400" dirty="0" err="1"/>
              <a:t>neto</a:t>
            </a:r>
            <a:r>
              <a:rPr lang="en-US" sz="1400" dirty="0"/>
              <a:t> </a:t>
            </a:r>
            <a:r>
              <a:rPr lang="en-US" sz="1400" dirty="0" smtClean="0"/>
              <a:t>2014  =  </a:t>
            </a:r>
            <a:r>
              <a:rPr lang="en-US" sz="1400" dirty="0" err="1" smtClean="0"/>
              <a:t>Aset</a:t>
            </a:r>
            <a:r>
              <a:rPr lang="en-US" sz="1400" dirty="0" smtClean="0"/>
              <a:t> </a:t>
            </a:r>
            <a:r>
              <a:rPr lang="en-US" sz="1400" dirty="0" err="1"/>
              <a:t>lancar</a:t>
            </a:r>
            <a:r>
              <a:rPr lang="en-US" sz="1400" dirty="0"/>
              <a:t> 2014 - </a:t>
            </a:r>
            <a:r>
              <a:rPr lang="en-US" sz="1400" dirty="0" err="1"/>
              <a:t>Liabilitas</a:t>
            </a:r>
            <a:r>
              <a:rPr lang="en-US" sz="1400" dirty="0"/>
              <a:t> </a:t>
            </a:r>
            <a:r>
              <a:rPr lang="en-US" sz="1400" dirty="0" err="1"/>
              <a:t>jangka</a:t>
            </a:r>
            <a:r>
              <a:rPr lang="en-US" sz="1400" dirty="0"/>
              <a:t> </a:t>
            </a:r>
            <a:r>
              <a:rPr lang="en-US" sz="1400" dirty="0" err="1"/>
              <a:t>pendek</a:t>
            </a:r>
            <a:r>
              <a:rPr lang="en-US" sz="1400" dirty="0"/>
              <a:t> </a:t>
            </a:r>
            <a:r>
              <a:rPr lang="en-US" sz="1400" dirty="0" smtClean="0"/>
              <a:t>2014</a:t>
            </a:r>
          </a:p>
          <a:p>
            <a:pPr marL="339725" indent="0">
              <a:buNone/>
            </a:pPr>
            <a:r>
              <a:rPr lang="en-US" sz="1400" dirty="0" smtClean="0"/>
              <a:t>Modal </a:t>
            </a:r>
            <a:r>
              <a:rPr lang="en-US" sz="1400" dirty="0" err="1"/>
              <a:t>kerja</a:t>
            </a:r>
            <a:r>
              <a:rPr lang="en-US" sz="1400" dirty="0"/>
              <a:t> </a:t>
            </a:r>
            <a:r>
              <a:rPr lang="en-US" sz="1400" dirty="0" err="1"/>
              <a:t>neto</a:t>
            </a:r>
            <a:r>
              <a:rPr lang="en-US" sz="1400" dirty="0"/>
              <a:t> </a:t>
            </a:r>
            <a:r>
              <a:rPr lang="en-US" sz="1400" dirty="0" smtClean="0"/>
              <a:t>2014  =  $810 - $220</a:t>
            </a:r>
          </a:p>
          <a:p>
            <a:pPr marL="15240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          =  $</a:t>
            </a:r>
            <a:r>
              <a:rPr lang="en-US" sz="1400" dirty="0"/>
              <a:t>590 </a:t>
            </a:r>
            <a:r>
              <a:rPr lang="en-US" sz="1400" dirty="0" err="1"/>
              <a:t>juta</a:t>
            </a:r>
            <a:endParaRPr lang="en-US" sz="1400" dirty="0"/>
          </a:p>
          <a:p>
            <a:pPr marL="3082925" indent="-2930525">
              <a:buNone/>
            </a:pPr>
            <a:r>
              <a:rPr lang="en-US" sz="1400" dirty="0"/>
              <a:t>b. Modal </a:t>
            </a:r>
            <a:r>
              <a:rPr lang="en-US" sz="1400" dirty="0" err="1"/>
              <a:t>kerja</a:t>
            </a:r>
            <a:r>
              <a:rPr lang="en-US" sz="1400" dirty="0"/>
              <a:t> </a:t>
            </a:r>
            <a:r>
              <a:rPr lang="en-US" sz="1400" dirty="0" err="1"/>
              <a:t>operasi</a:t>
            </a:r>
            <a:r>
              <a:rPr lang="en-US" sz="1400" dirty="0"/>
              <a:t> </a:t>
            </a:r>
            <a:r>
              <a:rPr lang="en-US" sz="1400" dirty="0" err="1"/>
              <a:t>neto</a:t>
            </a:r>
            <a:r>
              <a:rPr lang="en-US" sz="1400" dirty="0"/>
              <a:t> 2014 </a:t>
            </a:r>
            <a:r>
              <a:rPr lang="en-US" sz="1400" dirty="0" smtClean="0"/>
              <a:t> = </a:t>
            </a:r>
            <a:r>
              <a:rPr lang="en-US" sz="1400" dirty="0" err="1" smtClean="0"/>
              <a:t>Aset</a:t>
            </a:r>
            <a:r>
              <a:rPr lang="en-US" sz="1400" dirty="0" smtClean="0"/>
              <a:t> </a:t>
            </a:r>
            <a:r>
              <a:rPr lang="en-US" sz="1400" dirty="0" err="1"/>
              <a:t>lancar</a:t>
            </a:r>
            <a:r>
              <a:rPr lang="en-US" sz="1400" dirty="0"/>
              <a:t> 2014 - (</a:t>
            </a:r>
            <a:r>
              <a:rPr lang="en-US" sz="1400" dirty="0" err="1"/>
              <a:t>Liabilitas</a:t>
            </a:r>
            <a:r>
              <a:rPr lang="en-US" sz="1400" dirty="0"/>
              <a:t> </a:t>
            </a:r>
            <a:r>
              <a:rPr lang="en-US" sz="1400" dirty="0" err="1"/>
              <a:t>jangka</a:t>
            </a:r>
            <a:r>
              <a:rPr lang="en-US" sz="1400" dirty="0"/>
              <a:t> </a:t>
            </a:r>
            <a:r>
              <a:rPr lang="en-US" sz="1400" dirty="0" err="1"/>
              <a:t>pendek</a:t>
            </a:r>
            <a:r>
              <a:rPr lang="en-US" sz="1400" dirty="0"/>
              <a:t> 2014 - Wesel </a:t>
            </a:r>
            <a:r>
              <a:rPr lang="en-US" sz="1400" dirty="0" err="1"/>
              <a:t>bayar</a:t>
            </a:r>
            <a:r>
              <a:rPr lang="en-US" sz="1400" dirty="0"/>
              <a:t> 2014) Modal </a:t>
            </a:r>
            <a:r>
              <a:rPr lang="en-US" sz="1400" dirty="0" err="1"/>
              <a:t>kerja</a:t>
            </a:r>
            <a:r>
              <a:rPr lang="en-US" sz="1400" dirty="0"/>
              <a:t> </a:t>
            </a:r>
            <a:r>
              <a:rPr lang="en-US" sz="1400" dirty="0" err="1"/>
              <a:t>operasi</a:t>
            </a:r>
            <a:r>
              <a:rPr lang="en-US" sz="1400" dirty="0"/>
              <a:t> </a:t>
            </a:r>
            <a:r>
              <a:rPr lang="en-US" sz="1400" dirty="0" err="1"/>
              <a:t>neto</a:t>
            </a:r>
            <a:r>
              <a:rPr lang="en-US" sz="1400" dirty="0"/>
              <a:t> </a:t>
            </a:r>
            <a:r>
              <a:rPr lang="en-US" sz="1400" dirty="0" smtClean="0"/>
              <a:t>2018</a:t>
            </a:r>
          </a:p>
          <a:p>
            <a:pPr marL="2919413" indent="0">
              <a:buNone/>
            </a:pPr>
            <a:r>
              <a:rPr lang="en-US" sz="1400" dirty="0" smtClean="0"/>
              <a:t> = </a:t>
            </a:r>
            <a:r>
              <a:rPr lang="en-US" sz="1400" dirty="0"/>
              <a:t>$</a:t>
            </a:r>
            <a:r>
              <a:rPr lang="en-US" sz="1400" dirty="0" smtClean="0"/>
              <a:t>810 - ($220 - $</a:t>
            </a:r>
            <a:r>
              <a:rPr lang="en-US" sz="1400" dirty="0"/>
              <a:t>60)</a:t>
            </a:r>
          </a:p>
          <a:p>
            <a:pPr marL="2978150" indent="0">
              <a:buNone/>
            </a:pPr>
            <a:r>
              <a:rPr lang="en-US" sz="1400" dirty="0" smtClean="0"/>
              <a:t>= </a:t>
            </a:r>
            <a:r>
              <a:rPr lang="en-US" sz="1400" dirty="0"/>
              <a:t>$</a:t>
            </a:r>
            <a:r>
              <a:rPr lang="en-US" sz="1400" dirty="0" smtClean="0"/>
              <a:t>810 - $</a:t>
            </a:r>
            <a:r>
              <a:rPr lang="en-US" sz="1400" dirty="0"/>
              <a:t>160 </a:t>
            </a:r>
            <a:endParaRPr lang="en-US" sz="1400" dirty="0" smtClean="0"/>
          </a:p>
          <a:p>
            <a:pPr marL="2978150" indent="0">
              <a:buNone/>
            </a:pPr>
            <a:r>
              <a:rPr lang="en-US" sz="1400" dirty="0" smtClean="0"/>
              <a:t>= </a:t>
            </a:r>
            <a:r>
              <a:rPr lang="en-US" sz="1400" dirty="0"/>
              <a:t>$650 </a:t>
            </a:r>
            <a:r>
              <a:rPr lang="en-US" sz="1400" dirty="0" err="1" smtClean="0"/>
              <a:t>juta</a:t>
            </a:r>
            <a:endParaRPr lang="en-US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20000" y="117972"/>
            <a:ext cx="7704000" cy="572700"/>
          </a:xfrm>
        </p:spPr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LAPORAN </a:t>
            </a:r>
            <a:r>
              <a:rPr lang="en-US" dirty="0"/>
              <a:t>POSISI </a:t>
            </a:r>
            <a:r>
              <a:rPr lang="en-US" dirty="0" smtClean="0"/>
              <a:t>KEUANGAN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394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 smtClean="0"/>
              <a:t>3</a:t>
            </a:r>
            <a:r>
              <a:rPr lang="en-US" sz="1400" b="1" dirty="0"/>
              <a:t>. Total </a:t>
            </a:r>
            <a:r>
              <a:rPr lang="en-US" sz="1400" b="1" dirty="0" err="1"/>
              <a:t>utang</a:t>
            </a:r>
            <a:r>
              <a:rPr lang="en-US" sz="1400" b="1" dirty="0"/>
              <a:t> versus total </a:t>
            </a:r>
            <a:r>
              <a:rPr lang="en-US" sz="1400" b="1" dirty="0" err="1" smtClean="0"/>
              <a:t>liabilitas</a:t>
            </a:r>
            <a:endParaRPr lang="en-US" sz="1400" b="1" dirty="0" smtClean="0"/>
          </a:p>
          <a:p>
            <a:pPr marL="0" indent="0">
              <a:buNone/>
            </a:pPr>
            <a:endParaRPr lang="en-US" sz="800" b="1" dirty="0"/>
          </a:p>
          <a:p>
            <a:pPr marL="0" indent="0">
              <a:buNone/>
            </a:pPr>
            <a:r>
              <a:rPr lang="en-US" sz="1400" dirty="0" smtClean="0"/>
              <a:t>Total </a:t>
            </a:r>
            <a:r>
              <a:rPr lang="en-US" sz="1400" dirty="0" err="1"/>
              <a:t>utang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/>
              <a:t>perusahaan</a:t>
            </a:r>
            <a:r>
              <a:rPr lang="en-US" sz="1400" dirty="0"/>
              <a:t> </a:t>
            </a:r>
            <a:r>
              <a:rPr lang="en-US" sz="1400" dirty="0" err="1"/>
              <a:t>mencakup</a:t>
            </a:r>
            <a:r>
              <a:rPr lang="en-US" sz="1400" dirty="0"/>
              <a:t> </a:t>
            </a:r>
            <a:r>
              <a:rPr lang="en-US" sz="1400" dirty="0" err="1"/>
              <a:t>liabilitas</a:t>
            </a:r>
            <a:r>
              <a:rPr lang="en-US" sz="1400" dirty="0"/>
              <a:t> </a:t>
            </a:r>
            <a:r>
              <a:rPr lang="en-US" sz="1400" dirty="0" err="1"/>
              <a:t>jangka</a:t>
            </a:r>
            <a:r>
              <a:rPr lang="en-US" sz="1400" dirty="0"/>
              <a:t> </a:t>
            </a:r>
            <a:r>
              <a:rPr lang="en-US" sz="1400" dirty="0" err="1"/>
              <a:t>pendek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liabilitas</a:t>
            </a:r>
            <a:r>
              <a:rPr lang="en-US" sz="1400" dirty="0"/>
              <a:t> </a:t>
            </a:r>
            <a:r>
              <a:rPr lang="en-US" sz="1400" dirty="0" err="1"/>
              <a:t>jangka</a:t>
            </a:r>
            <a:r>
              <a:rPr lang="en-US" sz="1400" dirty="0"/>
              <a:t> </a:t>
            </a:r>
            <a:r>
              <a:rPr lang="en-US" sz="1400" dirty="0" err="1"/>
              <a:t>panjang</a:t>
            </a:r>
            <a:r>
              <a:rPr lang="en-US" sz="1400" dirty="0"/>
              <a:t> yang </a:t>
            </a:r>
            <a:r>
              <a:rPr lang="en-US" sz="1400" dirty="0" err="1"/>
              <a:t>dikenakan</a:t>
            </a:r>
            <a:r>
              <a:rPr lang="en-US" sz="1400" dirty="0"/>
              <a:t> </a:t>
            </a:r>
            <a:r>
              <a:rPr lang="en-US" sz="1400" dirty="0" err="1" smtClean="0"/>
              <a:t>bunga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sz="1400" dirty="0" smtClean="0"/>
              <a:t>Total </a:t>
            </a:r>
            <a:r>
              <a:rPr lang="en-US" sz="1400" dirty="0" err="1"/>
              <a:t>liabilitas</a:t>
            </a:r>
            <a:r>
              <a:rPr lang="en-US" sz="1400" dirty="0"/>
              <a:t> </a:t>
            </a:r>
            <a:r>
              <a:rPr lang="en-US" sz="1400" dirty="0" err="1"/>
              <a:t>sama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total </a:t>
            </a:r>
            <a:r>
              <a:rPr lang="en-US" sz="1400" dirty="0" err="1"/>
              <a:t>utang</a:t>
            </a:r>
            <a:r>
              <a:rPr lang="en-US" sz="1400" dirty="0"/>
              <a:t> </a:t>
            </a:r>
            <a:r>
              <a:rPr lang="en-US" sz="1400" dirty="0" err="1"/>
              <a:t>ditambah</a:t>
            </a:r>
            <a:r>
              <a:rPr lang="en-US" sz="1400" dirty="0"/>
              <a:t> </a:t>
            </a:r>
            <a:r>
              <a:rPr lang="en-US" sz="1400" dirty="0" err="1"/>
              <a:t>liabilitas</a:t>
            </a:r>
            <a:r>
              <a:rPr lang="en-US" sz="1400" dirty="0"/>
              <a:t> yang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dikenakan</a:t>
            </a:r>
            <a:r>
              <a:rPr lang="en-US" sz="1400" dirty="0"/>
              <a:t> </a:t>
            </a:r>
            <a:r>
              <a:rPr lang="en-US" sz="1400" dirty="0" err="1" smtClean="0"/>
              <a:t>bunga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 smtClean="0"/>
              <a:t>Utang</a:t>
            </a:r>
            <a:r>
              <a:rPr lang="en-US" sz="1400" dirty="0" smtClean="0"/>
              <a:t> </a:t>
            </a:r>
            <a:r>
              <a:rPr lang="en-US" sz="1400" dirty="0" err="1"/>
              <a:t>jangka</a:t>
            </a:r>
            <a:r>
              <a:rPr lang="en-US" sz="1400" dirty="0"/>
              <a:t> </a:t>
            </a:r>
            <a:r>
              <a:rPr lang="en-US" sz="1400" dirty="0" err="1"/>
              <a:t>pendek</a:t>
            </a:r>
            <a:r>
              <a:rPr lang="en-US" sz="1400" dirty="0"/>
              <a:t> Allied </a:t>
            </a:r>
            <a:r>
              <a:rPr lang="en-US" sz="1400" dirty="0" err="1"/>
              <a:t>ditunjukkan</a:t>
            </a:r>
            <a:r>
              <a:rPr lang="en-US" sz="1400" dirty="0"/>
              <a:t> 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wesel</a:t>
            </a:r>
            <a:r>
              <a:rPr lang="en-US" sz="1400" dirty="0"/>
              <a:t> </a:t>
            </a:r>
            <a:r>
              <a:rPr lang="en-US" sz="1400" dirty="0" err="1"/>
              <a:t>bayar</a:t>
            </a:r>
            <a:r>
              <a:rPr lang="en-US" sz="1400" dirty="0"/>
              <a:t> </a:t>
            </a:r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dirty="0" err="1"/>
              <a:t>laporan</a:t>
            </a:r>
            <a:r>
              <a:rPr lang="en-US" sz="1400" dirty="0"/>
              <a:t> </a:t>
            </a:r>
            <a:r>
              <a:rPr lang="en-US" sz="1400" dirty="0" err="1"/>
              <a:t>posisi</a:t>
            </a:r>
            <a:r>
              <a:rPr lang="en-US" sz="1400" dirty="0"/>
              <a:t> </a:t>
            </a:r>
            <a:r>
              <a:rPr lang="en-US" sz="1400" dirty="0" err="1"/>
              <a:t>keuangannya</a:t>
            </a:r>
            <a:r>
              <a:rPr lang="en-US" sz="1400" dirty="0" smtClean="0"/>
              <a:t>.</a:t>
            </a:r>
          </a:p>
          <a:p>
            <a:pPr marL="152400" indent="0">
              <a:buNone/>
            </a:pPr>
            <a:endParaRPr lang="en-US" sz="1400" dirty="0"/>
          </a:p>
          <a:p>
            <a:pPr marL="152400" indent="0">
              <a:buNone/>
            </a:pPr>
            <a:r>
              <a:rPr lang="en-US" sz="1400" b="1" dirty="0"/>
              <a:t>Total </a:t>
            </a:r>
            <a:r>
              <a:rPr lang="en-US" sz="1400" b="1" dirty="0" err="1"/>
              <a:t>Utang</a:t>
            </a:r>
            <a:r>
              <a:rPr lang="en-US" sz="1400" b="1" dirty="0"/>
              <a:t> </a:t>
            </a:r>
            <a:r>
              <a:rPr lang="en-US" sz="1400" b="1" dirty="0" smtClean="0"/>
              <a:t>	=  </a:t>
            </a:r>
            <a:r>
              <a:rPr lang="en-US" sz="1400" b="1" dirty="0" err="1" smtClean="0"/>
              <a:t>Utang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jangka</a:t>
            </a:r>
            <a:r>
              <a:rPr lang="en-US" sz="1400" b="1" dirty="0" smtClean="0"/>
              <a:t> </a:t>
            </a:r>
            <a:r>
              <a:rPr lang="en-US" sz="1400" b="1" dirty="0" err="1"/>
              <a:t>pendek</a:t>
            </a:r>
            <a:r>
              <a:rPr lang="en-US" sz="1400" b="1" dirty="0"/>
              <a:t> + </a:t>
            </a:r>
            <a:r>
              <a:rPr lang="en-US" sz="1400" b="1" dirty="0" err="1"/>
              <a:t>Utang</a:t>
            </a:r>
            <a:r>
              <a:rPr lang="en-US" sz="1400" b="1" dirty="0"/>
              <a:t> </a:t>
            </a:r>
            <a:r>
              <a:rPr lang="en-US" sz="1400" b="1" dirty="0" err="1"/>
              <a:t>jangka</a:t>
            </a:r>
            <a:r>
              <a:rPr lang="en-US" sz="1400" b="1" dirty="0"/>
              <a:t> </a:t>
            </a:r>
            <a:r>
              <a:rPr lang="en-US" sz="1400" b="1" dirty="0" err="1" smtClean="0"/>
              <a:t>panjang</a:t>
            </a:r>
            <a:endParaRPr lang="en-US" sz="1400" b="1" dirty="0" smtClean="0"/>
          </a:p>
          <a:p>
            <a:pPr marL="152400" indent="0">
              <a:buNone/>
            </a:pPr>
            <a:r>
              <a:rPr lang="en-US" sz="1400" b="1" dirty="0"/>
              <a:t>	</a:t>
            </a:r>
            <a:r>
              <a:rPr lang="en-US" sz="1400" b="1" dirty="0" smtClean="0"/>
              <a:t>	=  $110 + $750</a:t>
            </a:r>
          </a:p>
          <a:p>
            <a:pPr marL="152400" indent="0">
              <a:buNone/>
            </a:pPr>
            <a:r>
              <a:rPr lang="en-US" sz="1400" b="1" dirty="0"/>
              <a:t>	</a:t>
            </a:r>
            <a:r>
              <a:rPr lang="en-US" sz="1400" b="1" dirty="0" smtClean="0"/>
              <a:t>	=  $</a:t>
            </a:r>
            <a:r>
              <a:rPr lang="en-US" sz="1400" b="1" dirty="0"/>
              <a:t>860 </a:t>
            </a:r>
            <a:r>
              <a:rPr lang="en-US" sz="1400" b="1" dirty="0" err="1" smtClean="0"/>
              <a:t>juta</a:t>
            </a:r>
            <a:endParaRPr lang="en-US" sz="1400" b="1" dirty="0" smtClean="0"/>
          </a:p>
          <a:p>
            <a:pPr marL="152400" indent="0">
              <a:buNone/>
            </a:pPr>
            <a:endParaRPr lang="en-US" sz="1400" b="1" dirty="0"/>
          </a:p>
          <a:p>
            <a:pPr marL="152400" indent="0">
              <a:buNone/>
            </a:pPr>
            <a:r>
              <a:rPr lang="en-US" sz="1400" b="1" dirty="0"/>
              <a:t>Total </a:t>
            </a:r>
            <a:r>
              <a:rPr lang="en-US" sz="1400" b="1" dirty="0" err="1" smtClean="0"/>
              <a:t>Liabilitas</a:t>
            </a:r>
            <a:r>
              <a:rPr lang="en-US" sz="1400" b="1" dirty="0" smtClean="0"/>
              <a:t>	=  Total </a:t>
            </a:r>
            <a:r>
              <a:rPr lang="en-US" sz="1400" b="1" dirty="0" err="1"/>
              <a:t>utang</a:t>
            </a:r>
            <a:r>
              <a:rPr lang="en-US" sz="1400" b="1" dirty="0"/>
              <a:t> + (</a:t>
            </a:r>
            <a:r>
              <a:rPr lang="en-US" sz="1400" b="1" dirty="0" err="1"/>
              <a:t>Utang</a:t>
            </a:r>
            <a:r>
              <a:rPr lang="en-US" sz="1400" b="1" dirty="0"/>
              <a:t> </a:t>
            </a:r>
            <a:r>
              <a:rPr lang="en-US" sz="1400" b="1" dirty="0" err="1"/>
              <a:t>dagang</a:t>
            </a:r>
            <a:r>
              <a:rPr lang="en-US" sz="1400" b="1" dirty="0"/>
              <a:t> + </a:t>
            </a:r>
            <a:r>
              <a:rPr lang="en-US" sz="1400" b="1" dirty="0" err="1" smtClean="0"/>
              <a:t>Akrual</a:t>
            </a:r>
            <a:r>
              <a:rPr lang="en-US" sz="1400" b="1" dirty="0" smtClean="0"/>
              <a:t>)</a:t>
            </a:r>
          </a:p>
          <a:p>
            <a:pPr marL="152400" indent="0">
              <a:buNone/>
            </a:pPr>
            <a:r>
              <a:rPr lang="en-US" sz="1400" b="1" dirty="0"/>
              <a:t>	</a:t>
            </a:r>
            <a:r>
              <a:rPr lang="en-US" sz="1400" b="1" dirty="0" smtClean="0"/>
              <a:t>	=  $860 + ( $60 + $140 )</a:t>
            </a:r>
          </a:p>
          <a:p>
            <a:pPr marL="152400" indent="0">
              <a:buNone/>
            </a:pPr>
            <a:r>
              <a:rPr lang="en-US" sz="1400" b="1" dirty="0"/>
              <a:t>	</a:t>
            </a:r>
            <a:r>
              <a:rPr lang="en-US" sz="1400" b="1" dirty="0" smtClean="0"/>
              <a:t>	=  $</a:t>
            </a:r>
            <a:r>
              <a:rPr lang="en-US" sz="1400" b="1" dirty="0"/>
              <a:t>1,06 </a:t>
            </a:r>
            <a:r>
              <a:rPr lang="en-US" sz="1400" b="1" dirty="0" err="1"/>
              <a:t>miliar</a:t>
            </a:r>
            <a:endParaRPr lang="en-US" sz="1400" b="1" dirty="0"/>
          </a:p>
          <a:p>
            <a:pPr marL="152400" indent="0">
              <a:buNone/>
            </a:pPr>
            <a:endParaRPr lang="en-US" sz="1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0000" y="399324"/>
            <a:ext cx="7704000" cy="572700"/>
          </a:xfrm>
        </p:spPr>
        <p:txBody>
          <a:bodyPr/>
          <a:lstStyle/>
          <a:p>
            <a:r>
              <a:rPr lang="en-US" dirty="0"/>
              <a:t>LAPORAN POSISI </a:t>
            </a:r>
            <a:r>
              <a:rPr lang="en-US" dirty="0" smtClean="0"/>
              <a:t>KEUANGAN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84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866516"/>
            <a:ext cx="7704000" cy="4033729"/>
          </a:xfrm>
        </p:spPr>
        <p:txBody>
          <a:bodyPr/>
          <a:lstStyle/>
          <a:p>
            <a:pPr marL="152400" indent="0">
              <a:buNone/>
            </a:pPr>
            <a:r>
              <a:rPr lang="en-US" sz="1300" b="1" dirty="0" smtClean="0"/>
              <a:t>PERTANYAAN</a:t>
            </a:r>
            <a:endParaRPr lang="en-US" sz="1300" b="1" dirty="0"/>
          </a:p>
          <a:p>
            <a:pPr marL="152400" indent="0">
              <a:buNone/>
            </a:pPr>
            <a:r>
              <a:rPr lang="en-US" sz="1300" dirty="0" err="1"/>
              <a:t>Mengacu</a:t>
            </a:r>
            <a:r>
              <a:rPr lang="en-US" sz="1300" dirty="0"/>
              <a:t> </a:t>
            </a:r>
            <a:r>
              <a:rPr lang="en-US" sz="1300" dirty="0" err="1"/>
              <a:t>pada</a:t>
            </a:r>
            <a:r>
              <a:rPr lang="en-US" sz="1300" dirty="0"/>
              <a:t> </a:t>
            </a:r>
            <a:r>
              <a:rPr lang="en-US" sz="1300" dirty="0" err="1"/>
              <a:t>laporan</a:t>
            </a:r>
            <a:r>
              <a:rPr lang="en-US" sz="1300" dirty="0"/>
              <a:t> </a:t>
            </a:r>
            <a:r>
              <a:rPr lang="en-US" sz="1300" dirty="0" err="1"/>
              <a:t>posisi</a:t>
            </a:r>
            <a:r>
              <a:rPr lang="en-US" sz="1300" dirty="0"/>
              <a:t> </a:t>
            </a:r>
            <a:r>
              <a:rPr lang="en-US" sz="1300" dirty="0" err="1"/>
              <a:t>keuangan</a:t>
            </a:r>
            <a:r>
              <a:rPr lang="en-US" sz="1300" dirty="0"/>
              <a:t> Allied </a:t>
            </a:r>
            <a:r>
              <a:rPr lang="en-US" sz="1300" dirty="0" err="1"/>
              <a:t>pada</a:t>
            </a:r>
            <a:r>
              <a:rPr lang="en-US" sz="1300" dirty="0"/>
              <a:t> </a:t>
            </a:r>
            <a:r>
              <a:rPr lang="en-US" sz="1300" dirty="0" err="1"/>
              <a:t>Tabel</a:t>
            </a:r>
            <a:r>
              <a:rPr lang="en-US" sz="1300" dirty="0"/>
              <a:t> 3.1, </a:t>
            </a:r>
            <a:r>
              <a:rPr lang="en-US" sz="1300" dirty="0" err="1"/>
              <a:t>berapakah</a:t>
            </a:r>
            <a:r>
              <a:rPr lang="en-US" sz="1300" dirty="0"/>
              <a:t> total </a:t>
            </a:r>
            <a:r>
              <a:rPr lang="en-US" sz="1300" dirty="0" err="1"/>
              <a:t>utang</a:t>
            </a:r>
            <a:r>
              <a:rPr lang="en-US" sz="1300" dirty="0"/>
              <a:t> Allied </a:t>
            </a:r>
            <a:r>
              <a:rPr lang="en-US" sz="1300" dirty="0" err="1"/>
              <a:t>pada</a:t>
            </a:r>
            <a:r>
              <a:rPr lang="en-US" sz="1300" dirty="0"/>
              <a:t> 31 </a:t>
            </a:r>
            <a:r>
              <a:rPr lang="en-US" sz="1300" dirty="0" err="1"/>
              <a:t>Desember</a:t>
            </a:r>
            <a:r>
              <a:rPr lang="en-US" sz="1300" dirty="0"/>
              <a:t> </a:t>
            </a:r>
            <a:r>
              <a:rPr lang="en-US" sz="1300" dirty="0" smtClean="0"/>
              <a:t>2014 ?</a:t>
            </a:r>
            <a:endParaRPr lang="en-US" sz="1300" dirty="0"/>
          </a:p>
          <a:p>
            <a:pPr marL="152400" indent="0">
              <a:buNone/>
            </a:pPr>
            <a:r>
              <a:rPr lang="en-US" sz="1300" b="1" dirty="0" smtClean="0"/>
              <a:t>JAWABAN</a:t>
            </a:r>
            <a:endParaRPr lang="en-US" sz="1300" b="1" dirty="0"/>
          </a:p>
          <a:p>
            <a:pPr marL="152400" indent="0">
              <a:buNone/>
            </a:pPr>
            <a:r>
              <a:rPr lang="en-US" sz="1300" dirty="0"/>
              <a:t>Total </a:t>
            </a:r>
            <a:r>
              <a:rPr lang="en-US" sz="1300" dirty="0" err="1"/>
              <a:t>Utang</a:t>
            </a:r>
            <a:r>
              <a:rPr lang="en-US" sz="1300" dirty="0"/>
              <a:t> 2014 </a:t>
            </a:r>
            <a:r>
              <a:rPr lang="en-US" sz="1300" dirty="0" smtClean="0"/>
              <a:t> =  </a:t>
            </a:r>
            <a:r>
              <a:rPr lang="en-US" sz="1300" dirty="0" err="1" smtClean="0"/>
              <a:t>Utang</a:t>
            </a:r>
            <a:r>
              <a:rPr lang="en-US" sz="1300" dirty="0" smtClean="0"/>
              <a:t> </a:t>
            </a:r>
            <a:r>
              <a:rPr lang="en-US" sz="1300" dirty="0" err="1"/>
              <a:t>jangka</a:t>
            </a:r>
            <a:r>
              <a:rPr lang="en-US" sz="1300" dirty="0"/>
              <a:t> </a:t>
            </a:r>
            <a:r>
              <a:rPr lang="en-US" sz="1300" dirty="0" err="1"/>
              <a:t>pendek</a:t>
            </a:r>
            <a:r>
              <a:rPr lang="en-US" sz="1300" dirty="0"/>
              <a:t> 2014 + </a:t>
            </a:r>
            <a:r>
              <a:rPr lang="en-US" sz="1300" dirty="0" err="1"/>
              <a:t>Utang</a:t>
            </a:r>
            <a:r>
              <a:rPr lang="en-US" sz="1300" dirty="0"/>
              <a:t> </a:t>
            </a:r>
            <a:r>
              <a:rPr lang="en-US" sz="1300" dirty="0" err="1"/>
              <a:t>jangka</a:t>
            </a:r>
            <a:r>
              <a:rPr lang="en-US" sz="1300" dirty="0"/>
              <a:t> </a:t>
            </a:r>
            <a:r>
              <a:rPr lang="en-US" sz="1300" dirty="0" err="1"/>
              <a:t>panjang</a:t>
            </a:r>
            <a:r>
              <a:rPr lang="en-US" sz="1300" dirty="0"/>
              <a:t> </a:t>
            </a:r>
            <a:r>
              <a:rPr lang="en-US" sz="1300" dirty="0" smtClean="0"/>
              <a:t>2014</a:t>
            </a:r>
          </a:p>
          <a:p>
            <a:pPr marL="152400" indent="0">
              <a:buNone/>
            </a:pPr>
            <a:r>
              <a:rPr lang="en-US" sz="1300" dirty="0" smtClean="0"/>
              <a:t>	               =  $</a:t>
            </a:r>
            <a:r>
              <a:rPr lang="en-US" sz="1300" dirty="0"/>
              <a:t>60+$</a:t>
            </a:r>
            <a:r>
              <a:rPr lang="en-US" sz="1300" dirty="0" smtClean="0"/>
              <a:t>580</a:t>
            </a:r>
          </a:p>
          <a:p>
            <a:pPr marL="152400" indent="0">
              <a:buNone/>
            </a:pPr>
            <a:r>
              <a:rPr lang="en-US" sz="1300" dirty="0"/>
              <a:t>	 </a:t>
            </a:r>
            <a:r>
              <a:rPr lang="en-US" sz="1300" dirty="0" smtClean="0"/>
              <a:t>              =  $</a:t>
            </a:r>
            <a:r>
              <a:rPr lang="en-US" sz="1300" dirty="0"/>
              <a:t>640 </a:t>
            </a:r>
            <a:r>
              <a:rPr lang="en-US" sz="1300" dirty="0" err="1"/>
              <a:t>juta</a:t>
            </a:r>
            <a:endParaRPr lang="en-US" sz="1300" dirty="0"/>
          </a:p>
          <a:p>
            <a:pPr marL="0" indent="0">
              <a:buNone/>
            </a:pPr>
            <a:r>
              <a:rPr lang="en-US" sz="1300" b="1" dirty="0"/>
              <a:t>4. </a:t>
            </a:r>
            <a:r>
              <a:rPr lang="en-US" sz="1300" b="1" dirty="0" err="1"/>
              <a:t>Sumber</a:t>
            </a:r>
            <a:r>
              <a:rPr lang="en-US" sz="1300" b="1" dirty="0"/>
              <a:t> </a:t>
            </a:r>
            <a:r>
              <a:rPr lang="en-US" sz="1300" b="1" dirty="0" err="1"/>
              <a:t>dana</a:t>
            </a:r>
            <a:r>
              <a:rPr lang="en-US" sz="1300" b="1" dirty="0"/>
              <a:t> </a:t>
            </a:r>
            <a:r>
              <a:rPr lang="en-US" sz="1300" b="1" dirty="0" err="1" smtClean="0"/>
              <a:t>lainnya</a:t>
            </a:r>
            <a:endParaRPr lang="en-US" sz="1300" b="1" dirty="0" smtClean="0"/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1300" dirty="0" smtClean="0"/>
              <a:t>Perusahaan </a:t>
            </a:r>
            <a:r>
              <a:rPr lang="en-US" sz="1300" dirty="0" err="1" smtClean="0">
                <a:solidFill>
                  <a:srgbClr val="00B050"/>
                </a:solidFill>
              </a:rPr>
              <a:t>membiayai</a:t>
            </a:r>
            <a:r>
              <a:rPr lang="en-US" sz="1300" dirty="0" smtClean="0">
                <a:solidFill>
                  <a:srgbClr val="00B050"/>
                </a:solidFill>
              </a:rPr>
              <a:t> </a:t>
            </a:r>
            <a:r>
              <a:rPr lang="en-US" sz="1300" dirty="0" err="1">
                <a:solidFill>
                  <a:srgbClr val="00B050"/>
                </a:solidFill>
              </a:rPr>
              <a:t>aset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err="1"/>
              <a:t>dengan</a:t>
            </a:r>
            <a:r>
              <a:rPr lang="en-US" sz="1300" dirty="0"/>
              <a:t> </a:t>
            </a:r>
            <a:r>
              <a:rPr lang="en-US" sz="1300" dirty="0" err="1"/>
              <a:t>menggunakan</a:t>
            </a:r>
            <a:r>
              <a:rPr lang="en-US" sz="1300" dirty="0"/>
              <a:t> </a:t>
            </a:r>
            <a:r>
              <a:rPr lang="en-US" sz="1300" dirty="0" err="1">
                <a:solidFill>
                  <a:srgbClr val="00B050"/>
                </a:solidFill>
              </a:rPr>
              <a:t>kombinasi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err="1">
                <a:solidFill>
                  <a:srgbClr val="00B050"/>
                </a:solidFill>
              </a:rPr>
              <a:t>antara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err="1">
                <a:solidFill>
                  <a:srgbClr val="00B050"/>
                </a:solidFill>
              </a:rPr>
              <a:t>liabilitas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err="1">
                <a:solidFill>
                  <a:srgbClr val="00B050"/>
                </a:solidFill>
              </a:rPr>
              <a:t>jangka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err="1">
                <a:solidFill>
                  <a:srgbClr val="00B050"/>
                </a:solidFill>
              </a:rPr>
              <a:t>pendek</a:t>
            </a:r>
            <a:r>
              <a:rPr lang="en-US" sz="1300" dirty="0">
                <a:solidFill>
                  <a:srgbClr val="00B050"/>
                </a:solidFill>
              </a:rPr>
              <a:t>, </a:t>
            </a:r>
            <a:r>
              <a:rPr lang="en-US" sz="1300" dirty="0" err="1">
                <a:solidFill>
                  <a:srgbClr val="00B050"/>
                </a:solidFill>
              </a:rPr>
              <a:t>utang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err="1">
                <a:solidFill>
                  <a:srgbClr val="00B050"/>
                </a:solidFill>
              </a:rPr>
              <a:t>jangka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err="1">
                <a:solidFill>
                  <a:srgbClr val="00B050"/>
                </a:solidFill>
              </a:rPr>
              <a:t>panjang</a:t>
            </a:r>
            <a:r>
              <a:rPr lang="en-US" sz="1300" dirty="0">
                <a:solidFill>
                  <a:srgbClr val="00B050"/>
                </a:solidFill>
              </a:rPr>
              <a:t>, </a:t>
            </a:r>
            <a:r>
              <a:rPr lang="en-US" sz="1300" dirty="0" err="1">
                <a:solidFill>
                  <a:srgbClr val="00B050"/>
                </a:solidFill>
              </a:rPr>
              <a:t>dan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err="1">
                <a:solidFill>
                  <a:srgbClr val="00B050"/>
                </a:solidFill>
              </a:rPr>
              <a:t>ekuitas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err="1">
                <a:solidFill>
                  <a:srgbClr val="00B050"/>
                </a:solidFill>
              </a:rPr>
              <a:t>saham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err="1" smtClean="0">
                <a:solidFill>
                  <a:srgbClr val="00B050"/>
                </a:solidFill>
              </a:rPr>
              <a:t>biasa</a:t>
            </a:r>
            <a:r>
              <a:rPr lang="en-US" sz="1300" dirty="0" smtClean="0"/>
              <a:t>.</a:t>
            </a:r>
          </a:p>
          <a:p>
            <a:pPr marL="0" indent="0">
              <a:buNone/>
            </a:pPr>
            <a:r>
              <a:rPr lang="en-US" sz="1300" dirty="0" smtClean="0"/>
              <a:t>Perusahaan </a:t>
            </a:r>
            <a:r>
              <a:rPr lang="en-US" sz="1300" dirty="0" err="1"/>
              <a:t>juga</a:t>
            </a:r>
            <a:r>
              <a:rPr lang="en-US" sz="1300" dirty="0"/>
              <a:t> </a:t>
            </a:r>
            <a:r>
              <a:rPr lang="en-US" sz="1300" dirty="0" err="1"/>
              <a:t>menggunakan</a:t>
            </a:r>
            <a:r>
              <a:rPr lang="en-US" sz="1300" dirty="0"/>
              <a:t> </a:t>
            </a:r>
            <a:r>
              <a:rPr lang="en-US" sz="1300" dirty="0" err="1"/>
              <a:t>efek</a:t>
            </a:r>
            <a:r>
              <a:rPr lang="en-US" sz="1300" dirty="0"/>
              <a:t> "</a:t>
            </a:r>
            <a:r>
              <a:rPr lang="en-US" sz="1300" i="1" dirty="0"/>
              <a:t>hybrid</a:t>
            </a:r>
            <a:r>
              <a:rPr lang="en-US" sz="1300" dirty="0"/>
              <a:t>", </a:t>
            </a:r>
            <a:r>
              <a:rPr lang="en-US" sz="1300" dirty="0" err="1"/>
              <a:t>seperti</a:t>
            </a:r>
            <a:r>
              <a:rPr lang="en-US" sz="1300" dirty="0"/>
              <a:t> </a:t>
            </a:r>
            <a:r>
              <a:rPr lang="en-US" sz="1300" b="1" dirty="0" err="1">
                <a:solidFill>
                  <a:srgbClr val="C00000"/>
                </a:solidFill>
              </a:rPr>
              <a:t>saham</a:t>
            </a:r>
            <a:r>
              <a:rPr lang="en-US" sz="1300" b="1" dirty="0">
                <a:solidFill>
                  <a:srgbClr val="C00000"/>
                </a:solidFill>
              </a:rPr>
              <a:t> </a:t>
            </a:r>
            <a:r>
              <a:rPr lang="en-US" sz="1300" b="1" dirty="0" err="1">
                <a:solidFill>
                  <a:srgbClr val="C00000"/>
                </a:solidFill>
              </a:rPr>
              <a:t>preferen</a:t>
            </a:r>
            <a:r>
              <a:rPr lang="en-US" sz="1300" dirty="0"/>
              <a:t>, </a:t>
            </a:r>
            <a:r>
              <a:rPr lang="en-US" sz="1300" b="1" dirty="0" err="1">
                <a:solidFill>
                  <a:srgbClr val="C00000"/>
                </a:solidFill>
              </a:rPr>
              <a:t>obligasi</a:t>
            </a:r>
            <a:r>
              <a:rPr lang="en-US" sz="1300" b="1" dirty="0">
                <a:solidFill>
                  <a:srgbClr val="C00000"/>
                </a:solidFill>
              </a:rPr>
              <a:t> </a:t>
            </a:r>
            <a:r>
              <a:rPr lang="en-US" sz="1300" b="1" dirty="0" err="1">
                <a:solidFill>
                  <a:srgbClr val="C00000"/>
                </a:solidFill>
              </a:rPr>
              <a:t>konversi</a:t>
            </a:r>
            <a:r>
              <a:rPr lang="en-US" sz="1300" dirty="0"/>
              <a:t>, </a:t>
            </a:r>
            <a:r>
              <a:rPr lang="en-US" sz="1300" dirty="0" err="1"/>
              <a:t>dan</a:t>
            </a:r>
            <a:r>
              <a:rPr lang="en-US" sz="1300" dirty="0"/>
              <a:t> </a:t>
            </a:r>
            <a:r>
              <a:rPr lang="en-US" sz="1300" b="1" dirty="0" err="1">
                <a:solidFill>
                  <a:srgbClr val="C00000"/>
                </a:solidFill>
              </a:rPr>
              <a:t>sewa</a:t>
            </a:r>
            <a:r>
              <a:rPr lang="en-US" sz="1300" b="1" dirty="0">
                <a:solidFill>
                  <a:srgbClr val="C00000"/>
                </a:solidFill>
              </a:rPr>
              <a:t> </a:t>
            </a:r>
            <a:r>
              <a:rPr lang="en-US" sz="1300" b="1" dirty="0" err="1">
                <a:solidFill>
                  <a:srgbClr val="C00000"/>
                </a:solidFill>
              </a:rPr>
              <a:t>jangka</a:t>
            </a:r>
            <a:r>
              <a:rPr lang="en-US" sz="1300" b="1" dirty="0">
                <a:solidFill>
                  <a:srgbClr val="C00000"/>
                </a:solidFill>
              </a:rPr>
              <a:t> </a:t>
            </a:r>
            <a:r>
              <a:rPr lang="en-US" sz="1300" b="1" dirty="0" err="1" smtClean="0">
                <a:solidFill>
                  <a:srgbClr val="C00000"/>
                </a:solidFill>
              </a:rPr>
              <a:t>panjang</a:t>
            </a:r>
            <a:r>
              <a:rPr lang="en-US" sz="1300" dirty="0" smtClean="0"/>
              <a:t>.</a:t>
            </a:r>
          </a:p>
          <a:p>
            <a:pPr marL="0" indent="0">
              <a:buNone/>
            </a:pPr>
            <a:r>
              <a:rPr lang="en-US" sz="1300" dirty="0" err="1" smtClean="0">
                <a:solidFill>
                  <a:srgbClr val="C00000"/>
                </a:solidFill>
              </a:rPr>
              <a:t>Saham</a:t>
            </a:r>
            <a:r>
              <a:rPr lang="en-US" sz="1300" dirty="0" smtClean="0">
                <a:solidFill>
                  <a:srgbClr val="C00000"/>
                </a:solidFill>
              </a:rPr>
              <a:t> </a:t>
            </a:r>
            <a:r>
              <a:rPr lang="en-US" sz="1300" dirty="0" err="1">
                <a:solidFill>
                  <a:srgbClr val="C00000"/>
                </a:solidFill>
              </a:rPr>
              <a:t>preferen</a:t>
            </a:r>
            <a:r>
              <a:rPr lang="en-US" sz="1300" dirty="0">
                <a:solidFill>
                  <a:srgbClr val="C00000"/>
                </a:solidFill>
              </a:rPr>
              <a:t> </a:t>
            </a:r>
            <a:r>
              <a:rPr lang="en-US" sz="1300" dirty="0" err="1"/>
              <a:t>merupakan</a:t>
            </a:r>
            <a:r>
              <a:rPr lang="en-US" sz="1300" dirty="0"/>
              <a:t> </a:t>
            </a:r>
            <a:r>
              <a:rPr lang="en-US" sz="1300" dirty="0" err="1">
                <a:solidFill>
                  <a:srgbClr val="00B050"/>
                </a:solidFill>
              </a:rPr>
              <a:t>gabungan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err="1">
                <a:solidFill>
                  <a:srgbClr val="00B050"/>
                </a:solidFill>
              </a:rPr>
              <a:t>antara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err="1">
                <a:solidFill>
                  <a:srgbClr val="00B050"/>
                </a:solidFill>
              </a:rPr>
              <a:t>saham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err="1">
                <a:solidFill>
                  <a:srgbClr val="00B050"/>
                </a:solidFill>
              </a:rPr>
              <a:t>biasa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err="1">
                <a:solidFill>
                  <a:srgbClr val="00B050"/>
                </a:solidFill>
              </a:rPr>
              <a:t>dan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err="1" smtClean="0">
                <a:solidFill>
                  <a:srgbClr val="00B050"/>
                </a:solidFill>
              </a:rPr>
              <a:t>utang</a:t>
            </a:r>
            <a:endParaRPr lang="en-US" sz="1300" dirty="0"/>
          </a:p>
          <a:p>
            <a:pPr marL="0" indent="0">
              <a:buNone/>
            </a:pPr>
            <a:r>
              <a:rPr lang="en-US" sz="1300" dirty="0" err="1" smtClean="0">
                <a:solidFill>
                  <a:srgbClr val="C00000"/>
                </a:solidFill>
              </a:rPr>
              <a:t>Obligasi</a:t>
            </a:r>
            <a:r>
              <a:rPr lang="en-US" sz="1300" dirty="0" smtClean="0">
                <a:solidFill>
                  <a:srgbClr val="C00000"/>
                </a:solidFill>
              </a:rPr>
              <a:t> </a:t>
            </a:r>
            <a:r>
              <a:rPr lang="en-US" sz="1300" dirty="0" err="1">
                <a:solidFill>
                  <a:srgbClr val="C00000"/>
                </a:solidFill>
              </a:rPr>
              <a:t>konversi</a:t>
            </a:r>
            <a:r>
              <a:rPr lang="en-US" sz="1300" dirty="0"/>
              <a:t> </a:t>
            </a:r>
            <a:r>
              <a:rPr lang="en-US" sz="1300" dirty="0" err="1"/>
              <a:t>adalah</a:t>
            </a:r>
            <a:r>
              <a:rPr lang="en-US" sz="1300" dirty="0"/>
              <a:t> </a:t>
            </a:r>
            <a:r>
              <a:rPr lang="en-US" sz="1300" dirty="0" err="1"/>
              <a:t>surat</a:t>
            </a:r>
            <a:r>
              <a:rPr lang="en-US" sz="1300" dirty="0"/>
              <a:t> </a:t>
            </a:r>
            <a:r>
              <a:rPr lang="en-US" sz="1300" dirty="0" err="1"/>
              <a:t>utang</a:t>
            </a:r>
            <a:r>
              <a:rPr lang="en-US" sz="1300" dirty="0"/>
              <a:t> yang </a:t>
            </a:r>
            <a:r>
              <a:rPr lang="en-US" sz="1300" dirty="0" err="1"/>
              <a:t>memberikan</a:t>
            </a:r>
            <a:r>
              <a:rPr lang="en-US" sz="1300" dirty="0"/>
              <a:t> </a:t>
            </a:r>
            <a:r>
              <a:rPr lang="en-US" sz="1300" dirty="0" err="1"/>
              <a:t>pilihan</a:t>
            </a:r>
            <a:r>
              <a:rPr lang="en-US" sz="1300" dirty="0"/>
              <a:t> </a:t>
            </a:r>
            <a:r>
              <a:rPr lang="en-US" sz="1300" dirty="0" err="1"/>
              <a:t>kepada</a:t>
            </a:r>
            <a:r>
              <a:rPr lang="en-US" sz="1300" dirty="0"/>
              <a:t> </a:t>
            </a:r>
            <a:r>
              <a:rPr lang="en-US" sz="1300" dirty="0" err="1"/>
              <a:t>pemegang</a:t>
            </a:r>
            <a:r>
              <a:rPr lang="en-US" sz="1300" dirty="0"/>
              <a:t> </a:t>
            </a:r>
            <a:r>
              <a:rPr lang="en-US" sz="1300" dirty="0" err="1"/>
              <a:t>saham</a:t>
            </a:r>
            <a:r>
              <a:rPr lang="en-US" sz="1300" dirty="0"/>
              <a:t> </a:t>
            </a:r>
            <a:r>
              <a:rPr lang="en-US" sz="1300" dirty="0" err="1"/>
              <a:t>untuk</a:t>
            </a:r>
            <a:r>
              <a:rPr lang="en-US" sz="1300" dirty="0"/>
              <a:t> </a:t>
            </a:r>
            <a:r>
              <a:rPr lang="en-US" sz="1300" dirty="0" err="1"/>
              <a:t>menukar</a:t>
            </a:r>
            <a:r>
              <a:rPr lang="en-US" sz="1300" dirty="0"/>
              <a:t> </a:t>
            </a:r>
            <a:r>
              <a:rPr lang="en-US" sz="1300" dirty="0" err="1"/>
              <a:t>obligasi</a:t>
            </a:r>
            <a:r>
              <a:rPr lang="en-US" sz="1300" dirty="0"/>
              <a:t> </a:t>
            </a:r>
            <a:r>
              <a:rPr lang="en-US" sz="1300" dirty="0" err="1"/>
              <a:t>mereka</a:t>
            </a:r>
            <a:r>
              <a:rPr lang="en-US" sz="1300" dirty="0"/>
              <a:t> </a:t>
            </a:r>
            <a:r>
              <a:rPr lang="en-US" sz="1300" dirty="0" err="1"/>
              <a:t>dengan</a:t>
            </a:r>
            <a:r>
              <a:rPr lang="en-US" sz="1300" dirty="0"/>
              <a:t> </a:t>
            </a:r>
            <a:r>
              <a:rPr lang="en-US" sz="1300" dirty="0" err="1"/>
              <a:t>saham</a:t>
            </a:r>
            <a:r>
              <a:rPr lang="en-US" sz="1300" dirty="0"/>
              <a:t> </a:t>
            </a:r>
            <a:r>
              <a:rPr lang="en-US" sz="1300" dirty="0" err="1" smtClean="0"/>
              <a:t>biasa</a:t>
            </a:r>
            <a:r>
              <a:rPr lang="en-US" sz="1300" dirty="0" smtClean="0"/>
              <a:t>.</a:t>
            </a:r>
          </a:p>
          <a:p>
            <a:pPr marL="0" indent="0">
              <a:buNone/>
            </a:pPr>
            <a:r>
              <a:rPr lang="en-US" sz="1300" dirty="0" err="1" smtClean="0"/>
              <a:t>Apabila</a:t>
            </a:r>
            <a:r>
              <a:rPr lang="en-US" sz="1300" dirty="0" smtClean="0"/>
              <a:t> </a:t>
            </a:r>
            <a:r>
              <a:rPr lang="en-US" sz="1300" dirty="0" err="1"/>
              <a:t>perusahaan</a:t>
            </a:r>
            <a:r>
              <a:rPr lang="en-US" sz="1300" dirty="0"/>
              <a:t> </a:t>
            </a:r>
            <a:r>
              <a:rPr lang="en-US" sz="1300" dirty="0" err="1"/>
              <a:t>bangkrut</a:t>
            </a:r>
            <a:r>
              <a:rPr lang="en-US" sz="1300" dirty="0"/>
              <a:t>, </a:t>
            </a:r>
            <a:r>
              <a:rPr lang="en-US" sz="1300" dirty="0" err="1"/>
              <a:t>utang</a:t>
            </a:r>
            <a:r>
              <a:rPr lang="en-US" sz="1300" dirty="0"/>
              <a:t> </a:t>
            </a:r>
            <a:r>
              <a:rPr lang="en-US" sz="1300" dirty="0" err="1"/>
              <a:t>dibayar</a:t>
            </a:r>
            <a:r>
              <a:rPr lang="en-US" sz="1300" dirty="0"/>
              <a:t> </a:t>
            </a:r>
            <a:r>
              <a:rPr lang="en-US" sz="1300" dirty="0" err="1"/>
              <a:t>dahulu</a:t>
            </a:r>
            <a:r>
              <a:rPr lang="en-US" sz="1300" dirty="0"/>
              <a:t>, </a:t>
            </a:r>
            <a:r>
              <a:rPr lang="en-US" sz="1300" dirty="0" err="1"/>
              <a:t>kemudian</a:t>
            </a:r>
            <a:r>
              <a:rPr lang="en-US" sz="1300" dirty="0"/>
              <a:t> </a:t>
            </a:r>
            <a:r>
              <a:rPr lang="en-US" sz="1300" dirty="0" err="1"/>
              <a:t>membayar</a:t>
            </a:r>
            <a:r>
              <a:rPr lang="en-US" sz="1300" dirty="0"/>
              <a:t> </a:t>
            </a:r>
            <a:r>
              <a:rPr lang="en-US" sz="1300" dirty="0" err="1"/>
              <a:t>saham</a:t>
            </a:r>
            <a:r>
              <a:rPr lang="en-US" sz="1300" dirty="0"/>
              <a:t> </a:t>
            </a:r>
            <a:r>
              <a:rPr lang="en-US" sz="1300" dirty="0" err="1"/>
              <a:t>preferen</a:t>
            </a:r>
            <a:r>
              <a:rPr lang="en-US" sz="1300" dirty="0"/>
              <a:t>. </a:t>
            </a:r>
            <a:r>
              <a:rPr lang="en-US" sz="1300" dirty="0" err="1">
                <a:solidFill>
                  <a:srgbClr val="C00000"/>
                </a:solidFill>
              </a:rPr>
              <a:t>Saham</a:t>
            </a:r>
            <a:r>
              <a:rPr lang="en-US" sz="1300" dirty="0">
                <a:solidFill>
                  <a:srgbClr val="C00000"/>
                </a:solidFill>
              </a:rPr>
              <a:t> </a:t>
            </a:r>
            <a:r>
              <a:rPr lang="en-US" sz="1300" dirty="0" err="1">
                <a:solidFill>
                  <a:srgbClr val="C00000"/>
                </a:solidFill>
              </a:rPr>
              <a:t>biasa</a:t>
            </a:r>
            <a:r>
              <a:rPr lang="en-US" sz="1300" dirty="0"/>
              <a:t> </a:t>
            </a:r>
            <a:r>
              <a:rPr lang="en-US" sz="1300" dirty="0" err="1"/>
              <a:t>dibayar</a:t>
            </a:r>
            <a:r>
              <a:rPr lang="en-US" sz="1300" dirty="0"/>
              <a:t> </a:t>
            </a:r>
            <a:r>
              <a:rPr lang="en-US" sz="1300" dirty="0" err="1"/>
              <a:t>terakhir</a:t>
            </a:r>
            <a:r>
              <a:rPr lang="en-US" sz="1300" dirty="0"/>
              <a:t> kali </a:t>
            </a:r>
            <a:r>
              <a:rPr lang="en-US" sz="1300" dirty="0" err="1"/>
              <a:t>dan</a:t>
            </a:r>
            <a:r>
              <a:rPr lang="en-US" sz="1300" dirty="0"/>
              <a:t> </a:t>
            </a:r>
            <a:r>
              <a:rPr lang="en-US" sz="1300" dirty="0" err="1"/>
              <a:t>pembayaran</a:t>
            </a:r>
            <a:r>
              <a:rPr lang="en-US" sz="1300" dirty="0"/>
              <a:t> </a:t>
            </a:r>
            <a:r>
              <a:rPr lang="en-US" sz="1300" dirty="0" err="1"/>
              <a:t>diterima</a:t>
            </a:r>
            <a:r>
              <a:rPr lang="en-US" sz="1300" dirty="0"/>
              <a:t> </a:t>
            </a:r>
            <a:r>
              <a:rPr lang="en-US" sz="1300" dirty="0" err="1"/>
              <a:t>dari</a:t>
            </a:r>
            <a:r>
              <a:rPr lang="en-US" sz="1300" dirty="0"/>
              <a:t> </a:t>
            </a:r>
            <a:r>
              <a:rPr lang="en-US" sz="1300" dirty="0" err="1"/>
              <a:t>sisa</a:t>
            </a:r>
            <a:r>
              <a:rPr lang="en-US" sz="1300" dirty="0"/>
              <a:t> </a:t>
            </a:r>
            <a:r>
              <a:rPr lang="en-US" sz="1300" dirty="0" err="1"/>
              <a:t>dana</a:t>
            </a:r>
            <a:r>
              <a:rPr lang="en-US" sz="1300" dirty="0"/>
              <a:t> </a:t>
            </a:r>
            <a:r>
              <a:rPr lang="en-US" sz="1300" dirty="0" err="1"/>
              <a:t>setelah</a:t>
            </a:r>
            <a:r>
              <a:rPr lang="en-US" sz="1300" dirty="0"/>
              <a:t> </a:t>
            </a:r>
            <a:r>
              <a:rPr lang="en-US" sz="1300" dirty="0" err="1"/>
              <a:t>utang</a:t>
            </a:r>
            <a:r>
              <a:rPr lang="en-US" sz="1300" dirty="0"/>
              <a:t> </a:t>
            </a:r>
            <a:r>
              <a:rPr lang="en-US" sz="1300" dirty="0" err="1"/>
              <a:t>dan</a:t>
            </a:r>
            <a:r>
              <a:rPr lang="en-US" sz="1300" dirty="0"/>
              <a:t> </a:t>
            </a:r>
            <a:r>
              <a:rPr lang="en-US" sz="1300" dirty="0" err="1"/>
              <a:t>saham</a:t>
            </a:r>
            <a:r>
              <a:rPr lang="en-US" sz="1300" dirty="0"/>
              <a:t> </a:t>
            </a:r>
            <a:r>
              <a:rPr lang="en-US" sz="1300" dirty="0" err="1"/>
              <a:t>preferen</a:t>
            </a:r>
            <a:r>
              <a:rPr lang="en-US" sz="1300" dirty="0"/>
              <a:t> </a:t>
            </a:r>
            <a:r>
              <a:rPr lang="en-US" sz="1300" dirty="0" err="1"/>
              <a:t>dibayar</a:t>
            </a:r>
            <a:r>
              <a:rPr lang="en-US" sz="1300" dirty="0" smtClean="0"/>
              <a:t>.</a:t>
            </a:r>
            <a:endParaRPr lang="en-US" sz="13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0000" y="211756"/>
            <a:ext cx="7704000" cy="572700"/>
          </a:xfrm>
        </p:spPr>
        <p:txBody>
          <a:bodyPr/>
          <a:lstStyle/>
          <a:p>
            <a:r>
              <a:rPr lang="en-US" dirty="0"/>
              <a:t>LAPORAN POSISI </a:t>
            </a:r>
            <a:r>
              <a:rPr lang="en-US" dirty="0" smtClean="0"/>
              <a:t>KEUANGAN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231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807902"/>
            <a:ext cx="7704000" cy="3456300"/>
          </a:xfrm>
        </p:spPr>
        <p:txBody>
          <a:bodyPr/>
          <a:lstStyle/>
          <a:p>
            <a:pPr marL="0" indent="0">
              <a:buNone/>
            </a:pPr>
            <a:r>
              <a:rPr lang="en-US" sz="1300" b="1" dirty="0" smtClean="0"/>
              <a:t>5</a:t>
            </a:r>
            <a:r>
              <a:rPr lang="en-US" sz="1300" b="1" dirty="0"/>
              <a:t>. </a:t>
            </a:r>
            <a:r>
              <a:rPr lang="en-US" sz="1300" b="1" dirty="0" err="1" smtClean="0"/>
              <a:t>Penyusutan</a:t>
            </a:r>
            <a:endParaRPr lang="en-US" sz="1300" b="1" dirty="0" smtClean="0"/>
          </a:p>
          <a:p>
            <a:pPr marL="0" indent="0">
              <a:buNone/>
            </a:pPr>
            <a:endParaRPr lang="en-US" sz="1300" b="1" dirty="0" smtClean="0"/>
          </a:p>
          <a:p>
            <a:pPr marL="0" indent="0">
              <a:buNone/>
            </a:pPr>
            <a:r>
              <a:rPr lang="en-US" sz="1300" dirty="0" err="1" smtClean="0"/>
              <a:t>Dua</a:t>
            </a:r>
            <a:r>
              <a:rPr lang="en-US" sz="1300" dirty="0" smtClean="0"/>
              <a:t> </a:t>
            </a:r>
            <a:r>
              <a:rPr lang="en-US" sz="1300" dirty="0" err="1"/>
              <a:t>laporan</a:t>
            </a:r>
            <a:r>
              <a:rPr lang="en-US" sz="1300" dirty="0"/>
              <a:t> </a:t>
            </a:r>
            <a:r>
              <a:rPr lang="en-US" sz="1300" dirty="0" err="1" smtClean="0"/>
              <a:t>keuangan</a:t>
            </a:r>
            <a:r>
              <a:rPr lang="en-US" sz="1300" dirty="0" smtClean="0"/>
              <a:t> :</a:t>
            </a:r>
            <a:endParaRPr lang="en-US" sz="1300" dirty="0"/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sz="1300" dirty="0" err="1" smtClean="0"/>
              <a:t>Berdasarkan</a:t>
            </a:r>
            <a:r>
              <a:rPr lang="en-US" sz="1300" dirty="0" smtClean="0"/>
              <a:t> </a:t>
            </a:r>
            <a:r>
              <a:rPr lang="en-US" sz="1300" dirty="0" err="1"/>
              <a:t>peraturan</a:t>
            </a:r>
            <a:r>
              <a:rPr lang="en-US" sz="1300" dirty="0"/>
              <a:t> </a:t>
            </a:r>
            <a:r>
              <a:rPr lang="en-US" sz="1300" i="1" dirty="0"/>
              <a:t>Internal Revenue Service</a:t>
            </a:r>
            <a:r>
              <a:rPr lang="en-US" sz="1300" dirty="0"/>
              <a:t> (</a:t>
            </a:r>
            <a:r>
              <a:rPr lang="en-US" sz="1300" b="1" dirty="0">
                <a:solidFill>
                  <a:srgbClr val="00B050"/>
                </a:solidFill>
              </a:rPr>
              <a:t>IRS</a:t>
            </a:r>
            <a:r>
              <a:rPr lang="en-US" sz="1300" dirty="0"/>
              <a:t>) </a:t>
            </a:r>
            <a:r>
              <a:rPr lang="en-US" sz="1300" dirty="0" err="1"/>
              <a:t>dan</a:t>
            </a:r>
            <a:r>
              <a:rPr lang="en-US" sz="1300" dirty="0"/>
              <a:t> </a:t>
            </a:r>
            <a:r>
              <a:rPr lang="en-US" sz="1300" dirty="0" err="1"/>
              <a:t>digunakan</a:t>
            </a:r>
            <a:r>
              <a:rPr lang="en-US" sz="1300" dirty="0"/>
              <a:t> </a:t>
            </a:r>
            <a:r>
              <a:rPr lang="en-US" sz="1300" dirty="0" err="1" smtClean="0"/>
              <a:t>untuk</a:t>
            </a:r>
            <a:r>
              <a:rPr lang="en-US" sz="1300" dirty="0" smtClean="0"/>
              <a:t> </a:t>
            </a:r>
            <a:r>
              <a:rPr lang="en-US" sz="1300" dirty="0" err="1" smtClean="0">
                <a:solidFill>
                  <a:srgbClr val="00B050"/>
                </a:solidFill>
              </a:rPr>
              <a:t>menghitung</a:t>
            </a:r>
            <a:r>
              <a:rPr lang="en-US" sz="1300" dirty="0" smtClean="0">
                <a:solidFill>
                  <a:srgbClr val="00B050"/>
                </a:solidFill>
              </a:rPr>
              <a:t> </a:t>
            </a:r>
            <a:r>
              <a:rPr lang="en-US" sz="1300" dirty="0" err="1" smtClean="0">
                <a:solidFill>
                  <a:srgbClr val="00B050"/>
                </a:solidFill>
              </a:rPr>
              <a:t>pajak</a:t>
            </a:r>
            <a:r>
              <a:rPr lang="en-US" sz="1300" dirty="0" smtClean="0"/>
              <a:t>.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sz="1300" b="1" dirty="0" smtClean="0">
                <a:solidFill>
                  <a:srgbClr val="00B050"/>
                </a:solidFill>
              </a:rPr>
              <a:t>GAAP</a:t>
            </a:r>
            <a:r>
              <a:rPr lang="en-US" sz="1300" dirty="0" smtClean="0"/>
              <a:t> </a:t>
            </a:r>
            <a:r>
              <a:rPr lang="en-US" sz="1300" dirty="0" err="1"/>
              <a:t>dan</a:t>
            </a:r>
            <a:r>
              <a:rPr lang="en-US" sz="1300" dirty="0"/>
              <a:t> </a:t>
            </a:r>
            <a:r>
              <a:rPr lang="en-US" sz="1300" dirty="0" err="1" smtClean="0"/>
              <a:t>digunakan</a:t>
            </a:r>
            <a:r>
              <a:rPr lang="en-US" sz="1300" dirty="0" smtClean="0"/>
              <a:t> </a:t>
            </a:r>
            <a:r>
              <a:rPr lang="en-US" sz="1300" dirty="0" err="1" smtClean="0"/>
              <a:t>untuk</a:t>
            </a:r>
            <a:r>
              <a:rPr lang="en-US" sz="1300" dirty="0" smtClean="0"/>
              <a:t> </a:t>
            </a:r>
            <a:r>
              <a:rPr lang="en-US" sz="1300" dirty="0" err="1">
                <a:solidFill>
                  <a:srgbClr val="00B050"/>
                </a:solidFill>
              </a:rPr>
              <a:t>pelaporan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err="1">
                <a:solidFill>
                  <a:srgbClr val="00B050"/>
                </a:solidFill>
              </a:rPr>
              <a:t>kepada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smtClean="0">
                <a:solidFill>
                  <a:srgbClr val="00B050"/>
                </a:solidFill>
              </a:rPr>
              <a:t>investor</a:t>
            </a:r>
            <a:r>
              <a:rPr lang="en-US" sz="1300" dirty="0" smtClean="0"/>
              <a:t>.</a:t>
            </a:r>
          </a:p>
          <a:p>
            <a:pPr marL="0" indent="0">
              <a:buNone/>
            </a:pPr>
            <a:endParaRPr lang="en-US" sz="1300" dirty="0" smtClean="0"/>
          </a:p>
          <a:p>
            <a:pPr marL="0" indent="0">
              <a:buNone/>
            </a:pPr>
            <a:r>
              <a:rPr lang="en-US" sz="1300" dirty="0" smtClean="0"/>
              <a:t>Perusahaan </a:t>
            </a:r>
            <a:r>
              <a:rPr lang="en-US" sz="1300" dirty="0" err="1" smtClean="0"/>
              <a:t>menggunakan</a:t>
            </a:r>
            <a:r>
              <a:rPr lang="en-US" sz="1300" dirty="0" smtClean="0"/>
              <a:t> </a:t>
            </a:r>
            <a:r>
              <a:rPr lang="en-US" sz="1300" dirty="0" err="1" smtClean="0"/>
              <a:t>penyusutan</a:t>
            </a:r>
            <a:r>
              <a:rPr lang="en-US" sz="1300" dirty="0" smtClean="0"/>
              <a:t> </a:t>
            </a:r>
            <a:r>
              <a:rPr lang="en-US" sz="1300" dirty="0" err="1" smtClean="0"/>
              <a:t>dipercepat</a:t>
            </a:r>
            <a:r>
              <a:rPr lang="en-US" sz="1300" dirty="0" smtClean="0"/>
              <a:t> </a:t>
            </a:r>
            <a:r>
              <a:rPr lang="en-US" sz="1300" dirty="0" err="1"/>
              <a:t>untuk</a:t>
            </a:r>
            <a:r>
              <a:rPr lang="en-US" sz="1300" dirty="0"/>
              <a:t> </a:t>
            </a:r>
            <a:r>
              <a:rPr lang="en-US" sz="1300" dirty="0" err="1"/>
              <a:t>tujuan</a:t>
            </a:r>
            <a:r>
              <a:rPr lang="en-US" sz="1300" dirty="0"/>
              <a:t> </a:t>
            </a:r>
            <a:r>
              <a:rPr lang="en-US" sz="1300" dirty="0" err="1"/>
              <a:t>pajak</a:t>
            </a:r>
            <a:r>
              <a:rPr lang="en-US" sz="1300" dirty="0"/>
              <a:t>, </a:t>
            </a:r>
            <a:r>
              <a:rPr lang="en-US" sz="1300" dirty="0" err="1"/>
              <a:t>tetapi</a:t>
            </a:r>
            <a:r>
              <a:rPr lang="en-US" sz="1300" dirty="0"/>
              <a:t> </a:t>
            </a:r>
            <a:r>
              <a:rPr lang="en-US" sz="1300" dirty="0" err="1"/>
              <a:t>menggunakan</a:t>
            </a:r>
            <a:r>
              <a:rPr lang="en-US" sz="1300" dirty="0"/>
              <a:t> </a:t>
            </a:r>
            <a:r>
              <a:rPr lang="en-US" sz="1300" dirty="0" err="1"/>
              <a:t>penyusutan</a:t>
            </a:r>
            <a:r>
              <a:rPr lang="en-US" sz="1300" dirty="0"/>
              <a:t> </a:t>
            </a:r>
            <a:r>
              <a:rPr lang="en-US" sz="1300" dirty="0" err="1"/>
              <a:t>garis</a:t>
            </a:r>
            <a:r>
              <a:rPr lang="en-US" sz="1300" dirty="0"/>
              <a:t> </a:t>
            </a:r>
            <a:r>
              <a:rPr lang="en-US" sz="1300" dirty="0" err="1"/>
              <a:t>lurus</a:t>
            </a:r>
            <a:r>
              <a:rPr lang="en-US" sz="1300" dirty="0"/>
              <a:t> </a:t>
            </a:r>
            <a:r>
              <a:rPr lang="en-US" sz="1300" dirty="0" err="1" smtClean="0"/>
              <a:t>untuk</a:t>
            </a:r>
            <a:r>
              <a:rPr lang="en-US" sz="1300" dirty="0" smtClean="0"/>
              <a:t> </a:t>
            </a:r>
            <a:r>
              <a:rPr lang="en-US" sz="1300" dirty="0" err="1" smtClean="0"/>
              <a:t>pelaporan</a:t>
            </a:r>
            <a:r>
              <a:rPr lang="en-US" sz="1300" dirty="0" smtClean="0"/>
              <a:t> </a:t>
            </a:r>
            <a:r>
              <a:rPr lang="en-US" sz="1300" dirty="0" err="1"/>
              <a:t>kepada</a:t>
            </a:r>
            <a:r>
              <a:rPr lang="en-US" sz="1300" dirty="0"/>
              <a:t> </a:t>
            </a:r>
            <a:r>
              <a:rPr lang="en-US" sz="1300" dirty="0" err="1"/>
              <a:t>pemegang</a:t>
            </a:r>
            <a:r>
              <a:rPr lang="en-US" sz="1300" dirty="0"/>
              <a:t> </a:t>
            </a:r>
            <a:r>
              <a:rPr lang="en-US" sz="1300" dirty="0" err="1" smtClean="0"/>
              <a:t>saham</a:t>
            </a:r>
            <a:r>
              <a:rPr lang="en-US" sz="1300" dirty="0" smtClean="0"/>
              <a:t>.</a:t>
            </a:r>
          </a:p>
          <a:p>
            <a:pPr marL="0" indent="0">
              <a:buNone/>
            </a:pPr>
            <a:endParaRPr lang="en-US" sz="1300" dirty="0" smtClean="0"/>
          </a:p>
          <a:p>
            <a:pPr marL="0" indent="0">
              <a:buNone/>
            </a:pPr>
            <a:r>
              <a:rPr lang="en-US" sz="1300" dirty="0" smtClean="0"/>
              <a:t>Allied </a:t>
            </a:r>
            <a:r>
              <a:rPr lang="en-US" sz="1300" dirty="0" err="1"/>
              <a:t>menggunakan</a:t>
            </a:r>
            <a:r>
              <a:rPr lang="en-US" sz="1300" dirty="0"/>
              <a:t> </a:t>
            </a:r>
            <a:r>
              <a:rPr lang="en-US" sz="1300" dirty="0" err="1"/>
              <a:t>penyusutan</a:t>
            </a:r>
            <a:r>
              <a:rPr lang="en-US" sz="1300" dirty="0"/>
              <a:t> </a:t>
            </a:r>
            <a:r>
              <a:rPr lang="en-US" sz="1300" dirty="0" err="1" smtClean="0"/>
              <a:t>dipercepat</a:t>
            </a:r>
            <a:r>
              <a:rPr lang="en-US" sz="1300" dirty="0"/>
              <a:t> </a:t>
            </a:r>
            <a:r>
              <a:rPr lang="en-US" sz="1300" dirty="0" err="1" smtClean="0"/>
              <a:t>untuk</a:t>
            </a:r>
            <a:r>
              <a:rPr lang="en-US" sz="1300" dirty="0" smtClean="0"/>
              <a:t> </a:t>
            </a:r>
            <a:r>
              <a:rPr lang="en-US" sz="1300" dirty="0" err="1"/>
              <a:t>kedua</a:t>
            </a:r>
            <a:r>
              <a:rPr lang="en-US" sz="1300" dirty="0"/>
              <a:t> </a:t>
            </a:r>
            <a:r>
              <a:rPr lang="en-US" sz="1300" dirty="0" err="1"/>
              <a:t>pelaporan</a:t>
            </a:r>
            <a:r>
              <a:rPr lang="en-US" sz="1300" dirty="0"/>
              <a:t> </a:t>
            </a:r>
            <a:r>
              <a:rPr lang="en-US" sz="1300" dirty="0" err="1"/>
              <a:t>tersebut</a:t>
            </a:r>
            <a:r>
              <a:rPr lang="en-US" sz="1300" dirty="0"/>
              <a:t>.</a:t>
            </a:r>
          </a:p>
          <a:p>
            <a:pPr marL="0" indent="0">
              <a:buNone/>
            </a:pPr>
            <a:endParaRPr lang="en-US" sz="13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0000" y="211756"/>
            <a:ext cx="7704000" cy="572700"/>
          </a:xfrm>
        </p:spPr>
        <p:txBody>
          <a:bodyPr/>
          <a:lstStyle/>
          <a:p>
            <a:r>
              <a:rPr lang="en-US" dirty="0"/>
              <a:t>LAPORAN POSISI </a:t>
            </a:r>
            <a:r>
              <a:rPr lang="en-US" dirty="0" smtClean="0"/>
              <a:t>KEUANGAN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659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" name="Google Shape;2447;p37"/>
          <p:cNvSpPr txBox="1">
            <a:spLocks noGrp="1"/>
          </p:cNvSpPr>
          <p:nvPr>
            <p:ph type="title"/>
          </p:nvPr>
        </p:nvSpPr>
        <p:spPr>
          <a:xfrm>
            <a:off x="720000" y="71902"/>
            <a:ext cx="7704000" cy="10407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/>
              <a:t>Mengungkap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Berharga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 smtClean="0"/>
              <a:t>Keuangan</a:t>
            </a:r>
            <a:endParaRPr dirty="0"/>
          </a:p>
        </p:txBody>
      </p:sp>
      <p:sp>
        <p:nvSpPr>
          <p:cNvPr id="2448" name="Google Shape;2448;p37"/>
          <p:cNvSpPr txBox="1">
            <a:spLocks noGrp="1"/>
          </p:cNvSpPr>
          <p:nvPr>
            <p:ph type="body" idx="1"/>
          </p:nvPr>
        </p:nvSpPr>
        <p:spPr>
          <a:xfrm>
            <a:off x="720000" y="1112700"/>
            <a:ext cx="7704000" cy="34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200" dirty="0" err="1" smtClean="0"/>
              <a:t>Pada</a:t>
            </a:r>
            <a:r>
              <a:rPr lang="en-US" sz="1200" dirty="0" smtClean="0"/>
              <a:t> </a:t>
            </a:r>
            <a:r>
              <a:rPr lang="en-US" sz="1200" dirty="0"/>
              <a:t>Bab 1,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mempelajari</a:t>
            </a:r>
            <a:r>
              <a:rPr lang="en-US" sz="1200" dirty="0"/>
              <a:t> </a:t>
            </a:r>
            <a:r>
              <a:rPr lang="en-US" sz="1200" dirty="0" err="1"/>
              <a:t>bahwa</a:t>
            </a:r>
            <a:r>
              <a:rPr lang="en-US" sz="1200" dirty="0"/>
              <a:t> </a:t>
            </a:r>
            <a:r>
              <a:rPr lang="en-US" sz="1200" dirty="0" smtClean="0"/>
              <a:t>:</a:t>
            </a:r>
          </a:p>
          <a:p>
            <a:pPr marL="152400" indent="0">
              <a:buNone/>
            </a:pPr>
            <a:r>
              <a:rPr lang="en-US" sz="1200" dirty="0" err="1" smtClean="0">
                <a:solidFill>
                  <a:srgbClr val="FF0000"/>
                </a:solidFill>
              </a:rPr>
              <a:t>Manajer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harus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membuat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keputusan</a:t>
            </a:r>
            <a:r>
              <a:rPr lang="en-US" sz="1200" dirty="0">
                <a:solidFill>
                  <a:srgbClr val="FF0000"/>
                </a:solidFill>
              </a:rPr>
              <a:t> yang </a:t>
            </a:r>
            <a:r>
              <a:rPr lang="en-US" sz="1200" dirty="0" err="1">
                <a:solidFill>
                  <a:srgbClr val="FF0000"/>
                </a:solidFill>
              </a:rPr>
              <a:t>memperkuat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nilai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pemegang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saham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dalam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jangka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panjang</a:t>
            </a:r>
            <a:r>
              <a:rPr lang="en-US" sz="1200" dirty="0">
                <a:solidFill>
                  <a:srgbClr val="FF0000"/>
                </a:solidFill>
              </a:rPr>
              <a:t>, </a:t>
            </a:r>
            <a:r>
              <a:rPr lang="en-US" sz="1200" dirty="0" err="1">
                <a:solidFill>
                  <a:srgbClr val="FF0000"/>
                </a:solidFill>
              </a:rPr>
              <a:t>dan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mereka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tidak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perlu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mengkhawatirkan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pengukuran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akuntansi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jangka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pendek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seperti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pendapatan</a:t>
            </a:r>
            <a:r>
              <a:rPr lang="en-US" sz="1200" dirty="0">
                <a:solidFill>
                  <a:srgbClr val="FF0000"/>
                </a:solidFill>
              </a:rPr>
              <a:t> per </a:t>
            </a:r>
            <a:r>
              <a:rPr lang="en-US" sz="1200" dirty="0" err="1">
                <a:solidFill>
                  <a:srgbClr val="FF0000"/>
                </a:solidFill>
              </a:rPr>
              <a:t>saham</a:t>
            </a:r>
            <a:r>
              <a:rPr lang="en-US" sz="1200" dirty="0">
                <a:solidFill>
                  <a:srgbClr val="FF0000"/>
                </a:solidFill>
              </a:rPr>
              <a:t>.</a:t>
            </a:r>
            <a:r>
              <a:rPr lang="en-US" sz="1200" dirty="0"/>
              <a:t> </a:t>
            </a:r>
            <a:endParaRPr lang="en-US" sz="1200" dirty="0" smtClean="0"/>
          </a:p>
          <a:p>
            <a:pPr marL="152400" indent="0">
              <a:buNone/>
            </a:pPr>
            <a:endParaRPr lang="en-US" sz="1200" dirty="0"/>
          </a:p>
          <a:p>
            <a:pPr marL="152400" indent="0">
              <a:buNone/>
            </a:pPr>
            <a:r>
              <a:rPr lang="en-US" sz="1200" dirty="0" err="1" smtClean="0"/>
              <a:t>Mengapa</a:t>
            </a:r>
            <a:r>
              <a:rPr lang="en-US" sz="1200" dirty="0" smtClean="0"/>
              <a:t>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membahas</a:t>
            </a:r>
            <a:r>
              <a:rPr lang="en-US" sz="1200" dirty="0"/>
              <a:t> </a:t>
            </a:r>
            <a:r>
              <a:rPr lang="en-US" sz="1200" dirty="0" err="1"/>
              <a:t>akuntansi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laporan</a:t>
            </a:r>
            <a:r>
              <a:rPr lang="en-US" sz="1200" dirty="0"/>
              <a:t> </a:t>
            </a:r>
            <a:r>
              <a:rPr lang="en-US" sz="1200" dirty="0" err="1" smtClean="0"/>
              <a:t>keuangan</a:t>
            </a:r>
            <a:r>
              <a:rPr lang="en-US" sz="1200" dirty="0" smtClean="0"/>
              <a:t> ?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rgbClr val="FF0000"/>
                </a:solidFill>
              </a:rPr>
              <a:t>Laporan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keuangan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berisi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banyak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informasi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berguna</a:t>
            </a:r>
            <a:r>
              <a:rPr lang="en-US" sz="1200" dirty="0">
                <a:solidFill>
                  <a:srgbClr val="FF0000"/>
                </a:solidFill>
              </a:rPr>
              <a:t> yang </a:t>
            </a:r>
            <a:r>
              <a:rPr lang="en-US" sz="1200" dirty="0" err="1">
                <a:solidFill>
                  <a:srgbClr val="FF0000"/>
                </a:solidFill>
              </a:rPr>
              <a:t>membantu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manajer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dalam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menilai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kekuatan</a:t>
            </a:r>
            <a:endParaRPr lang="en-US" sz="1200" dirty="0" smtClean="0">
              <a:solidFill>
                <a:srgbClr val="FF0000"/>
              </a:solidFill>
            </a:endParaRP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rgbClr val="FF0000"/>
                </a:solidFill>
              </a:rPr>
              <a:t>Kelemahan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perusahaan</a:t>
            </a:r>
            <a:endParaRPr lang="en-US" sz="1200" dirty="0" smtClean="0">
              <a:solidFill>
                <a:srgbClr val="FF0000"/>
              </a:solidFill>
            </a:endParaRP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rgbClr val="FF0000"/>
                </a:solidFill>
              </a:rPr>
              <a:t>Mengukur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dampak</a:t>
            </a:r>
            <a:r>
              <a:rPr lang="en-US" sz="1200" dirty="0">
                <a:solidFill>
                  <a:srgbClr val="FF0000"/>
                </a:solidFill>
              </a:rPr>
              <a:t> yang </a:t>
            </a:r>
            <a:r>
              <a:rPr lang="en-US" sz="1200" dirty="0" err="1">
                <a:solidFill>
                  <a:srgbClr val="FF0000"/>
                </a:solidFill>
              </a:rPr>
              <a:t>diharapkan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dari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berbagai</a:t>
            </a:r>
            <a:r>
              <a:rPr lang="en-US" sz="1200" dirty="0">
                <a:solidFill>
                  <a:srgbClr val="FF0000"/>
                </a:solidFill>
              </a:rPr>
              <a:t> proposal</a:t>
            </a:r>
            <a:r>
              <a:rPr lang="en-US" sz="1200" dirty="0" smtClean="0"/>
              <a:t>.</a:t>
            </a:r>
          </a:p>
          <a:p>
            <a:pPr marL="152400" indent="0">
              <a:buNone/>
            </a:pPr>
            <a:endParaRPr lang="en-US" sz="1200" dirty="0" smtClean="0">
              <a:solidFill>
                <a:srgbClr val="0070C0"/>
              </a:solidFill>
            </a:endParaRPr>
          </a:p>
          <a:p>
            <a:pPr marL="323850" indent="-171450">
              <a:buFont typeface="Wingdings" panose="05000000000000000000" pitchFamily="2" charset="2"/>
              <a:buChar char="Ø"/>
            </a:pPr>
            <a:r>
              <a:rPr lang="en-US" sz="1200" dirty="0" err="1" smtClean="0">
                <a:solidFill>
                  <a:srgbClr val="0070C0"/>
                </a:solidFill>
              </a:rPr>
              <a:t>Manajer</a:t>
            </a:r>
            <a:r>
              <a:rPr lang="en-US" sz="1200" dirty="0" smtClean="0">
                <a:solidFill>
                  <a:srgbClr val="0070C0"/>
                </a:solidFill>
              </a:rPr>
              <a:t> </a:t>
            </a:r>
            <a:r>
              <a:rPr lang="en-US" sz="1200" dirty="0"/>
              <a:t>yang </a:t>
            </a:r>
            <a:r>
              <a:rPr lang="en-US" sz="1200" dirty="0" err="1"/>
              <a:t>baik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FF0000"/>
                </a:solidFill>
              </a:rPr>
              <a:t>perlu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memiliki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pemahaman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mendalam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terhadap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laporan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keuangan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utama</a:t>
            </a:r>
            <a:r>
              <a:rPr lang="en-US" sz="1200" dirty="0" smtClean="0"/>
              <a:t>.</a:t>
            </a:r>
          </a:p>
          <a:p>
            <a:pPr marL="323850" indent="-171450">
              <a:buFont typeface="Wingdings" panose="05000000000000000000" pitchFamily="2" charset="2"/>
              <a:buChar char="Ø"/>
            </a:pPr>
            <a:r>
              <a:rPr lang="en-US" sz="1200" dirty="0" err="1" smtClean="0">
                <a:solidFill>
                  <a:srgbClr val="0070C0"/>
                </a:solidFill>
              </a:rPr>
              <a:t>Pihak</a:t>
            </a:r>
            <a:r>
              <a:rPr lang="en-US" sz="1200" dirty="0" smtClean="0">
                <a:solidFill>
                  <a:srgbClr val="0070C0"/>
                </a:solidFill>
              </a:rPr>
              <a:t> </a:t>
            </a:r>
            <a:r>
              <a:rPr lang="en-US" sz="1200" dirty="0" err="1">
                <a:solidFill>
                  <a:srgbClr val="0070C0"/>
                </a:solidFill>
              </a:rPr>
              <a:t>luar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dirty="0" err="1">
                <a:solidFill>
                  <a:srgbClr val="0070C0"/>
                </a:solidFill>
              </a:rPr>
              <a:t>perusahaan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dirty="0" err="1" smtClean="0"/>
              <a:t>sangat</a:t>
            </a:r>
            <a:r>
              <a:rPr lang="en-US" sz="1200" dirty="0" smtClean="0"/>
              <a:t> </a:t>
            </a:r>
            <a:r>
              <a:rPr lang="en-US" sz="1200" dirty="0" err="1"/>
              <a:t>mengandalkan</a:t>
            </a:r>
            <a:r>
              <a:rPr lang="en-US" sz="1200" dirty="0"/>
              <a:t> </a:t>
            </a:r>
            <a:r>
              <a:rPr lang="en-US" sz="1200" dirty="0" err="1"/>
              <a:t>laporan</a:t>
            </a:r>
            <a:r>
              <a:rPr lang="en-US" sz="1200" dirty="0"/>
              <a:t> </a:t>
            </a:r>
            <a:r>
              <a:rPr lang="en-US" sz="1200" dirty="0" err="1"/>
              <a:t>keuangan</a:t>
            </a:r>
            <a:r>
              <a:rPr lang="en-US" sz="1200" dirty="0"/>
              <a:t> </a:t>
            </a:r>
            <a:r>
              <a:rPr lang="en-US" sz="1200" dirty="0" err="1"/>
              <a:t>ketika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FF0000"/>
                </a:solidFill>
              </a:rPr>
              <a:t>menentukan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apakah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mereka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akan</a:t>
            </a:r>
            <a:r>
              <a:rPr lang="en-US" sz="1200" dirty="0" smtClean="0">
                <a:solidFill>
                  <a:srgbClr val="FF0000"/>
                </a:solidFill>
              </a:rPr>
              <a:t> :</a:t>
            </a:r>
          </a:p>
          <a:p>
            <a:pPr marL="511175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rgbClr val="FF0000"/>
                </a:solidFill>
              </a:rPr>
              <a:t>Membeli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Saham</a:t>
            </a:r>
            <a:r>
              <a:rPr lang="en-US" sz="1200" dirty="0" smtClean="0">
                <a:solidFill>
                  <a:srgbClr val="FF0000"/>
                </a:solidFill>
              </a:rPr>
              <a:t> Perusahaan</a:t>
            </a:r>
          </a:p>
          <a:p>
            <a:pPr marL="511175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rgbClr val="FF0000"/>
                </a:solidFill>
              </a:rPr>
              <a:t>Meminjamkan</a:t>
            </a:r>
            <a:r>
              <a:rPr lang="en-US" sz="1200" dirty="0" smtClean="0">
                <a:solidFill>
                  <a:srgbClr val="FF0000"/>
                </a:solidFill>
              </a:rPr>
              <a:t> Dana </a:t>
            </a:r>
            <a:r>
              <a:rPr lang="en-US" sz="1200" dirty="0" err="1" smtClean="0">
                <a:solidFill>
                  <a:srgbClr val="FF0000"/>
                </a:solidFill>
              </a:rPr>
              <a:t>Kepada</a:t>
            </a:r>
            <a:r>
              <a:rPr lang="en-US" sz="1200" dirty="0" smtClean="0">
                <a:solidFill>
                  <a:srgbClr val="FF0000"/>
                </a:solidFill>
              </a:rPr>
              <a:t> Perusahaan</a:t>
            </a:r>
          </a:p>
          <a:p>
            <a:pPr marL="511175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rgbClr val="FF0000"/>
                </a:solidFill>
              </a:rPr>
              <a:t>Memasuki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Relasi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Bisnis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Jangka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Panjang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Dengan</a:t>
            </a:r>
            <a:r>
              <a:rPr lang="en-US" sz="1200" dirty="0" smtClean="0">
                <a:solidFill>
                  <a:srgbClr val="FF0000"/>
                </a:solidFill>
              </a:rPr>
              <a:t> Perusahaan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8619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807902"/>
            <a:ext cx="7704000" cy="3986836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 err="1" smtClean="0"/>
              <a:t>Biaya</a:t>
            </a:r>
            <a:r>
              <a:rPr lang="en-US" sz="1300" dirty="0" smtClean="0"/>
              <a:t> </a:t>
            </a:r>
            <a:r>
              <a:rPr lang="en-US" sz="1300" dirty="0" err="1"/>
              <a:t>bentuk</a:t>
            </a:r>
            <a:r>
              <a:rPr lang="en-US" sz="1300" dirty="0"/>
              <a:t> </a:t>
            </a:r>
            <a:r>
              <a:rPr lang="en-US" sz="1300" dirty="0" err="1"/>
              <a:t>lainnya</a:t>
            </a:r>
            <a:r>
              <a:rPr lang="en-US" sz="1300" dirty="0"/>
              <a:t> </a:t>
            </a:r>
            <a:r>
              <a:rPr lang="en-US" sz="1300" dirty="0" err="1"/>
              <a:t>akan</a:t>
            </a:r>
            <a:r>
              <a:rPr lang="en-US" sz="1300" dirty="0"/>
              <a:t> </a:t>
            </a:r>
            <a:r>
              <a:rPr lang="en-US" sz="1300" dirty="0" err="1"/>
              <a:t>dibahas</a:t>
            </a:r>
            <a:r>
              <a:rPr lang="en-US" sz="1300" dirty="0"/>
              <a:t> </a:t>
            </a:r>
            <a:r>
              <a:rPr lang="en-US" sz="1300" dirty="0" err="1"/>
              <a:t>lebih</a:t>
            </a:r>
            <a:r>
              <a:rPr lang="en-US" sz="1300" dirty="0"/>
              <a:t> </a:t>
            </a:r>
            <a:r>
              <a:rPr lang="en-US" sz="1300" dirty="0" err="1"/>
              <a:t>mendalam</a:t>
            </a:r>
            <a:r>
              <a:rPr lang="en-US" sz="1300" dirty="0"/>
              <a:t> </a:t>
            </a:r>
            <a:r>
              <a:rPr lang="en-US" sz="1300" dirty="0" err="1"/>
              <a:t>pada</a:t>
            </a:r>
            <a:r>
              <a:rPr lang="en-US" sz="1300" dirty="0"/>
              <a:t> Bab 20</a:t>
            </a:r>
            <a:r>
              <a:rPr lang="en-US" sz="1300" dirty="0" smtClean="0"/>
              <a:t>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1300" dirty="0" err="1">
                <a:solidFill>
                  <a:srgbClr val="0070C0"/>
                </a:solidFill>
              </a:rPr>
              <a:t>Penyusutan</a:t>
            </a:r>
            <a:r>
              <a:rPr lang="en-US" sz="1300" dirty="0">
                <a:solidFill>
                  <a:srgbClr val="0070C0"/>
                </a:solidFill>
              </a:rPr>
              <a:t> </a:t>
            </a:r>
            <a:r>
              <a:rPr lang="en-US" sz="1300" dirty="0" err="1">
                <a:solidFill>
                  <a:srgbClr val="0070C0"/>
                </a:solidFill>
              </a:rPr>
              <a:t>terhadap</a:t>
            </a:r>
            <a:r>
              <a:rPr lang="en-US" sz="1300" dirty="0">
                <a:solidFill>
                  <a:srgbClr val="0070C0"/>
                </a:solidFill>
              </a:rPr>
              <a:t> </a:t>
            </a:r>
            <a:r>
              <a:rPr lang="en-US" sz="1300" dirty="0" err="1" smtClean="0">
                <a:solidFill>
                  <a:srgbClr val="0070C0"/>
                </a:solidFill>
              </a:rPr>
              <a:t>masą</a:t>
            </a:r>
            <a:r>
              <a:rPr lang="en-US" sz="1300" dirty="0" smtClean="0">
                <a:solidFill>
                  <a:srgbClr val="0070C0"/>
                </a:solidFill>
              </a:rPr>
              <a:t> </a:t>
            </a:r>
            <a:r>
              <a:rPr lang="en-US" sz="1300" dirty="0" err="1">
                <a:solidFill>
                  <a:srgbClr val="0070C0"/>
                </a:solidFill>
              </a:rPr>
              <a:t>manfaat</a:t>
            </a:r>
            <a:r>
              <a:rPr lang="en-US" sz="1300" dirty="0">
                <a:solidFill>
                  <a:srgbClr val="0070C0"/>
                </a:solidFill>
              </a:rPr>
              <a:t> </a:t>
            </a:r>
            <a:r>
              <a:rPr lang="en-US" sz="1300" dirty="0" err="1">
                <a:solidFill>
                  <a:srgbClr val="0070C0"/>
                </a:solidFill>
              </a:rPr>
              <a:t>aset</a:t>
            </a:r>
            <a:r>
              <a:rPr lang="en-US" sz="1300" dirty="0">
                <a:solidFill>
                  <a:srgbClr val="0070C0"/>
                </a:solidFill>
              </a:rPr>
              <a:t> </a:t>
            </a:r>
            <a:r>
              <a:rPr lang="en-US" sz="1300" dirty="0" err="1">
                <a:solidFill>
                  <a:srgbClr val="0070C0"/>
                </a:solidFill>
              </a:rPr>
              <a:t>sama</a:t>
            </a:r>
            <a:r>
              <a:rPr lang="en-US" sz="1300" dirty="0">
                <a:solidFill>
                  <a:srgbClr val="0070C0"/>
                </a:solidFill>
              </a:rPr>
              <a:t> </a:t>
            </a:r>
            <a:r>
              <a:rPr lang="en-US" sz="1300" dirty="0" err="1">
                <a:solidFill>
                  <a:srgbClr val="0070C0"/>
                </a:solidFill>
              </a:rPr>
              <a:t>dengan</a:t>
            </a:r>
            <a:r>
              <a:rPr lang="en-US" sz="1300" dirty="0">
                <a:solidFill>
                  <a:srgbClr val="0070C0"/>
                </a:solidFill>
              </a:rPr>
              <a:t> </a:t>
            </a:r>
            <a:r>
              <a:rPr lang="en-US" sz="1300" dirty="0" err="1">
                <a:solidFill>
                  <a:srgbClr val="0070C0"/>
                </a:solidFill>
              </a:rPr>
              <a:t>harga</a:t>
            </a:r>
            <a:r>
              <a:rPr lang="en-US" sz="1300" dirty="0">
                <a:solidFill>
                  <a:srgbClr val="0070C0"/>
                </a:solidFill>
              </a:rPr>
              <a:t> </a:t>
            </a:r>
            <a:r>
              <a:rPr lang="en-US" sz="1300" dirty="0" err="1">
                <a:solidFill>
                  <a:srgbClr val="0070C0"/>
                </a:solidFill>
              </a:rPr>
              <a:t>perolehan</a:t>
            </a:r>
            <a:r>
              <a:rPr lang="en-US" sz="1300" dirty="0">
                <a:solidFill>
                  <a:srgbClr val="0070C0"/>
                </a:solidFill>
              </a:rPr>
              <a:t> </a:t>
            </a:r>
            <a:r>
              <a:rPr lang="en-US" sz="1300" dirty="0" smtClean="0">
                <a:solidFill>
                  <a:srgbClr val="0070C0"/>
                </a:solidFill>
              </a:rPr>
              <a:t>asset</a:t>
            </a:r>
            <a:endParaRPr lang="en-US" sz="1300" dirty="0"/>
          </a:p>
          <a:p>
            <a:pPr marL="0" indent="0">
              <a:buNone/>
            </a:pPr>
            <a:r>
              <a:rPr lang="en-US" sz="1300" dirty="0" err="1" smtClean="0">
                <a:solidFill>
                  <a:srgbClr val="C00000"/>
                </a:solidFill>
              </a:rPr>
              <a:t>Penyusutan</a:t>
            </a:r>
            <a:r>
              <a:rPr lang="en-US" sz="1300" dirty="0" smtClean="0">
                <a:solidFill>
                  <a:srgbClr val="C00000"/>
                </a:solidFill>
              </a:rPr>
              <a:t> </a:t>
            </a:r>
            <a:r>
              <a:rPr lang="en-US" sz="1300" dirty="0" err="1" smtClean="0">
                <a:solidFill>
                  <a:srgbClr val="C00000"/>
                </a:solidFill>
              </a:rPr>
              <a:t>dipercepat</a:t>
            </a:r>
            <a:r>
              <a:rPr lang="en-US" sz="1300" dirty="0" smtClean="0"/>
              <a:t> </a:t>
            </a:r>
            <a:r>
              <a:rPr lang="en-US" sz="1300" dirty="0" err="1"/>
              <a:t>menyebabkan</a:t>
            </a:r>
            <a:r>
              <a:rPr lang="en-US" sz="1300" dirty="0"/>
              <a:t> </a:t>
            </a:r>
            <a:r>
              <a:rPr lang="en-US" sz="1300" dirty="0" err="1">
                <a:solidFill>
                  <a:srgbClr val="C00000"/>
                </a:solidFill>
              </a:rPr>
              <a:t>beban</a:t>
            </a:r>
            <a:r>
              <a:rPr lang="en-US" sz="1300" dirty="0">
                <a:solidFill>
                  <a:srgbClr val="C00000"/>
                </a:solidFill>
              </a:rPr>
              <a:t> </a:t>
            </a:r>
            <a:r>
              <a:rPr lang="en-US" sz="1300" dirty="0" err="1">
                <a:solidFill>
                  <a:srgbClr val="C00000"/>
                </a:solidFill>
              </a:rPr>
              <a:t>penyusutan</a:t>
            </a:r>
            <a:r>
              <a:rPr lang="en-US" sz="1300" dirty="0">
                <a:solidFill>
                  <a:srgbClr val="C00000"/>
                </a:solidFill>
              </a:rPr>
              <a:t> </a:t>
            </a:r>
            <a:r>
              <a:rPr lang="en-US" sz="1300" dirty="0" err="1">
                <a:solidFill>
                  <a:srgbClr val="C00000"/>
                </a:solidFill>
              </a:rPr>
              <a:t>awal</a:t>
            </a:r>
            <a:r>
              <a:rPr lang="en-US" sz="1300" dirty="0">
                <a:solidFill>
                  <a:srgbClr val="C00000"/>
                </a:solidFill>
              </a:rPr>
              <a:t> </a:t>
            </a:r>
            <a:r>
              <a:rPr lang="en-US" sz="1300" dirty="0" err="1">
                <a:solidFill>
                  <a:srgbClr val="C00000"/>
                </a:solidFill>
              </a:rPr>
              <a:t>lebih</a:t>
            </a:r>
            <a:r>
              <a:rPr lang="en-US" sz="1300" dirty="0">
                <a:solidFill>
                  <a:srgbClr val="C00000"/>
                </a:solidFill>
              </a:rPr>
              <a:t> </a:t>
            </a:r>
            <a:r>
              <a:rPr lang="en-US" sz="1300" dirty="0" err="1">
                <a:solidFill>
                  <a:srgbClr val="C00000"/>
                </a:solidFill>
              </a:rPr>
              <a:t>tinggi-sehingga</a:t>
            </a:r>
            <a:r>
              <a:rPr lang="en-US" sz="1300" dirty="0">
                <a:solidFill>
                  <a:srgbClr val="C00000"/>
                </a:solidFill>
              </a:rPr>
              <a:t> </a:t>
            </a:r>
            <a:r>
              <a:rPr lang="en-US" sz="1300" dirty="0" err="1">
                <a:solidFill>
                  <a:srgbClr val="C00000"/>
                </a:solidFill>
              </a:rPr>
              <a:t>laba</a:t>
            </a:r>
            <a:r>
              <a:rPr lang="en-US" sz="1300" dirty="0">
                <a:solidFill>
                  <a:srgbClr val="C00000"/>
                </a:solidFill>
              </a:rPr>
              <a:t> </a:t>
            </a:r>
            <a:r>
              <a:rPr lang="en-US" sz="1300" dirty="0" err="1">
                <a:solidFill>
                  <a:srgbClr val="C00000"/>
                </a:solidFill>
              </a:rPr>
              <a:t>kena</a:t>
            </a:r>
            <a:r>
              <a:rPr lang="en-US" sz="1300" dirty="0">
                <a:solidFill>
                  <a:srgbClr val="C00000"/>
                </a:solidFill>
              </a:rPr>
              <a:t> </a:t>
            </a:r>
            <a:r>
              <a:rPr lang="en-US" sz="1300" dirty="0" err="1">
                <a:solidFill>
                  <a:srgbClr val="C00000"/>
                </a:solidFill>
              </a:rPr>
              <a:t>pajak</a:t>
            </a:r>
            <a:r>
              <a:rPr lang="en-US" sz="1300" dirty="0">
                <a:solidFill>
                  <a:srgbClr val="C00000"/>
                </a:solidFill>
              </a:rPr>
              <a:t> </a:t>
            </a:r>
            <a:r>
              <a:rPr lang="en-US" sz="1300" dirty="0" err="1">
                <a:solidFill>
                  <a:srgbClr val="C00000"/>
                </a:solidFill>
              </a:rPr>
              <a:t>lebih</a:t>
            </a:r>
            <a:r>
              <a:rPr lang="en-US" sz="1300" dirty="0">
                <a:solidFill>
                  <a:srgbClr val="C00000"/>
                </a:solidFill>
              </a:rPr>
              <a:t> </a:t>
            </a:r>
            <a:r>
              <a:rPr lang="en-US" sz="1300" dirty="0" err="1">
                <a:solidFill>
                  <a:srgbClr val="C00000"/>
                </a:solidFill>
              </a:rPr>
              <a:t>rendah-daripada</a:t>
            </a:r>
            <a:r>
              <a:rPr lang="en-US" sz="1300" dirty="0">
                <a:solidFill>
                  <a:srgbClr val="C00000"/>
                </a:solidFill>
              </a:rPr>
              <a:t> </a:t>
            </a:r>
            <a:r>
              <a:rPr lang="en-US" sz="1300" dirty="0" err="1">
                <a:solidFill>
                  <a:srgbClr val="C00000"/>
                </a:solidFill>
              </a:rPr>
              <a:t>metode</a:t>
            </a:r>
            <a:r>
              <a:rPr lang="en-US" sz="1300" dirty="0">
                <a:solidFill>
                  <a:srgbClr val="C00000"/>
                </a:solidFill>
              </a:rPr>
              <a:t> </a:t>
            </a:r>
            <a:r>
              <a:rPr lang="en-US" sz="1300" dirty="0" err="1">
                <a:solidFill>
                  <a:srgbClr val="C00000"/>
                </a:solidFill>
              </a:rPr>
              <a:t>penyusutan</a:t>
            </a:r>
            <a:r>
              <a:rPr lang="en-US" sz="1300" dirty="0">
                <a:solidFill>
                  <a:srgbClr val="C00000"/>
                </a:solidFill>
              </a:rPr>
              <a:t> </a:t>
            </a:r>
            <a:r>
              <a:rPr lang="en-US" sz="1300" dirty="0" err="1">
                <a:solidFill>
                  <a:srgbClr val="C00000"/>
                </a:solidFill>
              </a:rPr>
              <a:t>garis</a:t>
            </a:r>
            <a:r>
              <a:rPr lang="en-US" sz="1300" dirty="0">
                <a:solidFill>
                  <a:srgbClr val="C00000"/>
                </a:solidFill>
              </a:rPr>
              <a:t> </a:t>
            </a:r>
            <a:r>
              <a:rPr lang="en-US" sz="1300" dirty="0" err="1" smtClean="0">
                <a:solidFill>
                  <a:srgbClr val="C00000"/>
                </a:solidFill>
              </a:rPr>
              <a:t>lurus</a:t>
            </a:r>
            <a:r>
              <a:rPr lang="en-US" sz="1300" dirty="0" smtClean="0"/>
              <a:t>.</a:t>
            </a:r>
          </a:p>
          <a:p>
            <a:pPr marL="0" indent="0">
              <a:buNone/>
            </a:pPr>
            <a:r>
              <a:rPr lang="en-US" sz="1300" dirty="0" err="1" smtClean="0"/>
              <a:t>Berkaitan</a:t>
            </a:r>
            <a:r>
              <a:rPr lang="en-US" sz="1300" dirty="0" smtClean="0"/>
              <a:t> </a:t>
            </a:r>
            <a:r>
              <a:rPr lang="en-US" sz="1300" dirty="0" err="1"/>
              <a:t>dengan</a:t>
            </a:r>
            <a:r>
              <a:rPr lang="en-US" sz="1300" dirty="0"/>
              <a:t> </a:t>
            </a:r>
            <a:r>
              <a:rPr lang="en-US" sz="1300" dirty="0" err="1">
                <a:solidFill>
                  <a:srgbClr val="00B050"/>
                </a:solidFill>
              </a:rPr>
              <a:t>nilai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err="1">
                <a:solidFill>
                  <a:srgbClr val="00B050"/>
                </a:solidFill>
              </a:rPr>
              <a:t>waktu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err="1">
                <a:solidFill>
                  <a:srgbClr val="00B050"/>
                </a:solidFill>
              </a:rPr>
              <a:t>uang</a:t>
            </a:r>
            <a:r>
              <a:rPr lang="en-US" sz="1300" dirty="0"/>
              <a:t>, </a:t>
            </a:r>
            <a:r>
              <a:rPr lang="en-US" sz="1300" dirty="0" err="1">
                <a:solidFill>
                  <a:srgbClr val="00B050"/>
                </a:solidFill>
              </a:rPr>
              <a:t>lebih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err="1">
                <a:solidFill>
                  <a:srgbClr val="00B050"/>
                </a:solidFill>
              </a:rPr>
              <a:t>baik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err="1">
                <a:solidFill>
                  <a:srgbClr val="00B050"/>
                </a:solidFill>
              </a:rPr>
              <a:t>menunda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err="1" smtClean="0">
                <a:solidFill>
                  <a:srgbClr val="00B050"/>
                </a:solidFill>
              </a:rPr>
              <a:t>pajak</a:t>
            </a:r>
            <a:r>
              <a:rPr lang="en-US" sz="1300" dirty="0">
                <a:solidFill>
                  <a:schemeClr val="tx1"/>
                </a:solidFill>
              </a:rPr>
              <a:t>,</a:t>
            </a:r>
            <a:r>
              <a:rPr lang="en-US" sz="1300" dirty="0" smtClean="0"/>
              <a:t> </a:t>
            </a:r>
            <a:r>
              <a:rPr lang="en-US" sz="1300" dirty="0" err="1"/>
              <a:t>sehingga</a:t>
            </a:r>
            <a:r>
              <a:rPr lang="en-US" sz="1300" dirty="0"/>
              <a:t> </a:t>
            </a:r>
            <a:r>
              <a:rPr lang="en-US" sz="1300" dirty="0" err="1">
                <a:solidFill>
                  <a:srgbClr val="00B050"/>
                </a:solidFill>
              </a:rPr>
              <a:t>kebanyakan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err="1">
                <a:solidFill>
                  <a:srgbClr val="00B050"/>
                </a:solidFill>
              </a:rPr>
              <a:t>perusahaan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err="1">
                <a:solidFill>
                  <a:srgbClr val="00B050"/>
                </a:solidFill>
              </a:rPr>
              <a:t>menggunakan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err="1">
                <a:solidFill>
                  <a:srgbClr val="00B050"/>
                </a:solidFill>
              </a:rPr>
              <a:t>penyusutan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err="1">
                <a:solidFill>
                  <a:srgbClr val="00B050"/>
                </a:solidFill>
              </a:rPr>
              <a:t>dipercepat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err="1">
                <a:solidFill>
                  <a:srgbClr val="00B050"/>
                </a:solidFill>
              </a:rPr>
              <a:t>untuk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err="1">
                <a:solidFill>
                  <a:srgbClr val="00B050"/>
                </a:solidFill>
              </a:rPr>
              <a:t>keperluan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err="1" smtClean="0">
                <a:solidFill>
                  <a:srgbClr val="00B050"/>
                </a:solidFill>
              </a:rPr>
              <a:t>pajak</a:t>
            </a:r>
            <a:r>
              <a:rPr lang="en-US" sz="1300" dirty="0" smtClean="0"/>
              <a:t>.</a:t>
            </a:r>
          </a:p>
          <a:p>
            <a:pPr marL="0" indent="0">
              <a:buNone/>
            </a:pPr>
            <a:r>
              <a:rPr lang="en-US" sz="1300" dirty="0" err="1" smtClean="0"/>
              <a:t>Penyusutan</a:t>
            </a:r>
            <a:r>
              <a:rPr lang="en-US" sz="1300" dirty="0" smtClean="0"/>
              <a:t> </a:t>
            </a:r>
            <a:r>
              <a:rPr lang="en-US" sz="1300" dirty="0" err="1"/>
              <a:t>dipercepat</a:t>
            </a:r>
            <a:r>
              <a:rPr lang="en-US" sz="1300" dirty="0"/>
              <a:t> </a:t>
            </a:r>
            <a:r>
              <a:rPr lang="en-US" sz="1300" dirty="0" err="1"/>
              <a:t>atau</a:t>
            </a:r>
            <a:r>
              <a:rPr lang="en-US" sz="1300" dirty="0"/>
              <a:t> </a:t>
            </a:r>
            <a:r>
              <a:rPr lang="en-US" sz="1300" dirty="0" err="1"/>
              <a:t>penyusutan</a:t>
            </a:r>
            <a:r>
              <a:rPr lang="en-US" sz="1300" dirty="0"/>
              <a:t> </a:t>
            </a:r>
            <a:r>
              <a:rPr lang="en-US" sz="1300" dirty="0" err="1"/>
              <a:t>garis</a:t>
            </a:r>
            <a:r>
              <a:rPr lang="en-US" sz="1300" dirty="0"/>
              <a:t> </a:t>
            </a:r>
            <a:r>
              <a:rPr lang="en-US" sz="1300" dirty="0" err="1"/>
              <a:t>lurus</a:t>
            </a:r>
            <a:r>
              <a:rPr lang="en-US" sz="1300" dirty="0"/>
              <a:t> </a:t>
            </a:r>
            <a:r>
              <a:rPr lang="en-US" sz="1300" dirty="0" err="1"/>
              <a:t>dapat</a:t>
            </a:r>
            <a:r>
              <a:rPr lang="en-US" sz="1300" dirty="0"/>
              <a:t> </a:t>
            </a:r>
            <a:r>
              <a:rPr lang="en-US" sz="1300" dirty="0" err="1"/>
              <a:t>digunakan</a:t>
            </a:r>
            <a:r>
              <a:rPr lang="en-US" sz="1300" dirty="0"/>
              <a:t> </a:t>
            </a:r>
            <a:r>
              <a:rPr lang="en-US" sz="1300" dirty="0" err="1">
                <a:solidFill>
                  <a:srgbClr val="0070C0"/>
                </a:solidFill>
              </a:rPr>
              <a:t>untuk</a:t>
            </a:r>
            <a:r>
              <a:rPr lang="en-US" sz="1300" dirty="0">
                <a:solidFill>
                  <a:srgbClr val="0070C0"/>
                </a:solidFill>
              </a:rPr>
              <a:t> </a:t>
            </a:r>
            <a:r>
              <a:rPr lang="en-US" sz="1300" dirty="0" err="1">
                <a:solidFill>
                  <a:srgbClr val="0070C0"/>
                </a:solidFill>
              </a:rPr>
              <a:t>pelaporan</a:t>
            </a:r>
            <a:r>
              <a:rPr lang="en-US" sz="1300" dirty="0">
                <a:solidFill>
                  <a:srgbClr val="0070C0"/>
                </a:solidFill>
              </a:rPr>
              <a:t> </a:t>
            </a:r>
            <a:r>
              <a:rPr lang="en-US" sz="1300" dirty="0" err="1">
                <a:solidFill>
                  <a:srgbClr val="0070C0"/>
                </a:solidFill>
              </a:rPr>
              <a:t>pemegang</a:t>
            </a:r>
            <a:r>
              <a:rPr lang="en-US" sz="1300" dirty="0">
                <a:solidFill>
                  <a:srgbClr val="0070C0"/>
                </a:solidFill>
              </a:rPr>
              <a:t> </a:t>
            </a:r>
            <a:r>
              <a:rPr lang="en-US" sz="1300" dirty="0" err="1" smtClean="0">
                <a:solidFill>
                  <a:srgbClr val="0070C0"/>
                </a:solidFill>
              </a:rPr>
              <a:t>saham</a:t>
            </a:r>
            <a:r>
              <a:rPr lang="en-US" sz="1300" dirty="0" smtClean="0"/>
              <a:t>.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1300" b="1" dirty="0" smtClean="0">
                <a:solidFill>
                  <a:srgbClr val="C00000"/>
                </a:solidFill>
              </a:rPr>
              <a:t>Allied</a:t>
            </a:r>
            <a:r>
              <a:rPr lang="en-US" sz="1300" dirty="0" smtClean="0"/>
              <a:t> </a:t>
            </a:r>
            <a:r>
              <a:rPr lang="en-US" sz="1300" dirty="0" err="1"/>
              <a:t>merupakan</a:t>
            </a:r>
            <a:r>
              <a:rPr lang="en-US" sz="1300" dirty="0"/>
              <a:t> </a:t>
            </a:r>
            <a:r>
              <a:rPr lang="en-US" sz="1300" dirty="0" err="1"/>
              <a:t>perusahaan</a:t>
            </a:r>
            <a:r>
              <a:rPr lang="en-US" sz="1300" dirty="0"/>
              <a:t> yang </a:t>
            </a:r>
            <a:r>
              <a:rPr lang="en-US" sz="1300" dirty="0" err="1"/>
              <a:t>konservatif</a:t>
            </a:r>
            <a:r>
              <a:rPr lang="en-US" sz="1300" dirty="0"/>
              <a:t>, </a:t>
            </a:r>
            <a:r>
              <a:rPr lang="en-US" sz="1300" dirty="0" err="1" smtClean="0"/>
              <a:t>menggunakan</a:t>
            </a:r>
            <a:r>
              <a:rPr lang="en-US" sz="1300" dirty="0" smtClean="0"/>
              <a:t> </a:t>
            </a:r>
            <a:r>
              <a:rPr lang="en-US" sz="1300" b="1" dirty="0" err="1">
                <a:solidFill>
                  <a:srgbClr val="C00000"/>
                </a:solidFill>
              </a:rPr>
              <a:t>penyusutan</a:t>
            </a:r>
            <a:r>
              <a:rPr lang="en-US" sz="1300" b="1" dirty="0">
                <a:solidFill>
                  <a:srgbClr val="C00000"/>
                </a:solidFill>
              </a:rPr>
              <a:t> </a:t>
            </a:r>
            <a:r>
              <a:rPr lang="en-US" sz="1300" b="1" dirty="0" err="1">
                <a:solidFill>
                  <a:srgbClr val="C00000"/>
                </a:solidFill>
              </a:rPr>
              <a:t>dipercepat</a:t>
            </a:r>
            <a:r>
              <a:rPr lang="en-US" sz="1300" b="1" dirty="0">
                <a:solidFill>
                  <a:srgbClr val="C00000"/>
                </a:solidFill>
              </a:rPr>
              <a:t> </a:t>
            </a:r>
            <a:r>
              <a:rPr lang="en-US" sz="1300" dirty="0" err="1"/>
              <a:t>untuk</a:t>
            </a:r>
            <a:r>
              <a:rPr lang="en-US" sz="1300" dirty="0"/>
              <a:t> </a:t>
            </a:r>
            <a:r>
              <a:rPr lang="en-US" sz="1300" dirty="0" err="1"/>
              <a:t>pelaporan</a:t>
            </a:r>
            <a:r>
              <a:rPr lang="en-US" sz="1300" dirty="0"/>
              <a:t> </a:t>
            </a:r>
            <a:r>
              <a:rPr lang="en-US" sz="1300" dirty="0" err="1"/>
              <a:t>pemegang</a:t>
            </a:r>
            <a:r>
              <a:rPr lang="en-US" sz="1300" dirty="0"/>
              <a:t> </a:t>
            </a:r>
            <a:r>
              <a:rPr lang="en-US" sz="1300" dirty="0" err="1"/>
              <a:t>saham</a:t>
            </a:r>
            <a:r>
              <a:rPr lang="en-US" sz="1300" dirty="0" smtClean="0"/>
              <a:t>.</a:t>
            </a:r>
          </a:p>
          <a:p>
            <a:pPr marL="0" indent="0">
              <a:buNone/>
            </a:pPr>
            <a:r>
              <a:rPr lang="en-US" sz="1300" dirty="0" err="1" smtClean="0"/>
              <a:t>Apabila</a:t>
            </a:r>
            <a:r>
              <a:rPr lang="en-US" sz="1300" dirty="0" smtClean="0"/>
              <a:t> </a:t>
            </a:r>
            <a:r>
              <a:rPr lang="en-US" sz="1300" dirty="0" err="1" smtClean="0"/>
              <a:t>menggunakan</a:t>
            </a:r>
            <a:r>
              <a:rPr lang="en-US" sz="1300" dirty="0" smtClean="0"/>
              <a:t> </a:t>
            </a:r>
            <a:r>
              <a:rPr lang="en-US" sz="1300" dirty="0" err="1"/>
              <a:t>penyusutan</a:t>
            </a:r>
            <a:r>
              <a:rPr lang="en-US" sz="1300" dirty="0"/>
              <a:t> </a:t>
            </a:r>
            <a:r>
              <a:rPr lang="en-US" sz="1300" dirty="0" err="1"/>
              <a:t>garis</a:t>
            </a:r>
            <a:r>
              <a:rPr lang="en-US" sz="1300" dirty="0"/>
              <a:t> </a:t>
            </a:r>
            <a:r>
              <a:rPr lang="en-US" sz="1300" dirty="0" err="1"/>
              <a:t>lurus</a:t>
            </a:r>
            <a:r>
              <a:rPr lang="en-US" sz="1300" dirty="0"/>
              <a:t> </a:t>
            </a:r>
            <a:r>
              <a:rPr lang="en-US" sz="1300" dirty="0" err="1"/>
              <a:t>dalam</a:t>
            </a:r>
            <a:r>
              <a:rPr lang="en-US" sz="1300" dirty="0"/>
              <a:t> </a:t>
            </a:r>
            <a:r>
              <a:rPr lang="en-US" sz="1300" dirty="0" err="1"/>
              <a:t>pelaporan</a:t>
            </a:r>
            <a:r>
              <a:rPr lang="en-US" sz="1300" dirty="0"/>
              <a:t> </a:t>
            </a:r>
            <a:r>
              <a:rPr lang="en-US" sz="1300" dirty="0" err="1"/>
              <a:t>pemegang</a:t>
            </a:r>
            <a:r>
              <a:rPr lang="en-US" sz="1300" dirty="0"/>
              <a:t> </a:t>
            </a:r>
            <a:r>
              <a:rPr lang="en-US" sz="1300" dirty="0" err="1"/>
              <a:t>saham</a:t>
            </a:r>
            <a:r>
              <a:rPr lang="en-US" sz="1300" dirty="0"/>
              <a:t>, </a:t>
            </a:r>
            <a:r>
              <a:rPr lang="en-US" sz="1300" dirty="0" err="1">
                <a:solidFill>
                  <a:srgbClr val="C00000"/>
                </a:solidFill>
              </a:rPr>
              <a:t>beban</a:t>
            </a:r>
            <a:r>
              <a:rPr lang="en-US" sz="1300" dirty="0">
                <a:solidFill>
                  <a:srgbClr val="C00000"/>
                </a:solidFill>
              </a:rPr>
              <a:t> </a:t>
            </a:r>
            <a:r>
              <a:rPr lang="en-US" sz="1300" dirty="0" err="1">
                <a:solidFill>
                  <a:srgbClr val="C00000"/>
                </a:solidFill>
              </a:rPr>
              <a:t>penyusutan</a:t>
            </a:r>
            <a:r>
              <a:rPr lang="en-US" sz="1300" dirty="0">
                <a:solidFill>
                  <a:srgbClr val="C00000"/>
                </a:solidFill>
              </a:rPr>
              <a:t> </a:t>
            </a:r>
            <a:r>
              <a:rPr lang="en-US" sz="1300" dirty="0" err="1">
                <a:solidFill>
                  <a:srgbClr val="C00000"/>
                </a:solidFill>
              </a:rPr>
              <a:t>pada</a:t>
            </a:r>
            <a:r>
              <a:rPr lang="en-US" sz="1300" dirty="0">
                <a:solidFill>
                  <a:srgbClr val="C00000"/>
                </a:solidFill>
              </a:rPr>
              <a:t> 2015 </a:t>
            </a:r>
            <a:r>
              <a:rPr lang="en-US" sz="1300" dirty="0" err="1">
                <a:solidFill>
                  <a:srgbClr val="C00000"/>
                </a:solidFill>
              </a:rPr>
              <a:t>akan</a:t>
            </a:r>
            <a:r>
              <a:rPr lang="en-US" sz="1300" dirty="0">
                <a:solidFill>
                  <a:srgbClr val="C00000"/>
                </a:solidFill>
              </a:rPr>
              <a:t> </a:t>
            </a:r>
            <a:r>
              <a:rPr lang="en-US" sz="1300" dirty="0" err="1">
                <a:solidFill>
                  <a:srgbClr val="C00000"/>
                </a:solidFill>
              </a:rPr>
              <a:t>menurun</a:t>
            </a:r>
            <a:r>
              <a:rPr lang="en-US" sz="1300" dirty="0">
                <a:solidFill>
                  <a:srgbClr val="C00000"/>
                </a:solidFill>
              </a:rPr>
              <a:t> $25 </a:t>
            </a:r>
            <a:r>
              <a:rPr lang="en-US" sz="1300" dirty="0" err="1">
                <a:solidFill>
                  <a:srgbClr val="C00000"/>
                </a:solidFill>
              </a:rPr>
              <a:t>juta</a:t>
            </a:r>
            <a:r>
              <a:rPr lang="en-US" sz="1300" dirty="0"/>
              <a:t>, </a:t>
            </a:r>
            <a:r>
              <a:rPr lang="en-US" sz="1300" dirty="0" err="1"/>
              <a:t>sedangkan</a:t>
            </a:r>
            <a:r>
              <a:rPr lang="en-US" sz="1300" dirty="0"/>
              <a:t> $1 </a:t>
            </a:r>
            <a:r>
              <a:rPr lang="en-US" sz="1300" dirty="0" err="1"/>
              <a:t>miliar</a:t>
            </a:r>
            <a:r>
              <a:rPr lang="en-US" sz="1300" dirty="0"/>
              <a:t> yang </a:t>
            </a:r>
            <a:r>
              <a:rPr lang="en-US" sz="1300" dirty="0" err="1"/>
              <a:t>ditunjukkan</a:t>
            </a:r>
            <a:r>
              <a:rPr lang="en-US" sz="1300" dirty="0"/>
              <a:t> </a:t>
            </a:r>
            <a:r>
              <a:rPr lang="en-US" sz="1300" dirty="0" err="1"/>
              <a:t>sebagai</a:t>
            </a:r>
            <a:r>
              <a:rPr lang="en-US" sz="1300" dirty="0"/>
              <a:t> "</a:t>
            </a:r>
            <a:r>
              <a:rPr lang="en-US" sz="1300" dirty="0" err="1">
                <a:solidFill>
                  <a:srgbClr val="C00000"/>
                </a:solidFill>
              </a:rPr>
              <a:t>pabrik</a:t>
            </a:r>
            <a:r>
              <a:rPr lang="en-US" sz="1300" dirty="0">
                <a:solidFill>
                  <a:srgbClr val="C00000"/>
                </a:solidFill>
              </a:rPr>
              <a:t> </a:t>
            </a:r>
            <a:r>
              <a:rPr lang="en-US" sz="1300" dirty="0" err="1">
                <a:solidFill>
                  <a:srgbClr val="C00000"/>
                </a:solidFill>
              </a:rPr>
              <a:t>neto</a:t>
            </a:r>
            <a:r>
              <a:rPr lang="en-US" sz="1300" dirty="0"/>
              <a:t>" </a:t>
            </a:r>
            <a:r>
              <a:rPr lang="en-US" sz="1300" dirty="0" err="1"/>
              <a:t>pada</a:t>
            </a:r>
            <a:r>
              <a:rPr lang="en-US" sz="1300" dirty="0"/>
              <a:t> </a:t>
            </a:r>
            <a:r>
              <a:rPr lang="en-US" sz="1300" dirty="0" err="1"/>
              <a:t>laporan</a:t>
            </a:r>
            <a:r>
              <a:rPr lang="en-US" sz="1300" dirty="0"/>
              <a:t> </a:t>
            </a:r>
            <a:r>
              <a:rPr lang="en-US" sz="1300" dirty="0" err="1"/>
              <a:t>posisi</a:t>
            </a:r>
            <a:r>
              <a:rPr lang="en-US" sz="1300" dirty="0"/>
              <a:t> </a:t>
            </a:r>
            <a:r>
              <a:rPr lang="en-US" sz="1300" dirty="0" err="1"/>
              <a:t>keuangannya</a:t>
            </a:r>
            <a:r>
              <a:rPr lang="en-US" sz="1300" dirty="0"/>
              <a:t> </a:t>
            </a:r>
            <a:r>
              <a:rPr lang="en-US" sz="1300" dirty="0" err="1"/>
              <a:t>akan</a:t>
            </a:r>
            <a:r>
              <a:rPr lang="en-US" sz="1300" dirty="0"/>
              <a:t> </a:t>
            </a:r>
            <a:r>
              <a:rPr lang="en-US" sz="1300" dirty="0">
                <a:solidFill>
                  <a:srgbClr val="C00000"/>
                </a:solidFill>
              </a:rPr>
              <a:t>$25 </a:t>
            </a:r>
            <a:r>
              <a:rPr lang="en-US" sz="1300" dirty="0" err="1">
                <a:solidFill>
                  <a:srgbClr val="C00000"/>
                </a:solidFill>
              </a:rPr>
              <a:t>juta</a:t>
            </a:r>
            <a:r>
              <a:rPr lang="en-US" sz="1300" dirty="0">
                <a:solidFill>
                  <a:srgbClr val="C00000"/>
                </a:solidFill>
              </a:rPr>
              <a:t> </a:t>
            </a:r>
            <a:r>
              <a:rPr lang="en-US" sz="1300" dirty="0" err="1">
                <a:solidFill>
                  <a:srgbClr val="C00000"/>
                </a:solidFill>
              </a:rPr>
              <a:t>lebih</a:t>
            </a:r>
            <a:r>
              <a:rPr lang="en-US" sz="1300" dirty="0">
                <a:solidFill>
                  <a:srgbClr val="C00000"/>
                </a:solidFill>
              </a:rPr>
              <a:t> </a:t>
            </a:r>
            <a:r>
              <a:rPr lang="en-US" sz="1300" dirty="0" err="1">
                <a:solidFill>
                  <a:srgbClr val="C00000"/>
                </a:solidFill>
              </a:rPr>
              <a:t>tinggi</a:t>
            </a:r>
            <a:r>
              <a:rPr lang="en-US" sz="1300" dirty="0"/>
              <a:t>, </a:t>
            </a:r>
            <a:r>
              <a:rPr lang="en-US" sz="1300" dirty="0" err="1"/>
              <a:t>dan</a:t>
            </a:r>
            <a:r>
              <a:rPr lang="en-US" sz="1300" dirty="0"/>
              <a:t> </a:t>
            </a:r>
            <a:r>
              <a:rPr lang="en-US" sz="1300" dirty="0" err="1">
                <a:solidFill>
                  <a:srgbClr val="C00000"/>
                </a:solidFill>
              </a:rPr>
              <a:t>laba</a:t>
            </a:r>
            <a:r>
              <a:rPr lang="en-US" sz="1300" dirty="0">
                <a:solidFill>
                  <a:srgbClr val="C00000"/>
                </a:solidFill>
              </a:rPr>
              <a:t> yang </a:t>
            </a:r>
            <a:r>
              <a:rPr lang="en-US" sz="1300" dirty="0" err="1">
                <a:solidFill>
                  <a:srgbClr val="C00000"/>
                </a:solidFill>
              </a:rPr>
              <a:t>dilaporkan</a:t>
            </a:r>
            <a:r>
              <a:rPr lang="en-US" sz="1300" dirty="0">
                <a:solidFill>
                  <a:srgbClr val="C00000"/>
                </a:solidFill>
              </a:rPr>
              <a:t> </a:t>
            </a:r>
            <a:r>
              <a:rPr lang="en-US" sz="1300" dirty="0" err="1">
                <a:solidFill>
                  <a:srgbClr val="C00000"/>
                </a:solidFill>
              </a:rPr>
              <a:t>juga</a:t>
            </a:r>
            <a:r>
              <a:rPr lang="en-US" sz="1300" dirty="0">
                <a:solidFill>
                  <a:srgbClr val="C00000"/>
                </a:solidFill>
              </a:rPr>
              <a:t> </a:t>
            </a:r>
            <a:r>
              <a:rPr lang="en-US" sz="1300" dirty="0" err="1">
                <a:solidFill>
                  <a:srgbClr val="C00000"/>
                </a:solidFill>
              </a:rPr>
              <a:t>akan</a:t>
            </a:r>
            <a:r>
              <a:rPr lang="en-US" sz="1300" dirty="0">
                <a:solidFill>
                  <a:srgbClr val="C00000"/>
                </a:solidFill>
              </a:rPr>
              <a:t> </a:t>
            </a:r>
            <a:r>
              <a:rPr lang="en-US" sz="1300" dirty="0" err="1">
                <a:solidFill>
                  <a:srgbClr val="C00000"/>
                </a:solidFill>
              </a:rPr>
              <a:t>lebih</a:t>
            </a:r>
            <a:r>
              <a:rPr lang="en-US" sz="1300" dirty="0">
                <a:solidFill>
                  <a:srgbClr val="C00000"/>
                </a:solidFill>
              </a:rPr>
              <a:t> </a:t>
            </a:r>
            <a:r>
              <a:rPr lang="en-US" sz="1300" dirty="0" err="1">
                <a:solidFill>
                  <a:srgbClr val="C00000"/>
                </a:solidFill>
              </a:rPr>
              <a:t>tinggi</a:t>
            </a:r>
            <a:r>
              <a:rPr lang="en-US" sz="1300" dirty="0"/>
              <a:t>.</a:t>
            </a:r>
          </a:p>
          <a:p>
            <a:pPr marL="0" indent="0">
              <a:buNone/>
            </a:pPr>
            <a:r>
              <a:rPr lang="en-US" sz="1300" dirty="0" err="1"/>
              <a:t>Penyusuran</a:t>
            </a:r>
            <a:r>
              <a:rPr lang="en-US" sz="1300" dirty="0"/>
              <a:t> </a:t>
            </a:r>
            <a:r>
              <a:rPr lang="en-US" sz="1300" dirty="0" err="1"/>
              <a:t>penting</a:t>
            </a:r>
            <a:r>
              <a:rPr lang="en-US" sz="1300" dirty="0"/>
              <a:t> </a:t>
            </a:r>
            <a:r>
              <a:rPr lang="en-US" sz="1300" dirty="0" err="1"/>
              <a:t>dalam</a:t>
            </a:r>
            <a:r>
              <a:rPr lang="en-US" sz="1300" dirty="0"/>
              <a:t> </a:t>
            </a:r>
            <a:r>
              <a:rPr lang="en-US" sz="1300" dirty="0" err="1"/>
              <a:t>penganggaran</a:t>
            </a:r>
            <a:r>
              <a:rPr lang="en-US" sz="1300" dirty="0"/>
              <a:t> modal, di </a:t>
            </a:r>
            <a:r>
              <a:rPr lang="en-US" sz="1300" dirty="0" err="1"/>
              <a:t>mana</a:t>
            </a:r>
            <a:r>
              <a:rPr lang="en-US" sz="1300" dirty="0"/>
              <a:t> </a:t>
            </a:r>
            <a:r>
              <a:rPr lang="en-US" sz="1300" dirty="0" err="1"/>
              <a:t>kita</a:t>
            </a:r>
            <a:r>
              <a:rPr lang="en-US" sz="1300" dirty="0"/>
              <a:t> </a:t>
            </a:r>
            <a:r>
              <a:rPr lang="en-US" sz="1300" dirty="0" err="1"/>
              <a:t>menentukan</a:t>
            </a:r>
            <a:r>
              <a:rPr lang="en-US" sz="1300" dirty="0"/>
              <a:t> </a:t>
            </a:r>
            <a:r>
              <a:rPr lang="en-US" sz="1300" dirty="0" err="1"/>
              <a:t>keputusan</a:t>
            </a:r>
            <a:r>
              <a:rPr lang="en-US" sz="1300" dirty="0"/>
              <a:t> </a:t>
            </a:r>
            <a:r>
              <a:rPr lang="en-US" sz="1300" dirty="0" err="1"/>
              <a:t>terkait</a:t>
            </a:r>
            <a:r>
              <a:rPr lang="en-US" sz="1300" dirty="0"/>
              <a:t> </a:t>
            </a:r>
            <a:r>
              <a:rPr lang="en-US" sz="1300" dirty="0" err="1"/>
              <a:t>investasi</a:t>
            </a:r>
            <a:r>
              <a:rPr lang="en-US" sz="1300" dirty="0"/>
              <a:t> </a:t>
            </a:r>
            <a:r>
              <a:rPr lang="en-US" sz="1300" dirty="0" err="1"/>
              <a:t>baru</a:t>
            </a:r>
            <a:r>
              <a:rPr lang="en-US" sz="1300" dirty="0"/>
              <a:t> </a:t>
            </a:r>
            <a:r>
              <a:rPr lang="en-US" sz="1300" dirty="0" err="1"/>
              <a:t>dalam</a:t>
            </a:r>
            <a:r>
              <a:rPr lang="en-US" sz="1300" dirty="0"/>
              <a:t> </a:t>
            </a:r>
            <a:r>
              <a:rPr lang="en-US" sz="1300" dirty="0" err="1"/>
              <a:t>aset</a:t>
            </a:r>
            <a:r>
              <a:rPr lang="en-US" sz="1300" dirty="0"/>
              <a:t> </a:t>
            </a:r>
            <a:r>
              <a:rPr lang="en-US" sz="1300" dirty="0" err="1" smtClean="0"/>
              <a:t>tetap</a:t>
            </a:r>
            <a:r>
              <a:rPr lang="en-US" sz="1300" dirty="0" smtClean="0"/>
              <a:t>.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1300" i="1" dirty="0" smtClean="0"/>
              <a:t>Kita </a:t>
            </a:r>
            <a:r>
              <a:rPr lang="en-US" sz="1300" i="1" dirty="0" err="1"/>
              <a:t>akan</a:t>
            </a:r>
            <a:r>
              <a:rPr lang="en-US" sz="1300" i="1" dirty="0"/>
              <a:t> </a:t>
            </a:r>
            <a:r>
              <a:rPr lang="en-US" sz="1300" i="1" dirty="0" err="1"/>
              <a:t>membahas</a:t>
            </a:r>
            <a:r>
              <a:rPr lang="en-US" sz="1300" i="1" dirty="0"/>
              <a:t> </a:t>
            </a:r>
            <a:r>
              <a:rPr lang="en-US" sz="1300" i="1" dirty="0" err="1"/>
              <a:t>lebih</a:t>
            </a:r>
            <a:r>
              <a:rPr lang="en-US" sz="1300" i="1" dirty="0"/>
              <a:t> </a:t>
            </a:r>
            <a:r>
              <a:rPr lang="en-US" sz="1300" i="1" dirty="0" err="1"/>
              <a:t>lanjut</a:t>
            </a:r>
            <a:r>
              <a:rPr lang="en-US" sz="1300" i="1" dirty="0"/>
              <a:t> </a:t>
            </a:r>
            <a:r>
              <a:rPr lang="en-US" sz="1300" i="1" dirty="0" err="1"/>
              <a:t>tentang</a:t>
            </a:r>
            <a:r>
              <a:rPr lang="en-US" sz="1300" i="1" dirty="0"/>
              <a:t> </a:t>
            </a:r>
            <a:r>
              <a:rPr lang="en-US" sz="1300" i="1" dirty="0" err="1"/>
              <a:t>penyusutan</a:t>
            </a:r>
            <a:r>
              <a:rPr lang="en-US" sz="1300" i="1" dirty="0"/>
              <a:t> </a:t>
            </a:r>
            <a:r>
              <a:rPr lang="en-US" sz="1300" i="1" dirty="0" err="1"/>
              <a:t>pada</a:t>
            </a:r>
            <a:r>
              <a:rPr lang="en-US" sz="1300" i="1" dirty="0"/>
              <a:t> Bab 12, </a:t>
            </a:r>
            <a:r>
              <a:rPr lang="en-US" sz="1300" i="1" dirty="0" err="1"/>
              <a:t>ketika</a:t>
            </a:r>
            <a:r>
              <a:rPr lang="en-US" sz="1300" i="1" dirty="0"/>
              <a:t> </a:t>
            </a:r>
            <a:r>
              <a:rPr lang="en-US" sz="1300" i="1" dirty="0" err="1"/>
              <a:t>membahas</a:t>
            </a:r>
            <a:r>
              <a:rPr lang="en-US" sz="1300" i="1" dirty="0"/>
              <a:t> </a:t>
            </a:r>
            <a:r>
              <a:rPr lang="en-US" sz="1300" i="1" dirty="0" err="1"/>
              <a:t>penganggaran</a:t>
            </a:r>
            <a:r>
              <a:rPr lang="en-US" sz="1300" i="1" dirty="0"/>
              <a:t> modal.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293817"/>
            <a:ext cx="7704000" cy="572700"/>
          </a:xfrm>
        </p:spPr>
        <p:txBody>
          <a:bodyPr/>
          <a:lstStyle/>
          <a:p>
            <a:pPr algn="l"/>
            <a:r>
              <a:rPr lang="en-US" dirty="0" err="1" smtClean="0"/>
              <a:t>Catatan</a:t>
            </a:r>
            <a:r>
              <a:rPr lang="en-US" dirty="0" smtClean="0"/>
              <a:t>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89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807901"/>
            <a:ext cx="7704000" cy="4186129"/>
          </a:xfrm>
        </p:spPr>
        <p:txBody>
          <a:bodyPr/>
          <a:lstStyle/>
          <a:p>
            <a:pPr marL="0" indent="0">
              <a:buNone/>
            </a:pPr>
            <a:r>
              <a:rPr lang="en-US" sz="1300" b="1" dirty="0" smtClean="0"/>
              <a:t>6</a:t>
            </a:r>
            <a:r>
              <a:rPr lang="en-US" sz="1300" b="1" dirty="0"/>
              <a:t>. </a:t>
            </a:r>
            <a:r>
              <a:rPr lang="en-US" sz="1300" b="1" dirty="0" err="1"/>
              <a:t>Nilai</a:t>
            </a:r>
            <a:r>
              <a:rPr lang="en-US" sz="1300" b="1" dirty="0"/>
              <a:t> </a:t>
            </a:r>
            <a:r>
              <a:rPr lang="en-US" sz="1300" b="1" dirty="0" err="1"/>
              <a:t>pasar</a:t>
            </a:r>
            <a:r>
              <a:rPr lang="en-US" sz="1300" b="1" dirty="0"/>
              <a:t> versus </a:t>
            </a:r>
            <a:r>
              <a:rPr lang="en-US" sz="1300" b="1" dirty="0" err="1"/>
              <a:t>nilai</a:t>
            </a:r>
            <a:r>
              <a:rPr lang="en-US" sz="1300" b="1" dirty="0"/>
              <a:t> </a:t>
            </a:r>
            <a:r>
              <a:rPr lang="en-US" sz="1300" b="1" dirty="0" err="1" smtClean="0"/>
              <a:t>buku</a:t>
            </a:r>
            <a:endParaRPr lang="en-US" sz="1300" b="1" dirty="0" smtClean="0"/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1200" dirty="0" smtClean="0"/>
              <a:t>Perusahaan </a:t>
            </a:r>
            <a:r>
              <a:rPr lang="en-US" sz="1200" dirty="0" err="1" smtClean="0"/>
              <a:t>menggunakan</a:t>
            </a:r>
            <a:r>
              <a:rPr lang="en-US" sz="1200" dirty="0" smtClean="0"/>
              <a:t> GAAP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/>
              <a:t>menentukan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vang</a:t>
            </a:r>
            <a:r>
              <a:rPr lang="en-US" sz="1200" dirty="0"/>
              <a:t> </a:t>
            </a:r>
            <a:r>
              <a:rPr lang="en-US" sz="1200" dirty="0" err="1"/>
              <a:t>dilaporkan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laporan</a:t>
            </a:r>
            <a:r>
              <a:rPr lang="en-US" sz="1200" dirty="0"/>
              <a:t> </a:t>
            </a:r>
            <a:r>
              <a:rPr lang="en-US" sz="1200" dirty="0" err="1"/>
              <a:t>posisi</a:t>
            </a:r>
            <a:r>
              <a:rPr lang="en-US" sz="1200" dirty="0"/>
              <a:t> </a:t>
            </a:r>
            <a:r>
              <a:rPr lang="en-US" sz="1200" dirty="0" err="1" smtClean="0"/>
              <a:t>keuangannya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/>
              <a:t>sebagian</a:t>
            </a:r>
            <a:r>
              <a:rPr lang="en-US" sz="1200" dirty="0"/>
              <a:t> </a:t>
            </a:r>
            <a:r>
              <a:rPr lang="en-US" sz="1200" dirty="0" err="1"/>
              <a:t>besar</a:t>
            </a:r>
            <a:r>
              <a:rPr lang="en-US" sz="1200" dirty="0"/>
              <a:t> </a:t>
            </a:r>
            <a:r>
              <a:rPr lang="en-US" sz="1200" dirty="0" err="1"/>
              <a:t>kasus</a:t>
            </a:r>
            <a:r>
              <a:rPr lang="en-US" sz="1200" dirty="0"/>
              <a:t>, </a:t>
            </a:r>
            <a:r>
              <a:rPr lang="en-US" sz="1200" dirty="0" err="1"/>
              <a:t>angka-angka</a:t>
            </a:r>
            <a:r>
              <a:rPr lang="en-US" sz="1200" dirty="0"/>
              <a:t> </a:t>
            </a:r>
            <a:r>
              <a:rPr lang="en-US" sz="1200" dirty="0" err="1"/>
              <a:t>akuntansi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smtClean="0"/>
              <a:t>(</a:t>
            </a:r>
            <a:r>
              <a:rPr lang="en-US" sz="1200" dirty="0" err="1" smtClean="0">
                <a:solidFill>
                  <a:srgbClr val="C00000"/>
                </a:solidFill>
              </a:rPr>
              <a:t>nilai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 err="1" smtClean="0">
                <a:solidFill>
                  <a:srgbClr val="C00000"/>
                </a:solidFill>
              </a:rPr>
              <a:t>buku</a:t>
            </a:r>
            <a:r>
              <a:rPr lang="en-US" sz="1200" dirty="0" smtClean="0"/>
              <a:t>) </a:t>
            </a:r>
            <a:r>
              <a:rPr lang="en-US" sz="1200" dirty="0" err="1">
                <a:solidFill>
                  <a:srgbClr val="C00000"/>
                </a:solidFill>
              </a:rPr>
              <a:t>berbeda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apa</a:t>
            </a:r>
            <a:r>
              <a:rPr lang="en-US" sz="1200" dirty="0"/>
              <a:t> yang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dijual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</a:t>
            </a:r>
            <a:r>
              <a:rPr lang="en-US" sz="1200" dirty="0" err="1"/>
              <a:t>aset</a:t>
            </a:r>
            <a:r>
              <a:rPr lang="en-US" sz="1200" dirty="0"/>
              <a:t> </a:t>
            </a:r>
            <a:r>
              <a:rPr lang="en-US" sz="1200" dirty="0" err="1"/>
              <a:t>jika</a:t>
            </a:r>
            <a:r>
              <a:rPr lang="en-US" sz="1200" dirty="0"/>
              <a:t> </a:t>
            </a:r>
            <a:r>
              <a:rPr lang="en-US" sz="1200" dirty="0" err="1"/>
              <a:t>aset</a:t>
            </a:r>
            <a:r>
              <a:rPr lang="en-US" sz="1200" dirty="0"/>
              <a:t> </a:t>
            </a:r>
            <a:r>
              <a:rPr lang="en-US" sz="1200" dirty="0" err="1"/>
              <a:t>dijual</a:t>
            </a:r>
            <a:r>
              <a:rPr lang="en-US" sz="1200" dirty="0"/>
              <a:t> </a:t>
            </a:r>
            <a:r>
              <a:rPr lang="en-US" sz="1200" dirty="0" smtClean="0"/>
              <a:t>(</a:t>
            </a:r>
            <a:r>
              <a:rPr lang="en-US" sz="1200" dirty="0" err="1" smtClean="0">
                <a:solidFill>
                  <a:srgbClr val="C00000"/>
                </a:solidFill>
              </a:rPr>
              <a:t>nilai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 err="1" smtClean="0">
                <a:solidFill>
                  <a:srgbClr val="C00000"/>
                </a:solidFill>
              </a:rPr>
              <a:t>pasar</a:t>
            </a:r>
            <a:r>
              <a:rPr lang="en-US" sz="1200" dirty="0" smtClean="0"/>
              <a:t>).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70C0"/>
                </a:solidFill>
              </a:rPr>
              <a:t>Allied </a:t>
            </a:r>
            <a:r>
              <a:rPr lang="en-US" sz="1200" dirty="0" err="1">
                <a:solidFill>
                  <a:srgbClr val="0070C0"/>
                </a:solidFill>
              </a:rPr>
              <a:t>membeli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dirty="0" err="1">
                <a:solidFill>
                  <a:srgbClr val="0070C0"/>
                </a:solidFill>
              </a:rPr>
              <a:t>bangunan</a:t>
            </a:r>
            <a:r>
              <a:rPr lang="en-US" sz="1200" dirty="0"/>
              <a:t> </a:t>
            </a:r>
            <a:r>
              <a:rPr lang="en-US" sz="1200" dirty="0" err="1"/>
              <a:t>kantor</a:t>
            </a:r>
            <a:r>
              <a:rPr lang="en-US" sz="1200" dirty="0"/>
              <a:t> </a:t>
            </a:r>
            <a:r>
              <a:rPr lang="en-US" sz="1200" dirty="0" err="1"/>
              <a:t>pusatnya</a:t>
            </a:r>
            <a:r>
              <a:rPr lang="en-US" sz="1200" dirty="0"/>
              <a:t> di Chicago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smtClean="0"/>
              <a:t>1991.</a:t>
            </a: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0070C0"/>
                </a:solidFill>
              </a:rPr>
              <a:t>Menurut</a:t>
            </a:r>
            <a:r>
              <a:rPr lang="en-US" sz="1200" dirty="0" smtClean="0">
                <a:solidFill>
                  <a:srgbClr val="0070C0"/>
                </a:solidFill>
              </a:rPr>
              <a:t> </a:t>
            </a:r>
            <a:r>
              <a:rPr lang="en-US" sz="1200" dirty="0">
                <a:solidFill>
                  <a:srgbClr val="0070C0"/>
                </a:solidFill>
              </a:rPr>
              <a:t>GAAP</a:t>
            </a:r>
            <a:r>
              <a:rPr lang="en-US" sz="1200" dirty="0"/>
              <a:t>, </a:t>
            </a:r>
            <a:r>
              <a:rPr lang="en-US" sz="1200" dirty="0" err="1"/>
              <a:t>perusahaan</a:t>
            </a:r>
            <a:r>
              <a:rPr lang="en-US" sz="1200" dirty="0"/>
              <a:t> </a:t>
            </a:r>
            <a:r>
              <a:rPr lang="en-US" sz="1200" dirty="0" err="1"/>
              <a:t>harus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0070C0"/>
                </a:solidFill>
              </a:rPr>
              <a:t>melaporkan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dirty="0" err="1">
                <a:solidFill>
                  <a:srgbClr val="0070C0"/>
                </a:solidFill>
              </a:rPr>
              <a:t>nilai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dirty="0" err="1">
                <a:solidFill>
                  <a:srgbClr val="0070C0"/>
                </a:solidFill>
              </a:rPr>
              <a:t>aset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dirty="0" err="1">
                <a:solidFill>
                  <a:srgbClr val="0070C0"/>
                </a:solidFill>
              </a:rPr>
              <a:t>ini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dirty="0" err="1">
                <a:solidFill>
                  <a:srgbClr val="0070C0"/>
                </a:solidFill>
              </a:rPr>
              <a:t>pada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dirty="0" err="1">
                <a:solidFill>
                  <a:srgbClr val="0070C0"/>
                </a:solidFill>
              </a:rPr>
              <a:t>harga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dirty="0" err="1">
                <a:solidFill>
                  <a:srgbClr val="0070C0"/>
                </a:solidFill>
              </a:rPr>
              <a:t>perolehan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dirty="0" err="1">
                <a:solidFill>
                  <a:srgbClr val="0070C0"/>
                </a:solidFill>
              </a:rPr>
              <a:t>historisnya</a:t>
            </a:r>
            <a:r>
              <a:rPr lang="en-US" sz="1200" dirty="0"/>
              <a:t> (</a:t>
            </a:r>
            <a:r>
              <a:rPr lang="en-US" sz="1200" dirty="0" err="1"/>
              <a:t>jumlah</a:t>
            </a:r>
            <a:r>
              <a:rPr lang="en-US" sz="1200" dirty="0"/>
              <a:t> yang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awalnya</a:t>
            </a:r>
            <a:r>
              <a:rPr lang="en-US" sz="1200" dirty="0"/>
              <a:t> </a:t>
            </a:r>
            <a:r>
              <a:rPr lang="en-US" sz="1200" dirty="0" err="1"/>
              <a:t>dibayarkan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bangunan</a:t>
            </a:r>
            <a:r>
              <a:rPr lang="en-US" sz="1200" dirty="0"/>
              <a:t> </a:t>
            </a:r>
            <a:r>
              <a:rPr lang="en-US" sz="1200" dirty="0" err="1"/>
              <a:t>tersebut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tahun</a:t>
            </a:r>
            <a:r>
              <a:rPr lang="en-US" sz="1200" dirty="0"/>
              <a:t> 1991) </a:t>
            </a:r>
            <a:r>
              <a:rPr lang="en-US" sz="1200" dirty="0" err="1">
                <a:solidFill>
                  <a:srgbClr val="0070C0"/>
                </a:solidFill>
              </a:rPr>
              <a:t>dikurangi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dirty="0" err="1">
                <a:solidFill>
                  <a:srgbClr val="0070C0"/>
                </a:solidFill>
              </a:rPr>
              <a:t>akumulasi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dirty="0" err="1" smtClean="0">
                <a:solidFill>
                  <a:srgbClr val="0070C0"/>
                </a:solidFill>
              </a:rPr>
              <a:t>penyusutan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r>
              <a:rPr lang="en-US" sz="1200" dirty="0" err="1" smtClean="0"/>
              <a:t>Mengingat</a:t>
            </a:r>
            <a:r>
              <a:rPr lang="en-US" sz="1200" dirty="0" smtClean="0"/>
              <a:t> </a:t>
            </a:r>
            <a:r>
              <a:rPr lang="en-US" sz="1200" dirty="0" err="1">
                <a:solidFill>
                  <a:srgbClr val="0070C0"/>
                </a:solidFill>
              </a:rPr>
              <a:t>harga</a:t>
            </a:r>
            <a:r>
              <a:rPr lang="en-US" sz="1200" dirty="0"/>
              <a:t> real </a:t>
            </a:r>
            <a:r>
              <a:rPr lang="en-US" sz="1200" dirty="0" err="1"/>
              <a:t>estat</a:t>
            </a:r>
            <a:r>
              <a:rPr lang="en-US" sz="1200" dirty="0"/>
              <a:t> di Chicago </a:t>
            </a:r>
            <a:r>
              <a:rPr lang="en-US" sz="1200" dirty="0" err="1"/>
              <a:t>telah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0070C0"/>
                </a:solidFill>
              </a:rPr>
              <a:t>mengalami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dirty="0" err="1">
                <a:solidFill>
                  <a:srgbClr val="0070C0"/>
                </a:solidFill>
              </a:rPr>
              <a:t>kenaikan</a:t>
            </a:r>
            <a:r>
              <a:rPr lang="en-US" sz="1200" dirty="0"/>
              <a:t> </a:t>
            </a:r>
            <a:r>
              <a:rPr lang="en-US" sz="1200" dirty="0" err="1"/>
              <a:t>selama</a:t>
            </a:r>
            <a:r>
              <a:rPr lang="en-US" sz="1200" dirty="0"/>
              <a:t> 23 </a:t>
            </a:r>
            <a:r>
              <a:rPr lang="en-US" sz="1200" dirty="0" err="1"/>
              <a:t>tahun</a:t>
            </a:r>
            <a:r>
              <a:rPr lang="en-US" sz="1200" dirty="0"/>
              <a:t> </a:t>
            </a:r>
            <a:r>
              <a:rPr lang="en-US" sz="1200" dirty="0" err="1"/>
              <a:t>terakhir</a:t>
            </a:r>
            <a:r>
              <a:rPr lang="en-US" sz="1200" dirty="0"/>
              <a:t> (</a:t>
            </a:r>
            <a:r>
              <a:rPr lang="en-US" sz="1200" dirty="0" err="1"/>
              <a:t>meskipun</a:t>
            </a:r>
            <a:r>
              <a:rPr lang="en-US" sz="1200" dirty="0"/>
              <a:t> </a:t>
            </a:r>
            <a:r>
              <a:rPr lang="en-US" sz="1200" dirty="0" err="1"/>
              <a:t>mempertimbangkan</a:t>
            </a:r>
            <a:r>
              <a:rPr lang="en-US" sz="1200" dirty="0"/>
              <a:t> </a:t>
            </a:r>
            <a:r>
              <a:rPr lang="en-US" sz="1200" dirty="0" err="1"/>
              <a:t>dampak</a:t>
            </a:r>
            <a:r>
              <a:rPr lang="en-US" sz="1200" dirty="0"/>
              <a:t> </a:t>
            </a:r>
            <a:r>
              <a:rPr lang="en-US" sz="1200" dirty="0" err="1"/>
              <a:t>resesi</a:t>
            </a:r>
            <a:r>
              <a:rPr lang="en-US" sz="1200" dirty="0"/>
              <a:t> </a:t>
            </a:r>
            <a:r>
              <a:rPr lang="en-US" sz="1200" dirty="0" err="1"/>
              <a:t>terakhir</a:t>
            </a:r>
            <a:r>
              <a:rPr lang="en-US" sz="1200" dirty="0"/>
              <a:t> </a:t>
            </a:r>
            <a:r>
              <a:rPr lang="en-US" sz="1200" dirty="0" err="1"/>
              <a:t>terhadap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real </a:t>
            </a:r>
            <a:r>
              <a:rPr lang="en-US" sz="1200" dirty="0" err="1"/>
              <a:t>estat</a:t>
            </a:r>
            <a:r>
              <a:rPr lang="en-US" sz="1200" dirty="0"/>
              <a:t>), </a:t>
            </a:r>
            <a:r>
              <a:rPr lang="en-US" sz="1200" dirty="0" err="1">
                <a:solidFill>
                  <a:srgbClr val="0070C0"/>
                </a:solidFill>
              </a:rPr>
              <a:t>nilai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dirty="0" err="1">
                <a:solidFill>
                  <a:srgbClr val="0070C0"/>
                </a:solidFill>
              </a:rPr>
              <a:t>pasar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dirty="0" err="1">
                <a:solidFill>
                  <a:srgbClr val="0070C0"/>
                </a:solidFill>
              </a:rPr>
              <a:t>dari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dirty="0" err="1">
                <a:solidFill>
                  <a:srgbClr val="0070C0"/>
                </a:solidFill>
              </a:rPr>
              <a:t>bangunan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dirty="0" err="1">
                <a:solidFill>
                  <a:srgbClr val="0070C0"/>
                </a:solidFill>
              </a:rPr>
              <a:t>tersebut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dirty="0" err="1">
                <a:solidFill>
                  <a:srgbClr val="0070C0"/>
                </a:solidFill>
              </a:rPr>
              <a:t>lebih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dirty="0" err="1">
                <a:solidFill>
                  <a:srgbClr val="0070C0"/>
                </a:solidFill>
              </a:rPr>
              <a:t>tinggi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dirty="0" err="1">
                <a:solidFill>
                  <a:srgbClr val="0070C0"/>
                </a:solidFill>
              </a:rPr>
              <a:t>daripada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dirty="0" err="1">
                <a:solidFill>
                  <a:srgbClr val="0070C0"/>
                </a:solidFill>
              </a:rPr>
              <a:t>nilai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dirty="0" err="1">
                <a:solidFill>
                  <a:srgbClr val="0070C0"/>
                </a:solidFill>
              </a:rPr>
              <a:t>buku</a:t>
            </a:r>
            <a:r>
              <a:rPr lang="en-US" sz="1200" dirty="0"/>
              <a:t>.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pasar</a:t>
            </a:r>
            <a:r>
              <a:rPr lang="en-US" sz="1200" dirty="0"/>
              <a:t> </a:t>
            </a:r>
            <a:r>
              <a:rPr lang="en-US" sz="1200" dirty="0" err="1"/>
              <a:t>aset</a:t>
            </a:r>
            <a:r>
              <a:rPr lang="en-US" sz="1200" dirty="0"/>
              <a:t> yang lain pun </a:t>
            </a:r>
            <a:r>
              <a:rPr lang="en-US" sz="1200" dirty="0" err="1"/>
              <a:t>berbeda</a:t>
            </a:r>
            <a:r>
              <a:rPr lang="en-US" sz="1200" dirty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/>
              <a:t>bukunya</a:t>
            </a:r>
            <a:r>
              <a:rPr lang="en-US" sz="1200" dirty="0"/>
              <a:t>. 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err="1" smtClean="0"/>
              <a:t>Pada</a:t>
            </a:r>
            <a:r>
              <a:rPr lang="en-US" sz="1200" dirty="0" smtClean="0"/>
              <a:t> </a:t>
            </a:r>
            <a:r>
              <a:rPr lang="en-US" sz="1200" dirty="0" err="1" smtClean="0"/>
              <a:t>Tabel</a:t>
            </a:r>
            <a:r>
              <a:rPr lang="en-US" sz="1200" dirty="0" smtClean="0"/>
              <a:t>,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/>
              <a:t>buku</a:t>
            </a:r>
            <a:r>
              <a:rPr lang="en-US" sz="1200" dirty="0"/>
              <a:t> </a:t>
            </a:r>
            <a:r>
              <a:rPr lang="en-US" sz="1200" dirty="0" err="1"/>
              <a:t>ekuitas</a:t>
            </a:r>
            <a:r>
              <a:rPr lang="en-US" sz="1200" dirty="0"/>
              <a:t> </a:t>
            </a:r>
            <a:r>
              <a:rPr lang="en-US" sz="1200" dirty="0" err="1"/>
              <a:t>saham</a:t>
            </a:r>
            <a:r>
              <a:rPr lang="en-US" sz="1200" dirty="0"/>
              <a:t> </a:t>
            </a:r>
            <a:r>
              <a:rPr lang="en-US" sz="1200" dirty="0" err="1"/>
              <a:t>biasa</a:t>
            </a:r>
            <a:r>
              <a:rPr lang="en-US" sz="1200" dirty="0"/>
              <a:t> Allied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akhir</a:t>
            </a:r>
            <a:r>
              <a:rPr lang="en-US" sz="1200" dirty="0"/>
              <a:t> 2015 </a:t>
            </a:r>
            <a:r>
              <a:rPr lang="en-US" sz="1200" dirty="0" err="1"/>
              <a:t>adalah</a:t>
            </a:r>
            <a:r>
              <a:rPr lang="en-US" sz="1200" dirty="0"/>
              <a:t> $940 </a:t>
            </a:r>
            <a:r>
              <a:rPr lang="en-US" sz="1200" dirty="0" err="1" smtClean="0"/>
              <a:t>juta</a:t>
            </a:r>
            <a:r>
              <a:rPr lang="en-US" sz="1200" dirty="0" smtClean="0"/>
              <a:t>, </a:t>
            </a:r>
            <a:r>
              <a:rPr lang="en-US" sz="1200" dirty="0" err="1" smtClean="0"/>
              <a:t>karena</a:t>
            </a:r>
            <a:r>
              <a:rPr lang="en-US" sz="1200" dirty="0" smtClean="0"/>
              <a:t> </a:t>
            </a:r>
            <a:r>
              <a:rPr lang="en-US" sz="1200" dirty="0"/>
              <a:t>50 </a:t>
            </a:r>
            <a:r>
              <a:rPr lang="en-US" sz="1200" dirty="0" err="1"/>
              <a:t>juta</a:t>
            </a:r>
            <a:r>
              <a:rPr lang="en-US" sz="1200" dirty="0"/>
              <a:t> </a:t>
            </a:r>
            <a:r>
              <a:rPr lang="en-US" sz="1200" dirty="0" err="1"/>
              <a:t>saham</a:t>
            </a:r>
            <a:r>
              <a:rPr lang="en-US" sz="1200" dirty="0"/>
              <a:t> </a:t>
            </a:r>
            <a:r>
              <a:rPr lang="en-US" sz="1200" dirty="0" err="1"/>
              <a:t>merupakan</a:t>
            </a:r>
            <a:r>
              <a:rPr lang="en-US" sz="1200" dirty="0"/>
              <a:t> </a:t>
            </a:r>
            <a:r>
              <a:rPr lang="en-US" sz="1200" dirty="0" err="1"/>
              <a:t>saham</a:t>
            </a:r>
            <a:r>
              <a:rPr lang="en-US" sz="1200" dirty="0"/>
              <a:t> </a:t>
            </a:r>
            <a:r>
              <a:rPr lang="en-US" sz="1200" dirty="0" err="1" smtClean="0"/>
              <a:t>beredar</a:t>
            </a:r>
            <a:r>
              <a:rPr lang="en-US" sz="1200" dirty="0" smtClean="0"/>
              <a:t>. </a:t>
            </a:r>
            <a:r>
              <a:rPr lang="en-US" sz="1200" dirty="0" err="1" smtClean="0"/>
              <a:t>Maka</a:t>
            </a:r>
            <a:r>
              <a:rPr lang="en-US" sz="1200" dirty="0" smtClean="0"/>
              <a:t> :</a:t>
            </a:r>
          </a:p>
          <a:p>
            <a:pPr marL="0" indent="0">
              <a:buNone/>
            </a:pPr>
            <a:endParaRPr lang="en-US" sz="800" dirty="0"/>
          </a:p>
          <a:p>
            <a:pPr marL="0" indent="0" algn="ctr">
              <a:buNone/>
            </a:pPr>
            <a:r>
              <a:rPr lang="en-US" sz="1300" b="1" dirty="0" err="1" smtClean="0"/>
              <a:t>Nilai</a:t>
            </a:r>
            <a:r>
              <a:rPr lang="en-US" sz="1300" b="1" dirty="0" smtClean="0"/>
              <a:t> </a:t>
            </a:r>
            <a:r>
              <a:rPr lang="en-US" sz="1300" b="1" dirty="0" err="1"/>
              <a:t>buku</a:t>
            </a:r>
            <a:r>
              <a:rPr lang="en-US" sz="1300" b="1" dirty="0"/>
              <a:t> per </a:t>
            </a:r>
            <a:r>
              <a:rPr lang="en-US" sz="1300" b="1" dirty="0" err="1"/>
              <a:t>lembar</a:t>
            </a:r>
            <a:r>
              <a:rPr lang="en-US" sz="1300" b="1" dirty="0"/>
              <a:t> </a:t>
            </a:r>
            <a:r>
              <a:rPr lang="en-US" sz="1300" b="1" dirty="0" err="1"/>
              <a:t>sahamnya</a:t>
            </a:r>
            <a:r>
              <a:rPr lang="en-US" sz="1300" b="1" dirty="0"/>
              <a:t> </a:t>
            </a:r>
            <a:r>
              <a:rPr lang="en-US" sz="1300" b="1" dirty="0" smtClean="0"/>
              <a:t>= $940 / 50 = </a:t>
            </a:r>
            <a:r>
              <a:rPr lang="en-US" sz="1300" b="1" dirty="0"/>
              <a:t>$</a:t>
            </a:r>
            <a:r>
              <a:rPr lang="en-US" sz="1300" b="1" dirty="0" smtClean="0"/>
              <a:t>18,80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/>
              <a:t>pasar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saham</a:t>
            </a:r>
            <a:r>
              <a:rPr lang="en-US" sz="1200" dirty="0"/>
              <a:t> </a:t>
            </a:r>
            <a:r>
              <a:rPr lang="en-US" sz="1200" dirty="0" err="1"/>
              <a:t>biasa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$</a:t>
            </a:r>
            <a:r>
              <a:rPr lang="en-US" sz="1200" dirty="0" smtClean="0"/>
              <a:t>23,06.</a:t>
            </a: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0070C0"/>
                </a:solidFill>
              </a:rPr>
              <a:t>Pemegang</a:t>
            </a:r>
            <a:r>
              <a:rPr lang="en-US" sz="1200" dirty="0" smtClean="0">
                <a:solidFill>
                  <a:srgbClr val="0070C0"/>
                </a:solidFill>
              </a:rPr>
              <a:t> </a:t>
            </a:r>
            <a:r>
              <a:rPr lang="en-US" sz="1200" dirty="0" err="1">
                <a:solidFill>
                  <a:srgbClr val="0070C0"/>
                </a:solidFill>
              </a:rPr>
              <a:t>saham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dirty="0" err="1">
                <a:solidFill>
                  <a:srgbClr val="0070C0"/>
                </a:solidFill>
              </a:rPr>
              <a:t>bersedia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dirty="0" err="1">
                <a:solidFill>
                  <a:srgbClr val="0070C0"/>
                </a:solidFill>
              </a:rPr>
              <a:t>untuk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dirty="0" err="1">
                <a:solidFill>
                  <a:srgbClr val="0070C0"/>
                </a:solidFill>
              </a:rPr>
              <a:t>membayar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dirty="0" err="1">
                <a:solidFill>
                  <a:srgbClr val="0070C0"/>
                </a:solidFill>
              </a:rPr>
              <a:t>saham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dirty="0" err="1">
                <a:solidFill>
                  <a:srgbClr val="0070C0"/>
                </a:solidFill>
              </a:rPr>
              <a:t>perusahaan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dirty="0" err="1">
                <a:solidFill>
                  <a:srgbClr val="0070C0"/>
                </a:solidFill>
              </a:rPr>
              <a:t>lebih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dirty="0" err="1">
                <a:solidFill>
                  <a:srgbClr val="0070C0"/>
                </a:solidFill>
              </a:rPr>
              <a:t>tinggi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dirty="0" err="1">
                <a:solidFill>
                  <a:srgbClr val="0070C0"/>
                </a:solidFill>
              </a:rPr>
              <a:t>dibandingkan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dirty="0" err="1">
                <a:solidFill>
                  <a:srgbClr val="0070C0"/>
                </a:solidFill>
              </a:rPr>
              <a:t>nilai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dirty="0" err="1">
                <a:solidFill>
                  <a:srgbClr val="0070C0"/>
                </a:solidFill>
              </a:rPr>
              <a:t>buku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saham</a:t>
            </a:r>
            <a:r>
              <a:rPr lang="en-US" sz="1200" dirty="0"/>
              <a:t> </a:t>
            </a:r>
            <a:r>
              <a:rPr lang="en-US" sz="1200" dirty="0" smtClean="0"/>
              <a:t>Allied, </a:t>
            </a:r>
            <a:r>
              <a:rPr lang="en-US" sz="1200" dirty="0" err="1" smtClean="0"/>
              <a:t>karena</a:t>
            </a:r>
            <a:r>
              <a:rPr lang="en-US" sz="1200" dirty="0" smtClean="0"/>
              <a:t> </a:t>
            </a:r>
            <a:r>
              <a:rPr lang="en-US" sz="1200" dirty="0" err="1">
                <a:solidFill>
                  <a:srgbClr val="0070C0"/>
                </a:solidFill>
              </a:rPr>
              <a:t>nilai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dirty="0" err="1">
                <a:solidFill>
                  <a:srgbClr val="0070C0"/>
                </a:solidFill>
              </a:rPr>
              <a:t>aset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dirty="0" err="1">
                <a:solidFill>
                  <a:srgbClr val="0070C0"/>
                </a:solidFill>
              </a:rPr>
              <a:t>meningkat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dirty="0" err="1">
                <a:solidFill>
                  <a:srgbClr val="0070C0"/>
                </a:solidFill>
              </a:rPr>
              <a:t>seiring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dirty="0" err="1">
                <a:solidFill>
                  <a:srgbClr val="0070C0"/>
                </a:solidFill>
              </a:rPr>
              <a:t>dengan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dirty="0" err="1">
                <a:solidFill>
                  <a:srgbClr val="0070C0"/>
                </a:solidFill>
              </a:rPr>
              <a:t>inflasi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karena</a:t>
            </a:r>
            <a:r>
              <a:rPr lang="en-US" sz="1200" dirty="0"/>
              <a:t> para </a:t>
            </a:r>
            <a:r>
              <a:rPr lang="en-US" sz="1200" dirty="0" err="1">
                <a:solidFill>
                  <a:srgbClr val="0070C0"/>
                </a:solidFill>
              </a:rPr>
              <a:t>pemegang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dirty="0" err="1">
                <a:solidFill>
                  <a:srgbClr val="0070C0"/>
                </a:solidFill>
              </a:rPr>
              <a:t>saham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dirty="0" err="1">
                <a:solidFill>
                  <a:srgbClr val="0070C0"/>
                </a:solidFill>
              </a:rPr>
              <a:t>berharap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dirty="0" err="1">
                <a:solidFill>
                  <a:srgbClr val="0070C0"/>
                </a:solidFill>
              </a:rPr>
              <a:t>laba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dirty="0" err="1">
                <a:solidFill>
                  <a:srgbClr val="0070C0"/>
                </a:solidFill>
              </a:rPr>
              <a:t>akan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dirty="0" err="1" smtClean="0">
                <a:solidFill>
                  <a:srgbClr val="0070C0"/>
                </a:solidFill>
              </a:rPr>
              <a:t>tumbuh</a:t>
            </a:r>
            <a:r>
              <a:rPr lang="en-US" sz="1200" dirty="0" smtClean="0"/>
              <a:t>.</a:t>
            </a:r>
          </a:p>
          <a:p>
            <a:pPr marL="0" indent="0" algn="ctr">
              <a:buNone/>
            </a:pPr>
            <a:r>
              <a:rPr lang="en-US" sz="1200" b="1" dirty="0">
                <a:solidFill>
                  <a:srgbClr val="0070C0"/>
                </a:solidFill>
              </a:rPr>
              <a:t>Allied </a:t>
            </a:r>
            <a:r>
              <a:rPr lang="en-US" sz="1200" b="1" dirty="0" err="1">
                <a:solidFill>
                  <a:srgbClr val="0070C0"/>
                </a:solidFill>
              </a:rPr>
              <a:t>berinvestasi</a:t>
            </a:r>
            <a:r>
              <a:rPr lang="en-US" sz="1200" b="1" dirty="0">
                <a:solidFill>
                  <a:srgbClr val="0070C0"/>
                </a:solidFill>
              </a:rPr>
              <a:t> yang </a:t>
            </a:r>
            <a:r>
              <a:rPr lang="en-US" sz="1200" b="1" dirty="0" err="1">
                <a:solidFill>
                  <a:srgbClr val="0070C0"/>
                </a:solidFill>
              </a:rPr>
              <a:t>akan</a:t>
            </a:r>
            <a:r>
              <a:rPr lang="en-US" sz="1200" b="1" dirty="0">
                <a:solidFill>
                  <a:srgbClr val="0070C0"/>
                </a:solidFill>
              </a:rPr>
              <a:t> </a:t>
            </a:r>
            <a:r>
              <a:rPr lang="en-US" sz="1200" b="1" dirty="0" err="1">
                <a:solidFill>
                  <a:srgbClr val="0070C0"/>
                </a:solidFill>
              </a:rPr>
              <a:t>meningkatkan</a:t>
            </a:r>
            <a:r>
              <a:rPr lang="en-US" sz="1200" b="1" dirty="0">
                <a:solidFill>
                  <a:srgbClr val="0070C0"/>
                </a:solidFill>
              </a:rPr>
              <a:t> </a:t>
            </a:r>
            <a:r>
              <a:rPr lang="en-US" sz="1200" b="1" dirty="0" err="1">
                <a:solidFill>
                  <a:srgbClr val="0070C0"/>
                </a:solidFill>
              </a:rPr>
              <a:t>keuntungan</a:t>
            </a:r>
            <a:r>
              <a:rPr lang="en-US" sz="1200" b="1" dirty="0">
                <a:solidFill>
                  <a:srgbClr val="0070C0"/>
                </a:solidFill>
              </a:rPr>
              <a:t> </a:t>
            </a:r>
            <a:r>
              <a:rPr lang="en-US" sz="1200" b="1" dirty="0" err="1">
                <a:solidFill>
                  <a:srgbClr val="0070C0"/>
                </a:solidFill>
              </a:rPr>
              <a:t>pada</a:t>
            </a:r>
            <a:r>
              <a:rPr lang="en-US" sz="1200" b="1" dirty="0">
                <a:solidFill>
                  <a:srgbClr val="0070C0"/>
                </a:solidFill>
              </a:rPr>
              <a:t> masa </a:t>
            </a:r>
            <a:r>
              <a:rPr lang="en-US" sz="1200" b="1" dirty="0" err="1">
                <a:solidFill>
                  <a:srgbClr val="0070C0"/>
                </a:solidFill>
              </a:rPr>
              <a:t>depan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0000" y="211756"/>
            <a:ext cx="7704000" cy="572700"/>
          </a:xfrm>
        </p:spPr>
        <p:txBody>
          <a:bodyPr/>
          <a:lstStyle/>
          <a:p>
            <a:r>
              <a:rPr lang="en-US" dirty="0"/>
              <a:t>LAPORAN POSISI </a:t>
            </a:r>
            <a:r>
              <a:rPr lang="en-US" dirty="0" smtClean="0"/>
              <a:t>KEUANGAN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033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889963"/>
            <a:ext cx="7704000" cy="3456300"/>
          </a:xfrm>
        </p:spPr>
        <p:txBody>
          <a:bodyPr/>
          <a:lstStyle/>
          <a:p>
            <a:pPr marL="0" indent="0">
              <a:buNone/>
            </a:pPr>
            <a:r>
              <a:rPr lang="en-US" sz="1300" b="1" dirty="0" smtClean="0">
                <a:solidFill>
                  <a:srgbClr val="0070C0"/>
                </a:solidFill>
              </a:rPr>
              <a:t>Apple</a:t>
            </a:r>
            <a:r>
              <a:rPr lang="en-US" sz="1300" dirty="0" smtClean="0"/>
              <a:t> </a:t>
            </a:r>
            <a:r>
              <a:rPr lang="en-US" sz="1300" dirty="0" err="1"/>
              <a:t>memberikan</a:t>
            </a:r>
            <a:r>
              <a:rPr lang="en-US" sz="1300" dirty="0"/>
              <a:t> </a:t>
            </a:r>
            <a:r>
              <a:rPr lang="en-US" sz="1300" dirty="0" err="1"/>
              <a:t>sebuah</a:t>
            </a:r>
            <a:r>
              <a:rPr lang="en-US" sz="1300" dirty="0"/>
              <a:t> </a:t>
            </a:r>
            <a:r>
              <a:rPr lang="en-US" sz="1300" dirty="0" err="1"/>
              <a:t>contoh</a:t>
            </a:r>
            <a:r>
              <a:rPr lang="en-US" sz="1300" dirty="0"/>
              <a:t> </a:t>
            </a:r>
            <a:r>
              <a:rPr lang="en-US" sz="1300" dirty="0" err="1"/>
              <a:t>mengenai</a:t>
            </a:r>
            <a:r>
              <a:rPr lang="en-US" sz="1300" dirty="0"/>
              <a:t> </a:t>
            </a:r>
            <a:r>
              <a:rPr lang="en-US" sz="1300" b="1" dirty="0" err="1">
                <a:solidFill>
                  <a:srgbClr val="0070C0"/>
                </a:solidFill>
              </a:rPr>
              <a:t>dampak</a:t>
            </a:r>
            <a:r>
              <a:rPr lang="en-US" sz="1300" b="1" dirty="0">
                <a:solidFill>
                  <a:srgbClr val="0070C0"/>
                </a:solidFill>
              </a:rPr>
              <a:t> </a:t>
            </a:r>
            <a:r>
              <a:rPr lang="en-US" sz="1300" b="1" dirty="0" err="1">
                <a:solidFill>
                  <a:srgbClr val="0070C0"/>
                </a:solidFill>
              </a:rPr>
              <a:t>pertumbuhan</a:t>
            </a:r>
            <a:r>
              <a:rPr lang="en-US" sz="1300" b="1" dirty="0">
                <a:solidFill>
                  <a:srgbClr val="0070C0"/>
                </a:solidFill>
              </a:rPr>
              <a:t> </a:t>
            </a:r>
            <a:r>
              <a:rPr lang="en-US" sz="1300" b="1" dirty="0" err="1">
                <a:solidFill>
                  <a:srgbClr val="0070C0"/>
                </a:solidFill>
              </a:rPr>
              <a:t>harga</a:t>
            </a:r>
            <a:r>
              <a:rPr lang="en-US" sz="1300" b="1" dirty="0">
                <a:solidFill>
                  <a:srgbClr val="0070C0"/>
                </a:solidFill>
              </a:rPr>
              <a:t> </a:t>
            </a:r>
            <a:r>
              <a:rPr lang="en-US" sz="1300" b="1" dirty="0" err="1" smtClean="0">
                <a:solidFill>
                  <a:srgbClr val="0070C0"/>
                </a:solidFill>
              </a:rPr>
              <a:t>saham</a:t>
            </a:r>
            <a:r>
              <a:rPr lang="en-US" sz="1300" dirty="0" smtClean="0"/>
              <a:t>.</a:t>
            </a:r>
          </a:p>
          <a:p>
            <a:pPr marL="0" indent="0">
              <a:buNone/>
            </a:pPr>
            <a:r>
              <a:rPr lang="en-US" sz="1300" dirty="0" err="1" smtClean="0"/>
              <a:t>Ketika</a:t>
            </a:r>
            <a:r>
              <a:rPr lang="en-US" sz="1300" dirty="0" smtClean="0"/>
              <a:t> </a:t>
            </a:r>
            <a:r>
              <a:rPr lang="en-US" sz="1300" dirty="0"/>
              <a:t>Apple </a:t>
            </a:r>
            <a:r>
              <a:rPr lang="en-US" sz="1300" dirty="0" err="1">
                <a:solidFill>
                  <a:srgbClr val="0070C0"/>
                </a:solidFill>
              </a:rPr>
              <a:t>pertama</a:t>
            </a:r>
            <a:r>
              <a:rPr lang="en-US" sz="1300" dirty="0">
                <a:solidFill>
                  <a:srgbClr val="0070C0"/>
                </a:solidFill>
              </a:rPr>
              <a:t> kali </a:t>
            </a:r>
            <a:r>
              <a:rPr lang="en-US" sz="1300" dirty="0" err="1">
                <a:solidFill>
                  <a:srgbClr val="0070C0"/>
                </a:solidFill>
              </a:rPr>
              <a:t>memperkenalkan</a:t>
            </a:r>
            <a:r>
              <a:rPr lang="en-US" sz="1300" dirty="0">
                <a:solidFill>
                  <a:srgbClr val="0070C0"/>
                </a:solidFill>
              </a:rPr>
              <a:t> </a:t>
            </a:r>
            <a:r>
              <a:rPr lang="en-US" sz="1300" dirty="0" err="1">
                <a:solidFill>
                  <a:srgbClr val="0070C0"/>
                </a:solidFill>
              </a:rPr>
              <a:t>produk-produk</a:t>
            </a:r>
            <a:r>
              <a:rPr lang="en-US" sz="1300" dirty="0">
                <a:solidFill>
                  <a:srgbClr val="0070C0"/>
                </a:solidFill>
              </a:rPr>
              <a:t> </a:t>
            </a:r>
            <a:r>
              <a:rPr lang="en-US" sz="1300" dirty="0" err="1">
                <a:solidFill>
                  <a:srgbClr val="0070C0"/>
                </a:solidFill>
              </a:rPr>
              <a:t>baru</a:t>
            </a:r>
            <a:r>
              <a:rPr lang="en-US" sz="1300" dirty="0"/>
              <a:t> </a:t>
            </a:r>
            <a:r>
              <a:rPr lang="en-US" sz="1300" dirty="0" err="1"/>
              <a:t>seperti</a:t>
            </a:r>
            <a:r>
              <a:rPr lang="en-US" sz="1300" dirty="0"/>
              <a:t> iPod, iPhone, </a:t>
            </a:r>
            <a:r>
              <a:rPr lang="en-US" sz="1300" dirty="0" err="1"/>
              <a:t>dan</a:t>
            </a:r>
            <a:r>
              <a:rPr lang="en-US" sz="1300" dirty="0"/>
              <a:t> iPad, </a:t>
            </a:r>
            <a:r>
              <a:rPr lang="en-US" sz="1300" dirty="0" err="1">
                <a:solidFill>
                  <a:srgbClr val="0070C0"/>
                </a:solidFill>
              </a:rPr>
              <a:t>laporan</a:t>
            </a:r>
            <a:r>
              <a:rPr lang="en-US" sz="1300" dirty="0">
                <a:solidFill>
                  <a:srgbClr val="0070C0"/>
                </a:solidFill>
              </a:rPr>
              <a:t> </a:t>
            </a:r>
            <a:r>
              <a:rPr lang="en-US" sz="1300" dirty="0" err="1">
                <a:solidFill>
                  <a:srgbClr val="0070C0"/>
                </a:solidFill>
              </a:rPr>
              <a:t>posisi</a:t>
            </a:r>
            <a:r>
              <a:rPr lang="en-US" sz="1300" dirty="0">
                <a:solidFill>
                  <a:srgbClr val="0070C0"/>
                </a:solidFill>
              </a:rPr>
              <a:t> </a:t>
            </a:r>
            <a:r>
              <a:rPr lang="en-US" sz="1300" dirty="0" err="1">
                <a:solidFill>
                  <a:srgbClr val="0070C0"/>
                </a:solidFill>
              </a:rPr>
              <a:t>keuangannya</a:t>
            </a:r>
            <a:r>
              <a:rPr lang="en-US" sz="1300" dirty="0">
                <a:solidFill>
                  <a:srgbClr val="0070C0"/>
                </a:solidFill>
              </a:rPr>
              <a:t> </a:t>
            </a:r>
            <a:r>
              <a:rPr lang="en-US" sz="1300" dirty="0" err="1">
                <a:solidFill>
                  <a:srgbClr val="0070C0"/>
                </a:solidFill>
              </a:rPr>
              <a:t>tidak</a:t>
            </a:r>
            <a:r>
              <a:rPr lang="en-US" sz="1300" dirty="0">
                <a:solidFill>
                  <a:srgbClr val="0070C0"/>
                </a:solidFill>
              </a:rPr>
              <a:t> </a:t>
            </a:r>
            <a:r>
              <a:rPr lang="en-US" sz="1300" dirty="0" err="1" smtClean="0">
                <a:solidFill>
                  <a:srgbClr val="0070C0"/>
                </a:solidFill>
              </a:rPr>
              <a:t>berubah</a:t>
            </a:r>
            <a:r>
              <a:rPr lang="en-US" sz="1300" dirty="0" smtClean="0"/>
              <a:t>, </a:t>
            </a:r>
            <a:r>
              <a:rPr lang="en-US" sz="1300" dirty="0" err="1" smtClean="0"/>
              <a:t>tetapi</a:t>
            </a:r>
            <a:r>
              <a:rPr lang="en-US" sz="1300" dirty="0" smtClean="0"/>
              <a:t> </a:t>
            </a:r>
            <a:r>
              <a:rPr lang="en-US" sz="1300" dirty="0">
                <a:solidFill>
                  <a:srgbClr val="0070C0"/>
                </a:solidFill>
              </a:rPr>
              <a:t>para investor </a:t>
            </a:r>
            <a:r>
              <a:rPr lang="en-US" sz="1300" dirty="0" err="1">
                <a:solidFill>
                  <a:srgbClr val="0070C0"/>
                </a:solidFill>
              </a:rPr>
              <a:t>mengetahui</a:t>
            </a:r>
            <a:r>
              <a:rPr lang="en-US" sz="1300" dirty="0"/>
              <a:t> </a:t>
            </a:r>
            <a:r>
              <a:rPr lang="en-US" sz="1300" dirty="0" err="1"/>
              <a:t>bahwa</a:t>
            </a:r>
            <a:r>
              <a:rPr lang="en-US" sz="1300" dirty="0"/>
              <a:t> </a:t>
            </a:r>
            <a:r>
              <a:rPr lang="en-US" sz="1300" dirty="0" err="1"/>
              <a:t>produk-produk</a:t>
            </a:r>
            <a:r>
              <a:rPr lang="en-US" sz="1300" dirty="0"/>
              <a:t> </a:t>
            </a:r>
            <a:r>
              <a:rPr lang="en-US" sz="1300" dirty="0" err="1"/>
              <a:t>tersebut</a:t>
            </a:r>
            <a:r>
              <a:rPr lang="en-US" sz="1300" dirty="0"/>
              <a:t> </a:t>
            </a:r>
            <a:r>
              <a:rPr lang="en-US" sz="1300" dirty="0" err="1"/>
              <a:t>sangat</a:t>
            </a:r>
            <a:r>
              <a:rPr lang="en-US" sz="1300" dirty="0"/>
              <a:t> </a:t>
            </a:r>
            <a:r>
              <a:rPr lang="en-US" sz="1300" dirty="0" err="1"/>
              <a:t>bagus</a:t>
            </a:r>
            <a:r>
              <a:rPr lang="en-US" sz="1300" dirty="0"/>
              <a:t> </a:t>
            </a:r>
            <a:r>
              <a:rPr lang="en-US" sz="1300" dirty="0" err="1"/>
              <a:t>dan</a:t>
            </a:r>
            <a:r>
              <a:rPr lang="en-US" sz="1300" dirty="0"/>
              <a:t> </a:t>
            </a:r>
            <a:r>
              <a:rPr lang="en-US" sz="1300" dirty="0" err="1"/>
              <a:t>akan</a:t>
            </a:r>
            <a:r>
              <a:rPr lang="en-US" sz="1300" dirty="0"/>
              <a:t> </a:t>
            </a:r>
            <a:r>
              <a:rPr lang="en-US" sz="1300" dirty="0" err="1">
                <a:solidFill>
                  <a:srgbClr val="0070C0"/>
                </a:solidFill>
              </a:rPr>
              <a:t>menghasilkan</a:t>
            </a:r>
            <a:r>
              <a:rPr lang="en-US" sz="1300" dirty="0">
                <a:solidFill>
                  <a:srgbClr val="0070C0"/>
                </a:solidFill>
              </a:rPr>
              <a:t> </a:t>
            </a:r>
            <a:r>
              <a:rPr lang="en-US" sz="1300" dirty="0" err="1">
                <a:solidFill>
                  <a:srgbClr val="0070C0"/>
                </a:solidFill>
              </a:rPr>
              <a:t>keuntungan</a:t>
            </a:r>
            <a:r>
              <a:rPr lang="en-US" sz="1300" dirty="0">
                <a:solidFill>
                  <a:srgbClr val="0070C0"/>
                </a:solidFill>
              </a:rPr>
              <a:t> </a:t>
            </a:r>
            <a:r>
              <a:rPr lang="en-US" sz="1300" dirty="0" err="1">
                <a:solidFill>
                  <a:srgbClr val="0070C0"/>
                </a:solidFill>
              </a:rPr>
              <a:t>tinggi</a:t>
            </a:r>
            <a:r>
              <a:rPr lang="en-US" sz="1300" dirty="0"/>
              <a:t> </a:t>
            </a:r>
            <a:r>
              <a:rPr lang="en-US" sz="1300" dirty="0" err="1"/>
              <a:t>pada</a:t>
            </a:r>
            <a:r>
              <a:rPr lang="en-US" sz="1300" dirty="0"/>
              <a:t> masa </a:t>
            </a:r>
            <a:r>
              <a:rPr lang="en-US" sz="1300" dirty="0" err="1" smtClean="0"/>
              <a:t>depan</a:t>
            </a:r>
            <a:r>
              <a:rPr lang="en-US" sz="1300" dirty="0" smtClean="0"/>
              <a:t>.</a:t>
            </a:r>
          </a:p>
          <a:p>
            <a:pPr marL="0" indent="0">
              <a:buNone/>
            </a:pPr>
            <a:endParaRPr lang="en-US" sz="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300" dirty="0" err="1" smtClean="0">
                <a:solidFill>
                  <a:srgbClr val="0070C0"/>
                </a:solidFill>
              </a:rPr>
              <a:t>Saham</a:t>
            </a:r>
            <a:r>
              <a:rPr lang="en-US" sz="1300" dirty="0" smtClean="0">
                <a:solidFill>
                  <a:srgbClr val="0070C0"/>
                </a:solidFill>
              </a:rPr>
              <a:t> </a:t>
            </a:r>
            <a:r>
              <a:rPr lang="en-US" sz="1300" dirty="0">
                <a:solidFill>
                  <a:srgbClr val="0070C0"/>
                </a:solidFill>
              </a:rPr>
              <a:t>Apple </a:t>
            </a:r>
            <a:r>
              <a:rPr lang="en-US" sz="1300" dirty="0" err="1">
                <a:solidFill>
                  <a:srgbClr val="0070C0"/>
                </a:solidFill>
              </a:rPr>
              <a:t>melonjak</a:t>
            </a:r>
            <a:r>
              <a:rPr lang="en-US" sz="1300" dirty="0">
                <a:solidFill>
                  <a:srgbClr val="0070C0"/>
                </a:solidFill>
              </a:rPr>
              <a:t> </a:t>
            </a:r>
            <a:r>
              <a:rPr lang="en-US" sz="1300" dirty="0" err="1">
                <a:solidFill>
                  <a:srgbClr val="0070C0"/>
                </a:solidFill>
              </a:rPr>
              <a:t>tajam</a:t>
            </a:r>
            <a:r>
              <a:rPr lang="en-US" sz="1300" dirty="0">
                <a:solidFill>
                  <a:srgbClr val="0070C0"/>
                </a:solidFill>
              </a:rPr>
              <a:t> </a:t>
            </a:r>
            <a:r>
              <a:rPr lang="en-US" sz="1300" dirty="0" err="1">
                <a:solidFill>
                  <a:srgbClr val="0070C0"/>
                </a:solidFill>
              </a:rPr>
              <a:t>melebihi</a:t>
            </a:r>
            <a:r>
              <a:rPr lang="en-US" sz="1300" dirty="0">
                <a:solidFill>
                  <a:srgbClr val="0070C0"/>
                </a:solidFill>
              </a:rPr>
              <a:t> </a:t>
            </a:r>
            <a:r>
              <a:rPr lang="en-US" sz="1300" dirty="0" err="1">
                <a:solidFill>
                  <a:srgbClr val="0070C0"/>
                </a:solidFill>
              </a:rPr>
              <a:t>nilai</a:t>
            </a:r>
            <a:r>
              <a:rPr lang="en-US" sz="1300" dirty="0">
                <a:solidFill>
                  <a:srgbClr val="0070C0"/>
                </a:solidFill>
              </a:rPr>
              <a:t> </a:t>
            </a:r>
            <a:r>
              <a:rPr lang="en-US" sz="1300" dirty="0" err="1" smtClean="0">
                <a:solidFill>
                  <a:srgbClr val="0070C0"/>
                </a:solidFill>
              </a:rPr>
              <a:t>bukunya</a:t>
            </a:r>
            <a:r>
              <a:rPr lang="en-US" sz="1300" dirty="0" smtClean="0">
                <a:solidFill>
                  <a:srgbClr val="0070C0"/>
                </a:solidFill>
              </a:rPr>
              <a:t>. </a:t>
            </a:r>
            <a:r>
              <a:rPr lang="en-US" sz="1300" dirty="0" err="1" smtClean="0"/>
              <a:t>Pada</a:t>
            </a:r>
            <a:r>
              <a:rPr lang="en-US" sz="1300" dirty="0" smtClean="0"/>
              <a:t> </a:t>
            </a:r>
            <a:r>
              <a:rPr lang="en-US" sz="1300" dirty="0" err="1"/>
              <a:t>puncaknya</a:t>
            </a:r>
            <a:r>
              <a:rPr lang="en-US" sz="1300" dirty="0"/>
              <a:t>, </a:t>
            </a:r>
            <a:r>
              <a:rPr lang="en-US" sz="1300" dirty="0" err="1"/>
              <a:t>bulan</a:t>
            </a:r>
            <a:r>
              <a:rPr lang="en-US" sz="1300" dirty="0"/>
              <a:t> September 2012, </a:t>
            </a:r>
            <a:r>
              <a:rPr lang="en-US" sz="1300" dirty="0" err="1"/>
              <a:t>harganya</a:t>
            </a:r>
            <a:r>
              <a:rPr lang="en-US" sz="1300" dirty="0"/>
              <a:t> </a:t>
            </a:r>
            <a:r>
              <a:rPr lang="en-US" sz="1300" dirty="0" err="1"/>
              <a:t>sebesar</a:t>
            </a:r>
            <a:r>
              <a:rPr lang="en-US" sz="1300" dirty="0"/>
              <a:t> </a:t>
            </a:r>
            <a:r>
              <a:rPr lang="en-US" sz="1300" dirty="0">
                <a:solidFill>
                  <a:srgbClr val="0070C0"/>
                </a:solidFill>
              </a:rPr>
              <a:t>$705,07</a:t>
            </a:r>
            <a:r>
              <a:rPr lang="en-US" sz="1300" dirty="0"/>
              <a:t> versus </a:t>
            </a:r>
            <a:r>
              <a:rPr lang="en-US" sz="1300" dirty="0" err="1"/>
              <a:t>nilai</a:t>
            </a:r>
            <a:r>
              <a:rPr lang="en-US" sz="1300" dirty="0"/>
              <a:t> </a:t>
            </a:r>
            <a:r>
              <a:rPr lang="en-US" sz="1300" dirty="0" err="1"/>
              <a:t>buku</a:t>
            </a:r>
            <a:r>
              <a:rPr lang="en-US" sz="1300" dirty="0"/>
              <a:t> </a:t>
            </a:r>
            <a:r>
              <a:rPr lang="en-US" sz="1300" dirty="0" err="1"/>
              <a:t>sebesar</a:t>
            </a:r>
            <a:r>
              <a:rPr lang="en-US" sz="1300" dirty="0"/>
              <a:t> </a:t>
            </a:r>
            <a:r>
              <a:rPr lang="en-US" sz="1300" dirty="0">
                <a:solidFill>
                  <a:srgbClr val="0070C0"/>
                </a:solidFill>
              </a:rPr>
              <a:t>$</a:t>
            </a:r>
            <a:r>
              <a:rPr lang="en-US" sz="1300" dirty="0" smtClean="0">
                <a:solidFill>
                  <a:srgbClr val="0070C0"/>
                </a:solidFill>
              </a:rPr>
              <a:t>125,86</a:t>
            </a:r>
            <a:r>
              <a:rPr lang="en-US" sz="1300" dirty="0" smtClean="0"/>
              <a:t>.</a:t>
            </a:r>
          </a:p>
          <a:p>
            <a:pPr marL="0" indent="0">
              <a:buNone/>
            </a:pPr>
            <a:r>
              <a:rPr lang="en-US" sz="1300" dirty="0" smtClean="0"/>
              <a:t/>
            </a:r>
            <a:br>
              <a:rPr lang="en-US" sz="1300" dirty="0" smtClean="0"/>
            </a:br>
            <a:r>
              <a:rPr lang="en-US" sz="1300" dirty="0" err="1" smtClean="0"/>
              <a:t>Baru-baru</a:t>
            </a:r>
            <a:r>
              <a:rPr lang="en-US" sz="1300" dirty="0" smtClean="0"/>
              <a:t> </a:t>
            </a:r>
            <a:r>
              <a:rPr lang="en-US" sz="1300" dirty="0" err="1"/>
              <a:t>ini</a:t>
            </a:r>
            <a:r>
              <a:rPr lang="en-US" sz="1300" dirty="0"/>
              <a:t>, </a:t>
            </a:r>
            <a:r>
              <a:rPr lang="en-US" sz="1300" dirty="0" err="1">
                <a:solidFill>
                  <a:srgbClr val="0070C0"/>
                </a:solidFill>
              </a:rPr>
              <a:t>penilaian</a:t>
            </a:r>
            <a:r>
              <a:rPr lang="en-US" sz="1300" dirty="0">
                <a:solidFill>
                  <a:srgbClr val="0070C0"/>
                </a:solidFill>
              </a:rPr>
              <a:t> </a:t>
            </a:r>
            <a:r>
              <a:rPr lang="en-US" sz="1300" dirty="0" err="1">
                <a:solidFill>
                  <a:srgbClr val="0070C0"/>
                </a:solidFill>
              </a:rPr>
              <a:t>terhadap</a:t>
            </a:r>
            <a:r>
              <a:rPr lang="en-US" sz="1300" dirty="0">
                <a:solidFill>
                  <a:srgbClr val="0070C0"/>
                </a:solidFill>
              </a:rPr>
              <a:t> </a:t>
            </a:r>
            <a:r>
              <a:rPr lang="en-US" sz="1300" dirty="0" err="1">
                <a:solidFill>
                  <a:srgbClr val="0070C0"/>
                </a:solidFill>
              </a:rPr>
              <a:t>prospek</a:t>
            </a:r>
            <a:r>
              <a:rPr lang="en-US" sz="1300" dirty="0">
                <a:solidFill>
                  <a:srgbClr val="0070C0"/>
                </a:solidFill>
              </a:rPr>
              <a:t> masa </a:t>
            </a:r>
            <a:r>
              <a:rPr lang="en-US" sz="1300" dirty="0" err="1">
                <a:solidFill>
                  <a:srgbClr val="0070C0"/>
                </a:solidFill>
              </a:rPr>
              <a:t>depan</a:t>
            </a:r>
            <a:r>
              <a:rPr lang="en-US" sz="1300" dirty="0">
                <a:solidFill>
                  <a:srgbClr val="0070C0"/>
                </a:solidFill>
              </a:rPr>
              <a:t> </a:t>
            </a:r>
            <a:r>
              <a:rPr lang="en-US" sz="1300" dirty="0" err="1">
                <a:solidFill>
                  <a:srgbClr val="0070C0"/>
                </a:solidFill>
              </a:rPr>
              <a:t>perusahaan</a:t>
            </a:r>
            <a:r>
              <a:rPr lang="en-US" sz="1300" dirty="0">
                <a:solidFill>
                  <a:srgbClr val="0070C0"/>
                </a:solidFill>
              </a:rPr>
              <a:t> </a:t>
            </a:r>
            <a:r>
              <a:rPr lang="en-US" sz="1300" dirty="0" err="1">
                <a:solidFill>
                  <a:srgbClr val="0070C0"/>
                </a:solidFill>
              </a:rPr>
              <a:t>meredup</a:t>
            </a:r>
            <a:r>
              <a:rPr lang="en-US" sz="1300" dirty="0"/>
              <a:t>, </a:t>
            </a:r>
            <a:r>
              <a:rPr lang="en-US" sz="1300" dirty="0" err="1"/>
              <a:t>dan</a:t>
            </a:r>
            <a:r>
              <a:rPr lang="en-US" sz="1300" dirty="0"/>
              <a:t> </a:t>
            </a:r>
            <a:r>
              <a:rPr lang="en-US" sz="1300" dirty="0" err="1"/>
              <a:t>kita</a:t>
            </a:r>
            <a:r>
              <a:rPr lang="en-US" sz="1300" dirty="0"/>
              <a:t> </a:t>
            </a:r>
            <a:r>
              <a:rPr lang="en-US" sz="1300" dirty="0" err="1"/>
              <a:t>telah</a:t>
            </a:r>
            <a:r>
              <a:rPr lang="en-US" sz="1300" dirty="0"/>
              <a:t> </a:t>
            </a:r>
            <a:r>
              <a:rPr lang="en-US" sz="1300" dirty="0" err="1"/>
              <a:t>melihat</a:t>
            </a:r>
            <a:r>
              <a:rPr lang="en-US" sz="1300" dirty="0"/>
              <a:t> </a:t>
            </a:r>
            <a:r>
              <a:rPr lang="en-US" sz="1300" dirty="0" err="1"/>
              <a:t>bahwa</a:t>
            </a:r>
            <a:r>
              <a:rPr lang="en-US" sz="1300" dirty="0"/>
              <a:t> </a:t>
            </a:r>
            <a:r>
              <a:rPr lang="en-US" sz="1300" dirty="0" err="1">
                <a:solidFill>
                  <a:srgbClr val="0070C0"/>
                </a:solidFill>
              </a:rPr>
              <a:t>rasio</a:t>
            </a:r>
            <a:r>
              <a:rPr lang="en-US" sz="1300" dirty="0">
                <a:solidFill>
                  <a:srgbClr val="0070C0"/>
                </a:solidFill>
              </a:rPr>
              <a:t> </a:t>
            </a:r>
            <a:r>
              <a:rPr lang="en-US" sz="1300" dirty="0" err="1">
                <a:solidFill>
                  <a:srgbClr val="0070C0"/>
                </a:solidFill>
              </a:rPr>
              <a:t>harga</a:t>
            </a:r>
            <a:r>
              <a:rPr lang="en-US" sz="1300" dirty="0">
                <a:solidFill>
                  <a:srgbClr val="0070C0"/>
                </a:solidFill>
              </a:rPr>
              <a:t> </a:t>
            </a:r>
            <a:r>
              <a:rPr lang="en-US" sz="1300" dirty="0" err="1">
                <a:solidFill>
                  <a:srgbClr val="0070C0"/>
                </a:solidFill>
              </a:rPr>
              <a:t>pasar</a:t>
            </a:r>
            <a:r>
              <a:rPr lang="en-US" sz="1300" dirty="0">
                <a:solidFill>
                  <a:srgbClr val="0070C0"/>
                </a:solidFill>
              </a:rPr>
              <a:t> </a:t>
            </a:r>
            <a:r>
              <a:rPr lang="en-US" sz="1300" dirty="0" err="1">
                <a:solidFill>
                  <a:srgbClr val="0070C0"/>
                </a:solidFill>
              </a:rPr>
              <a:t>terhadap</a:t>
            </a:r>
            <a:r>
              <a:rPr lang="en-US" sz="1300" dirty="0">
                <a:solidFill>
                  <a:srgbClr val="0070C0"/>
                </a:solidFill>
              </a:rPr>
              <a:t> </a:t>
            </a:r>
            <a:r>
              <a:rPr lang="en-US" sz="1300" dirty="0" err="1">
                <a:solidFill>
                  <a:srgbClr val="0070C0"/>
                </a:solidFill>
              </a:rPr>
              <a:t>nilai</a:t>
            </a:r>
            <a:r>
              <a:rPr lang="en-US" sz="1300" dirty="0">
                <a:solidFill>
                  <a:srgbClr val="0070C0"/>
                </a:solidFill>
              </a:rPr>
              <a:t> </a:t>
            </a:r>
            <a:r>
              <a:rPr lang="en-US" sz="1300" dirty="0" err="1">
                <a:solidFill>
                  <a:srgbClr val="0070C0"/>
                </a:solidFill>
              </a:rPr>
              <a:t>bukunya</a:t>
            </a:r>
            <a:r>
              <a:rPr lang="en-US" sz="1300" dirty="0">
                <a:solidFill>
                  <a:srgbClr val="0070C0"/>
                </a:solidFill>
              </a:rPr>
              <a:t> </a:t>
            </a:r>
            <a:r>
              <a:rPr lang="en-US" sz="1300" dirty="0" err="1">
                <a:solidFill>
                  <a:srgbClr val="0070C0"/>
                </a:solidFill>
              </a:rPr>
              <a:t>semakin</a:t>
            </a:r>
            <a:r>
              <a:rPr lang="en-US" sz="1300" dirty="0">
                <a:solidFill>
                  <a:srgbClr val="0070C0"/>
                </a:solidFill>
              </a:rPr>
              <a:t> </a:t>
            </a:r>
            <a:r>
              <a:rPr lang="en-US" sz="1300" dirty="0" err="1">
                <a:solidFill>
                  <a:srgbClr val="0070C0"/>
                </a:solidFill>
              </a:rPr>
              <a:t>kecil</a:t>
            </a:r>
            <a:r>
              <a:rPr lang="en-US" sz="1300" dirty="0"/>
              <a:t>. </a:t>
            </a:r>
            <a:r>
              <a:rPr lang="en-US" sz="1300" dirty="0" err="1"/>
              <a:t>Pada</a:t>
            </a:r>
            <a:r>
              <a:rPr lang="en-US" sz="1300" dirty="0"/>
              <a:t> 8 April 2014, </a:t>
            </a:r>
            <a:r>
              <a:rPr lang="en-US" sz="1300" dirty="0" err="1">
                <a:solidFill>
                  <a:srgbClr val="0070C0"/>
                </a:solidFill>
              </a:rPr>
              <a:t>harga</a:t>
            </a:r>
            <a:r>
              <a:rPr lang="en-US" sz="1300" dirty="0">
                <a:solidFill>
                  <a:srgbClr val="0070C0"/>
                </a:solidFill>
              </a:rPr>
              <a:t> </a:t>
            </a:r>
            <a:r>
              <a:rPr lang="en-US" sz="1300" dirty="0" err="1">
                <a:solidFill>
                  <a:srgbClr val="0070C0"/>
                </a:solidFill>
              </a:rPr>
              <a:t>saham</a:t>
            </a:r>
            <a:r>
              <a:rPr lang="en-US" sz="1300" dirty="0">
                <a:solidFill>
                  <a:srgbClr val="0070C0"/>
                </a:solidFill>
              </a:rPr>
              <a:t> Apple </a:t>
            </a:r>
            <a:r>
              <a:rPr lang="en-US" sz="1300" dirty="0" err="1">
                <a:solidFill>
                  <a:srgbClr val="0070C0"/>
                </a:solidFill>
              </a:rPr>
              <a:t>ditutup</a:t>
            </a:r>
            <a:r>
              <a:rPr lang="en-US" sz="1300" dirty="0">
                <a:solidFill>
                  <a:srgbClr val="0070C0"/>
                </a:solidFill>
              </a:rPr>
              <a:t> </a:t>
            </a:r>
            <a:r>
              <a:rPr lang="en-US" sz="1300" dirty="0" err="1">
                <a:solidFill>
                  <a:srgbClr val="0070C0"/>
                </a:solidFill>
              </a:rPr>
              <a:t>pada</a:t>
            </a:r>
            <a:r>
              <a:rPr lang="en-US" sz="1300" dirty="0">
                <a:solidFill>
                  <a:srgbClr val="0070C0"/>
                </a:solidFill>
              </a:rPr>
              <a:t> $523,44, </a:t>
            </a:r>
            <a:r>
              <a:rPr lang="en-US" sz="1300" dirty="0" err="1">
                <a:solidFill>
                  <a:srgbClr val="0070C0"/>
                </a:solidFill>
              </a:rPr>
              <a:t>sementara</a:t>
            </a:r>
            <a:r>
              <a:rPr lang="en-US" sz="1300" dirty="0">
                <a:solidFill>
                  <a:srgbClr val="0070C0"/>
                </a:solidFill>
              </a:rPr>
              <a:t> </a:t>
            </a:r>
            <a:r>
              <a:rPr lang="en-US" sz="1300" dirty="0" err="1">
                <a:solidFill>
                  <a:srgbClr val="0070C0"/>
                </a:solidFill>
              </a:rPr>
              <a:t>nilai</a:t>
            </a:r>
            <a:r>
              <a:rPr lang="en-US" sz="1300" dirty="0">
                <a:solidFill>
                  <a:srgbClr val="0070C0"/>
                </a:solidFill>
              </a:rPr>
              <a:t> </a:t>
            </a:r>
            <a:r>
              <a:rPr lang="en-US" sz="1300" dirty="0" err="1">
                <a:solidFill>
                  <a:srgbClr val="0070C0"/>
                </a:solidFill>
              </a:rPr>
              <a:t>bukunya</a:t>
            </a:r>
            <a:r>
              <a:rPr lang="en-US" sz="1300" dirty="0">
                <a:solidFill>
                  <a:srgbClr val="0070C0"/>
                </a:solidFill>
              </a:rPr>
              <a:t> </a:t>
            </a:r>
            <a:r>
              <a:rPr lang="en-US" sz="1300" dirty="0" err="1">
                <a:solidFill>
                  <a:srgbClr val="0070C0"/>
                </a:solidFill>
              </a:rPr>
              <a:t>pada</a:t>
            </a:r>
            <a:r>
              <a:rPr lang="en-US" sz="1300" dirty="0">
                <a:solidFill>
                  <a:srgbClr val="0070C0"/>
                </a:solidFill>
              </a:rPr>
              <a:t> </a:t>
            </a:r>
            <a:r>
              <a:rPr lang="en-US" sz="1300" dirty="0" err="1">
                <a:solidFill>
                  <a:srgbClr val="0070C0"/>
                </a:solidFill>
              </a:rPr>
              <a:t>kuartal</a:t>
            </a:r>
            <a:r>
              <a:rPr lang="en-US" sz="1300" dirty="0">
                <a:solidFill>
                  <a:srgbClr val="0070C0"/>
                </a:solidFill>
              </a:rPr>
              <a:t> </a:t>
            </a:r>
            <a:r>
              <a:rPr lang="en-US" sz="1300" dirty="0" err="1">
                <a:solidFill>
                  <a:srgbClr val="0070C0"/>
                </a:solidFill>
              </a:rPr>
              <a:t>terbaru</a:t>
            </a:r>
            <a:r>
              <a:rPr lang="en-US" sz="1300" dirty="0">
                <a:solidFill>
                  <a:srgbClr val="0070C0"/>
                </a:solidFill>
              </a:rPr>
              <a:t> </a:t>
            </a:r>
            <a:r>
              <a:rPr lang="en-US" sz="1300" dirty="0" err="1">
                <a:solidFill>
                  <a:srgbClr val="0070C0"/>
                </a:solidFill>
              </a:rPr>
              <a:t>sebesar</a:t>
            </a:r>
            <a:r>
              <a:rPr lang="en-US" sz="1300" dirty="0">
                <a:solidFill>
                  <a:srgbClr val="0070C0"/>
                </a:solidFill>
              </a:rPr>
              <a:t> $145.31</a:t>
            </a:r>
            <a:r>
              <a:rPr lang="en-US" sz="1300" dirty="0"/>
              <a:t>.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1300" dirty="0" err="1" smtClean="0"/>
              <a:t>Ketika</a:t>
            </a:r>
            <a:r>
              <a:rPr lang="en-US" sz="1300" dirty="0" smtClean="0"/>
              <a:t> </a:t>
            </a:r>
            <a:r>
              <a:rPr lang="en-US" sz="1300" b="1" dirty="0" err="1">
                <a:solidFill>
                  <a:srgbClr val="0070C0"/>
                </a:solidFill>
              </a:rPr>
              <a:t>perusahaan</a:t>
            </a:r>
            <a:r>
              <a:rPr lang="en-US" sz="1300" b="1" dirty="0">
                <a:solidFill>
                  <a:srgbClr val="0070C0"/>
                </a:solidFill>
              </a:rPr>
              <a:t> </a:t>
            </a:r>
            <a:r>
              <a:rPr lang="en-US" sz="1300" b="1" dirty="0" err="1">
                <a:solidFill>
                  <a:srgbClr val="0070C0"/>
                </a:solidFill>
              </a:rPr>
              <a:t>sedang</a:t>
            </a:r>
            <a:r>
              <a:rPr lang="en-US" sz="1300" b="1" dirty="0">
                <a:solidFill>
                  <a:srgbClr val="0070C0"/>
                </a:solidFill>
              </a:rPr>
              <a:t> </a:t>
            </a:r>
            <a:r>
              <a:rPr lang="en-US" sz="1300" b="1" dirty="0" err="1">
                <a:solidFill>
                  <a:srgbClr val="0070C0"/>
                </a:solidFill>
              </a:rPr>
              <a:t>bermasalah</a:t>
            </a:r>
            <a:r>
              <a:rPr lang="en-US" sz="1300" dirty="0"/>
              <a:t>, </a:t>
            </a:r>
            <a:r>
              <a:rPr lang="en-US" sz="1300" dirty="0" err="1"/>
              <a:t>harga</a:t>
            </a:r>
            <a:r>
              <a:rPr lang="en-US" sz="1300" dirty="0"/>
              <a:t> </a:t>
            </a:r>
            <a:r>
              <a:rPr lang="en-US" sz="1300" b="1" dirty="0" err="1">
                <a:solidFill>
                  <a:srgbClr val="0070C0"/>
                </a:solidFill>
              </a:rPr>
              <a:t>sahamnya</a:t>
            </a:r>
            <a:r>
              <a:rPr lang="en-US" sz="1300" b="1" dirty="0">
                <a:solidFill>
                  <a:srgbClr val="0070C0"/>
                </a:solidFill>
              </a:rPr>
              <a:t> </a:t>
            </a:r>
            <a:r>
              <a:rPr lang="en-US" sz="1300" b="1" dirty="0" err="1">
                <a:solidFill>
                  <a:srgbClr val="0070C0"/>
                </a:solidFill>
              </a:rPr>
              <a:t>mungkin</a:t>
            </a:r>
            <a:r>
              <a:rPr lang="en-US" sz="1300" b="1" dirty="0">
                <a:solidFill>
                  <a:srgbClr val="0070C0"/>
                </a:solidFill>
              </a:rPr>
              <a:t> </a:t>
            </a:r>
            <a:r>
              <a:rPr lang="en-US" sz="1300" b="1" dirty="0" err="1">
                <a:solidFill>
                  <a:srgbClr val="0070C0"/>
                </a:solidFill>
              </a:rPr>
              <a:t>turun</a:t>
            </a:r>
            <a:r>
              <a:rPr lang="en-US" sz="1300" b="1" dirty="0">
                <a:solidFill>
                  <a:srgbClr val="0070C0"/>
                </a:solidFill>
              </a:rPr>
              <a:t> di </a:t>
            </a:r>
            <a:r>
              <a:rPr lang="en-US" sz="1300" b="1" dirty="0" err="1">
                <a:solidFill>
                  <a:srgbClr val="0070C0"/>
                </a:solidFill>
              </a:rPr>
              <a:t>bawah</a:t>
            </a:r>
            <a:r>
              <a:rPr lang="en-US" sz="1300" b="1" dirty="0">
                <a:solidFill>
                  <a:srgbClr val="0070C0"/>
                </a:solidFill>
              </a:rPr>
              <a:t> </a:t>
            </a:r>
            <a:r>
              <a:rPr lang="en-US" sz="1300" b="1" dirty="0" err="1">
                <a:solidFill>
                  <a:srgbClr val="0070C0"/>
                </a:solidFill>
              </a:rPr>
              <a:t>nilai</a:t>
            </a:r>
            <a:r>
              <a:rPr lang="en-US" sz="1300" b="1" dirty="0">
                <a:solidFill>
                  <a:srgbClr val="0070C0"/>
                </a:solidFill>
              </a:rPr>
              <a:t> </a:t>
            </a:r>
            <a:r>
              <a:rPr lang="en-US" sz="1300" b="1" dirty="0" err="1" smtClean="0">
                <a:solidFill>
                  <a:srgbClr val="0070C0"/>
                </a:solidFill>
              </a:rPr>
              <a:t>buku</a:t>
            </a:r>
            <a:r>
              <a:rPr lang="en-US" sz="1300" dirty="0" smtClean="0"/>
              <a:t>.</a:t>
            </a:r>
          </a:p>
          <a:p>
            <a:pPr marL="0" indent="0">
              <a:buNone/>
            </a:pPr>
            <a:r>
              <a:rPr lang="en-US" sz="1300" dirty="0" err="1" smtClean="0"/>
              <a:t>Contoh</a:t>
            </a:r>
            <a:r>
              <a:rPr lang="en-US" sz="1300" dirty="0"/>
              <a:t> </a:t>
            </a:r>
            <a:r>
              <a:rPr lang="en-US" sz="1300" dirty="0" smtClean="0"/>
              <a:t>: </a:t>
            </a:r>
            <a:r>
              <a:rPr lang="en-US" sz="1300" b="1" dirty="0">
                <a:solidFill>
                  <a:srgbClr val="0070C0"/>
                </a:solidFill>
              </a:rPr>
              <a:t>Sky West</a:t>
            </a:r>
            <a:r>
              <a:rPr lang="en-US" sz="1300" dirty="0"/>
              <a:t>, </a:t>
            </a:r>
            <a:r>
              <a:rPr lang="en-US" sz="1300" dirty="0" err="1"/>
              <a:t>maskapai</a:t>
            </a:r>
            <a:r>
              <a:rPr lang="en-US" sz="1300" dirty="0"/>
              <a:t> regional di </a:t>
            </a:r>
            <a:r>
              <a:rPr lang="en-US" sz="1300" dirty="0" err="1"/>
              <a:t>Amerika</a:t>
            </a:r>
            <a:r>
              <a:rPr lang="en-US" sz="1300" dirty="0"/>
              <a:t> </a:t>
            </a:r>
            <a:r>
              <a:rPr lang="en-US" sz="1300" dirty="0" err="1"/>
              <a:t>Serikat</a:t>
            </a:r>
            <a:r>
              <a:rPr lang="en-US" sz="1300" dirty="0"/>
              <a:t> yang </a:t>
            </a:r>
            <a:r>
              <a:rPr lang="en-US" sz="1300" dirty="0" err="1"/>
              <a:t>berjuang</a:t>
            </a:r>
            <a:r>
              <a:rPr lang="en-US" sz="1300" dirty="0"/>
              <a:t> </a:t>
            </a:r>
            <a:r>
              <a:rPr lang="en-US" sz="1300" dirty="0" err="1"/>
              <a:t>selama</a:t>
            </a:r>
            <a:r>
              <a:rPr lang="en-US" sz="1300" dirty="0"/>
              <a:t> masa </a:t>
            </a:r>
            <a:r>
              <a:rPr lang="en-US" sz="1300" dirty="0" err="1"/>
              <a:t>ekonomi</a:t>
            </a:r>
            <a:r>
              <a:rPr lang="en-US" sz="1300" dirty="0"/>
              <a:t> </a:t>
            </a:r>
            <a:r>
              <a:rPr lang="en-US" sz="1300" dirty="0" err="1"/>
              <a:t>lesu</a:t>
            </a:r>
            <a:r>
              <a:rPr lang="en-US" sz="1300" dirty="0"/>
              <a:t> </a:t>
            </a:r>
            <a:r>
              <a:rPr lang="en-US" sz="1300" dirty="0" err="1"/>
              <a:t>dan</a:t>
            </a:r>
            <a:r>
              <a:rPr lang="en-US" sz="1300" dirty="0"/>
              <a:t> </a:t>
            </a:r>
            <a:r>
              <a:rPr lang="en-US" sz="1300" dirty="0" err="1"/>
              <a:t>terkena</a:t>
            </a:r>
            <a:r>
              <a:rPr lang="en-US" sz="1300" dirty="0"/>
              <a:t> </a:t>
            </a:r>
            <a:r>
              <a:rPr lang="en-US" sz="1300" dirty="0" err="1"/>
              <a:t>dampak</a:t>
            </a:r>
            <a:r>
              <a:rPr lang="en-US" sz="1300" dirty="0"/>
              <a:t> </a:t>
            </a:r>
            <a:r>
              <a:rPr lang="en-US" sz="1300" dirty="0" err="1">
                <a:solidFill>
                  <a:srgbClr val="0070C0"/>
                </a:solidFill>
              </a:rPr>
              <a:t>kenaikan</a:t>
            </a:r>
            <a:r>
              <a:rPr lang="en-US" sz="1300" dirty="0">
                <a:solidFill>
                  <a:srgbClr val="0070C0"/>
                </a:solidFill>
              </a:rPr>
              <a:t> </a:t>
            </a:r>
            <a:r>
              <a:rPr lang="en-US" sz="1300" dirty="0" err="1">
                <a:solidFill>
                  <a:srgbClr val="0070C0"/>
                </a:solidFill>
              </a:rPr>
              <a:t>biaya</a:t>
            </a:r>
            <a:r>
              <a:rPr lang="en-US" sz="1300" dirty="0">
                <a:solidFill>
                  <a:srgbClr val="0070C0"/>
                </a:solidFill>
              </a:rPr>
              <a:t> </a:t>
            </a:r>
            <a:r>
              <a:rPr lang="en-US" sz="1300" dirty="0" err="1">
                <a:solidFill>
                  <a:srgbClr val="0070C0"/>
                </a:solidFill>
              </a:rPr>
              <a:t>bahan</a:t>
            </a:r>
            <a:r>
              <a:rPr lang="en-US" sz="1300" dirty="0">
                <a:solidFill>
                  <a:srgbClr val="0070C0"/>
                </a:solidFill>
              </a:rPr>
              <a:t> </a:t>
            </a:r>
            <a:r>
              <a:rPr lang="en-US" sz="1300" dirty="0" err="1">
                <a:solidFill>
                  <a:srgbClr val="0070C0"/>
                </a:solidFill>
              </a:rPr>
              <a:t>bakar</a:t>
            </a:r>
            <a:r>
              <a:rPr lang="en-US" sz="1300" dirty="0"/>
              <a:t>, </a:t>
            </a:r>
            <a:r>
              <a:rPr lang="en-US" sz="1300" dirty="0" err="1"/>
              <a:t>harga</a:t>
            </a:r>
            <a:r>
              <a:rPr lang="en-US" sz="1300" dirty="0"/>
              <a:t> </a:t>
            </a:r>
            <a:r>
              <a:rPr lang="en-US" sz="1300" dirty="0" err="1">
                <a:solidFill>
                  <a:srgbClr val="0070C0"/>
                </a:solidFill>
              </a:rPr>
              <a:t>sahamnya</a:t>
            </a:r>
            <a:r>
              <a:rPr lang="en-US" sz="1300" dirty="0">
                <a:solidFill>
                  <a:srgbClr val="0070C0"/>
                </a:solidFill>
              </a:rPr>
              <a:t> </a:t>
            </a:r>
            <a:r>
              <a:rPr lang="en-US" sz="1300" dirty="0" err="1">
                <a:solidFill>
                  <a:srgbClr val="0070C0"/>
                </a:solidFill>
              </a:rPr>
              <a:t>jatuh</a:t>
            </a:r>
            <a:r>
              <a:rPr lang="en-US" sz="1300" dirty="0"/>
              <a:t> </a:t>
            </a:r>
            <a:r>
              <a:rPr lang="en-US" sz="1300" dirty="0" err="1"/>
              <a:t>hingga</a:t>
            </a:r>
            <a:r>
              <a:rPr lang="en-US" sz="1300" dirty="0"/>
              <a:t> </a:t>
            </a:r>
            <a:r>
              <a:rPr lang="en-US" sz="1300" dirty="0" err="1"/>
              <a:t>sekitar</a:t>
            </a:r>
            <a:r>
              <a:rPr lang="en-US" sz="1300" dirty="0"/>
              <a:t> $11 </a:t>
            </a:r>
            <a:r>
              <a:rPr lang="en-US" sz="1300" dirty="0" err="1"/>
              <a:t>ketika</a:t>
            </a:r>
            <a:r>
              <a:rPr lang="en-US" sz="1300" dirty="0"/>
              <a:t> </a:t>
            </a:r>
            <a:r>
              <a:rPr lang="en-US" sz="1300" dirty="0" err="1"/>
              <a:t>nilai</a:t>
            </a:r>
            <a:r>
              <a:rPr lang="en-US" sz="1300" dirty="0"/>
              <a:t> </a:t>
            </a:r>
            <a:r>
              <a:rPr lang="en-US" sz="1300" dirty="0" err="1"/>
              <a:t>bukunya</a:t>
            </a:r>
            <a:r>
              <a:rPr lang="en-US" sz="1300" dirty="0"/>
              <a:t> </a:t>
            </a:r>
            <a:r>
              <a:rPr lang="en-US" sz="1300" dirty="0" err="1"/>
              <a:t>melebihi</a:t>
            </a:r>
            <a:r>
              <a:rPr lang="en-US" sz="1300" dirty="0"/>
              <a:t> $26</a:t>
            </a:r>
            <a:r>
              <a:rPr lang="en-US" sz="1300" dirty="0" smtClean="0"/>
              <a:t>.</a:t>
            </a:r>
            <a:endParaRPr lang="en-US" sz="13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0000" y="211756"/>
            <a:ext cx="7704000" cy="572700"/>
          </a:xfrm>
        </p:spPr>
        <p:txBody>
          <a:bodyPr/>
          <a:lstStyle/>
          <a:p>
            <a:r>
              <a:rPr lang="en-US" dirty="0"/>
              <a:t>LAPORAN POSISI </a:t>
            </a:r>
            <a:r>
              <a:rPr lang="en-US" dirty="0" smtClean="0"/>
              <a:t>KEUANGAN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10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889963"/>
            <a:ext cx="7704000" cy="345630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smtClean="0"/>
              <a:t>7</a:t>
            </a:r>
            <a:r>
              <a:rPr lang="en-US" sz="1600" b="1" dirty="0"/>
              <a:t>. </a:t>
            </a:r>
            <a:r>
              <a:rPr lang="en-US" sz="1600" b="1" dirty="0" err="1"/>
              <a:t>Dimensi</a:t>
            </a:r>
            <a:r>
              <a:rPr lang="en-US" sz="1600" b="1" dirty="0"/>
              <a:t> </a:t>
            </a:r>
            <a:r>
              <a:rPr lang="en-US" sz="1600" b="1" dirty="0" err="1" smtClean="0"/>
              <a:t>waktu</a:t>
            </a:r>
            <a:endParaRPr lang="en-US" sz="1600" dirty="0"/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1400" dirty="0" err="1" smtClean="0"/>
              <a:t>Pada</a:t>
            </a:r>
            <a:r>
              <a:rPr lang="en-US" sz="1400" dirty="0" smtClean="0"/>
              <a:t> </a:t>
            </a:r>
            <a:r>
              <a:rPr lang="en-US" sz="1400" dirty="0"/>
              <a:t>31 </a:t>
            </a:r>
            <a:r>
              <a:rPr lang="en-US" sz="1400" dirty="0" err="1"/>
              <a:t>Desember</a:t>
            </a:r>
            <a:r>
              <a:rPr lang="en-US" sz="1400" dirty="0"/>
              <a:t> 2014, Allied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kas</a:t>
            </a:r>
            <a:r>
              <a:rPr lang="en-US" sz="1400" dirty="0"/>
              <a:t> </a:t>
            </a:r>
            <a:r>
              <a:rPr lang="en-US" sz="1400" dirty="0" err="1"/>
              <a:t>sebesar</a:t>
            </a:r>
            <a:r>
              <a:rPr lang="en-US" sz="1400" dirty="0"/>
              <a:t> $80 </a:t>
            </a:r>
            <a:r>
              <a:rPr lang="en-US" sz="1400" dirty="0" err="1" smtClean="0"/>
              <a:t>juta</a:t>
            </a:r>
            <a:r>
              <a:rPr lang="en-US" sz="1400" dirty="0"/>
              <a:t>,</a:t>
            </a:r>
            <a:r>
              <a:rPr lang="en-US" sz="1400" dirty="0" smtClean="0"/>
              <a:t> </a:t>
            </a:r>
            <a:r>
              <a:rPr lang="en-US" sz="1400" dirty="0" err="1"/>
              <a:t>tetapi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FF0000"/>
                </a:solidFill>
              </a:rPr>
              <a:t>laporan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posisi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keuangan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tersebut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turun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/>
              <a:t>hingga</a:t>
            </a:r>
            <a:r>
              <a:rPr lang="en-US" sz="1400" dirty="0"/>
              <a:t> $10 </a:t>
            </a:r>
            <a:r>
              <a:rPr lang="en-US" sz="1400" dirty="0" err="1"/>
              <a:t>juta</a:t>
            </a:r>
            <a:r>
              <a:rPr lang="en-US" sz="1400" dirty="0"/>
              <a:t> </a:t>
            </a:r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dirty="0" err="1"/>
              <a:t>akhir</a:t>
            </a:r>
            <a:r>
              <a:rPr lang="en-US" sz="1400" dirty="0"/>
              <a:t> </a:t>
            </a:r>
            <a:r>
              <a:rPr lang="en-US" sz="1400" dirty="0" smtClean="0"/>
              <a:t>2015.</a:t>
            </a:r>
          </a:p>
          <a:p>
            <a:pPr marL="0" indent="0">
              <a:buNone/>
            </a:pPr>
            <a:r>
              <a:rPr lang="en-US" sz="1400" dirty="0" err="1" smtClean="0"/>
              <a:t>Laporan</a:t>
            </a:r>
            <a:r>
              <a:rPr lang="en-US" sz="1400" dirty="0" smtClean="0"/>
              <a:t> </a:t>
            </a:r>
            <a:r>
              <a:rPr lang="en-US" sz="1400" dirty="0" err="1"/>
              <a:t>posisi</a:t>
            </a:r>
            <a:r>
              <a:rPr lang="en-US" sz="1400" dirty="0"/>
              <a:t> </a:t>
            </a:r>
            <a:r>
              <a:rPr lang="en-US" sz="1400" dirty="0" err="1"/>
              <a:t>keuangan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berubah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setiap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hari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dirty="0" err="1"/>
              <a:t>seiring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FF0000"/>
                </a:solidFill>
              </a:rPr>
              <a:t>naik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turunnya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persediaan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en-US" sz="1400" dirty="0" err="1">
                <a:solidFill>
                  <a:srgbClr val="FF0000"/>
                </a:solidFill>
              </a:rPr>
              <a:t>pinjaman</a:t>
            </a:r>
            <a:r>
              <a:rPr lang="en-US" sz="1400" dirty="0">
                <a:solidFill>
                  <a:srgbClr val="FF0000"/>
                </a:solidFill>
              </a:rPr>
              <a:t> bank yang </a:t>
            </a:r>
            <a:r>
              <a:rPr lang="en-US" sz="1400" dirty="0" err="1">
                <a:solidFill>
                  <a:srgbClr val="FF0000"/>
                </a:solidFill>
              </a:rPr>
              <a:t>meningkat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atau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menurun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en-US" sz="1400" dirty="0" err="1">
                <a:solidFill>
                  <a:srgbClr val="FF0000"/>
                </a:solidFill>
              </a:rPr>
              <a:t>dan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lainnya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Perusahaan Allied </a:t>
            </a:r>
            <a:r>
              <a:rPr lang="en-US" sz="1400" dirty="0" err="1" smtClean="0"/>
              <a:t>memiliki</a:t>
            </a:r>
            <a:r>
              <a:rPr lang="en-US" sz="1400" dirty="0" smtClean="0"/>
              <a:t> </a:t>
            </a:r>
            <a:r>
              <a:rPr lang="en-US" sz="1400" dirty="0" err="1"/>
              <a:t>bisnis</a:t>
            </a:r>
            <a:r>
              <a:rPr lang="en-US" sz="1400" dirty="0"/>
              <a:t> </a:t>
            </a:r>
            <a:r>
              <a:rPr lang="en-US" sz="1400" dirty="0" err="1"/>
              <a:t>musiman</a:t>
            </a:r>
            <a:r>
              <a:rPr lang="en-US" sz="1400" dirty="0"/>
              <a:t>, </a:t>
            </a:r>
            <a:r>
              <a:rPr lang="en-US" sz="1400" dirty="0" err="1">
                <a:solidFill>
                  <a:srgbClr val="FF0000"/>
                </a:solidFill>
              </a:rPr>
              <a:t>mengalami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perubahan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besar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pada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laporan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posisi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keuangan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sepanjang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tahun</a:t>
            </a:r>
            <a:r>
              <a:rPr lang="en-US" sz="1400" dirty="0"/>
              <a:t>. </a:t>
            </a:r>
            <a:r>
              <a:rPr lang="en-US" sz="1400" b="1" dirty="0" err="1">
                <a:solidFill>
                  <a:srgbClr val="FF0000"/>
                </a:solidFill>
              </a:rPr>
              <a:t>Persediaan</a:t>
            </a:r>
            <a:r>
              <a:rPr lang="en-US" sz="1400" dirty="0"/>
              <a:t> </a:t>
            </a:r>
            <a:r>
              <a:rPr lang="en-US" sz="1400" dirty="0" err="1"/>
              <a:t>perusahaan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FF0000"/>
                </a:solidFill>
              </a:rPr>
              <a:t>rendah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tepat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sebelum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musim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paħen</a:t>
            </a:r>
            <a:r>
              <a:rPr lang="en-US" sz="1400" dirty="0"/>
              <a:t>, </a:t>
            </a:r>
            <a:r>
              <a:rPr lang="en-US" sz="1400" dirty="0" err="1"/>
              <a:t>tetapi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FF0000"/>
                </a:solidFill>
              </a:rPr>
              <a:t>tinggi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setelah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tanaman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musim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gugur</a:t>
            </a:r>
            <a:r>
              <a:rPr lang="en-US" sz="1400" dirty="0"/>
              <a:t> </a:t>
            </a:r>
            <a:r>
              <a:rPr lang="en-US" sz="1400" dirty="0" err="1" smtClean="0"/>
              <a:t>dipanen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 smtClean="0"/>
              <a:t>diproses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err="1" smtClean="0"/>
              <a:t>Peritel</a:t>
            </a:r>
            <a:r>
              <a:rPr lang="en-US" sz="1400" dirty="0" smtClean="0"/>
              <a:t> </a:t>
            </a:r>
            <a:r>
              <a:rPr lang="en-US" sz="1400" dirty="0"/>
              <a:t>yang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FF0000"/>
                </a:solidFill>
              </a:rPr>
              <a:t>persediaan</a:t>
            </a:r>
            <a:r>
              <a:rPr lang="en-US" sz="1400" dirty="0"/>
              <a:t> yang </a:t>
            </a:r>
            <a:r>
              <a:rPr lang="en-US" sz="1400" dirty="0" err="1">
                <a:solidFill>
                  <a:srgbClr val="FF0000"/>
                </a:solidFill>
              </a:rPr>
              <a:t>tinggi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tepat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sebelum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hari</a:t>
            </a:r>
            <a:r>
              <a:rPr lang="en-US" sz="1400" dirty="0">
                <a:solidFill>
                  <a:srgbClr val="FF0000"/>
                </a:solidFill>
              </a:rPr>
              <a:t> Natal</a:t>
            </a:r>
            <a:r>
              <a:rPr lang="en-US" sz="1400" dirty="0"/>
              <a:t>, </a:t>
            </a:r>
            <a:r>
              <a:rPr lang="en-US" sz="1400" dirty="0" err="1"/>
              <a:t>tetapi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persediaan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FF0000"/>
                </a:solidFill>
              </a:rPr>
              <a:t>rendah</a:t>
            </a:r>
            <a:r>
              <a:rPr lang="en-US" sz="1400" dirty="0"/>
              <a:t> (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piutang</a:t>
            </a:r>
            <a:r>
              <a:rPr lang="en-US" sz="1400" dirty="0"/>
              <a:t> </a:t>
            </a:r>
            <a:r>
              <a:rPr lang="en-US" sz="1400" dirty="0" err="1"/>
              <a:t>usaha</a:t>
            </a:r>
            <a:r>
              <a:rPr lang="en-US" sz="1400" dirty="0"/>
              <a:t> yang </a:t>
            </a:r>
            <a:r>
              <a:rPr lang="en-US" sz="1400" dirty="0" err="1"/>
              <a:t>tinggi</a:t>
            </a:r>
            <a:r>
              <a:rPr lang="en-US" sz="1400" dirty="0"/>
              <a:t>) </a:t>
            </a:r>
            <a:r>
              <a:rPr lang="en-US" sz="1400" dirty="0" err="1">
                <a:solidFill>
                  <a:srgbClr val="FF0000"/>
                </a:solidFill>
              </a:rPr>
              <a:t>setelah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Natal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i="1" dirty="0" smtClean="0"/>
              <a:t>Kita </a:t>
            </a:r>
            <a:r>
              <a:rPr lang="en-US" sz="1400" i="1" dirty="0" err="1"/>
              <a:t>akan</a:t>
            </a:r>
            <a:r>
              <a:rPr lang="en-US" sz="1400" i="1" dirty="0"/>
              <a:t> </a:t>
            </a:r>
            <a:r>
              <a:rPr lang="en-US" sz="1400" i="1" dirty="0" err="1"/>
              <a:t>mempelajari</a:t>
            </a:r>
            <a:r>
              <a:rPr lang="en-US" sz="1400" i="1" dirty="0"/>
              <a:t> </a:t>
            </a:r>
            <a:r>
              <a:rPr lang="en-US" sz="1400" i="1" dirty="0" err="1"/>
              <a:t>dampak</a:t>
            </a:r>
            <a:r>
              <a:rPr lang="en-US" sz="1400" i="1" dirty="0"/>
              <a:t> </a:t>
            </a:r>
            <a:r>
              <a:rPr lang="en-US" sz="1400" i="1" dirty="0" err="1"/>
              <a:t>dari</a:t>
            </a:r>
            <a:r>
              <a:rPr lang="en-US" sz="1400" i="1" dirty="0"/>
              <a:t> </a:t>
            </a:r>
            <a:r>
              <a:rPr lang="en-US" sz="1400" i="1" dirty="0" err="1"/>
              <a:t>perubahan</a:t>
            </a:r>
            <a:r>
              <a:rPr lang="en-US" sz="1400" i="1" dirty="0"/>
              <a:t> </a:t>
            </a:r>
            <a:r>
              <a:rPr lang="en-US" sz="1400" i="1" dirty="0" err="1"/>
              <a:t>ini</a:t>
            </a:r>
            <a:r>
              <a:rPr lang="en-US" sz="1400" i="1" dirty="0"/>
              <a:t> di Bab 4, </a:t>
            </a:r>
            <a:r>
              <a:rPr lang="en-US" sz="1400" i="1" dirty="0" err="1"/>
              <a:t>ketika</a:t>
            </a:r>
            <a:r>
              <a:rPr lang="en-US" sz="1400" i="1" dirty="0"/>
              <a:t> </a:t>
            </a:r>
            <a:r>
              <a:rPr lang="en-US" sz="1400" i="1" dirty="0" err="1"/>
              <a:t>kita</a:t>
            </a:r>
            <a:r>
              <a:rPr lang="en-US" sz="1400" i="1" dirty="0"/>
              <a:t> </a:t>
            </a:r>
            <a:r>
              <a:rPr lang="en-US" sz="1400" i="1" dirty="0" err="1"/>
              <a:t>membandingkan</a:t>
            </a:r>
            <a:r>
              <a:rPr lang="en-US" sz="1400" i="1" dirty="0"/>
              <a:t> </a:t>
            </a:r>
            <a:r>
              <a:rPr lang="en-US" sz="1400" i="1" dirty="0" err="1"/>
              <a:t>laporan</a:t>
            </a:r>
            <a:r>
              <a:rPr lang="en-US" sz="1400" i="1" dirty="0"/>
              <a:t> </a:t>
            </a:r>
            <a:r>
              <a:rPr lang="en-US" sz="1400" i="1" dirty="0" err="1"/>
              <a:t>keuangan</a:t>
            </a:r>
            <a:r>
              <a:rPr lang="en-US" sz="1400" i="1" dirty="0"/>
              <a:t> </a:t>
            </a:r>
            <a:r>
              <a:rPr lang="en-US" sz="1400" i="1" dirty="0" err="1"/>
              <a:t>beberapa</a:t>
            </a:r>
            <a:r>
              <a:rPr lang="en-US" sz="1400" i="1" dirty="0"/>
              <a:t> </a:t>
            </a:r>
            <a:r>
              <a:rPr lang="en-US" sz="1400" i="1" dirty="0" err="1"/>
              <a:t>perusahaan</a:t>
            </a:r>
            <a:r>
              <a:rPr lang="en-US" sz="1400" i="1" dirty="0"/>
              <a:t> </a:t>
            </a:r>
            <a:r>
              <a:rPr lang="en-US" sz="1400" i="1" dirty="0" err="1"/>
              <a:t>dan</a:t>
            </a:r>
            <a:r>
              <a:rPr lang="en-US" sz="1400" i="1" dirty="0"/>
              <a:t> </a:t>
            </a:r>
            <a:r>
              <a:rPr lang="en-US" sz="1400" i="1" dirty="0" err="1"/>
              <a:t>mengevaluasi</a:t>
            </a:r>
            <a:r>
              <a:rPr lang="en-US" sz="1400" i="1" dirty="0"/>
              <a:t> </a:t>
            </a:r>
            <a:r>
              <a:rPr lang="en-US" sz="1400" i="1" dirty="0" err="1"/>
              <a:t>kinerjanya</a:t>
            </a:r>
            <a:r>
              <a:rPr lang="en-US" sz="1400" i="1" dirty="0" smtClean="0"/>
              <a:t>.</a:t>
            </a:r>
            <a:endParaRPr lang="en-US" sz="1400" i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0000" y="211756"/>
            <a:ext cx="7704000" cy="572700"/>
          </a:xfrm>
        </p:spPr>
        <p:txBody>
          <a:bodyPr/>
          <a:lstStyle/>
          <a:p>
            <a:r>
              <a:rPr lang="en-US" dirty="0"/>
              <a:t>LAPORAN POSISI </a:t>
            </a:r>
            <a:r>
              <a:rPr lang="en-US" dirty="0" smtClean="0"/>
              <a:t>KEUANGAN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424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sz="1600" b="1" dirty="0" smtClean="0"/>
              <a:t>UJI MANDIRI</a:t>
            </a:r>
          </a:p>
          <a:p>
            <a:pPr marL="152400" indent="0">
              <a:buNone/>
            </a:pPr>
            <a:endParaRPr lang="en-US" sz="1600" b="1" dirty="0"/>
          </a:p>
          <a:p>
            <a:r>
              <a:rPr lang="en-US" sz="1600" dirty="0" err="1"/>
              <a:t>Apakah</a:t>
            </a:r>
            <a:r>
              <a:rPr lang="en-US" sz="1600" dirty="0"/>
              <a:t> </a:t>
            </a:r>
            <a:r>
              <a:rPr lang="en-US" sz="1600" dirty="0" err="1"/>
              <a:t>laporan</a:t>
            </a:r>
            <a:r>
              <a:rPr lang="en-US" sz="1600" dirty="0"/>
              <a:t> </a:t>
            </a:r>
            <a:r>
              <a:rPr lang="en-US" sz="1600" dirty="0" err="1"/>
              <a:t>posisi</a:t>
            </a:r>
            <a:r>
              <a:rPr lang="en-US" sz="1600" dirty="0"/>
              <a:t> </a:t>
            </a:r>
            <a:r>
              <a:rPr lang="en-US" sz="1600" dirty="0" err="1"/>
              <a:t>keuangan</a:t>
            </a:r>
            <a:r>
              <a:rPr lang="en-US" sz="1600" dirty="0"/>
              <a:t> </a:t>
            </a:r>
            <a:r>
              <a:rPr lang="en-US" sz="1600" dirty="0" err="1"/>
              <a:t>itu</a:t>
            </a:r>
            <a:r>
              <a:rPr lang="en-US" sz="1600" dirty="0"/>
              <a:t>? </a:t>
            </a:r>
            <a:r>
              <a:rPr lang="en-US" sz="1600" dirty="0" err="1"/>
              <a:t>Apa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yang </a:t>
            </a:r>
            <a:r>
              <a:rPr lang="en-US" sz="1600" dirty="0" err="1"/>
              <a:t>diberikan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laporan</a:t>
            </a:r>
            <a:r>
              <a:rPr lang="en-US" sz="1600" dirty="0"/>
              <a:t> </a:t>
            </a:r>
            <a:r>
              <a:rPr lang="en-US" sz="1600" dirty="0" err="1"/>
              <a:t>posisi</a:t>
            </a:r>
            <a:r>
              <a:rPr lang="en-US" sz="1600" dirty="0"/>
              <a:t> </a:t>
            </a:r>
            <a:r>
              <a:rPr lang="en-US" sz="1600" dirty="0" err="1"/>
              <a:t>keuangan</a:t>
            </a:r>
            <a:r>
              <a:rPr lang="en-US" sz="1600" dirty="0" smtClean="0"/>
              <a:t>?</a:t>
            </a:r>
            <a:endParaRPr lang="en-US" sz="1600" dirty="0"/>
          </a:p>
          <a:p>
            <a:r>
              <a:rPr lang="en-US" sz="1600" dirty="0" err="1"/>
              <a:t>Bagaimana</a:t>
            </a:r>
            <a:r>
              <a:rPr lang="en-US" sz="1600" dirty="0"/>
              <a:t> </a:t>
            </a:r>
            <a:r>
              <a:rPr lang="en-US" sz="1600" dirty="0" err="1"/>
              <a:t>urutan</a:t>
            </a:r>
            <a:r>
              <a:rPr lang="en-US" sz="1600" dirty="0"/>
              <a:t> </a:t>
            </a:r>
            <a:r>
              <a:rPr lang="en-US" sz="1600" dirty="0" err="1"/>
              <a:t>poln-poin</a:t>
            </a:r>
            <a:r>
              <a:rPr lang="en-US" sz="1600" dirty="0"/>
              <a:t> yang </a:t>
            </a:r>
            <a:r>
              <a:rPr lang="en-US" sz="1600" dirty="0" err="1"/>
              <a:t>disajikan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laporan</a:t>
            </a:r>
            <a:r>
              <a:rPr lang="en-US" sz="1600" dirty="0"/>
              <a:t> </a:t>
            </a:r>
            <a:r>
              <a:rPr lang="en-US" sz="1600" dirty="0" err="1"/>
              <a:t>posisi</a:t>
            </a:r>
            <a:r>
              <a:rPr lang="en-US" sz="1600" dirty="0"/>
              <a:t> </a:t>
            </a:r>
            <a:r>
              <a:rPr lang="en-US" sz="1600" dirty="0" err="1"/>
              <a:t>keuangan</a:t>
            </a:r>
            <a:r>
              <a:rPr lang="en-US" sz="1600" dirty="0"/>
              <a:t> </a:t>
            </a:r>
            <a:r>
              <a:rPr lang="en-US" sz="1600" dirty="0" err="1"/>
              <a:t>ditentukan</a:t>
            </a:r>
            <a:r>
              <a:rPr lang="en-US" sz="1600" dirty="0"/>
              <a:t>?</a:t>
            </a:r>
          </a:p>
          <a:p>
            <a:r>
              <a:rPr lang="en-US" sz="1600" dirty="0" err="1"/>
              <a:t>Jelaskan</a:t>
            </a:r>
            <a:r>
              <a:rPr lang="en-US" sz="1600" dirty="0"/>
              <a:t> </a:t>
            </a:r>
            <a:r>
              <a:rPr lang="en-US" sz="1600" dirty="0" err="1"/>
              <a:t>perbedaan</a:t>
            </a:r>
            <a:r>
              <a:rPr lang="en-US" sz="1600" dirty="0"/>
              <a:t> </a:t>
            </a:r>
            <a:r>
              <a:rPr lang="en-US" sz="1600" dirty="0" err="1"/>
              <a:t>antara</a:t>
            </a:r>
            <a:r>
              <a:rPr lang="en-US" sz="1600" dirty="0"/>
              <a:t> modal </a:t>
            </a:r>
            <a:r>
              <a:rPr lang="en-US" sz="1600" dirty="0" err="1"/>
              <a:t>kerja</a:t>
            </a:r>
            <a:r>
              <a:rPr lang="en-US" sz="1600" dirty="0"/>
              <a:t> </a:t>
            </a:r>
            <a:r>
              <a:rPr lang="en-US" sz="1600" dirty="0" err="1"/>
              <a:t>neto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modal </a:t>
            </a:r>
            <a:r>
              <a:rPr lang="en-US" sz="1600" dirty="0" err="1"/>
              <a:t>kerja</a:t>
            </a:r>
            <a:r>
              <a:rPr lang="en-US" sz="1600" dirty="0"/>
              <a:t> </a:t>
            </a:r>
            <a:r>
              <a:rPr lang="en-US" sz="1600" dirty="0" err="1"/>
              <a:t>operasi</a:t>
            </a:r>
            <a:r>
              <a:rPr lang="en-US" sz="1600" dirty="0"/>
              <a:t> </a:t>
            </a:r>
            <a:r>
              <a:rPr lang="en-US" sz="1600" dirty="0" err="1"/>
              <a:t>neto</a:t>
            </a:r>
            <a:r>
              <a:rPr lang="en-US" sz="1600" dirty="0"/>
              <a:t>.</a:t>
            </a:r>
          </a:p>
          <a:p>
            <a:r>
              <a:rPr lang="en-US" sz="1600" dirty="0" err="1"/>
              <a:t>Jelaskan</a:t>
            </a:r>
            <a:r>
              <a:rPr lang="en-US" sz="1600" dirty="0"/>
              <a:t> </a:t>
            </a:r>
            <a:r>
              <a:rPr lang="en-US" sz="1600" dirty="0" err="1"/>
              <a:t>perbedaan</a:t>
            </a:r>
            <a:r>
              <a:rPr lang="en-US" sz="1600" dirty="0"/>
              <a:t> </a:t>
            </a:r>
            <a:r>
              <a:rPr lang="en-US" sz="1600" dirty="0" err="1"/>
              <a:t>antara</a:t>
            </a:r>
            <a:r>
              <a:rPr lang="en-US" sz="1600" dirty="0"/>
              <a:t> </a:t>
            </a:r>
            <a:r>
              <a:rPr lang="en-US" sz="1600" dirty="0" err="1"/>
              <a:t>utang</a:t>
            </a:r>
            <a:r>
              <a:rPr lang="en-US" sz="1600" dirty="0"/>
              <a:t> total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liabilitas</a:t>
            </a:r>
            <a:r>
              <a:rPr lang="en-US" sz="1600" dirty="0"/>
              <a:t> total.</a:t>
            </a:r>
          </a:p>
          <a:p>
            <a:r>
              <a:rPr lang="en-US" sz="1600" dirty="0" err="1"/>
              <a:t>Apakah</a:t>
            </a:r>
            <a:r>
              <a:rPr lang="en-US" sz="1600" dirty="0"/>
              <a:t> </a:t>
            </a:r>
            <a:r>
              <a:rPr lang="en-US" sz="1600" dirty="0" err="1"/>
              <a:t>poin-poin</a:t>
            </a:r>
            <a:r>
              <a:rPr lang="en-US" sz="1600" dirty="0"/>
              <a:t> yang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laporan</a:t>
            </a:r>
            <a:r>
              <a:rPr lang="en-US" sz="1600" dirty="0"/>
              <a:t> </a:t>
            </a:r>
            <a:r>
              <a:rPr lang="en-US" sz="1600" dirty="0" err="1"/>
              <a:t>posisi</a:t>
            </a:r>
            <a:r>
              <a:rPr lang="en-US" sz="1600" dirty="0"/>
              <a:t> </a:t>
            </a:r>
            <a:r>
              <a:rPr lang="en-US" sz="1600" dirty="0" err="1"/>
              <a:t>keuangan</a:t>
            </a:r>
            <a:r>
              <a:rPr lang="en-US" sz="1600" dirty="0"/>
              <a:t> Allied </a:t>
            </a:r>
            <a:r>
              <a:rPr lang="en-US" sz="1600" dirty="0" err="1"/>
              <a:t>pada</a:t>
            </a:r>
            <a:r>
              <a:rPr lang="en-US" sz="1600" dirty="0"/>
              <a:t> 31 </a:t>
            </a:r>
            <a:r>
              <a:rPr lang="en-US" sz="1600" dirty="0" err="1"/>
              <a:t>Desember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berbeda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30 </a:t>
            </a:r>
            <a:r>
              <a:rPr lang="en-US" sz="1600" dirty="0" err="1"/>
              <a:t>Juni</a:t>
            </a:r>
            <a:r>
              <a:rPr lang="en-US" sz="1600" dirty="0"/>
              <a:t>? </a:t>
            </a:r>
            <a:r>
              <a:rPr lang="en-US" sz="1600" dirty="0" err="1"/>
              <a:t>Apakah</a:t>
            </a:r>
            <a:r>
              <a:rPr lang="en-US" sz="1600" dirty="0"/>
              <a:t> </a:t>
            </a:r>
            <a:r>
              <a:rPr lang="en-US" sz="1600" dirty="0" err="1"/>
              <a:t>perbedaan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sama</a:t>
            </a:r>
            <a:r>
              <a:rPr lang="en-US" sz="1600" dirty="0"/>
              <a:t> </a:t>
            </a:r>
            <a:r>
              <a:rPr lang="en-US" sz="1600" dirty="0" err="1"/>
              <a:t>besarnya</a:t>
            </a:r>
            <a:r>
              <a:rPr lang="en-US" sz="1600" dirty="0"/>
              <a:t> </a:t>
            </a:r>
            <a:r>
              <a:rPr lang="en-US" sz="1600" dirty="0" err="1"/>
              <a:t>apabila</a:t>
            </a:r>
            <a:r>
              <a:rPr lang="en-US" sz="1600" dirty="0"/>
              <a:t> Allied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jaringan</a:t>
            </a:r>
            <a:r>
              <a:rPr lang="en-US" sz="1600" dirty="0"/>
              <a:t> </a:t>
            </a:r>
            <a:r>
              <a:rPr lang="en-US" sz="1600" dirty="0" err="1"/>
              <a:t>grosir</a:t>
            </a:r>
            <a:r>
              <a:rPr lang="en-US" sz="1600" dirty="0"/>
              <a:t> </a:t>
            </a:r>
            <a:r>
              <a:rPr lang="en-US" sz="1600" dirty="0" err="1"/>
              <a:t>daripada</a:t>
            </a:r>
            <a:r>
              <a:rPr lang="en-US" sz="1600" dirty="0"/>
              <a:t> </a:t>
            </a:r>
            <a:r>
              <a:rPr lang="en-US" sz="1600" dirty="0" err="1"/>
              <a:t>perusahaan</a:t>
            </a:r>
            <a:r>
              <a:rPr lang="en-US" sz="1600" dirty="0"/>
              <a:t> </a:t>
            </a:r>
            <a:r>
              <a:rPr lang="en-US" sz="1600" dirty="0" err="1"/>
              <a:t>pengolah</a:t>
            </a:r>
            <a:r>
              <a:rPr lang="en-US" sz="1600" dirty="0"/>
              <a:t> </a:t>
            </a:r>
            <a:r>
              <a:rPr lang="en-US" sz="1600" dirty="0" err="1"/>
              <a:t>makanan</a:t>
            </a:r>
            <a:r>
              <a:rPr lang="en-US" sz="1600" dirty="0"/>
              <a:t>? </a:t>
            </a:r>
            <a:r>
              <a:rPr lang="en-US" sz="1600" dirty="0" err="1"/>
              <a:t>Jelaskan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0000" y="211756"/>
            <a:ext cx="7704000" cy="572700"/>
          </a:xfrm>
        </p:spPr>
        <p:txBody>
          <a:bodyPr/>
          <a:lstStyle/>
          <a:p>
            <a:r>
              <a:rPr lang="en-US" dirty="0"/>
              <a:t>LAPORAN POSISI </a:t>
            </a:r>
            <a:r>
              <a:rPr lang="en-US" dirty="0" smtClean="0"/>
              <a:t>KEUANGAN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1474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030639"/>
            <a:ext cx="7704000" cy="3456300"/>
          </a:xfrm>
        </p:spPr>
        <p:txBody>
          <a:bodyPr/>
          <a:lstStyle/>
          <a:p>
            <a:pPr marL="152400" indent="0">
              <a:buNone/>
            </a:pPr>
            <a:r>
              <a:rPr lang="en-US" sz="1600" b="1" dirty="0" err="1" smtClean="0"/>
              <a:t>Laporan</a:t>
            </a:r>
            <a:r>
              <a:rPr lang="en-US" sz="1600" b="1" dirty="0" smtClean="0"/>
              <a:t> </a:t>
            </a:r>
            <a:r>
              <a:rPr lang="en-US" sz="1600" b="1" dirty="0" err="1"/>
              <a:t>Laba</a:t>
            </a:r>
            <a:r>
              <a:rPr lang="en-US" sz="1600" b="1" dirty="0"/>
              <a:t> </a:t>
            </a:r>
            <a:r>
              <a:rPr lang="en-US" sz="1600" b="1" dirty="0" err="1"/>
              <a:t>Rugi</a:t>
            </a:r>
            <a:r>
              <a:rPr lang="en-US" sz="1600" b="1" dirty="0"/>
              <a:t> (</a:t>
            </a:r>
            <a:r>
              <a:rPr lang="en-US" sz="1600" b="1" i="1" dirty="0"/>
              <a:t>Income Statement</a:t>
            </a:r>
            <a:r>
              <a:rPr lang="en-US" sz="1600" b="1" dirty="0"/>
              <a:t>)</a:t>
            </a:r>
          </a:p>
          <a:p>
            <a:pPr marL="152400" indent="0">
              <a:buNone/>
            </a:pPr>
            <a:endParaRPr lang="en-US" sz="800" dirty="0" smtClean="0"/>
          </a:p>
          <a:p>
            <a:pPr marL="152400" indent="0">
              <a:buNone/>
            </a:pPr>
            <a:r>
              <a:rPr lang="en-US" sz="1400" dirty="0" err="1" smtClean="0"/>
              <a:t>Laporan</a:t>
            </a:r>
            <a:r>
              <a:rPr lang="en-US" sz="1400" dirty="0" smtClean="0"/>
              <a:t> </a:t>
            </a:r>
            <a:r>
              <a:rPr lang="en-US" sz="1400" dirty="0"/>
              <a:t>yang </a:t>
            </a:r>
            <a:r>
              <a:rPr lang="en-US" sz="1400" dirty="0" err="1"/>
              <a:t>merangkum</a:t>
            </a:r>
            <a:r>
              <a:rPr lang="en-US" sz="1400" dirty="0"/>
              <a:t> </a:t>
            </a:r>
            <a:r>
              <a:rPr lang="en-US" sz="1400" dirty="0" err="1"/>
              <a:t>pendapatan</a:t>
            </a:r>
            <a:r>
              <a:rPr lang="en-US" sz="1400" dirty="0"/>
              <a:t>, </a:t>
            </a:r>
            <a:r>
              <a:rPr lang="en-US" sz="1400" dirty="0" err="1"/>
              <a:t>beban</a:t>
            </a:r>
            <a:r>
              <a:rPr lang="en-US" sz="1400" dirty="0"/>
              <a:t>,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laba</a:t>
            </a:r>
            <a:r>
              <a:rPr lang="en-US" sz="1400" dirty="0"/>
              <a:t> </a:t>
            </a:r>
            <a:r>
              <a:rPr lang="en-US" sz="1400" dirty="0" err="1"/>
              <a:t>perusahaan</a:t>
            </a:r>
            <a:r>
              <a:rPr lang="en-US" sz="1400" dirty="0"/>
              <a:t> </a:t>
            </a:r>
            <a:r>
              <a:rPr lang="en-US" sz="1400" dirty="0" err="1"/>
              <a:t>selama</a:t>
            </a:r>
            <a:r>
              <a:rPr lang="en-US" sz="1400" dirty="0"/>
              <a:t>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periode</a:t>
            </a:r>
            <a:r>
              <a:rPr lang="en-US" sz="1400" dirty="0"/>
              <a:t> </a:t>
            </a:r>
            <a:r>
              <a:rPr lang="en-US" sz="1400" dirty="0" err="1"/>
              <a:t>peilapevan</a:t>
            </a:r>
            <a:r>
              <a:rPr lang="en-US" sz="1400" dirty="0"/>
              <a:t> </a:t>
            </a:r>
            <a:r>
              <a:rPr lang="en-US" sz="1400" dirty="0" err="1"/>
              <a:t>biasanya</a:t>
            </a:r>
            <a:r>
              <a:rPr lang="en-US" sz="1400" dirty="0"/>
              <a:t>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kuartal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tahun</a:t>
            </a:r>
            <a:endParaRPr lang="en-US" sz="1400" dirty="0"/>
          </a:p>
          <a:p>
            <a:pPr marL="152400" indent="0">
              <a:buNone/>
            </a:pPr>
            <a:endParaRPr lang="en-US" sz="800" dirty="0" smtClean="0"/>
          </a:p>
          <a:p>
            <a:pPr marL="152400" indent="0">
              <a:buNone/>
            </a:pPr>
            <a:r>
              <a:rPr lang="en-US" sz="1400" dirty="0" err="1" smtClean="0"/>
              <a:t>Tabel</a:t>
            </a:r>
            <a:r>
              <a:rPr lang="en-US" sz="1400" dirty="0" smtClean="0"/>
              <a:t> </a:t>
            </a:r>
            <a:r>
              <a:rPr lang="en-US" sz="1400" dirty="0" err="1" smtClean="0"/>
              <a:t>berikut</a:t>
            </a:r>
            <a:r>
              <a:rPr lang="en-US" sz="1400" dirty="0" smtClean="0"/>
              <a:t> </a:t>
            </a:r>
            <a:r>
              <a:rPr lang="en-US" sz="1400" dirty="0" err="1"/>
              <a:t>menyajikan</a:t>
            </a:r>
            <a:r>
              <a:rPr lang="en-US" sz="1400" dirty="0"/>
              <a:t> </a:t>
            </a:r>
            <a:r>
              <a:rPr lang="en-US" sz="1400" dirty="0" err="1"/>
              <a:t>laporan</a:t>
            </a:r>
            <a:r>
              <a:rPr lang="en-US" sz="1400" dirty="0"/>
              <a:t> </a:t>
            </a:r>
            <a:r>
              <a:rPr lang="en-US" sz="1400" dirty="0" err="1"/>
              <a:t>laba</a:t>
            </a:r>
            <a:r>
              <a:rPr lang="en-US" sz="1400" dirty="0"/>
              <a:t> </a:t>
            </a:r>
            <a:r>
              <a:rPr lang="en-US" sz="1400" dirty="0" err="1"/>
              <a:t>rugi</a:t>
            </a:r>
            <a:r>
              <a:rPr lang="en-US" sz="1400" dirty="0"/>
              <a:t> (</a:t>
            </a:r>
            <a:r>
              <a:rPr lang="en-US" sz="1400" i="1" dirty="0"/>
              <a:t>income statement</a:t>
            </a:r>
            <a:r>
              <a:rPr lang="en-US" sz="1400" dirty="0"/>
              <a:t>) Allied </a:t>
            </a:r>
            <a:r>
              <a:rPr lang="en-US" sz="1400" dirty="0" err="1"/>
              <a:t>tahun</a:t>
            </a:r>
            <a:r>
              <a:rPr lang="en-US" sz="1400" dirty="0"/>
              <a:t> 2014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smtClean="0"/>
              <a:t>2015.</a:t>
            </a:r>
          </a:p>
          <a:p>
            <a:pPr marL="152400" indent="0">
              <a:buNone/>
            </a:pPr>
            <a:r>
              <a:rPr lang="en-US" sz="1400" dirty="0" err="1" smtClean="0"/>
              <a:t>Penjualan</a:t>
            </a:r>
            <a:r>
              <a:rPr lang="en-US" sz="1400" dirty="0" smtClean="0"/>
              <a:t> </a:t>
            </a:r>
            <a:r>
              <a:rPr lang="en-US" sz="1400" dirty="0" err="1"/>
              <a:t>neto</a:t>
            </a:r>
            <a:r>
              <a:rPr lang="en-US" sz="1400" dirty="0"/>
              <a:t> </a:t>
            </a:r>
            <a:r>
              <a:rPr lang="en-US" sz="1400" dirty="0" err="1"/>
              <a:t>ditunjukkan</a:t>
            </a:r>
            <a:r>
              <a:rPr lang="en-US" sz="1400" dirty="0"/>
              <a:t> </a:t>
            </a:r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dirty="0" err="1"/>
              <a:t>bagian</a:t>
            </a:r>
            <a:r>
              <a:rPr lang="en-US" sz="1400" dirty="0"/>
              <a:t> </a:t>
            </a:r>
            <a:r>
              <a:rPr lang="en-US" sz="1400" dirty="0" err="1"/>
              <a:t>atas</a:t>
            </a:r>
            <a:r>
              <a:rPr lang="en-US" sz="1400" dirty="0"/>
              <a:t> </a:t>
            </a:r>
            <a:r>
              <a:rPr lang="en-US" sz="1400" dirty="0" err="1"/>
              <a:t>laporan</a:t>
            </a:r>
            <a:r>
              <a:rPr lang="en-US" sz="1400" dirty="0"/>
              <a:t>, </a:t>
            </a:r>
            <a:r>
              <a:rPr lang="en-US" sz="1400" dirty="0" err="1"/>
              <a:t>sedangkan</a:t>
            </a:r>
            <a:r>
              <a:rPr lang="en-US" sz="1400" dirty="0"/>
              <a:t> </a:t>
            </a:r>
            <a:r>
              <a:rPr lang="en-US" sz="1400" dirty="0" err="1"/>
              <a:t>biaya</a:t>
            </a:r>
            <a:r>
              <a:rPr lang="en-US" sz="1400" dirty="0"/>
              <a:t> </a:t>
            </a:r>
            <a:r>
              <a:rPr lang="en-US" sz="1400" dirty="0" err="1"/>
              <a:t>operasi</a:t>
            </a:r>
            <a:r>
              <a:rPr lang="en-US" sz="1400" dirty="0"/>
              <a:t>, </a:t>
            </a:r>
            <a:r>
              <a:rPr lang="en-US" sz="1400" dirty="0" err="1"/>
              <a:t>bunga</a:t>
            </a:r>
            <a:r>
              <a:rPr lang="en-US" sz="1400" dirty="0"/>
              <a:t>,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pajak</a:t>
            </a:r>
            <a:r>
              <a:rPr lang="en-US" sz="1400" dirty="0"/>
              <a:t> </a:t>
            </a:r>
            <a:r>
              <a:rPr lang="en-US" sz="1400" dirty="0" err="1"/>
              <a:t>dikurangi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mendapatkan</a:t>
            </a:r>
            <a:r>
              <a:rPr lang="en-US" sz="1400" dirty="0"/>
              <a:t> </a:t>
            </a:r>
            <a:r>
              <a:rPr lang="en-US" sz="1400" dirty="0" err="1"/>
              <a:t>laba</a:t>
            </a:r>
            <a:r>
              <a:rPr lang="en-US" sz="1400" dirty="0"/>
              <a:t> </a:t>
            </a:r>
            <a:r>
              <a:rPr lang="en-US" sz="1400" dirty="0" err="1"/>
              <a:t>neto</a:t>
            </a:r>
            <a:r>
              <a:rPr lang="en-US" sz="1400" dirty="0"/>
              <a:t> yang </a:t>
            </a:r>
            <a:r>
              <a:rPr lang="en-US" sz="1400" dirty="0" err="1"/>
              <a:t>tersedia</a:t>
            </a:r>
            <a:r>
              <a:rPr lang="en-US" sz="1400" dirty="0"/>
              <a:t> </a:t>
            </a:r>
            <a:r>
              <a:rPr lang="en-US" sz="1400" dirty="0" err="1"/>
              <a:t>bagi</a:t>
            </a:r>
            <a:r>
              <a:rPr lang="en-US" sz="1400" dirty="0"/>
              <a:t> </a:t>
            </a:r>
            <a:r>
              <a:rPr lang="en-US" sz="1400" dirty="0" err="1"/>
              <a:t>pemegang</a:t>
            </a:r>
            <a:r>
              <a:rPr lang="en-US" sz="1400" dirty="0"/>
              <a:t> </a:t>
            </a:r>
            <a:r>
              <a:rPr lang="en-US" sz="1400" dirty="0" err="1"/>
              <a:t>saham</a:t>
            </a:r>
            <a:r>
              <a:rPr lang="en-US" sz="1400" dirty="0"/>
              <a:t> </a:t>
            </a:r>
            <a:r>
              <a:rPr lang="en-US" sz="1400" dirty="0" err="1" smtClean="0"/>
              <a:t>biasa</a:t>
            </a:r>
            <a:r>
              <a:rPr lang="en-US" sz="1400" dirty="0" smtClean="0"/>
              <a:t>.</a:t>
            </a:r>
          </a:p>
          <a:p>
            <a:pPr marL="152400" indent="0">
              <a:buNone/>
            </a:pPr>
            <a:r>
              <a:rPr lang="en-US" sz="1400" dirty="0" err="1" smtClean="0"/>
              <a:t>Laba</a:t>
            </a:r>
            <a:r>
              <a:rPr lang="en-US" sz="1400" dirty="0" smtClean="0"/>
              <a:t> per </a:t>
            </a:r>
            <a:r>
              <a:rPr lang="en-US" sz="1400" dirty="0" err="1"/>
              <a:t>saham</a:t>
            </a:r>
            <a:r>
              <a:rPr lang="en-US" sz="1400" dirty="0"/>
              <a:t> (</a:t>
            </a:r>
            <a:r>
              <a:rPr lang="en-US" sz="1400" i="1" dirty="0"/>
              <a:t>earnings per share</a:t>
            </a:r>
            <a:r>
              <a:rPr lang="en-US" sz="1400" dirty="0"/>
              <a:t>-</a:t>
            </a:r>
            <a:r>
              <a:rPr lang="en-US" sz="1400" b="1" dirty="0">
                <a:solidFill>
                  <a:srgbClr val="00B050"/>
                </a:solidFill>
              </a:rPr>
              <a:t>EPS</a:t>
            </a:r>
            <a:r>
              <a:rPr lang="en-US" sz="1400" dirty="0"/>
              <a:t>) </a:t>
            </a:r>
            <a:r>
              <a:rPr lang="en-US" sz="1400" dirty="0" err="1"/>
              <a:t>sering</a:t>
            </a:r>
            <a:r>
              <a:rPr lang="en-US" sz="1400" dirty="0"/>
              <a:t> </a:t>
            </a:r>
            <a:r>
              <a:rPr lang="en-US" sz="1400" dirty="0" err="1"/>
              <a:t>disebut</a:t>
            </a:r>
            <a:r>
              <a:rPr lang="en-US" sz="1400" dirty="0"/>
              <a:t> </a:t>
            </a:r>
            <a:r>
              <a:rPr lang="en-US" sz="1400" dirty="0" err="1"/>
              <a:t>sebagai</a:t>
            </a:r>
            <a:r>
              <a:rPr lang="en-US" sz="1400" dirty="0"/>
              <a:t> "</a:t>
            </a:r>
            <a:r>
              <a:rPr lang="en-US" sz="1400" b="1" i="1" dirty="0">
                <a:solidFill>
                  <a:srgbClr val="00B050"/>
                </a:solidFill>
              </a:rPr>
              <a:t>bottom line </a:t>
            </a:r>
            <a:r>
              <a:rPr lang="en-US" sz="1400" b="1" dirty="0">
                <a:solidFill>
                  <a:srgbClr val="00B050"/>
                </a:solidFill>
              </a:rPr>
              <a:t>(</a:t>
            </a:r>
            <a:r>
              <a:rPr lang="en-US" sz="1400" b="1" dirty="0" err="1">
                <a:solidFill>
                  <a:srgbClr val="00B050"/>
                </a:solidFill>
              </a:rPr>
              <a:t>laba</a:t>
            </a:r>
            <a:r>
              <a:rPr lang="en-US" sz="1400" b="1" dirty="0">
                <a:solidFill>
                  <a:srgbClr val="00B050"/>
                </a:solidFill>
              </a:rPr>
              <a:t> </a:t>
            </a:r>
            <a:r>
              <a:rPr lang="en-US" sz="1400" b="1" dirty="0" err="1">
                <a:solidFill>
                  <a:srgbClr val="00B050"/>
                </a:solidFill>
              </a:rPr>
              <a:t>neto</a:t>
            </a:r>
            <a:r>
              <a:rPr lang="en-US" sz="1400" b="1" dirty="0">
                <a:solidFill>
                  <a:srgbClr val="00B050"/>
                </a:solidFill>
              </a:rPr>
              <a:t>)</a:t>
            </a:r>
            <a:r>
              <a:rPr lang="en-US" sz="1400" dirty="0"/>
              <a:t>" </a:t>
            </a:r>
            <a:r>
              <a:rPr lang="en-US" sz="1400" dirty="0" err="1" smtClean="0"/>
              <a:t>menjadi</a:t>
            </a:r>
            <a:r>
              <a:rPr lang="en-US" sz="1400" dirty="0" smtClean="0"/>
              <a:t> </a:t>
            </a:r>
            <a:r>
              <a:rPr lang="en-US" sz="1400" dirty="0" err="1"/>
              <a:t>poin</a:t>
            </a:r>
            <a:r>
              <a:rPr lang="en-US" sz="1400" dirty="0"/>
              <a:t> yang paling </a:t>
            </a:r>
            <a:r>
              <a:rPr lang="en-US" sz="1400" dirty="0" err="1"/>
              <a:t>penting</a:t>
            </a:r>
            <a:r>
              <a:rPr lang="en-US" sz="1400" dirty="0"/>
              <a:t> </a:t>
            </a:r>
            <a:r>
              <a:rPr lang="en-US" sz="1400" dirty="0" err="1"/>
              <a:t>bagi</a:t>
            </a:r>
            <a:r>
              <a:rPr lang="en-US" sz="1400" dirty="0"/>
              <a:t> </a:t>
            </a:r>
            <a:r>
              <a:rPr lang="en-US" sz="1400" dirty="0" err="1"/>
              <a:t>pemegang</a:t>
            </a:r>
            <a:r>
              <a:rPr lang="en-US" sz="1400" dirty="0"/>
              <a:t> </a:t>
            </a:r>
            <a:r>
              <a:rPr lang="en-US" sz="1400" dirty="0" err="1" smtClean="0"/>
              <a:t>saham</a:t>
            </a:r>
            <a:r>
              <a:rPr lang="en-US" sz="1400" dirty="0" smtClean="0"/>
              <a:t>.</a:t>
            </a:r>
          </a:p>
          <a:p>
            <a:pPr marL="152400" indent="0">
              <a:buNone/>
            </a:pPr>
            <a:r>
              <a:rPr lang="en-US" sz="1400" dirty="0" smtClean="0"/>
              <a:t>Allied </a:t>
            </a:r>
            <a:r>
              <a:rPr lang="en-US" sz="1400" dirty="0" err="1"/>
              <a:t>memperoleh</a:t>
            </a:r>
            <a:r>
              <a:rPr lang="en-US" sz="1400" dirty="0"/>
              <a:t> </a:t>
            </a:r>
            <a:r>
              <a:rPr lang="en-US" sz="1400" dirty="0" err="1"/>
              <a:t>laba</a:t>
            </a:r>
            <a:r>
              <a:rPr lang="en-US" sz="1400" dirty="0"/>
              <a:t> $2,35 per </a:t>
            </a:r>
            <a:r>
              <a:rPr lang="en-US" sz="1400" dirty="0" err="1"/>
              <a:t>lembar</a:t>
            </a:r>
            <a:r>
              <a:rPr lang="en-US" sz="1400" dirty="0"/>
              <a:t> </a:t>
            </a:r>
            <a:r>
              <a:rPr lang="en-US" sz="1400" dirty="0" err="1"/>
              <a:t>saham</a:t>
            </a:r>
            <a:r>
              <a:rPr lang="en-US" sz="1400" dirty="0"/>
              <a:t> </a:t>
            </a:r>
            <a:r>
              <a:rPr lang="en-US" sz="1400" dirty="0" err="1"/>
              <a:t>pada</a:t>
            </a:r>
            <a:r>
              <a:rPr lang="en-US" sz="1400" dirty="0"/>
              <a:t> 2015, </a:t>
            </a:r>
            <a:r>
              <a:rPr lang="en-US" sz="1400" dirty="0" err="1">
                <a:solidFill>
                  <a:srgbClr val="00B050"/>
                </a:solidFill>
              </a:rPr>
              <a:t>menurun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$2,44 </a:t>
            </a:r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dirty="0" smtClean="0"/>
              <a:t>2014.</a:t>
            </a:r>
          </a:p>
          <a:p>
            <a:pPr marL="152400" indent="0">
              <a:buNone/>
            </a:pPr>
            <a:r>
              <a:rPr lang="en-US" sz="1400" dirty="0" err="1" smtClean="0"/>
              <a:t>Meskipun</a:t>
            </a:r>
            <a:r>
              <a:rPr lang="en-US" sz="1400" dirty="0" smtClean="0"/>
              <a:t> </a:t>
            </a:r>
            <a:r>
              <a:rPr lang="en-US" sz="1400" dirty="0" err="1"/>
              <a:t>pendapatan</a:t>
            </a:r>
            <a:r>
              <a:rPr lang="en-US" sz="1400" dirty="0"/>
              <a:t> </a:t>
            </a:r>
            <a:r>
              <a:rPr lang="en-US" sz="1400" dirty="0" err="1"/>
              <a:t>perusahaan</a:t>
            </a:r>
            <a:r>
              <a:rPr lang="en-US" sz="1400" dirty="0"/>
              <a:t> </a:t>
            </a:r>
            <a:r>
              <a:rPr lang="en-US" sz="1400" dirty="0" err="1"/>
              <a:t>menurun</a:t>
            </a:r>
            <a:r>
              <a:rPr lang="en-US" sz="1400" dirty="0"/>
              <a:t>, </a:t>
            </a:r>
            <a:r>
              <a:rPr lang="en-US" sz="1400" dirty="0" err="1"/>
              <a:t>tetapi</a:t>
            </a:r>
            <a:r>
              <a:rPr lang="en-US" sz="1400" dirty="0"/>
              <a:t> </a:t>
            </a:r>
            <a:r>
              <a:rPr lang="en-US" sz="1400" dirty="0" err="1"/>
              <a:t>perusahaan</a:t>
            </a:r>
            <a:r>
              <a:rPr lang="en-US" sz="1400" dirty="0"/>
              <a:t> </a:t>
            </a:r>
            <a:r>
              <a:rPr lang="en-US" sz="1400" dirty="0" err="1"/>
              <a:t>masih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00B050"/>
                </a:solidFill>
              </a:rPr>
              <a:t>menaikkan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dividen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$1,06 </a:t>
            </a:r>
            <a:r>
              <a:rPr lang="en-US" sz="1400" dirty="0" err="1"/>
              <a:t>menjadi</a:t>
            </a:r>
            <a:r>
              <a:rPr lang="en-US" sz="1400" dirty="0"/>
              <a:t> $1,15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0000" y="211756"/>
            <a:ext cx="7704000" cy="572700"/>
          </a:xfrm>
        </p:spPr>
        <p:txBody>
          <a:bodyPr/>
          <a:lstStyle/>
          <a:p>
            <a:r>
              <a:rPr lang="en-US" dirty="0"/>
              <a:t>LAPORAN LABA RUGI</a:t>
            </a:r>
          </a:p>
        </p:txBody>
      </p:sp>
    </p:spTree>
    <p:extLst>
      <p:ext uri="{BB962C8B-B14F-4D97-AF65-F5344CB8AC3E}">
        <p14:creationId xmlns:p14="http://schemas.microsoft.com/office/powerpoint/2010/main" val="1522399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925132"/>
            <a:ext cx="7704000" cy="4057176"/>
          </a:xfrm>
        </p:spPr>
        <p:txBody>
          <a:bodyPr/>
          <a:lstStyle/>
          <a:p>
            <a:pPr marL="152400" indent="0">
              <a:buNone/>
            </a:pPr>
            <a:r>
              <a:rPr lang="en-US" sz="1600" b="1" dirty="0" err="1" smtClean="0"/>
              <a:t>Laba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Operasi</a:t>
            </a:r>
            <a:r>
              <a:rPr lang="en-US" sz="1600" b="1" dirty="0" smtClean="0"/>
              <a:t> (Operating Income)</a:t>
            </a:r>
          </a:p>
          <a:p>
            <a:pPr marL="152400" indent="0">
              <a:buNone/>
            </a:pPr>
            <a:endParaRPr lang="en-US" sz="800" dirty="0" smtClean="0"/>
          </a:p>
          <a:p>
            <a:pPr marL="152400" indent="0">
              <a:buNone/>
            </a:pPr>
            <a:r>
              <a:rPr lang="en-US" sz="1400" dirty="0" err="1" smtClean="0">
                <a:solidFill>
                  <a:srgbClr val="7030A0"/>
                </a:solidFill>
              </a:rPr>
              <a:t>Laba</a:t>
            </a:r>
            <a:r>
              <a:rPr lang="en-US" sz="1400" dirty="0" smtClean="0">
                <a:solidFill>
                  <a:srgbClr val="7030A0"/>
                </a:solidFill>
              </a:rPr>
              <a:t> </a:t>
            </a:r>
            <a:r>
              <a:rPr lang="en-US" sz="1400" dirty="0" err="1">
                <a:solidFill>
                  <a:srgbClr val="7030A0"/>
                </a:solidFill>
              </a:rPr>
              <a:t>dari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dirty="0" err="1">
                <a:solidFill>
                  <a:srgbClr val="7030A0"/>
                </a:solidFill>
              </a:rPr>
              <a:t>operasi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dirty="0" err="1">
                <a:solidFill>
                  <a:srgbClr val="7030A0"/>
                </a:solidFill>
              </a:rPr>
              <a:t>sebelum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dirty="0" err="1">
                <a:solidFill>
                  <a:srgbClr val="7030A0"/>
                </a:solidFill>
              </a:rPr>
              <a:t>bunga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dirty="0" err="1">
                <a:solidFill>
                  <a:srgbClr val="7030A0"/>
                </a:solidFill>
              </a:rPr>
              <a:t>dan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dirty="0" err="1">
                <a:solidFill>
                  <a:srgbClr val="7030A0"/>
                </a:solidFill>
              </a:rPr>
              <a:t>pajak</a:t>
            </a:r>
            <a:r>
              <a:rPr lang="en-US" sz="1400" dirty="0"/>
              <a:t> </a:t>
            </a:r>
            <a:r>
              <a:rPr lang="en-US" sz="1400" dirty="0" smtClean="0"/>
              <a:t>(</a:t>
            </a:r>
            <a:r>
              <a:rPr lang="en-US" sz="1400" b="1" dirty="0" smtClean="0">
                <a:solidFill>
                  <a:srgbClr val="7030A0"/>
                </a:solidFill>
              </a:rPr>
              <a:t>EBIT</a:t>
            </a:r>
            <a:r>
              <a:rPr lang="en-US" sz="1400" dirty="0"/>
              <a:t>)</a:t>
            </a:r>
          </a:p>
          <a:p>
            <a:pPr marL="152400" indent="0">
              <a:buNone/>
            </a:pPr>
            <a:r>
              <a:rPr lang="en-US" sz="1400" dirty="0" err="1"/>
              <a:t>Pemegang</a:t>
            </a:r>
            <a:r>
              <a:rPr lang="en-US" sz="1400" dirty="0"/>
              <a:t> </a:t>
            </a:r>
            <a:r>
              <a:rPr lang="en-US" sz="1400" dirty="0" err="1"/>
              <a:t>saham</a:t>
            </a:r>
            <a:r>
              <a:rPr lang="en-US" sz="1400" dirty="0"/>
              <a:t> </a:t>
            </a:r>
            <a:r>
              <a:rPr lang="en-US" sz="1400" dirty="0" err="1"/>
              <a:t>umumnya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7030A0"/>
                </a:solidFill>
              </a:rPr>
              <a:t>fokus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dirty="0" err="1">
                <a:solidFill>
                  <a:srgbClr val="7030A0"/>
                </a:solidFill>
              </a:rPr>
              <a:t>pada</a:t>
            </a:r>
            <a:r>
              <a:rPr lang="en-US" sz="1400" dirty="0">
                <a:solidFill>
                  <a:srgbClr val="7030A0"/>
                </a:solidFill>
              </a:rPr>
              <a:t> EPS </a:t>
            </a:r>
            <a:r>
              <a:rPr lang="en-US" sz="1400" dirty="0"/>
              <a:t>yang </a:t>
            </a:r>
            <a:r>
              <a:rPr lang="en-US" sz="1400" dirty="0" err="1"/>
              <a:t>dilaporkan</a:t>
            </a:r>
            <a:r>
              <a:rPr lang="en-US" sz="1400" dirty="0"/>
              <a:t>, </a:t>
            </a:r>
            <a:r>
              <a:rPr lang="en-US" sz="1400" dirty="0" err="1"/>
              <a:t>tetapi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7030A0"/>
                </a:solidFill>
              </a:rPr>
              <a:t>analis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dirty="0" err="1">
                <a:solidFill>
                  <a:srgbClr val="7030A0"/>
                </a:solidFill>
              </a:rPr>
              <a:t>sekuritas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dirty="0" err="1">
                <a:solidFill>
                  <a:srgbClr val="7030A0"/>
                </a:solidFill>
              </a:rPr>
              <a:t>profesional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dirty="0" err="1">
                <a:solidFill>
                  <a:srgbClr val="7030A0"/>
                </a:solidFill>
              </a:rPr>
              <a:t>dan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dirty="0" err="1">
                <a:solidFill>
                  <a:srgbClr val="7030A0"/>
                </a:solidFill>
              </a:rPr>
              <a:t>manajer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dirty="0" err="1">
                <a:solidFill>
                  <a:srgbClr val="7030A0"/>
                </a:solidFill>
              </a:rPr>
              <a:t>membedakan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dirty="0" err="1">
                <a:solidFill>
                  <a:srgbClr val="7030A0"/>
                </a:solidFill>
              </a:rPr>
              <a:t>antara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dirty="0" err="1">
                <a:solidFill>
                  <a:srgbClr val="7030A0"/>
                </a:solidFill>
              </a:rPr>
              <a:t>laba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dirty="0" err="1">
                <a:solidFill>
                  <a:srgbClr val="7030A0"/>
                </a:solidFill>
              </a:rPr>
              <a:t>operasi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dirty="0" err="1">
                <a:solidFill>
                  <a:srgbClr val="7030A0"/>
                </a:solidFill>
              </a:rPr>
              <a:t>dengan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dirty="0" err="1">
                <a:solidFill>
                  <a:srgbClr val="7030A0"/>
                </a:solidFill>
              </a:rPr>
              <a:t>laba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dirty="0" err="1">
                <a:solidFill>
                  <a:srgbClr val="7030A0"/>
                </a:solidFill>
              </a:rPr>
              <a:t>nonoperasi</a:t>
            </a:r>
            <a:r>
              <a:rPr lang="en-US" sz="1400" dirty="0"/>
              <a:t> (</a:t>
            </a:r>
            <a:r>
              <a:rPr lang="en-US" sz="1400" dirty="0" err="1"/>
              <a:t>laba</a:t>
            </a:r>
            <a:r>
              <a:rPr lang="en-US" sz="1400" dirty="0"/>
              <a:t> lain-lain</a:t>
            </a:r>
            <a:r>
              <a:rPr lang="en-US" sz="1400" dirty="0" smtClean="0"/>
              <a:t>).</a:t>
            </a:r>
          </a:p>
          <a:p>
            <a:pPr marL="152400" indent="0">
              <a:buNone/>
            </a:pPr>
            <a:endParaRPr lang="en-US" sz="800" b="1" dirty="0" smtClean="0">
              <a:solidFill>
                <a:srgbClr val="7030A0"/>
              </a:solidFill>
            </a:endParaRPr>
          </a:p>
          <a:p>
            <a:pPr marL="152400" indent="0">
              <a:buNone/>
            </a:pPr>
            <a:r>
              <a:rPr lang="en-US" sz="1400" b="1" dirty="0" err="1" smtClean="0">
                <a:solidFill>
                  <a:srgbClr val="7030A0"/>
                </a:solidFill>
              </a:rPr>
              <a:t>Laba</a:t>
            </a:r>
            <a:r>
              <a:rPr lang="en-US" sz="1400" b="1" dirty="0" smtClean="0">
                <a:solidFill>
                  <a:srgbClr val="7030A0"/>
                </a:solidFill>
              </a:rPr>
              <a:t> </a:t>
            </a:r>
            <a:r>
              <a:rPr lang="en-US" sz="1400" b="1" dirty="0" err="1">
                <a:solidFill>
                  <a:srgbClr val="7030A0"/>
                </a:solidFill>
              </a:rPr>
              <a:t>operasi</a:t>
            </a:r>
            <a:r>
              <a:rPr lang="en-US" sz="1400" b="1" dirty="0">
                <a:solidFill>
                  <a:srgbClr val="7030A0"/>
                </a:solidFill>
              </a:rPr>
              <a:t> </a:t>
            </a:r>
            <a:r>
              <a:rPr lang="en-US" sz="1400" dirty="0" err="1" smtClean="0"/>
              <a:t>diperoleh</a:t>
            </a:r>
            <a:r>
              <a:rPr lang="en-US" sz="1400" dirty="0" smtClean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7030A0"/>
                </a:solidFill>
              </a:rPr>
              <a:t>bisnis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dirty="0" err="1">
                <a:solidFill>
                  <a:srgbClr val="7030A0"/>
                </a:solidFill>
              </a:rPr>
              <a:t>inti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dirty="0" err="1">
                <a:solidFill>
                  <a:srgbClr val="7030A0"/>
                </a:solidFill>
              </a:rPr>
              <a:t>tetap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dirty="0" err="1" smtClean="0">
                <a:solidFill>
                  <a:srgbClr val="7030A0"/>
                </a:solidFill>
              </a:rPr>
              <a:t>perusahaan</a:t>
            </a:r>
            <a:r>
              <a:rPr lang="en-US" sz="1400" dirty="0" smtClean="0"/>
              <a:t>, </a:t>
            </a:r>
            <a:r>
              <a:rPr lang="en-US" sz="1400" dirty="0" err="1" smtClean="0"/>
              <a:t>dalam</a:t>
            </a:r>
            <a:r>
              <a:rPr lang="en-US" sz="1400" dirty="0" smtClean="0"/>
              <a:t> </a:t>
            </a:r>
            <a:r>
              <a:rPr lang="en-US" sz="1400" dirty="0" err="1"/>
              <a:t>kasus</a:t>
            </a:r>
            <a:r>
              <a:rPr lang="en-US" sz="1400" dirty="0"/>
              <a:t> Allied, </a:t>
            </a:r>
            <a:r>
              <a:rPr lang="en-US" sz="1400" dirty="0" err="1"/>
              <a:t>laba</a:t>
            </a:r>
            <a:r>
              <a:rPr lang="en-US" sz="1400" dirty="0"/>
              <a:t> </a:t>
            </a:r>
            <a:r>
              <a:rPr lang="en-US" sz="1400" dirty="0" err="1"/>
              <a:t>operasi</a:t>
            </a:r>
            <a:r>
              <a:rPr lang="en-US" sz="1400" dirty="0"/>
              <a:t> </a:t>
            </a:r>
            <a:r>
              <a:rPr lang="en-US" sz="1400" dirty="0" err="1"/>
              <a:t>berasal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kegiatan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tx1"/>
                </a:solidFill>
              </a:rPr>
              <a:t>memproduksi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menjual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produk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makanan</a:t>
            </a:r>
            <a:r>
              <a:rPr lang="en-US" sz="1400" dirty="0" smtClean="0"/>
              <a:t>.</a:t>
            </a:r>
          </a:p>
          <a:p>
            <a:pPr marL="152400" indent="0">
              <a:buNone/>
            </a:pPr>
            <a:r>
              <a:rPr lang="en-US" sz="1400" dirty="0" err="1" smtClean="0"/>
              <a:t>Laba</a:t>
            </a:r>
            <a:r>
              <a:rPr lang="en-US" sz="1400" dirty="0" smtClean="0"/>
              <a:t> </a:t>
            </a:r>
            <a:r>
              <a:rPr lang="en-US" sz="1400" dirty="0" err="1"/>
              <a:t>operasi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7030A0"/>
                </a:solidFill>
              </a:rPr>
              <a:t>dihitung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dirty="0" err="1">
                <a:solidFill>
                  <a:srgbClr val="7030A0"/>
                </a:solidFill>
              </a:rPr>
              <a:t>sebelum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dirty="0" err="1">
                <a:solidFill>
                  <a:srgbClr val="7030A0"/>
                </a:solidFill>
              </a:rPr>
              <a:t>mengurangi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dirty="0" err="1">
                <a:solidFill>
                  <a:srgbClr val="7030A0"/>
                </a:solidFill>
              </a:rPr>
              <a:t>biaya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dirty="0" err="1">
                <a:solidFill>
                  <a:srgbClr val="7030A0"/>
                </a:solidFill>
              </a:rPr>
              <a:t>pajak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dirty="0" err="1">
                <a:solidFill>
                  <a:srgbClr val="7030A0"/>
                </a:solidFill>
              </a:rPr>
              <a:t>dan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dirty="0" err="1">
                <a:solidFill>
                  <a:srgbClr val="7030A0"/>
                </a:solidFill>
              </a:rPr>
              <a:t>bunga</a:t>
            </a:r>
            <a:r>
              <a:rPr lang="en-US" sz="1400" dirty="0"/>
              <a:t> </a:t>
            </a:r>
            <a:r>
              <a:rPr lang="en-US" sz="1400" dirty="0" smtClean="0"/>
              <a:t>yang </a:t>
            </a:r>
            <a:r>
              <a:rPr lang="en-US" sz="1400" dirty="0" err="1"/>
              <a:t>dianggap</a:t>
            </a:r>
            <a:r>
              <a:rPr lang="en-US" sz="1400" dirty="0"/>
              <a:t> 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biaya</a:t>
            </a:r>
            <a:r>
              <a:rPr lang="en-US" sz="1400" dirty="0"/>
              <a:t> </a:t>
            </a:r>
            <a:r>
              <a:rPr lang="en-US" sz="1400" dirty="0" err="1" smtClean="0"/>
              <a:t>nonoperasi</a:t>
            </a:r>
            <a:r>
              <a:rPr lang="en-US" sz="1400" dirty="0" smtClean="0"/>
              <a:t>.</a:t>
            </a:r>
          </a:p>
          <a:p>
            <a:pPr marL="152400" indent="0">
              <a:buNone/>
            </a:pPr>
            <a:r>
              <a:rPr lang="en-US" sz="1400" dirty="0" err="1" smtClean="0"/>
              <a:t>Laba</a:t>
            </a:r>
            <a:r>
              <a:rPr lang="en-US" sz="1400" dirty="0" smtClean="0"/>
              <a:t> </a:t>
            </a:r>
            <a:r>
              <a:rPr lang="en-US" sz="1400" dirty="0" err="1"/>
              <a:t>operasi</a:t>
            </a:r>
            <a:r>
              <a:rPr lang="en-US" sz="1400" dirty="0"/>
              <a:t> </a:t>
            </a:r>
            <a:r>
              <a:rPr lang="en-US" sz="1400" dirty="0" err="1"/>
              <a:t>juga</a:t>
            </a:r>
            <a:r>
              <a:rPr lang="en-US" sz="1400" dirty="0"/>
              <a:t> </a:t>
            </a:r>
            <a:r>
              <a:rPr lang="en-US" sz="1400" dirty="0" err="1"/>
              <a:t>disebut</a:t>
            </a:r>
            <a:r>
              <a:rPr lang="en-US" sz="1400" dirty="0"/>
              <a:t> 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7030A0"/>
                </a:solidFill>
              </a:rPr>
              <a:t>EBIT</a:t>
            </a:r>
            <a:r>
              <a:rPr lang="en-US" sz="1400" dirty="0"/>
              <a:t>,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rgbClr val="7030A0"/>
                </a:solidFill>
              </a:rPr>
              <a:t>laba</a:t>
            </a:r>
            <a:r>
              <a:rPr lang="en-US" sz="1400" b="1" dirty="0">
                <a:solidFill>
                  <a:srgbClr val="7030A0"/>
                </a:solidFill>
              </a:rPr>
              <a:t> </a:t>
            </a:r>
            <a:r>
              <a:rPr lang="en-US" sz="1400" b="1" dirty="0" err="1">
                <a:solidFill>
                  <a:srgbClr val="7030A0"/>
                </a:solidFill>
              </a:rPr>
              <a:t>sebelum</a:t>
            </a:r>
            <a:r>
              <a:rPr lang="en-US" sz="1400" b="1" dirty="0">
                <a:solidFill>
                  <a:srgbClr val="7030A0"/>
                </a:solidFill>
              </a:rPr>
              <a:t> </a:t>
            </a:r>
            <a:r>
              <a:rPr lang="en-US" sz="1400" b="1" dirty="0" err="1">
                <a:solidFill>
                  <a:srgbClr val="7030A0"/>
                </a:solidFill>
              </a:rPr>
              <a:t>bunga</a:t>
            </a:r>
            <a:r>
              <a:rPr lang="en-US" sz="1400" b="1" dirty="0">
                <a:solidFill>
                  <a:srgbClr val="7030A0"/>
                </a:solidFill>
              </a:rPr>
              <a:t> </a:t>
            </a:r>
            <a:r>
              <a:rPr lang="en-US" sz="1400" b="1" dirty="0" err="1">
                <a:solidFill>
                  <a:srgbClr val="7030A0"/>
                </a:solidFill>
              </a:rPr>
              <a:t>dan</a:t>
            </a:r>
            <a:r>
              <a:rPr lang="en-US" sz="1400" b="1" dirty="0">
                <a:solidFill>
                  <a:srgbClr val="7030A0"/>
                </a:solidFill>
              </a:rPr>
              <a:t> </a:t>
            </a:r>
            <a:r>
              <a:rPr lang="en-US" sz="1400" b="1" dirty="0" err="1" smtClean="0">
                <a:solidFill>
                  <a:srgbClr val="7030A0"/>
                </a:solidFill>
              </a:rPr>
              <a:t>pajak</a:t>
            </a:r>
            <a:r>
              <a:rPr lang="en-US" sz="1400" dirty="0" smtClean="0"/>
              <a:t>.</a:t>
            </a:r>
          </a:p>
          <a:p>
            <a:pPr marL="152400" indent="0">
              <a:buNone/>
            </a:pPr>
            <a:r>
              <a:rPr lang="en-US" sz="1400" dirty="0" err="1" smtClean="0"/>
              <a:t>Berikut</a:t>
            </a:r>
            <a:r>
              <a:rPr lang="en-US" sz="1400" dirty="0" smtClean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persamaannya</a:t>
            </a:r>
            <a:r>
              <a:rPr lang="en-US" sz="1400" dirty="0"/>
              <a:t>:</a:t>
            </a:r>
          </a:p>
          <a:p>
            <a:pPr marL="152400" indent="0" algn="ctr">
              <a:buNone/>
            </a:pPr>
            <a:endParaRPr lang="en-US" sz="800" b="1" dirty="0" smtClean="0"/>
          </a:p>
          <a:p>
            <a:pPr marL="152400" indent="0" algn="ctr">
              <a:buNone/>
            </a:pPr>
            <a:r>
              <a:rPr lang="en-US" sz="1400" b="1" dirty="0" err="1" smtClean="0"/>
              <a:t>Laba</a:t>
            </a:r>
            <a:r>
              <a:rPr lang="en-US" sz="1400" b="1" dirty="0" smtClean="0"/>
              <a:t> </a:t>
            </a:r>
            <a:r>
              <a:rPr lang="en-US" sz="1400" b="1" dirty="0" err="1"/>
              <a:t>operasi</a:t>
            </a:r>
            <a:r>
              <a:rPr lang="en-US" sz="1400" b="1" dirty="0"/>
              <a:t> (EBIT</a:t>
            </a:r>
            <a:r>
              <a:rPr lang="en-US" sz="1400" b="1" dirty="0" smtClean="0"/>
              <a:t>) =  </a:t>
            </a:r>
            <a:r>
              <a:rPr lang="en-US" sz="1400" b="1" dirty="0" err="1" smtClean="0"/>
              <a:t>Pendapatan</a:t>
            </a:r>
            <a:r>
              <a:rPr lang="en-US" sz="1400" b="1" dirty="0" smtClean="0"/>
              <a:t>  -  </a:t>
            </a:r>
            <a:r>
              <a:rPr lang="en-US" sz="1400" b="1" dirty="0" err="1" smtClean="0"/>
              <a:t>Beban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operasi</a:t>
            </a:r>
            <a:endParaRPr lang="en-US" sz="1400" b="1" dirty="0"/>
          </a:p>
          <a:p>
            <a:pPr marL="152400" indent="0">
              <a:buNone/>
            </a:pPr>
            <a:r>
              <a:rPr lang="en-US" sz="1400" b="1" dirty="0" smtClean="0"/>
              <a:t>			            =  $</a:t>
            </a:r>
            <a:r>
              <a:rPr lang="en-US" sz="1400" b="1" dirty="0"/>
              <a:t>3.000,0-$2.716,2</a:t>
            </a:r>
          </a:p>
          <a:p>
            <a:pPr marL="152400" indent="0">
              <a:buNone/>
            </a:pPr>
            <a:r>
              <a:rPr lang="en-US" sz="1400" b="1" dirty="0" smtClean="0"/>
              <a:t>			            =  $</a:t>
            </a:r>
            <a:r>
              <a:rPr lang="en-US" sz="1400" b="1" dirty="0"/>
              <a:t>283,8 </a:t>
            </a:r>
            <a:r>
              <a:rPr lang="en-US" sz="1400" b="1" dirty="0" err="1" smtClean="0"/>
              <a:t>juta</a:t>
            </a:r>
            <a:endParaRPr lang="en-US" sz="1400" b="1" dirty="0" smtClean="0"/>
          </a:p>
          <a:p>
            <a:pPr marL="152400" indent="0">
              <a:buNone/>
            </a:pPr>
            <a:endParaRPr lang="en-US" sz="800" b="1" dirty="0"/>
          </a:p>
          <a:p>
            <a:pPr marL="152400" indent="0">
              <a:buNone/>
            </a:pPr>
            <a:r>
              <a:rPr lang="en-US" sz="1400" dirty="0" err="1"/>
              <a:t>Jumlah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harus</a:t>
            </a:r>
            <a:r>
              <a:rPr lang="en-US" sz="1400" dirty="0"/>
              <a:t> </a:t>
            </a:r>
            <a:r>
              <a:rPr lang="en-US" sz="1400" dirty="0" err="1"/>
              <a:t>sesuai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yang </a:t>
            </a:r>
            <a:r>
              <a:rPr lang="en-US" sz="1400" dirty="0" err="1"/>
              <a:t>dilaporkan</a:t>
            </a:r>
            <a:r>
              <a:rPr lang="en-US" sz="1400" dirty="0"/>
              <a:t> </a:t>
            </a:r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dirty="0" err="1"/>
              <a:t>laporan</a:t>
            </a:r>
            <a:r>
              <a:rPr lang="en-US" sz="1400" dirty="0"/>
              <a:t> </a:t>
            </a:r>
            <a:r>
              <a:rPr lang="en-US" sz="1400" dirty="0" err="1"/>
              <a:t>laba</a:t>
            </a:r>
            <a:r>
              <a:rPr lang="en-US" sz="1400" dirty="0"/>
              <a:t> </a:t>
            </a:r>
            <a:r>
              <a:rPr lang="en-US" sz="1400" dirty="0" err="1"/>
              <a:t>rugi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0000" y="211756"/>
            <a:ext cx="7704000" cy="572700"/>
          </a:xfrm>
        </p:spPr>
        <p:txBody>
          <a:bodyPr/>
          <a:lstStyle/>
          <a:p>
            <a:r>
              <a:rPr lang="en-US" dirty="0"/>
              <a:t>LAPORAN LABA RUGI</a:t>
            </a:r>
          </a:p>
        </p:txBody>
      </p:sp>
    </p:spTree>
    <p:extLst>
      <p:ext uri="{BB962C8B-B14F-4D97-AF65-F5344CB8AC3E}">
        <p14:creationId xmlns:p14="http://schemas.microsoft.com/office/powerpoint/2010/main" val="16875652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018916"/>
            <a:ext cx="7704000" cy="34563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Perusahaan </a:t>
            </a:r>
            <a:r>
              <a:rPr lang="en-US" sz="1400" dirty="0"/>
              <a:t>yang </a:t>
            </a:r>
            <a:r>
              <a:rPr lang="en-US" sz="1400" dirty="0" err="1"/>
              <a:t>berbeda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</a:rPr>
              <a:t>jumlah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</a:rPr>
              <a:t>utang</a:t>
            </a:r>
            <a:r>
              <a:rPr lang="en-US" sz="1400" dirty="0"/>
              <a:t>, </a:t>
            </a:r>
            <a:r>
              <a:rPr lang="en-US" sz="1400" dirty="0" err="1"/>
              <a:t>pajak</a:t>
            </a:r>
            <a:r>
              <a:rPr lang="en-US" sz="1400" dirty="0"/>
              <a:t> </a:t>
            </a:r>
            <a:r>
              <a:rPr lang="en-US" sz="1400" b="1" i="1" dirty="0">
                <a:solidFill>
                  <a:schemeClr val="accent1">
                    <a:lumMod val="50000"/>
                  </a:schemeClr>
                </a:solidFill>
              </a:rPr>
              <a:t>carry-back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b="1" i="1" dirty="0">
                <a:solidFill>
                  <a:schemeClr val="accent1">
                    <a:lumMod val="50000"/>
                  </a:schemeClr>
                </a:solidFill>
              </a:rPr>
              <a:t>carry-forward</a:t>
            </a:r>
            <a:r>
              <a:rPr lang="en-US" sz="1400" dirty="0"/>
              <a:t>, </a:t>
            </a:r>
            <a:r>
              <a:rPr lang="en-US" sz="1400" dirty="0" err="1" smtClean="0"/>
              <a:t>serta</a:t>
            </a:r>
            <a:r>
              <a:rPr lang="en-US" sz="1400" dirty="0" smtClean="0"/>
              <a:t> </a:t>
            </a:r>
            <a:r>
              <a:rPr lang="en-US" sz="1400" dirty="0" err="1"/>
              <a:t>jumlah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</a:rPr>
              <a:t>aset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</a:rPr>
              <a:t>nonoperasi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/>
              <a:t>yang </a:t>
            </a:r>
            <a:r>
              <a:rPr lang="en-US" sz="1400" dirty="0" err="1"/>
              <a:t>berbeda</a:t>
            </a:r>
            <a:r>
              <a:rPr lang="en-US" sz="1400" dirty="0"/>
              <a:t>, </a:t>
            </a:r>
            <a:r>
              <a:rPr lang="en-US" sz="1400" dirty="0" err="1"/>
              <a:t>seperti</a:t>
            </a:r>
            <a:r>
              <a:rPr lang="en-US" sz="1400" dirty="0"/>
              <a:t> </a:t>
            </a:r>
            <a:r>
              <a:rPr lang="en-US" sz="1400" dirty="0" err="1"/>
              <a:t>efek</a:t>
            </a:r>
            <a:r>
              <a:rPr lang="en-US" sz="1400" dirty="0"/>
              <a:t> yang </a:t>
            </a:r>
            <a:r>
              <a:rPr lang="en-US" sz="1400" dirty="0" err="1"/>
              <a:t>diperdagangkan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1400" dirty="0" err="1" smtClean="0"/>
              <a:t>Perbedaan</a:t>
            </a:r>
            <a:r>
              <a:rPr lang="en-US" sz="1400" dirty="0" smtClean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menyebabkan</a:t>
            </a:r>
            <a:r>
              <a:rPr lang="en-US" sz="1400" dirty="0"/>
              <a:t> </a:t>
            </a:r>
            <a:r>
              <a:rPr lang="en-US" sz="1400" dirty="0" err="1"/>
              <a:t>dua</a:t>
            </a:r>
            <a:r>
              <a:rPr lang="en-US" sz="1400" dirty="0"/>
              <a:t> </a:t>
            </a:r>
            <a:r>
              <a:rPr lang="en-US" sz="1400" dirty="0" err="1"/>
              <a:t>perusahaan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operasi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yang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identik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akan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melaporkan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laba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neto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yang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berbeda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secara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50000"/>
                  </a:schemeClr>
                </a:solidFill>
              </a:rPr>
              <a:t>signifikan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1400" dirty="0" err="1" smtClean="0"/>
              <a:t>Contoh</a:t>
            </a:r>
            <a:r>
              <a:rPr lang="en-US" sz="1400" dirty="0" smtClean="0"/>
              <a:t> :</a:t>
            </a:r>
          </a:p>
          <a:p>
            <a:pPr marL="0" indent="0">
              <a:buNone/>
            </a:pPr>
            <a:r>
              <a:rPr lang="en-US" sz="1400" dirty="0" err="1" smtClean="0"/>
              <a:t>Dua</a:t>
            </a:r>
            <a:r>
              <a:rPr lang="en-US" sz="1400" dirty="0" smtClean="0"/>
              <a:t> </a:t>
            </a:r>
            <a:r>
              <a:rPr lang="en-US" sz="1400" dirty="0" err="1"/>
              <a:t>perusahaan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penjualan</a:t>
            </a:r>
            <a:r>
              <a:rPr lang="en-US" sz="1400" dirty="0"/>
              <a:t>, </a:t>
            </a:r>
            <a:r>
              <a:rPr lang="en-US" sz="1400" dirty="0" err="1"/>
              <a:t>biaya</a:t>
            </a:r>
            <a:r>
              <a:rPr lang="en-US" sz="1400" dirty="0"/>
              <a:t> </a:t>
            </a:r>
            <a:r>
              <a:rPr lang="en-US" sz="1400" dirty="0" err="1"/>
              <a:t>operasi</a:t>
            </a:r>
            <a:r>
              <a:rPr lang="en-US" sz="1400" dirty="0"/>
              <a:t>,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aset</a:t>
            </a:r>
            <a:r>
              <a:rPr lang="en-US" sz="1400" dirty="0"/>
              <a:t> yang </a:t>
            </a:r>
            <a:r>
              <a:rPr lang="en-US" sz="1400" dirty="0" err="1"/>
              <a:t>sama</a:t>
            </a:r>
            <a:r>
              <a:rPr lang="en-US" sz="1400" dirty="0"/>
              <a:t>. </a:t>
            </a:r>
            <a:r>
              <a:rPr lang="en-US" sz="1400" dirty="0" err="1"/>
              <a:t>Namun</a:t>
            </a:r>
            <a:r>
              <a:rPr lang="en-US" sz="1400" dirty="0"/>
              <a:t>,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perusahaan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beberapa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</a:rPr>
              <a:t>utang</a:t>
            </a:r>
            <a:r>
              <a:rPr lang="en-US" sz="1400" dirty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perusahaan</a:t>
            </a:r>
            <a:r>
              <a:rPr lang="en-US" sz="1400" dirty="0" smtClean="0"/>
              <a:t> </a:t>
            </a:r>
            <a:r>
              <a:rPr lang="en-US" sz="1400" dirty="0"/>
              <a:t>yang lain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</a:rPr>
              <a:t>ekuitas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</a:rPr>
              <a:t>saham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1">
                    <a:lumMod val="50000"/>
                  </a:schemeClr>
                </a:solidFill>
              </a:rPr>
              <a:t>biasa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sz="1400" dirty="0" err="1" smtClean="0"/>
              <a:t>Meskipun</a:t>
            </a:r>
            <a:r>
              <a:rPr lang="en-US" sz="1400" dirty="0" smtClean="0"/>
              <a:t> </a:t>
            </a:r>
            <a:r>
              <a:rPr lang="en-US" sz="1400" dirty="0" err="1"/>
              <a:t>kinerja</a:t>
            </a:r>
            <a:r>
              <a:rPr lang="en-US" sz="1400" dirty="0"/>
              <a:t> </a:t>
            </a:r>
            <a:r>
              <a:rPr lang="en-US" sz="1400" dirty="0" err="1"/>
              <a:t>operasi</a:t>
            </a:r>
            <a:r>
              <a:rPr lang="en-US" sz="1400" dirty="0"/>
              <a:t> </a:t>
            </a:r>
            <a:r>
              <a:rPr lang="en-US" sz="1400" dirty="0" err="1"/>
              <a:t>mereka</a:t>
            </a:r>
            <a:r>
              <a:rPr lang="en-US" sz="1400" dirty="0"/>
              <a:t> </a:t>
            </a:r>
            <a:r>
              <a:rPr lang="en-US" sz="1400" dirty="0" err="1"/>
              <a:t>sama</a:t>
            </a:r>
            <a:r>
              <a:rPr lang="en-US" sz="1400" dirty="0"/>
              <a:t>,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perusahaan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yang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tidak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memiliki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utang</a:t>
            </a:r>
            <a:r>
              <a:rPr lang="en-US" sz="1400" dirty="0"/>
              <a:t> (</a:t>
            </a:r>
            <a:r>
              <a:rPr lang="en-US" sz="1400" dirty="0" err="1"/>
              <a:t>sehingga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beban</a:t>
            </a:r>
            <a:r>
              <a:rPr lang="en-US" sz="1400" dirty="0"/>
              <a:t> </a:t>
            </a:r>
            <a:r>
              <a:rPr lang="en-US" sz="1400" dirty="0" err="1"/>
              <a:t>bunga</a:t>
            </a:r>
            <a:r>
              <a:rPr lang="en-US" sz="1400" dirty="0"/>
              <a:t>)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memiliki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laporan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laba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neto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yang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lebih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tinggi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 err="1"/>
              <a:t>karena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</a:t>
            </a:r>
            <a:r>
              <a:rPr lang="en-US" sz="1400" dirty="0" err="1"/>
              <a:t>bunga</a:t>
            </a:r>
            <a:r>
              <a:rPr lang="en-US" sz="1400" dirty="0"/>
              <a:t> yang </a:t>
            </a:r>
            <a:r>
              <a:rPr lang="en-US" sz="1400" dirty="0" err="1"/>
              <a:t>dikurangi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laba</a:t>
            </a:r>
            <a:r>
              <a:rPr lang="en-US" sz="1400" dirty="0"/>
              <a:t> </a:t>
            </a:r>
            <a:r>
              <a:rPr lang="en-US" sz="1400" dirty="0" err="1" smtClean="0"/>
              <a:t>operasi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1400" dirty="0" err="1" smtClean="0"/>
              <a:t>Kinerja</a:t>
            </a:r>
            <a:r>
              <a:rPr lang="en-US" sz="1400" dirty="0" smtClean="0"/>
              <a:t> </a:t>
            </a:r>
            <a:r>
              <a:rPr lang="en-US" sz="1400" dirty="0" err="1"/>
              <a:t>operasi</a:t>
            </a:r>
            <a:r>
              <a:rPr lang="en-US" sz="1400" dirty="0"/>
              <a:t> </a:t>
            </a:r>
            <a:r>
              <a:rPr lang="en-US" sz="1400" dirty="0" err="1" smtClean="0"/>
              <a:t>perusahaan</a:t>
            </a:r>
            <a:r>
              <a:rPr lang="en-US" sz="1400" dirty="0"/>
              <a:t>,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baik</a:t>
            </a:r>
            <a:r>
              <a:rPr lang="en-US" sz="1400" dirty="0"/>
              <a:t> </a:t>
            </a:r>
            <a:r>
              <a:rPr lang="en-US" sz="1400" dirty="0" smtClean="0"/>
              <a:t>yang 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</a:rPr>
              <a:t>fokus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</a:rPr>
              <a:t>pada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</a:rPr>
              <a:t>laba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</a:rPr>
              <a:t>operasi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 err="1"/>
              <a:t>perusahaan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.</a:t>
            </a:r>
          </a:p>
          <a:p>
            <a:pPr marL="152400" indent="0">
              <a:buNone/>
            </a:pPr>
            <a:endParaRPr lang="en-US" sz="1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0000" y="211756"/>
            <a:ext cx="7704000" cy="572700"/>
          </a:xfrm>
        </p:spPr>
        <p:txBody>
          <a:bodyPr/>
          <a:lstStyle/>
          <a:p>
            <a:r>
              <a:rPr lang="en-US" dirty="0"/>
              <a:t>LAPORAN LABA RUGI</a:t>
            </a:r>
          </a:p>
        </p:txBody>
      </p:sp>
    </p:spTree>
    <p:extLst>
      <p:ext uri="{BB962C8B-B14F-4D97-AF65-F5344CB8AC3E}">
        <p14:creationId xmlns:p14="http://schemas.microsoft.com/office/powerpoint/2010/main" val="34931030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159000"/>
            <a:ext cx="7704000" cy="572700"/>
          </a:xfrm>
        </p:spPr>
        <p:txBody>
          <a:bodyPr/>
          <a:lstStyle/>
          <a:p>
            <a:pPr marL="119063" algn="l"/>
            <a:r>
              <a:rPr lang="en-US" sz="1400" dirty="0">
                <a:solidFill>
                  <a:schemeClr val="tx1"/>
                </a:solidFill>
              </a:rPr>
              <a:t>Allied Food </a:t>
            </a:r>
            <a:r>
              <a:rPr lang="en-US" sz="1400" dirty="0" smtClean="0">
                <a:solidFill>
                  <a:schemeClr val="tx1"/>
                </a:solidFill>
              </a:rPr>
              <a:t>Products :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err="1" smtClean="0">
                <a:solidFill>
                  <a:schemeClr val="tx1"/>
                </a:solidFill>
              </a:rPr>
              <a:t>Laporan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Laba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Rugi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Akhir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Tahun</a:t>
            </a:r>
            <a:r>
              <a:rPr lang="en-US" sz="1400" dirty="0">
                <a:solidFill>
                  <a:schemeClr val="tx1"/>
                </a:solidFill>
              </a:rPr>
              <a:t> 31 </a:t>
            </a:r>
            <a:r>
              <a:rPr lang="en-US" sz="1400" dirty="0" err="1">
                <a:solidFill>
                  <a:schemeClr val="tx1"/>
                </a:solidFill>
              </a:rPr>
              <a:t>Desember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(000.000), </a:t>
            </a:r>
            <a:r>
              <a:rPr lang="en-US" sz="1400" dirty="0" err="1">
                <a:solidFill>
                  <a:schemeClr val="tx1"/>
                </a:solidFill>
              </a:rPr>
              <a:t>Kecuali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untuk</a:t>
            </a:r>
            <a:r>
              <a:rPr lang="en-US" sz="1400" dirty="0">
                <a:solidFill>
                  <a:schemeClr val="tx1"/>
                </a:solidFill>
              </a:rPr>
              <a:t> Data per </a:t>
            </a:r>
            <a:r>
              <a:rPr lang="en-US" sz="1400" dirty="0" err="1">
                <a:solidFill>
                  <a:schemeClr val="tx1"/>
                </a:solidFill>
              </a:rPr>
              <a:t>Saham</a:t>
            </a:r>
            <a:r>
              <a:rPr lang="en-US" sz="1400" dirty="0" smtClean="0">
                <a:solidFill>
                  <a:schemeClr val="tx1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908329"/>
              </p:ext>
            </p:extLst>
          </p:nvPr>
        </p:nvGraphicFramePr>
        <p:xfrm>
          <a:off x="926123" y="844953"/>
          <a:ext cx="7010400" cy="3840480"/>
        </p:xfrm>
        <a:graphic>
          <a:graphicData uri="http://schemas.openxmlformats.org/drawingml/2006/table">
            <a:tbl>
              <a:tblPr firstRow="1" bandRow="1">
                <a:tableStyleId>{651BF4DF-7508-4F1F-B0B0-AD532D3552A0}</a:tableStyleId>
              </a:tblPr>
              <a:tblGrid>
                <a:gridCol w="4473191"/>
                <a:gridCol w="1306286"/>
                <a:gridCol w="1230923"/>
              </a:tblGrid>
              <a:tr h="210125"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2015</a:t>
                      </a:r>
                      <a:endParaRPr lang="en-US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2014</a:t>
                      </a:r>
                      <a:endParaRPr lang="en-US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b="1" dirty="0" err="1" smtClean="0"/>
                        <a:t>Penjualan</a:t>
                      </a:r>
                      <a:r>
                        <a:rPr lang="en-US" sz="1200" b="1" dirty="0" smtClean="0"/>
                        <a:t> </a:t>
                      </a:r>
                      <a:r>
                        <a:rPr lang="en-US" sz="1200" b="1" dirty="0" err="1" smtClean="0"/>
                        <a:t>neto</a:t>
                      </a:r>
                      <a:endParaRPr lang="en-US" sz="1200" b="1" dirty="0" smtClean="0"/>
                    </a:p>
                    <a:p>
                      <a:pPr marL="111125" lvl="1" indent="0">
                        <a:buNone/>
                      </a:pPr>
                      <a:r>
                        <a:rPr lang="en-US" sz="1200" dirty="0" err="1" smtClean="0"/>
                        <a:t>Biaya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operasi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selain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penyusutan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dan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amortisasi</a:t>
                      </a:r>
                      <a:endParaRPr lang="en-US" sz="1200" dirty="0" smtClean="0"/>
                    </a:p>
                    <a:p>
                      <a:pPr marL="111125" lvl="1" indent="0">
                        <a:buNone/>
                      </a:pPr>
                      <a:r>
                        <a:rPr lang="en-US" sz="1200" dirty="0" err="1" smtClean="0"/>
                        <a:t>Penyusutan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dan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amortisasi</a:t>
                      </a:r>
                      <a:endParaRPr lang="en-US" sz="1200" dirty="0" smtClean="0"/>
                    </a:p>
                    <a:p>
                      <a:pPr marL="0" indent="0">
                        <a:buNone/>
                      </a:pPr>
                      <a:r>
                        <a:rPr lang="en-US" sz="1200" b="1" dirty="0" smtClean="0"/>
                        <a:t>Total </a:t>
                      </a:r>
                      <a:r>
                        <a:rPr lang="en-US" sz="1200" b="1" dirty="0" err="1" smtClean="0"/>
                        <a:t>biaya</a:t>
                      </a:r>
                      <a:r>
                        <a:rPr lang="en-US" sz="1200" b="1" dirty="0" smtClean="0"/>
                        <a:t> </a:t>
                      </a:r>
                      <a:r>
                        <a:rPr lang="en-US" sz="1200" b="1" dirty="0" err="1" smtClean="0"/>
                        <a:t>operasi</a:t>
                      </a:r>
                      <a:r>
                        <a:rPr lang="en-US" sz="1200" b="1" dirty="0" smtClean="0"/>
                        <a:t>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dirty="0" err="1" smtClean="0"/>
                        <a:t>Laba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operasi</a:t>
                      </a:r>
                      <a:r>
                        <a:rPr lang="en-US" sz="1200" dirty="0" smtClean="0"/>
                        <a:t>, </a:t>
                      </a:r>
                      <a:r>
                        <a:rPr lang="en-US" sz="1200" dirty="0" err="1" smtClean="0"/>
                        <a:t>atau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laba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sebelum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bunga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dan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pajak</a:t>
                      </a:r>
                      <a:r>
                        <a:rPr lang="en-US" sz="1200" dirty="0" smtClean="0"/>
                        <a:t> (EBIT)</a:t>
                      </a:r>
                    </a:p>
                    <a:p>
                      <a:pPr marL="111125" indent="0">
                        <a:buNone/>
                      </a:pPr>
                      <a:r>
                        <a:rPr lang="en-US" sz="1200" dirty="0" err="1" smtClean="0"/>
                        <a:t>Bunga</a:t>
                      </a:r>
                      <a:endParaRPr lang="en-US" sz="1200" dirty="0" smtClean="0"/>
                    </a:p>
                    <a:p>
                      <a:pPr marL="0" indent="0">
                        <a:buNone/>
                      </a:pPr>
                      <a:r>
                        <a:rPr lang="en-US" sz="1200" dirty="0" err="1" smtClean="0"/>
                        <a:t>Laba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sebelum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pajak</a:t>
                      </a:r>
                      <a:r>
                        <a:rPr lang="en-US" sz="1200" dirty="0" smtClean="0"/>
                        <a:t> (EBT)</a:t>
                      </a:r>
                    </a:p>
                    <a:p>
                      <a:pPr marL="111125" indent="0">
                        <a:buNone/>
                      </a:pPr>
                      <a:r>
                        <a:rPr lang="en-US" sz="1200" dirty="0" err="1" smtClean="0"/>
                        <a:t>Pajak</a:t>
                      </a:r>
                      <a:r>
                        <a:rPr lang="en-US" sz="1200" dirty="0" smtClean="0"/>
                        <a:t> (40%)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b="1" dirty="0" err="1" smtClean="0"/>
                        <a:t>Laba</a:t>
                      </a:r>
                      <a:r>
                        <a:rPr lang="en-US" sz="1200" b="1" dirty="0" smtClean="0"/>
                        <a:t> </a:t>
                      </a:r>
                      <a:r>
                        <a:rPr lang="en-US" sz="1200" b="1" dirty="0" err="1" smtClean="0"/>
                        <a:t>neto</a:t>
                      </a:r>
                      <a:endParaRPr lang="en-US" sz="1200" b="1" dirty="0" smtClean="0"/>
                    </a:p>
                    <a:p>
                      <a:pPr marL="0" indent="0">
                        <a:buNone/>
                      </a:pPr>
                      <a:endParaRPr lang="en-US" sz="1200" dirty="0" smtClean="0"/>
                    </a:p>
                    <a:p>
                      <a:pPr marL="0" indent="0">
                        <a:buNone/>
                      </a:pPr>
                      <a:r>
                        <a:rPr lang="en-US" sz="1200" dirty="0" err="1" smtClean="0"/>
                        <a:t>Berikut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adalah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poin-poin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terkait</a:t>
                      </a:r>
                      <a:r>
                        <a:rPr lang="en-US" sz="1200" dirty="0" smtClean="0"/>
                        <a:t> :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dirty="0" smtClean="0"/>
                        <a:t>Total </a:t>
                      </a:r>
                      <a:r>
                        <a:rPr lang="en-US" sz="1200" dirty="0" err="1" smtClean="0"/>
                        <a:t>dividen</a:t>
                      </a:r>
                      <a:endParaRPr lang="en-US" sz="1200" dirty="0" smtClean="0"/>
                    </a:p>
                    <a:p>
                      <a:pPr marL="0" indent="0">
                        <a:buNone/>
                      </a:pPr>
                      <a:r>
                        <a:rPr lang="en-US" sz="1200" b="1" dirty="0" err="1" smtClean="0">
                          <a:solidFill>
                            <a:srgbClr val="0070C0"/>
                          </a:solidFill>
                        </a:rPr>
                        <a:t>Tambahan</a:t>
                      </a:r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200" b="1" dirty="0" err="1" smtClean="0">
                          <a:solidFill>
                            <a:srgbClr val="0070C0"/>
                          </a:solidFill>
                        </a:rPr>
                        <a:t>untuk</a:t>
                      </a:r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200" b="1" dirty="0" err="1" smtClean="0">
                          <a:solidFill>
                            <a:srgbClr val="0070C0"/>
                          </a:solidFill>
                        </a:rPr>
                        <a:t>saldo</a:t>
                      </a:r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200" b="1" dirty="0" err="1" smtClean="0">
                          <a:solidFill>
                            <a:srgbClr val="0070C0"/>
                          </a:solidFill>
                        </a:rPr>
                        <a:t>laba</a:t>
                      </a:r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 = </a:t>
                      </a:r>
                      <a:r>
                        <a:rPr lang="en-US" sz="1200" b="1" dirty="0" err="1" smtClean="0">
                          <a:solidFill>
                            <a:srgbClr val="0070C0"/>
                          </a:solidFill>
                        </a:rPr>
                        <a:t>Laba</a:t>
                      </a:r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200" b="1" dirty="0" err="1" smtClean="0">
                          <a:solidFill>
                            <a:srgbClr val="0070C0"/>
                          </a:solidFill>
                        </a:rPr>
                        <a:t>neto</a:t>
                      </a:r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 - Total </a:t>
                      </a:r>
                      <a:r>
                        <a:rPr lang="en-US" sz="1200" b="1" dirty="0" err="1" smtClean="0">
                          <a:solidFill>
                            <a:srgbClr val="0070C0"/>
                          </a:solidFill>
                        </a:rPr>
                        <a:t>dividen</a:t>
                      </a:r>
                      <a:endParaRPr lang="en-US" sz="12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indent="0">
                        <a:buNone/>
                      </a:pPr>
                      <a:endParaRPr lang="en-US" sz="1200" dirty="0" smtClean="0"/>
                    </a:p>
                    <a:p>
                      <a:pPr marL="0" indent="0">
                        <a:buNone/>
                      </a:pPr>
                      <a:r>
                        <a:rPr lang="en-US" sz="1200" b="1" dirty="0" smtClean="0"/>
                        <a:t>Data per </a:t>
                      </a:r>
                      <a:r>
                        <a:rPr lang="en-US" sz="1200" b="1" dirty="0" err="1" smtClean="0"/>
                        <a:t>saham</a:t>
                      </a:r>
                      <a:r>
                        <a:rPr lang="en-US" sz="1200" b="1" dirty="0" smtClean="0"/>
                        <a:t> :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dirty="0" err="1" smtClean="0"/>
                        <a:t>Harga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saham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biasa</a:t>
                      </a:r>
                      <a:endParaRPr lang="en-US" sz="1200" dirty="0" smtClean="0"/>
                    </a:p>
                    <a:p>
                      <a:pPr marL="0" indent="0">
                        <a:buNone/>
                      </a:pPr>
                      <a:r>
                        <a:rPr lang="en-US" sz="1200" dirty="0" err="1" smtClean="0"/>
                        <a:t>Laba</a:t>
                      </a:r>
                      <a:r>
                        <a:rPr lang="en-US" sz="1200" dirty="0" smtClean="0"/>
                        <a:t> per </a:t>
                      </a:r>
                      <a:r>
                        <a:rPr lang="en-US" sz="1200" dirty="0" err="1" smtClean="0"/>
                        <a:t>saham</a:t>
                      </a:r>
                      <a:r>
                        <a:rPr lang="en-US" sz="1200" dirty="0" smtClean="0"/>
                        <a:t> (EPS)*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dirty="0" err="1" smtClean="0"/>
                        <a:t>Dividen</a:t>
                      </a:r>
                      <a:r>
                        <a:rPr lang="en-US" sz="1200" dirty="0" smtClean="0"/>
                        <a:t> per </a:t>
                      </a:r>
                      <a:r>
                        <a:rPr lang="en-US" sz="1200" dirty="0" err="1" smtClean="0"/>
                        <a:t>saham</a:t>
                      </a:r>
                      <a:r>
                        <a:rPr lang="en-US" sz="1200" dirty="0" smtClean="0"/>
                        <a:t> (DPS)*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dirty="0" err="1" smtClean="0"/>
                        <a:t>Nilai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buku</a:t>
                      </a:r>
                      <a:r>
                        <a:rPr lang="en-US" sz="1200" dirty="0" smtClean="0"/>
                        <a:t> per </a:t>
                      </a:r>
                      <a:r>
                        <a:rPr lang="en-US" sz="1200" dirty="0" err="1" smtClean="0"/>
                        <a:t>saham</a:t>
                      </a:r>
                      <a:r>
                        <a:rPr lang="en-US" sz="1200" dirty="0" smtClean="0"/>
                        <a:t> (BVPS)*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1200" dirty="0" smtClean="0"/>
                        <a:t>$3.000,0</a:t>
                      </a:r>
                    </a:p>
                    <a:p>
                      <a:pPr marL="0" indent="0" algn="r">
                        <a:buNone/>
                      </a:pPr>
                      <a:r>
                        <a:rPr lang="en-US" sz="1200" dirty="0" smtClean="0"/>
                        <a:t>2.616,2</a:t>
                      </a:r>
                    </a:p>
                    <a:p>
                      <a:pPr marL="0" indent="0" algn="r">
                        <a:buNone/>
                      </a:pPr>
                      <a:r>
                        <a:rPr lang="en-US" sz="1200" dirty="0" smtClean="0"/>
                        <a:t>100,0</a:t>
                      </a:r>
                    </a:p>
                    <a:p>
                      <a:pPr marL="0" indent="0" algn="r">
                        <a:buNone/>
                      </a:pPr>
                      <a:r>
                        <a:rPr lang="en-US" sz="1200" b="1" u="sng" dirty="0" smtClean="0"/>
                        <a:t>$2.716,2</a:t>
                      </a:r>
                    </a:p>
                    <a:p>
                      <a:pPr marL="0" indent="0" algn="r">
                        <a:buNone/>
                      </a:pPr>
                      <a:r>
                        <a:rPr lang="en-US" sz="1200" dirty="0" smtClean="0"/>
                        <a:t>$ 283,8</a:t>
                      </a:r>
                    </a:p>
                    <a:p>
                      <a:pPr marL="0" indent="0" algn="r">
                        <a:buNone/>
                      </a:pPr>
                      <a:r>
                        <a:rPr lang="en-US" sz="1200" dirty="0" smtClean="0"/>
                        <a:t>88,0</a:t>
                      </a:r>
                    </a:p>
                    <a:p>
                      <a:pPr marL="0" indent="0" algn="r">
                        <a:buNone/>
                      </a:pPr>
                      <a:r>
                        <a:rPr lang="en-US" sz="1200" u="sng" dirty="0" smtClean="0"/>
                        <a:t>$ 195,8</a:t>
                      </a:r>
                    </a:p>
                    <a:p>
                      <a:pPr marL="0" indent="0" algn="r">
                        <a:buNone/>
                      </a:pPr>
                      <a:r>
                        <a:rPr lang="en-US" sz="1200" dirty="0" smtClean="0"/>
                        <a:t>78,3</a:t>
                      </a:r>
                    </a:p>
                    <a:p>
                      <a:pPr marL="0" indent="0" algn="r">
                        <a:buNone/>
                      </a:pPr>
                      <a:r>
                        <a:rPr lang="en-US" sz="1200" b="1" u="sng" dirty="0" smtClean="0"/>
                        <a:t>$ 117,5</a:t>
                      </a:r>
                    </a:p>
                    <a:p>
                      <a:pPr marL="152400" indent="0" algn="r">
                        <a:buNone/>
                      </a:pPr>
                      <a:endParaRPr lang="en-US" altLang="en-US" sz="12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152400" indent="0" algn="r">
                        <a:buNone/>
                      </a:pPr>
                      <a:endParaRPr lang="en-US" altLang="en-US" sz="12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 algn="r">
                        <a:buNone/>
                      </a:pPr>
                      <a:r>
                        <a:rPr lang="en-US" sz="1200" dirty="0" smtClean="0"/>
                        <a:t>$57,5</a:t>
                      </a:r>
                    </a:p>
                    <a:p>
                      <a:pPr marL="0" indent="0" algn="r">
                        <a:buNone/>
                      </a:pPr>
                      <a:r>
                        <a:rPr lang="en-US" sz="1200" dirty="0" smtClean="0"/>
                        <a:t>$60,0</a:t>
                      </a:r>
                    </a:p>
                    <a:p>
                      <a:pPr marL="0" indent="0" algn="r">
                        <a:buNone/>
                      </a:pPr>
                      <a:endParaRPr lang="en-US" sz="1200" dirty="0" smtClean="0"/>
                    </a:p>
                    <a:p>
                      <a:pPr marL="0" indent="0" algn="r">
                        <a:buNone/>
                      </a:pPr>
                      <a:endParaRPr lang="en-US" sz="1200" dirty="0" smtClean="0"/>
                    </a:p>
                    <a:p>
                      <a:pPr marL="0" indent="0" algn="r">
                        <a:buNone/>
                      </a:pPr>
                      <a:r>
                        <a:rPr lang="en-US" sz="1200" dirty="0" smtClean="0"/>
                        <a:t>$23,06</a:t>
                      </a:r>
                    </a:p>
                    <a:p>
                      <a:pPr marL="0" indent="0" algn="r">
                        <a:buNone/>
                      </a:pPr>
                      <a:r>
                        <a:rPr lang="en-US" sz="1200" dirty="0" smtClean="0"/>
                        <a:t>$ 2.35</a:t>
                      </a:r>
                    </a:p>
                    <a:p>
                      <a:pPr marL="0" indent="0" algn="r">
                        <a:buNone/>
                      </a:pPr>
                      <a:r>
                        <a:rPr lang="en-US" sz="1200" dirty="0" smtClean="0"/>
                        <a:t>$ 1,15</a:t>
                      </a:r>
                    </a:p>
                    <a:p>
                      <a:pPr marL="0" indent="0" algn="r">
                        <a:buNone/>
                      </a:pPr>
                      <a:r>
                        <a:rPr lang="en-US" sz="1200" dirty="0" smtClean="0"/>
                        <a:t>$18,80</a:t>
                      </a:r>
                      <a:endParaRPr lang="en-US" altLang="en-US" sz="12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1200" dirty="0" smtClean="0"/>
                        <a:t>$2.850,0</a:t>
                      </a:r>
                    </a:p>
                    <a:p>
                      <a:pPr marL="0" indent="0" algn="r">
                        <a:buNone/>
                      </a:pPr>
                      <a:r>
                        <a:rPr lang="en-US" sz="1200" dirty="0" smtClean="0"/>
                        <a:t>2.497,0</a:t>
                      </a:r>
                    </a:p>
                    <a:p>
                      <a:pPr marL="0" indent="0" algn="r">
                        <a:buNone/>
                      </a:pPr>
                      <a:r>
                        <a:rPr lang="en-US" sz="1200" dirty="0" smtClean="0"/>
                        <a:t>90,0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u="sng" dirty="0" smtClean="0"/>
                        <a:t>$2.587,0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/>
                        <a:t>$ 263,0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/>
                        <a:t>60,0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u="sng" dirty="0" smtClean="0"/>
                        <a:t>$ 203,0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/>
                        <a:t>81,2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u="sng" dirty="0" smtClean="0"/>
                        <a:t>$ 121,8</a:t>
                      </a:r>
                      <a:endParaRPr lang="en-US" altLang="en-US" sz="1200" b="1" u="sng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1" dirty="0" smtClean="0"/>
                    </a:p>
                    <a:p>
                      <a:pPr marL="0" indent="0" algn="r">
                        <a:buNone/>
                      </a:pPr>
                      <a:endParaRPr lang="en-US" sz="1200" dirty="0" smtClean="0"/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/>
                        <a:t>$53,0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/>
                        <a:t>$68,8</a:t>
                      </a:r>
                    </a:p>
                    <a:p>
                      <a:pPr marL="0" indent="0" algn="r">
                        <a:buNone/>
                      </a:pPr>
                      <a:endParaRPr lang="en-US" sz="1200" dirty="0" smtClean="0"/>
                    </a:p>
                    <a:p>
                      <a:pPr marL="0" indent="0" algn="r">
                        <a:buNone/>
                      </a:pPr>
                      <a:endParaRPr lang="en-US" sz="1200" dirty="0" smtClean="0"/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/>
                        <a:t>$26,00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/>
                        <a:t>$ 2,44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/>
                        <a:t>$ 1,06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/>
                        <a:t>$17,60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1948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376710"/>
            <a:ext cx="7704000" cy="572700"/>
          </a:xfrm>
        </p:spPr>
        <p:txBody>
          <a:bodyPr/>
          <a:lstStyle/>
          <a:p>
            <a:r>
              <a:rPr lang="en-US" dirty="0" err="1" smtClean="0"/>
              <a:t>Alasan</a:t>
            </a:r>
            <a:r>
              <a:rPr lang="en-US" dirty="0" smtClean="0"/>
              <a:t> </a:t>
            </a:r>
            <a:r>
              <a:rPr lang="en-US" dirty="0" err="1" smtClean="0"/>
              <a:t>Laba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Hal </a:t>
            </a:r>
            <a:r>
              <a:rPr lang="en-US" dirty="0" err="1" smtClean="0"/>
              <a:t>Penting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363078"/>
            <a:ext cx="7704000" cy="3456300"/>
          </a:xfrm>
        </p:spPr>
        <p:txBody>
          <a:bodyPr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rgbClr val="C00000"/>
                </a:solidFill>
              </a:rPr>
              <a:t>Manajer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dirty="0" err="1"/>
              <a:t>umumnya</a:t>
            </a:r>
            <a:r>
              <a:rPr lang="en-US" sz="1400" dirty="0"/>
              <a:t> </a:t>
            </a:r>
            <a:r>
              <a:rPr lang="en-US" sz="1400" dirty="0" err="1"/>
              <a:t>diberikan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C00000"/>
                </a:solidFill>
              </a:rPr>
              <a:t>kompensasi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C00000"/>
                </a:solidFill>
              </a:rPr>
              <a:t>berdasarkan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C00000"/>
                </a:solidFill>
              </a:rPr>
              <a:t>kinerja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/>
              <a:t>unit </a:t>
            </a:r>
            <a:r>
              <a:rPr lang="en-US" sz="1400" dirty="0" err="1"/>
              <a:t>perusahaan</a:t>
            </a:r>
            <a:r>
              <a:rPr lang="en-US" sz="1400" dirty="0"/>
              <a:t> yang </a:t>
            </a:r>
            <a:r>
              <a:rPr lang="en-US" sz="1400" dirty="0" err="1" smtClean="0"/>
              <a:t>dikelola</a:t>
            </a:r>
            <a:r>
              <a:rPr lang="en-US" sz="1400" dirty="0" smtClean="0"/>
              <a:t>.</a:t>
            </a:r>
          </a:p>
          <a:p>
            <a:pPr marL="174625" indent="0">
              <a:buNone/>
            </a:pPr>
            <a:r>
              <a:rPr lang="en-US" sz="1400" dirty="0" err="1" smtClean="0"/>
              <a:t>Seorang</a:t>
            </a:r>
            <a:r>
              <a:rPr lang="en-US" sz="1400" dirty="0" smtClean="0"/>
              <a:t> </a:t>
            </a:r>
            <a:r>
              <a:rPr lang="en-US" sz="1400" dirty="0" err="1"/>
              <a:t>manajer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C00000"/>
                </a:solidFill>
              </a:rPr>
              <a:t>mengatur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C00000"/>
                </a:solidFill>
              </a:rPr>
              <a:t>kinerja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C00000"/>
                </a:solidFill>
              </a:rPr>
              <a:t>divisinya</a:t>
            </a:r>
            <a:r>
              <a:rPr lang="en-US" sz="1400" dirty="0"/>
              <a:t>, </a:t>
            </a:r>
            <a:r>
              <a:rPr lang="en-US" sz="1400" b="1" dirty="0" err="1">
                <a:solidFill>
                  <a:srgbClr val="C00000"/>
                </a:solidFill>
              </a:rPr>
              <a:t>bukan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C00000"/>
                </a:solidFill>
              </a:rPr>
              <a:t>kebijakan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C00000"/>
                </a:solidFill>
              </a:rPr>
              <a:t>struktur</a:t>
            </a:r>
            <a:r>
              <a:rPr lang="en-US" sz="1400" dirty="0">
                <a:solidFill>
                  <a:srgbClr val="C00000"/>
                </a:solidFill>
              </a:rPr>
              <a:t> modal </a:t>
            </a:r>
            <a:r>
              <a:rPr lang="en-US" sz="1400" dirty="0" err="1">
                <a:solidFill>
                  <a:srgbClr val="C00000"/>
                </a:solidFill>
              </a:rPr>
              <a:t>perusahaan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C00000"/>
                </a:solidFill>
              </a:rPr>
              <a:t>atau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C00000"/>
                </a:solidFill>
              </a:rPr>
              <a:t>keputusan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C00000"/>
                </a:solidFill>
              </a:rPr>
              <a:t>perusahaan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 smtClean="0"/>
              <a:t>lainnya</a:t>
            </a:r>
            <a:r>
              <a:rPr lang="en-US" sz="1400" dirty="0" smtClean="0"/>
              <a:t>.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400" dirty="0" err="1" smtClean="0"/>
              <a:t>Suatu</a:t>
            </a:r>
            <a:r>
              <a:rPr lang="en-US" sz="1400" dirty="0" smtClean="0"/>
              <a:t> </a:t>
            </a:r>
            <a:r>
              <a:rPr lang="en-US" sz="1400" dirty="0" err="1" smtClean="0"/>
              <a:t>perusahaan</a:t>
            </a:r>
            <a:r>
              <a:rPr lang="en-US" sz="1400" dirty="0" smtClean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mengakuisisi</a:t>
            </a:r>
            <a:r>
              <a:rPr lang="en-US" sz="1400" dirty="0"/>
              <a:t> </a:t>
            </a:r>
            <a:r>
              <a:rPr lang="en-US" sz="1400" dirty="0" err="1"/>
              <a:t>perusahaan</a:t>
            </a:r>
            <a:r>
              <a:rPr lang="en-US" sz="1400" dirty="0"/>
              <a:t> lain, </a:t>
            </a:r>
            <a:r>
              <a:rPr lang="en-US" sz="1400" dirty="0" err="1"/>
              <a:t>perusahaan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 </a:t>
            </a:r>
            <a:r>
              <a:rPr lang="en-US" sz="1400" dirty="0" err="1"/>
              <a:t>tertarik</a:t>
            </a:r>
            <a:r>
              <a:rPr lang="en-US" sz="1400" dirty="0"/>
              <a:t> </a:t>
            </a:r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nilai</a:t>
            </a:r>
            <a:r>
              <a:rPr lang="en-US" sz="1400" dirty="0">
                <a:solidFill>
                  <a:srgbClr val="C00000"/>
                </a:solidFill>
              </a:rPr>
              <a:t> target </a:t>
            </a:r>
            <a:r>
              <a:rPr lang="en-US" sz="1400" dirty="0" err="1">
                <a:solidFill>
                  <a:srgbClr val="C00000"/>
                </a:solidFill>
              </a:rPr>
              <a:t>operasi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 smtClean="0">
                <a:solidFill>
                  <a:srgbClr val="C00000"/>
                </a:solidFill>
              </a:rPr>
              <a:t>perusahaan</a:t>
            </a:r>
            <a:r>
              <a:rPr lang="en-US" sz="1400" dirty="0" smtClean="0"/>
              <a:t>, yang </a:t>
            </a:r>
            <a:r>
              <a:rPr lang="en-US" sz="1400" dirty="0" err="1"/>
              <a:t>ditentukan</a:t>
            </a:r>
            <a:r>
              <a:rPr lang="en-US" sz="1400" dirty="0"/>
              <a:t> </a:t>
            </a:r>
            <a:r>
              <a:rPr lang="en-US" sz="1400" dirty="0" err="1"/>
              <a:t>oleh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laba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operasi</a:t>
            </a:r>
            <a:r>
              <a:rPr lang="en-US" sz="1400" dirty="0"/>
              <a:t> </a:t>
            </a:r>
            <a:r>
              <a:rPr lang="en-US" sz="1400" dirty="0" err="1" smtClean="0"/>
              <a:t>perusahaan</a:t>
            </a:r>
            <a:r>
              <a:rPr lang="en-US" sz="1400" dirty="0" smtClean="0"/>
              <a:t>.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rgbClr val="C00000"/>
                </a:solidFill>
              </a:rPr>
              <a:t>Laba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C00000"/>
                </a:solidFill>
              </a:rPr>
              <a:t>operasi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/>
              <a:t>umumnya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lebih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stabil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dirty="0" err="1"/>
              <a:t>daripada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C00000"/>
                </a:solidFill>
              </a:rPr>
              <a:t>total </a:t>
            </a:r>
            <a:r>
              <a:rPr lang="en-US" sz="1400" dirty="0" err="1">
                <a:solidFill>
                  <a:srgbClr val="C00000"/>
                </a:solidFill>
              </a:rPr>
              <a:t>laba</a:t>
            </a:r>
            <a:r>
              <a:rPr lang="en-US" sz="1400" dirty="0"/>
              <a:t>, </a:t>
            </a:r>
            <a:r>
              <a:rPr lang="en-US" sz="1400" dirty="0" smtClean="0"/>
              <a:t>total </a:t>
            </a:r>
            <a:r>
              <a:rPr lang="en-US" sz="1400" dirty="0" err="1"/>
              <a:t>laba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sangat</a:t>
            </a:r>
            <a:r>
              <a:rPr lang="en-US" sz="1400" dirty="0"/>
              <a:t> </a:t>
            </a:r>
            <a:r>
              <a:rPr lang="en-US" sz="1400" dirty="0" err="1"/>
              <a:t>dipengaruhi</a:t>
            </a:r>
            <a:r>
              <a:rPr lang="en-US" sz="1400" dirty="0"/>
              <a:t> </a:t>
            </a:r>
            <a:r>
              <a:rPr lang="en-US" sz="1400" dirty="0" err="1"/>
              <a:t>oleh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C00000"/>
                </a:solidFill>
              </a:rPr>
              <a:t>penghapusan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C00000"/>
                </a:solidFill>
              </a:rPr>
              <a:t>obligasi</a:t>
            </a:r>
            <a:r>
              <a:rPr lang="en-US" sz="1400" dirty="0">
                <a:solidFill>
                  <a:srgbClr val="C00000"/>
                </a:solidFill>
              </a:rPr>
              <a:t> yang </a:t>
            </a:r>
            <a:r>
              <a:rPr lang="en-US" sz="1400" dirty="0" err="1">
                <a:solidFill>
                  <a:srgbClr val="C00000"/>
                </a:solidFill>
              </a:rPr>
              <a:t>dijamin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C00000"/>
                </a:solidFill>
              </a:rPr>
              <a:t>dengan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b="1" i="1" dirty="0">
                <a:solidFill>
                  <a:srgbClr val="C00000"/>
                </a:solidFill>
              </a:rPr>
              <a:t>subprime mortgage</a:t>
            </a:r>
            <a:r>
              <a:rPr lang="en-US" sz="1400" b="1" i="1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 smtClean="0"/>
              <a:t>semacamnya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endParaRPr lang="en-US" sz="1400" dirty="0"/>
          </a:p>
          <a:p>
            <a:pPr marL="0" indent="0" algn="ctr"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Para </a:t>
            </a:r>
            <a:r>
              <a:rPr lang="en-US" sz="1400" b="1" dirty="0" err="1">
                <a:solidFill>
                  <a:srgbClr val="C00000"/>
                </a:solidFill>
              </a:rPr>
              <a:t>analis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berfokus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pada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 smtClean="0">
                <a:solidFill>
                  <a:srgbClr val="C00000"/>
                </a:solidFill>
              </a:rPr>
              <a:t>laba</a:t>
            </a:r>
            <a:r>
              <a:rPr lang="en-US" sz="1400" b="1" dirty="0" smtClean="0">
                <a:solidFill>
                  <a:srgbClr val="C00000"/>
                </a:solidFill>
              </a:rPr>
              <a:t> </a:t>
            </a:r>
            <a:r>
              <a:rPr lang="en-US" sz="1400" b="1" dirty="0" err="1" smtClean="0">
                <a:solidFill>
                  <a:srgbClr val="C00000"/>
                </a:solidFill>
              </a:rPr>
              <a:t>operasi</a:t>
            </a:r>
            <a:endParaRPr lang="en-US" sz="1400" b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sz="1400" b="1" dirty="0" err="1" smtClean="0">
                <a:solidFill>
                  <a:srgbClr val="C00000"/>
                </a:solidFill>
              </a:rPr>
              <a:t>ketika</a:t>
            </a:r>
            <a:r>
              <a:rPr lang="en-US" sz="1400" b="1" dirty="0" smtClean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memperkirakan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nilai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saham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jangka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panjang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perusahaan</a:t>
            </a:r>
            <a:endParaRPr 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650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" name="Google Shape;2447;p37"/>
          <p:cNvSpPr txBox="1">
            <a:spLocks noGrp="1"/>
          </p:cNvSpPr>
          <p:nvPr>
            <p:ph type="title"/>
          </p:nvPr>
        </p:nvSpPr>
        <p:spPr>
          <a:xfrm>
            <a:off x="720000" y="71902"/>
            <a:ext cx="7704000" cy="10407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/>
              <a:t>Mengungkap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Berharga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 smtClean="0"/>
              <a:t>Keuangan</a:t>
            </a:r>
            <a:endParaRPr dirty="0"/>
          </a:p>
        </p:txBody>
      </p:sp>
      <p:sp>
        <p:nvSpPr>
          <p:cNvPr id="2448" name="Google Shape;2448;p37"/>
          <p:cNvSpPr txBox="1">
            <a:spLocks noGrp="1"/>
          </p:cNvSpPr>
          <p:nvPr>
            <p:ph type="body" idx="1"/>
          </p:nvPr>
        </p:nvSpPr>
        <p:spPr>
          <a:xfrm>
            <a:off x="720000" y="1112700"/>
            <a:ext cx="7704000" cy="34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400" dirty="0" err="1" smtClean="0"/>
              <a:t>Sepintas</a:t>
            </a:r>
            <a:r>
              <a:rPr lang="en-US" sz="1400" dirty="0"/>
              <a:t>, </a:t>
            </a:r>
            <a:r>
              <a:rPr lang="en-US" sz="1400" dirty="0" err="1"/>
              <a:t>laporan</a:t>
            </a:r>
            <a:r>
              <a:rPr lang="en-US" sz="1400" dirty="0"/>
              <a:t> </a:t>
            </a:r>
            <a:r>
              <a:rPr lang="en-US" sz="1400" dirty="0" err="1"/>
              <a:t>keuangan</a:t>
            </a:r>
            <a:r>
              <a:rPr lang="en-US" sz="1400" dirty="0"/>
              <a:t> </a:t>
            </a:r>
            <a:r>
              <a:rPr lang="en-US" sz="1400" dirty="0" err="1"/>
              <a:t>terlihat</a:t>
            </a:r>
            <a:r>
              <a:rPr lang="en-US" sz="1400" dirty="0"/>
              <a:t> </a:t>
            </a:r>
            <a:r>
              <a:rPr lang="en-US" sz="1400" dirty="0" err="1"/>
              <a:t>sangat</a:t>
            </a:r>
            <a:r>
              <a:rPr lang="en-US" sz="1400" dirty="0"/>
              <a:t> </a:t>
            </a:r>
            <a:r>
              <a:rPr lang="en-US" sz="1400" dirty="0" err="1"/>
              <a:t>rumit-tetapi</a:t>
            </a:r>
            <a:r>
              <a:rPr lang="en-US" sz="1400" dirty="0"/>
              <a:t> </a:t>
            </a:r>
            <a:r>
              <a:rPr lang="en-US" sz="1400" dirty="0" err="1"/>
              <a:t>apabila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mengetahui</a:t>
            </a:r>
            <a:r>
              <a:rPr lang="en-US" sz="1400" dirty="0"/>
              <a:t> </a:t>
            </a:r>
            <a:r>
              <a:rPr lang="en-US" sz="1400" dirty="0" err="1"/>
              <a:t>apa</a:t>
            </a:r>
            <a:r>
              <a:rPr lang="en-US" sz="1400" dirty="0"/>
              <a:t> yang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cari</a:t>
            </a:r>
            <a:r>
              <a:rPr lang="en-US" sz="1400" dirty="0"/>
              <a:t>,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FF0000"/>
                </a:solidFill>
              </a:rPr>
              <a:t>secara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cepat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mempelajari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banyak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hal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/>
              <a:t>tentang</a:t>
            </a:r>
            <a:r>
              <a:rPr lang="en-US" sz="1400" dirty="0"/>
              <a:t> </a:t>
            </a:r>
            <a:r>
              <a:rPr lang="en-US" sz="1400" dirty="0" err="1"/>
              <a:t>perusahaan</a:t>
            </a:r>
            <a:r>
              <a:rPr lang="en-US" sz="1400" dirty="0"/>
              <a:t> </a:t>
            </a:r>
            <a:r>
              <a:rPr lang="en-US" sz="1400" dirty="0" err="1"/>
              <a:t>setelah</a:t>
            </a:r>
            <a:r>
              <a:rPr lang="en-US" sz="1400" dirty="0"/>
              <a:t> </a:t>
            </a:r>
            <a:r>
              <a:rPr lang="en-US" sz="1400" dirty="0" err="1"/>
              <a:t>mengulas</a:t>
            </a:r>
            <a:r>
              <a:rPr lang="en-US" sz="1400" dirty="0"/>
              <a:t> </a:t>
            </a:r>
            <a:r>
              <a:rPr lang="en-US" sz="1400" dirty="0" err="1"/>
              <a:t>singkat</a:t>
            </a:r>
            <a:r>
              <a:rPr lang="en-US" sz="1400" dirty="0"/>
              <a:t> </a:t>
            </a:r>
            <a:r>
              <a:rPr lang="en-US" sz="1400" dirty="0" err="1"/>
              <a:t>laporan</a:t>
            </a:r>
            <a:r>
              <a:rPr lang="en-US" sz="1400" dirty="0"/>
              <a:t> </a:t>
            </a:r>
            <a:r>
              <a:rPr lang="en-US" sz="1400" dirty="0" err="1"/>
              <a:t>keuangannya</a:t>
            </a:r>
            <a:r>
              <a:rPr lang="en-US" sz="1400" dirty="0"/>
              <a:t>. </a:t>
            </a:r>
            <a:endParaRPr lang="en-US" sz="1400" dirty="0" smtClean="0"/>
          </a:p>
          <a:p>
            <a:pPr marL="152400" indent="0">
              <a:buNone/>
            </a:pPr>
            <a:endParaRPr lang="en-US" sz="1400" dirty="0"/>
          </a:p>
          <a:p>
            <a:pPr marL="152400" indent="0">
              <a:buNone/>
            </a:pP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dirty="0" err="1"/>
              <a:t>melihat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FF0000"/>
                </a:solidFill>
              </a:rPr>
              <a:t>laporan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posisi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keuangannya</a:t>
            </a:r>
            <a:r>
              <a:rPr lang="en-US" sz="1400" dirty="0"/>
              <a:t>,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 smtClean="0"/>
              <a:t>melihat</a:t>
            </a:r>
            <a:r>
              <a:rPr lang="en-US" sz="1400" dirty="0" smtClean="0"/>
              <a:t> :</a:t>
            </a:r>
          </a:p>
          <a:p>
            <a:pPr marL="152400" indent="0">
              <a:buNone/>
            </a:pPr>
            <a:endParaRPr lang="en-US" sz="1400" dirty="0" smtClean="0"/>
          </a:p>
          <a:p>
            <a:pPr marL="152400" indent="0">
              <a:buNone/>
            </a:pPr>
            <a:r>
              <a:rPr lang="en-US" sz="1400" dirty="0" err="1" smtClean="0">
                <a:solidFill>
                  <a:srgbClr val="FF0000"/>
                </a:solidFill>
              </a:rPr>
              <a:t>Ukuran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suatu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perusahaan</a:t>
            </a:r>
            <a:endParaRPr lang="en-US" sz="1400" dirty="0" smtClean="0">
              <a:solidFill>
                <a:srgbClr val="FF0000"/>
              </a:solidFill>
            </a:endParaRPr>
          </a:p>
          <a:p>
            <a:pPr marL="152400" indent="0">
              <a:buNone/>
            </a:pPr>
            <a:r>
              <a:rPr lang="en-US" sz="1400" dirty="0" err="1" smtClean="0">
                <a:solidFill>
                  <a:srgbClr val="FF0000"/>
                </a:solidFill>
              </a:rPr>
              <a:t>jenis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aset</a:t>
            </a:r>
            <a:r>
              <a:rPr lang="en-US" sz="1400" dirty="0">
                <a:solidFill>
                  <a:srgbClr val="FF0000"/>
                </a:solidFill>
              </a:rPr>
              <a:t> yang </a:t>
            </a:r>
            <a:r>
              <a:rPr lang="en-US" sz="1400" dirty="0" err="1" smtClean="0">
                <a:solidFill>
                  <a:srgbClr val="FF0000"/>
                </a:solidFill>
              </a:rPr>
              <a:t>dimilikinya</a:t>
            </a:r>
            <a:endParaRPr lang="en-US" sz="1400" dirty="0">
              <a:solidFill>
                <a:srgbClr val="FF0000"/>
              </a:solidFill>
            </a:endParaRPr>
          </a:p>
          <a:p>
            <a:pPr marL="152400" indent="0">
              <a:buNone/>
            </a:pPr>
            <a:r>
              <a:rPr lang="en-US" sz="1400" dirty="0" err="1" smtClean="0">
                <a:solidFill>
                  <a:srgbClr val="FF0000"/>
                </a:solidFill>
              </a:rPr>
              <a:t>bagaimana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perusahaan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mendanai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aset-aset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tersebut</a:t>
            </a:r>
            <a:r>
              <a:rPr lang="en-US" sz="1400" dirty="0"/>
              <a:t>. </a:t>
            </a:r>
            <a:endParaRPr lang="en-US" sz="1400" dirty="0" smtClean="0"/>
          </a:p>
          <a:p>
            <a:pPr marL="152400" indent="0">
              <a:buNone/>
            </a:pPr>
            <a:endParaRPr lang="en-US" sz="1400" dirty="0"/>
          </a:p>
          <a:p>
            <a:pPr marL="152400" indent="0">
              <a:buNone/>
            </a:pP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dirty="0" err="1"/>
              <a:t>melihat</a:t>
            </a:r>
            <a:r>
              <a:rPr lang="en-US" sz="1400" dirty="0"/>
              <a:t> </a:t>
            </a:r>
            <a:r>
              <a:rPr lang="en-US" sz="1400" dirty="0" err="1"/>
              <a:t>laporan</a:t>
            </a:r>
            <a:r>
              <a:rPr lang="en-US" sz="1400" dirty="0"/>
              <a:t> </a:t>
            </a:r>
            <a:r>
              <a:rPr lang="en-US" sz="1400" dirty="0" err="1"/>
              <a:t>laba</a:t>
            </a:r>
            <a:r>
              <a:rPr lang="en-US" sz="1400" dirty="0"/>
              <a:t>- </a:t>
            </a:r>
            <a:r>
              <a:rPr lang="en-US" sz="1400" dirty="0" err="1"/>
              <a:t>rugi</a:t>
            </a:r>
            <a:r>
              <a:rPr lang="en-US" sz="1400" dirty="0"/>
              <a:t>,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endParaRPr lang="en-US" sz="1400" dirty="0" smtClean="0"/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rgbClr val="FF0000"/>
                </a:solidFill>
              </a:rPr>
              <a:t>melihat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apakah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penjualan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perusahaan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naik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atau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turun</a:t>
            </a:r>
            <a:r>
              <a:rPr lang="en-US" sz="1400" dirty="0"/>
              <a:t> </a:t>
            </a:r>
            <a:endParaRPr lang="en-US" sz="1400" dirty="0" smtClean="0"/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rgbClr val="FF0000"/>
                </a:solidFill>
              </a:rPr>
              <a:t>melihat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apakah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perusahaan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melakukan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suatu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investasi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baru</a:t>
            </a:r>
            <a:endParaRPr lang="en-US" sz="1400" dirty="0" smtClean="0">
              <a:solidFill>
                <a:srgbClr val="FF0000"/>
              </a:solidFill>
            </a:endParaRP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rgbClr val="FF0000"/>
                </a:solidFill>
              </a:rPr>
              <a:t>meningkatkan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dana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melalui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pembiayaan</a:t>
            </a:r>
            <a:endParaRPr lang="en-US" sz="1400" dirty="0" smtClean="0">
              <a:solidFill>
                <a:srgbClr val="FF0000"/>
              </a:solidFill>
            </a:endParaRP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rgbClr val="FF0000"/>
                </a:solidFill>
              </a:rPr>
              <a:t>melakukan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repo </a:t>
            </a:r>
            <a:r>
              <a:rPr lang="en-US" sz="1400" dirty="0" err="1">
                <a:solidFill>
                  <a:srgbClr val="FF0000"/>
                </a:solidFill>
              </a:rPr>
              <a:t>utang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atau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ekuitas</a:t>
            </a:r>
            <a:endParaRPr lang="en-US" sz="1400" dirty="0" smtClean="0">
              <a:solidFill>
                <a:srgbClr val="FF0000"/>
              </a:solidFill>
            </a:endParaRP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rgbClr val="FF0000"/>
                </a:solidFill>
              </a:rPr>
              <a:t>membayar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dividen</a:t>
            </a:r>
            <a:r>
              <a:rPr lang="en-US" sz="1400" dirty="0" smtClean="0">
                <a:solidFill>
                  <a:srgbClr val="FF0000"/>
                </a:solidFill>
              </a:rPr>
              <a:t>.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435427"/>
            <a:ext cx="7704000" cy="4365171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 err="1" smtClean="0"/>
              <a:t>Catatan</a:t>
            </a:r>
            <a:r>
              <a:rPr lang="en-US" sz="1200" b="1" dirty="0" smtClean="0"/>
              <a:t> </a:t>
            </a:r>
            <a:r>
              <a:rPr lang="en-US" sz="1200" dirty="0" smtClean="0"/>
              <a:t>: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1200" dirty="0" smtClean="0">
                <a:solidFill>
                  <a:srgbClr val="00B050"/>
                </a:solidFill>
              </a:rPr>
              <a:t>Allied</a:t>
            </a:r>
            <a:r>
              <a:rPr lang="en-US" sz="1200" dirty="0" smtClean="0"/>
              <a:t> </a:t>
            </a:r>
            <a:r>
              <a:rPr lang="en-US" sz="1200" dirty="0" err="1"/>
              <a:t>memiliki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B050"/>
                </a:solidFill>
              </a:rPr>
              <a:t>50 </a:t>
            </a:r>
            <a:r>
              <a:rPr lang="en-US" sz="1200" dirty="0" err="1">
                <a:solidFill>
                  <a:srgbClr val="00B050"/>
                </a:solidFill>
              </a:rPr>
              <a:t>juta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lembar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saham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/>
              <a:t>biasa</a:t>
            </a:r>
            <a:r>
              <a:rPr lang="en-US" sz="1200" dirty="0"/>
              <a:t> yang </a:t>
            </a:r>
            <a:r>
              <a:rPr lang="en-US" sz="1200" dirty="0" err="1" smtClean="0"/>
              <a:t>beredar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B050"/>
                </a:solidFill>
              </a:rPr>
              <a:t>EPS</a:t>
            </a:r>
            <a:r>
              <a:rPr lang="en-US" sz="1200" dirty="0" smtClean="0"/>
              <a:t> </a:t>
            </a:r>
            <a:r>
              <a:rPr lang="en-US" sz="1200" dirty="0" err="1"/>
              <a:t>didasarkan</a:t>
            </a:r>
            <a:r>
              <a:rPr lang="en-US" sz="1200" dirty="0"/>
              <a:t> </a:t>
            </a:r>
            <a:r>
              <a:rPr lang="en-US" sz="1200" dirty="0" err="1"/>
              <a:t>atas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00B050"/>
                </a:solidFill>
              </a:rPr>
              <a:t>laba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neto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/>
              <a:t>yang </a:t>
            </a:r>
            <a:r>
              <a:rPr lang="en-US" sz="1200" dirty="0" err="1"/>
              <a:t>tersedia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00B050"/>
                </a:solidFill>
              </a:rPr>
              <a:t>bagi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pemegang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saham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 smtClean="0">
                <a:solidFill>
                  <a:srgbClr val="00B050"/>
                </a:solidFill>
              </a:rPr>
              <a:t>biasa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1200" dirty="0" err="1" smtClean="0"/>
              <a:t>Perhitungan</a:t>
            </a:r>
            <a:r>
              <a:rPr lang="en-US" sz="1200" dirty="0" smtClean="0"/>
              <a:t> </a:t>
            </a:r>
            <a:r>
              <a:rPr lang="en-US" sz="1200" dirty="0"/>
              <a:t>EPS, DPS, </a:t>
            </a:r>
            <a:r>
              <a:rPr lang="en-US" sz="1200" dirty="0" err="1"/>
              <a:t>dan</a:t>
            </a:r>
            <a:r>
              <a:rPr lang="en-US" sz="1200" dirty="0"/>
              <a:t> BVPS </a:t>
            </a:r>
            <a:r>
              <a:rPr lang="en-US" sz="1200" dirty="0" err="1"/>
              <a:t>tahun</a:t>
            </a:r>
            <a:r>
              <a:rPr lang="en-US" sz="1200" dirty="0"/>
              <a:t> 2015 </a:t>
            </a:r>
            <a:r>
              <a:rPr lang="en-US" sz="1200" dirty="0" err="1"/>
              <a:t>adalah</a:t>
            </a:r>
            <a:r>
              <a:rPr lang="en-US" sz="1200" dirty="0"/>
              <a:t>: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b="1" dirty="0" err="1" smtClean="0"/>
              <a:t>Laba</a:t>
            </a:r>
            <a:r>
              <a:rPr lang="en-US" sz="1200" b="1" dirty="0" smtClean="0"/>
              <a:t> </a:t>
            </a:r>
            <a:r>
              <a:rPr lang="en-US" sz="1200" b="1" dirty="0"/>
              <a:t>per </a:t>
            </a:r>
            <a:r>
              <a:rPr lang="en-US" sz="1200" b="1" dirty="0" err="1"/>
              <a:t>saham</a:t>
            </a:r>
            <a:r>
              <a:rPr lang="en-US" sz="1200" b="1" dirty="0"/>
              <a:t> </a:t>
            </a:r>
            <a:r>
              <a:rPr lang="en-US" sz="1200" b="1" dirty="0" smtClean="0"/>
              <a:t>(EPS) 	=  </a:t>
            </a:r>
            <a:r>
              <a:rPr lang="en-US" sz="1200" b="1" dirty="0" err="1" smtClean="0"/>
              <a:t>Laba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neto</a:t>
            </a:r>
            <a:r>
              <a:rPr lang="en-US" sz="1200" b="1" dirty="0" smtClean="0"/>
              <a:t>	       :  </a:t>
            </a:r>
            <a:r>
              <a:rPr lang="en-US" sz="1200" b="1" dirty="0" err="1" smtClean="0"/>
              <a:t>Saham</a:t>
            </a:r>
            <a:r>
              <a:rPr lang="en-US" sz="1200" b="1" dirty="0" smtClean="0"/>
              <a:t> </a:t>
            </a:r>
            <a:r>
              <a:rPr lang="en-US" sz="1200" b="1" dirty="0" err="1"/>
              <a:t>biasa</a:t>
            </a:r>
            <a:r>
              <a:rPr lang="en-US" sz="1200" b="1" dirty="0"/>
              <a:t> </a:t>
            </a:r>
            <a:r>
              <a:rPr lang="en-US" sz="1200" b="1" dirty="0" err="1"/>
              <a:t>beredar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 smtClean="0"/>
              <a:t>		=  $117.500.000  :  50.000000</a:t>
            </a:r>
          </a:p>
          <a:p>
            <a:pPr marL="0" indent="0">
              <a:buNone/>
            </a:pPr>
            <a:r>
              <a:rPr lang="en-US" sz="1200" b="1" dirty="0"/>
              <a:t>	</a:t>
            </a:r>
            <a:r>
              <a:rPr lang="en-US" sz="1200" b="1" dirty="0" smtClean="0"/>
              <a:t>	=  $2,35</a:t>
            </a:r>
            <a:endParaRPr lang="en-US" sz="1200" b="1" dirty="0"/>
          </a:p>
          <a:p>
            <a:pPr marL="0" indent="0">
              <a:buNone/>
            </a:pPr>
            <a:endParaRPr lang="en-US" sz="1200" b="1" dirty="0" smtClean="0"/>
          </a:p>
          <a:p>
            <a:pPr marL="0" indent="0">
              <a:buNone/>
            </a:pPr>
            <a:r>
              <a:rPr lang="en-US" sz="1200" b="1" dirty="0" err="1" smtClean="0"/>
              <a:t>Dividen</a:t>
            </a:r>
            <a:r>
              <a:rPr lang="en-US" sz="1200" b="1" dirty="0" smtClean="0"/>
              <a:t> </a:t>
            </a:r>
            <a:r>
              <a:rPr lang="en-US" sz="1200" b="1" dirty="0"/>
              <a:t>per </a:t>
            </a:r>
            <a:r>
              <a:rPr lang="en-US" sz="1200" b="1" dirty="0" err="1"/>
              <a:t>saham</a:t>
            </a:r>
            <a:r>
              <a:rPr lang="en-US" sz="1200" b="1" dirty="0"/>
              <a:t> </a:t>
            </a:r>
            <a:r>
              <a:rPr lang="en-US" sz="1200" b="1" dirty="0" smtClean="0"/>
              <a:t>(DPS)	=  </a:t>
            </a:r>
            <a:r>
              <a:rPr lang="en-US" sz="1200" b="1" u="sng" dirty="0" err="1" smtClean="0"/>
              <a:t>Dividen</a:t>
            </a:r>
            <a:r>
              <a:rPr lang="en-US" sz="1200" b="1" u="sng" dirty="0" smtClean="0"/>
              <a:t> </a:t>
            </a:r>
            <a:r>
              <a:rPr lang="en-US" sz="1200" b="1" u="sng" dirty="0"/>
              <a:t>yang </a:t>
            </a:r>
            <a:r>
              <a:rPr lang="en-US" sz="1200" b="1" u="sng" dirty="0" err="1"/>
              <a:t>dibayarkan</a:t>
            </a:r>
            <a:r>
              <a:rPr lang="en-US" sz="1200" b="1" u="sng" dirty="0"/>
              <a:t> </a:t>
            </a:r>
            <a:r>
              <a:rPr lang="en-US" sz="1200" b="1" u="sng" dirty="0" err="1" smtClean="0"/>
              <a:t>kepada</a:t>
            </a:r>
            <a:r>
              <a:rPr lang="en-US" sz="1200" b="1" u="sng" dirty="0" smtClean="0"/>
              <a:t> </a:t>
            </a:r>
            <a:r>
              <a:rPr lang="en-US" sz="1200" b="1" u="sng" dirty="0" err="1" smtClean="0"/>
              <a:t>pemegang</a:t>
            </a:r>
            <a:r>
              <a:rPr lang="en-US" sz="1200" b="1" u="sng" dirty="0" smtClean="0"/>
              <a:t> </a:t>
            </a:r>
            <a:r>
              <a:rPr lang="en-US" sz="1200" b="1" u="sng" dirty="0" err="1"/>
              <a:t>saham</a:t>
            </a:r>
            <a:r>
              <a:rPr lang="en-US" sz="1200" b="1" u="sng" dirty="0"/>
              <a:t> </a:t>
            </a:r>
            <a:r>
              <a:rPr lang="en-US" sz="1200" b="1" u="sng" dirty="0" err="1" smtClean="0"/>
              <a:t>biasa</a:t>
            </a:r>
            <a:r>
              <a:rPr lang="en-US" sz="1200" b="1" u="sng" dirty="0" smtClean="0"/>
              <a:t> </a:t>
            </a:r>
            <a:r>
              <a:rPr lang="en-US" sz="1200" b="1" dirty="0" smtClean="0"/>
              <a:t> :</a:t>
            </a:r>
          </a:p>
          <a:p>
            <a:pPr marL="0" indent="0">
              <a:buNone/>
            </a:pPr>
            <a:r>
              <a:rPr lang="en-US" sz="1200" b="1" dirty="0"/>
              <a:t>	</a:t>
            </a:r>
            <a:r>
              <a:rPr lang="en-US" sz="1200" b="1" dirty="0" smtClean="0"/>
              <a:t>	    </a:t>
            </a:r>
            <a:r>
              <a:rPr lang="en-US" sz="1200" b="1" dirty="0" err="1" smtClean="0"/>
              <a:t>Saham</a:t>
            </a:r>
            <a:r>
              <a:rPr lang="en-US" sz="1200" b="1" dirty="0" smtClean="0"/>
              <a:t> </a:t>
            </a:r>
            <a:r>
              <a:rPr lang="en-US" sz="1200" b="1" dirty="0" err="1"/>
              <a:t>biasa</a:t>
            </a:r>
            <a:r>
              <a:rPr lang="en-US" sz="1200" b="1" dirty="0"/>
              <a:t> </a:t>
            </a:r>
            <a:r>
              <a:rPr lang="en-US" sz="1200" b="1" dirty="0" err="1"/>
              <a:t>beredar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 smtClean="0"/>
              <a:t>		=  $57.500.000  </a:t>
            </a:r>
            <a:r>
              <a:rPr lang="en-US" sz="1200" b="1" dirty="0"/>
              <a:t>:  </a:t>
            </a:r>
            <a:r>
              <a:rPr lang="en-US" sz="1200" b="1" dirty="0" smtClean="0"/>
              <a:t>50.000000</a:t>
            </a:r>
          </a:p>
          <a:p>
            <a:pPr marL="0" indent="0">
              <a:buNone/>
            </a:pPr>
            <a:r>
              <a:rPr lang="en-US" sz="1200" b="1" dirty="0"/>
              <a:t>	</a:t>
            </a:r>
            <a:r>
              <a:rPr lang="en-US" sz="1200" b="1" dirty="0" smtClean="0"/>
              <a:t>	=  $1,15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1200" b="1" dirty="0" err="1" smtClean="0"/>
              <a:t>Nilai</a:t>
            </a:r>
            <a:r>
              <a:rPr lang="en-US" sz="1200" b="1" dirty="0" smtClean="0"/>
              <a:t> </a:t>
            </a:r>
            <a:r>
              <a:rPr lang="en-US" sz="1200" b="1" dirty="0" err="1"/>
              <a:t>buku</a:t>
            </a:r>
            <a:r>
              <a:rPr lang="en-US" sz="1200" b="1" dirty="0"/>
              <a:t> per </a:t>
            </a:r>
            <a:r>
              <a:rPr lang="en-US" sz="1200" b="1" dirty="0" err="1" smtClean="0"/>
              <a:t>saham</a:t>
            </a:r>
            <a:r>
              <a:rPr lang="en-US" sz="1200" b="1" dirty="0" smtClean="0"/>
              <a:t> (BVPS)  =  Total </a:t>
            </a:r>
            <a:r>
              <a:rPr lang="en-US" sz="1200" b="1" dirty="0" err="1"/>
              <a:t>ekuitas</a:t>
            </a:r>
            <a:r>
              <a:rPr lang="en-US" sz="1200" b="1" dirty="0"/>
              <a:t> </a:t>
            </a:r>
            <a:r>
              <a:rPr lang="en-US" sz="1200" b="1" dirty="0" err="1"/>
              <a:t>saham</a:t>
            </a:r>
            <a:r>
              <a:rPr lang="en-US" sz="1200" b="1" dirty="0"/>
              <a:t> </a:t>
            </a:r>
            <a:r>
              <a:rPr lang="en-US" sz="1200" b="1" dirty="0" err="1" smtClean="0"/>
              <a:t>biasa</a:t>
            </a:r>
            <a:r>
              <a:rPr lang="en-US" sz="1200" b="1" dirty="0" smtClean="0"/>
              <a:t>  :  </a:t>
            </a:r>
            <a:r>
              <a:rPr lang="en-US" sz="1200" b="1" dirty="0" err="1" smtClean="0"/>
              <a:t>Saham</a:t>
            </a:r>
            <a:r>
              <a:rPr lang="en-US" sz="1200" b="1" dirty="0" smtClean="0"/>
              <a:t> </a:t>
            </a:r>
            <a:r>
              <a:rPr lang="en-US" sz="1200" b="1" dirty="0" err="1"/>
              <a:t>biasa</a:t>
            </a:r>
            <a:r>
              <a:rPr lang="en-US" sz="1200" b="1" dirty="0"/>
              <a:t> </a:t>
            </a:r>
            <a:r>
              <a:rPr lang="en-US" sz="1200" b="1" dirty="0" err="1"/>
              <a:t>beredar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 smtClean="0"/>
              <a:t>		      =  $940.000.000 </a:t>
            </a:r>
            <a:r>
              <a:rPr lang="en-US" sz="1200" b="1" dirty="0"/>
              <a:t>:  </a:t>
            </a:r>
            <a:r>
              <a:rPr lang="en-US" sz="1200" b="1" dirty="0" smtClean="0"/>
              <a:t>50.000000 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 smtClean="0"/>
              <a:t>		      =  $</a:t>
            </a:r>
            <a:r>
              <a:rPr lang="en-US" sz="1200" b="1" dirty="0"/>
              <a:t>18,80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err="1" smtClean="0"/>
              <a:t>Ketika</a:t>
            </a:r>
            <a:r>
              <a:rPr lang="en-US" sz="1200" dirty="0" smtClean="0"/>
              <a:t> </a:t>
            </a:r>
            <a:r>
              <a:rPr lang="en-US" sz="1200" dirty="0" err="1"/>
              <a:t>perusahaan</a:t>
            </a:r>
            <a:r>
              <a:rPr lang="en-US" sz="1200" dirty="0"/>
              <a:t> </a:t>
            </a:r>
            <a:r>
              <a:rPr lang="en-US" sz="1200" dirty="0" err="1"/>
              <a:t>memiliki</a:t>
            </a:r>
            <a:r>
              <a:rPr lang="en-US" sz="1200" dirty="0"/>
              <a:t> </a:t>
            </a:r>
            <a:r>
              <a:rPr lang="en-US" sz="1200" dirty="0" err="1"/>
              <a:t>opsi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00B050"/>
                </a:solidFill>
              </a:rPr>
              <a:t>efek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konversi</a:t>
            </a:r>
            <a:r>
              <a:rPr lang="en-US" sz="1200" dirty="0">
                <a:solidFill>
                  <a:srgbClr val="00B050"/>
                </a:solidFill>
              </a:rPr>
              <a:t> yang </a:t>
            </a:r>
            <a:r>
              <a:rPr lang="en-US" sz="1200" dirty="0" err="1">
                <a:solidFill>
                  <a:srgbClr val="00B050"/>
                </a:solidFill>
              </a:rPr>
              <a:t>beredar</a:t>
            </a:r>
            <a:r>
              <a:rPr lang="en-US" sz="1200" dirty="0"/>
              <a:t>,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baru</a:t>
            </a:r>
            <a:r>
              <a:rPr lang="en-US" sz="1200" dirty="0"/>
              <a:t> </a:t>
            </a:r>
            <a:r>
              <a:rPr lang="en-US" sz="1200" dirty="0" err="1"/>
              <a:t>saja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00B050"/>
                </a:solidFill>
              </a:rPr>
              <a:t>menerbitkan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saham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biasa</a:t>
            </a:r>
            <a:r>
              <a:rPr lang="en-US" sz="1200" dirty="0"/>
              <a:t>, EPS yang </a:t>
            </a:r>
            <a:r>
              <a:rPr lang="en-US" sz="1200" dirty="0" err="1"/>
              <a:t>semäkin</a:t>
            </a:r>
            <a:r>
              <a:rPr lang="en-US" sz="1200" dirty="0"/>
              <a:t> </a:t>
            </a:r>
            <a:r>
              <a:rPr lang="en-US" sz="1200" dirty="0" err="1"/>
              <a:t>komprehensif</a:t>
            </a:r>
            <a:r>
              <a:rPr lang="en-US" sz="1200" dirty="0"/>
              <a:t>, "</a:t>
            </a:r>
            <a:r>
              <a:rPr lang="en-US" sz="1200" b="1" dirty="0">
                <a:solidFill>
                  <a:srgbClr val="00B050"/>
                </a:solidFill>
              </a:rPr>
              <a:t>EPS yang </a:t>
            </a:r>
            <a:r>
              <a:rPr lang="en-US" sz="1200" b="1" dirty="0" err="1">
                <a:solidFill>
                  <a:srgbClr val="00B050"/>
                </a:solidFill>
              </a:rPr>
              <a:t>terdilusi</a:t>
            </a:r>
            <a:r>
              <a:rPr lang="en-US" sz="1200" dirty="0"/>
              <a:t>" </a:t>
            </a:r>
            <a:r>
              <a:rPr lang="en-US" sz="1200" dirty="0" err="1" smtClean="0"/>
              <a:t>dihitung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r>
              <a:rPr lang="en-US" sz="1200" dirty="0" err="1" smtClean="0"/>
              <a:t>Perhitungan</a:t>
            </a:r>
            <a:r>
              <a:rPr lang="en-US" sz="1200" dirty="0" smtClean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sulit</a:t>
            </a:r>
            <a:r>
              <a:rPr lang="en-US" sz="1200" dirty="0"/>
              <a:t>, </a:t>
            </a:r>
            <a:r>
              <a:rPr lang="en-US" sz="1200" dirty="0" err="1"/>
              <a:t>tetapi</a:t>
            </a:r>
            <a:r>
              <a:rPr lang="en-US" sz="1200" dirty="0"/>
              <a:t> </a:t>
            </a:r>
            <a:r>
              <a:rPr lang="en-US" sz="1200" dirty="0" err="1"/>
              <a:t>Anda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merujuk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buku</a:t>
            </a:r>
            <a:r>
              <a:rPr lang="en-US" sz="1200" dirty="0"/>
              <a:t> </a:t>
            </a:r>
            <a:r>
              <a:rPr lang="en-US" sz="1200" dirty="0" err="1"/>
              <a:t>akuntansi</a:t>
            </a:r>
            <a:r>
              <a:rPr lang="en-US" sz="1200" dirty="0"/>
              <a:t> </a:t>
            </a:r>
            <a:r>
              <a:rPr lang="en-US" sz="1200" dirty="0" err="1"/>
              <a:t>keuangan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mendiskusikan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27066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873207"/>
            <a:ext cx="7704000" cy="4134221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err="1" smtClean="0">
                <a:solidFill>
                  <a:srgbClr val="00B050"/>
                </a:solidFill>
              </a:rPr>
              <a:t>Laba</a:t>
            </a:r>
            <a:r>
              <a:rPr lang="en-US" sz="1400" dirty="0" smtClean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operasi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/>
              <a:t>perusahaan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00B050"/>
                </a:solidFill>
              </a:rPr>
              <a:t>naik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$263,0 </a:t>
            </a:r>
            <a:r>
              <a:rPr lang="en-US" sz="1400" dirty="0" err="1"/>
              <a:t>juta</a:t>
            </a:r>
            <a:r>
              <a:rPr lang="en-US" sz="1400" dirty="0"/>
              <a:t> </a:t>
            </a:r>
            <a:r>
              <a:rPr lang="en-US" sz="1400" dirty="0" err="1"/>
              <a:t>pada</a:t>
            </a:r>
            <a:r>
              <a:rPr lang="en-US" sz="1400" dirty="0"/>
              <a:t> 2014 </a:t>
            </a:r>
            <a:r>
              <a:rPr lang="en-US" sz="1400" dirty="0" err="1"/>
              <a:t>menjadi</a:t>
            </a:r>
            <a:r>
              <a:rPr lang="en-US" sz="1400" dirty="0"/>
              <a:t> $238,8 </a:t>
            </a:r>
            <a:r>
              <a:rPr lang="en-US" sz="1400" dirty="0" err="1"/>
              <a:t>juta</a:t>
            </a:r>
            <a:r>
              <a:rPr lang="en-US" sz="1400" dirty="0"/>
              <a:t> </a:t>
            </a:r>
            <a:r>
              <a:rPr lang="en-US" sz="1400" dirty="0" err="1"/>
              <a:t>pada</a:t>
            </a:r>
            <a:r>
              <a:rPr lang="en-US" sz="1400" dirty="0"/>
              <a:t> 2015,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mengalami</a:t>
            </a:r>
            <a:r>
              <a:rPr lang="en-US" sz="1400" dirty="0"/>
              <a:t> </a:t>
            </a:r>
            <a:r>
              <a:rPr lang="en-US" sz="1400" dirty="0" err="1"/>
              <a:t>kenaikan</a:t>
            </a:r>
            <a:r>
              <a:rPr lang="en-US" sz="1400" dirty="0"/>
              <a:t> </a:t>
            </a:r>
            <a:r>
              <a:rPr lang="en-US" sz="1400" dirty="0" err="1"/>
              <a:t>sebesar</a:t>
            </a:r>
            <a:r>
              <a:rPr lang="en-US" sz="1400" dirty="0"/>
              <a:t> $20,8 </a:t>
            </a:r>
            <a:r>
              <a:rPr lang="en-US" sz="1400" dirty="0" err="1" smtClean="0"/>
              <a:t>juta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sz="1400" dirty="0" err="1" smtClean="0"/>
              <a:t>Pada</a:t>
            </a:r>
            <a:r>
              <a:rPr lang="en-US" sz="1400" dirty="0" smtClean="0"/>
              <a:t> </a:t>
            </a:r>
            <a:r>
              <a:rPr lang="en-US" sz="1400" dirty="0"/>
              <a:t>2015, </a:t>
            </a:r>
            <a:r>
              <a:rPr lang="en-US" sz="1400" dirty="0" err="1"/>
              <a:t>l</a:t>
            </a:r>
            <a:r>
              <a:rPr lang="en-US" sz="1400" dirty="0" err="1">
                <a:solidFill>
                  <a:srgbClr val="00B050"/>
                </a:solidFill>
              </a:rPr>
              <a:t>aba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neto</a:t>
            </a:r>
            <a:r>
              <a:rPr lang="en-US" sz="1400" dirty="0"/>
              <a:t> </a:t>
            </a:r>
            <a:r>
              <a:rPr lang="en-US" sz="1400" dirty="0" err="1"/>
              <a:t>perusahaan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00B050"/>
                </a:solidFill>
              </a:rPr>
              <a:t>menurun</a:t>
            </a:r>
            <a:r>
              <a:rPr lang="en-US" sz="1400" dirty="0"/>
              <a:t>. </a:t>
            </a:r>
            <a:r>
              <a:rPr lang="en-US" sz="1400" dirty="0" err="1"/>
              <a:t>Penurunan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terjadi</a:t>
            </a:r>
            <a:r>
              <a:rPr lang="en-US" sz="1400" dirty="0"/>
              <a:t> </a:t>
            </a:r>
            <a:r>
              <a:rPr lang="en-US" sz="1400" dirty="0" err="1"/>
              <a:t>karena</a:t>
            </a:r>
            <a:r>
              <a:rPr lang="en-US" sz="1400" dirty="0"/>
              <a:t> </a:t>
            </a:r>
            <a:r>
              <a:rPr lang="en-US" sz="1400" dirty="0" err="1"/>
              <a:t>adanya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00B050"/>
                </a:solidFill>
              </a:rPr>
              <a:t>kenaikan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utang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/>
              <a:t>pada</a:t>
            </a:r>
            <a:r>
              <a:rPr lang="en-US" sz="1400" dirty="0"/>
              <a:t> 2015,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00B050"/>
                </a:solidFill>
              </a:rPr>
              <a:t>kenaikan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bunga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/>
              <a:t>sebesar</a:t>
            </a:r>
            <a:r>
              <a:rPr lang="en-US" sz="1400" dirty="0"/>
              <a:t> $28 </a:t>
            </a:r>
            <a:r>
              <a:rPr lang="en-US" sz="1400" dirty="0" err="1" smtClean="0"/>
              <a:t>juta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endParaRPr lang="en-US" sz="900" dirty="0"/>
          </a:p>
          <a:p>
            <a:pPr marL="0" indent="0" algn="ctr">
              <a:buNone/>
            </a:pPr>
            <a:r>
              <a:rPr lang="en-US" sz="1400" b="1" dirty="0" err="1">
                <a:solidFill>
                  <a:srgbClr val="00B050"/>
                </a:solidFill>
              </a:rPr>
              <a:t>Penyusutan</a:t>
            </a:r>
            <a:r>
              <a:rPr lang="en-US" sz="1400" b="1" dirty="0">
                <a:solidFill>
                  <a:srgbClr val="00B050"/>
                </a:solidFill>
              </a:rPr>
              <a:t> </a:t>
            </a:r>
            <a:r>
              <a:rPr lang="en-US" sz="1400" b="1" dirty="0" err="1">
                <a:solidFill>
                  <a:srgbClr val="00B050"/>
                </a:solidFill>
              </a:rPr>
              <a:t>dan</a:t>
            </a:r>
            <a:r>
              <a:rPr lang="en-US" sz="1400" b="1" dirty="0">
                <a:solidFill>
                  <a:srgbClr val="00B050"/>
                </a:solidFill>
              </a:rPr>
              <a:t> </a:t>
            </a:r>
            <a:r>
              <a:rPr lang="en-US" sz="1400" b="1" dirty="0" err="1">
                <a:solidFill>
                  <a:srgbClr val="00B050"/>
                </a:solidFill>
              </a:rPr>
              <a:t>amortisasi</a:t>
            </a:r>
            <a:r>
              <a:rPr lang="en-US" sz="1400" b="1" dirty="0">
                <a:solidFill>
                  <a:srgbClr val="00B050"/>
                </a:solidFill>
              </a:rPr>
              <a:t> </a:t>
            </a:r>
            <a:r>
              <a:rPr lang="en-US" sz="1400" b="1" dirty="0" err="1">
                <a:solidFill>
                  <a:srgbClr val="00B050"/>
                </a:solidFill>
              </a:rPr>
              <a:t>merupakan</a:t>
            </a:r>
            <a:r>
              <a:rPr lang="en-US" sz="1400" b="1" dirty="0">
                <a:solidFill>
                  <a:srgbClr val="00B050"/>
                </a:solidFill>
              </a:rPr>
              <a:t> </a:t>
            </a:r>
            <a:r>
              <a:rPr lang="en-US" sz="1400" b="1" dirty="0" err="1">
                <a:solidFill>
                  <a:srgbClr val="00B050"/>
                </a:solidFill>
              </a:rPr>
              <a:t>komponen</a:t>
            </a:r>
            <a:r>
              <a:rPr lang="en-US" sz="1400" b="1" dirty="0">
                <a:solidFill>
                  <a:srgbClr val="00B050"/>
                </a:solidFill>
              </a:rPr>
              <a:t> </a:t>
            </a:r>
            <a:r>
              <a:rPr lang="en-US" sz="1400" b="1" dirty="0" err="1">
                <a:solidFill>
                  <a:srgbClr val="00B050"/>
                </a:solidFill>
              </a:rPr>
              <a:t>penting</a:t>
            </a:r>
            <a:r>
              <a:rPr lang="en-US" sz="1400" b="1" dirty="0">
                <a:solidFill>
                  <a:srgbClr val="00B050"/>
                </a:solidFill>
              </a:rPr>
              <a:t> </a:t>
            </a:r>
            <a:r>
              <a:rPr lang="en-US" sz="1400" b="1" dirty="0" err="1">
                <a:solidFill>
                  <a:srgbClr val="00B050"/>
                </a:solidFill>
              </a:rPr>
              <a:t>dari</a:t>
            </a:r>
            <a:r>
              <a:rPr lang="en-US" sz="1400" b="1" dirty="0">
                <a:solidFill>
                  <a:srgbClr val="00B050"/>
                </a:solidFill>
              </a:rPr>
              <a:t> </a:t>
            </a:r>
            <a:r>
              <a:rPr lang="en-US" sz="1400" b="1" dirty="0" err="1">
                <a:solidFill>
                  <a:srgbClr val="00B050"/>
                </a:solidFill>
              </a:rPr>
              <a:t>biaya</a:t>
            </a:r>
            <a:r>
              <a:rPr lang="en-US" sz="1400" b="1" dirty="0">
                <a:solidFill>
                  <a:srgbClr val="00B050"/>
                </a:solidFill>
              </a:rPr>
              <a:t> </a:t>
            </a:r>
            <a:r>
              <a:rPr lang="en-US" sz="1400" b="1" dirty="0" err="1" smtClean="0">
                <a:solidFill>
                  <a:srgbClr val="00B050"/>
                </a:solidFill>
              </a:rPr>
              <a:t>operasi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endParaRPr lang="en-US" sz="900" dirty="0" smtClean="0"/>
          </a:p>
          <a:p>
            <a:pPr marL="0" indent="0">
              <a:buNone/>
            </a:pPr>
            <a:r>
              <a:rPr lang="en-US" sz="1400" b="1" dirty="0" err="1">
                <a:solidFill>
                  <a:srgbClr val="00B050"/>
                </a:solidFill>
              </a:rPr>
              <a:t>Penyusutan</a:t>
            </a:r>
            <a:r>
              <a:rPr lang="en-US" sz="1400" dirty="0"/>
              <a:t> (</a:t>
            </a:r>
            <a:r>
              <a:rPr lang="en-US" sz="1400" i="1" dirty="0"/>
              <a:t>Depreciation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 err="1"/>
              <a:t>Beban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menggambarkan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00B050"/>
                </a:solidFill>
              </a:rPr>
              <a:t>biaya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perolehan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aset</a:t>
            </a:r>
            <a:r>
              <a:rPr lang="en-US" sz="1400" dirty="0"/>
              <a:t> (</a:t>
            </a:r>
            <a:r>
              <a:rPr lang="en-US" sz="1400" i="1" dirty="0"/>
              <a:t>cost of asset</a:t>
            </a:r>
            <a:r>
              <a:rPr lang="en-US" sz="1400" dirty="0"/>
              <a:t>) </a:t>
            </a:r>
            <a:r>
              <a:rPr lang="en-US" sz="1400" dirty="0">
                <a:solidFill>
                  <a:srgbClr val="00B050"/>
                </a:solidFill>
              </a:rPr>
              <a:t>yang </a:t>
            </a:r>
            <a:r>
              <a:rPr lang="en-US" sz="1400" dirty="0" err="1">
                <a:solidFill>
                  <a:srgbClr val="00B050"/>
                </a:solidFill>
              </a:rPr>
              <a:t>dihabiskan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dalam</a:t>
            </a:r>
            <a:r>
              <a:rPr lang="en-US" sz="1400" dirty="0">
                <a:solidFill>
                  <a:srgbClr val="00B050"/>
                </a:solidFill>
              </a:rPr>
              <a:t> proses </a:t>
            </a:r>
            <a:r>
              <a:rPr lang="en-US" sz="1400" dirty="0" err="1">
                <a:solidFill>
                  <a:srgbClr val="00B050"/>
                </a:solidFill>
              </a:rPr>
              <a:t>produksi</a:t>
            </a:r>
            <a:r>
              <a:rPr lang="en-US" sz="1400" dirty="0"/>
              <a:t>. </a:t>
            </a:r>
            <a:r>
              <a:rPr lang="en-US" sz="1400" dirty="0" err="1"/>
              <a:t>Penyusutan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00B050"/>
                </a:solidFill>
              </a:rPr>
              <a:t>bukan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merupakan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suatu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pengeluaran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kas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dirty="0" err="1" smtClean="0"/>
              <a:t>Penyusutan</a:t>
            </a:r>
            <a:r>
              <a:rPr lang="en-US" sz="1400" dirty="0" smtClean="0"/>
              <a:t> </a:t>
            </a:r>
            <a:r>
              <a:rPr lang="en-US" sz="1400" dirty="0" err="1" smtClean="0"/>
              <a:t>merupakan</a:t>
            </a:r>
            <a:r>
              <a:rPr lang="en-US" sz="1400" dirty="0" smtClean="0"/>
              <a:t> </a:t>
            </a:r>
            <a:r>
              <a:rPr lang="en-US" sz="1400" dirty="0" err="1"/>
              <a:t>beban</a:t>
            </a:r>
            <a:r>
              <a:rPr lang="en-US" sz="1400" dirty="0"/>
              <a:t> </a:t>
            </a:r>
            <a:r>
              <a:rPr lang="en-US" sz="1400" dirty="0" err="1"/>
              <a:t>tahunan</a:t>
            </a:r>
            <a:r>
              <a:rPr lang="en-US" sz="1400" dirty="0"/>
              <a:t> </a:t>
            </a:r>
            <a:r>
              <a:rPr lang="en-US" sz="1400" dirty="0" err="1"/>
              <a:t>terhadap</a:t>
            </a:r>
            <a:r>
              <a:rPr lang="en-US" sz="1400" dirty="0"/>
              <a:t> </a:t>
            </a:r>
            <a:r>
              <a:rPr lang="en-US" sz="1400" dirty="0" err="1"/>
              <a:t>laba</a:t>
            </a:r>
            <a:r>
              <a:rPr lang="en-US" sz="1400" dirty="0"/>
              <a:t> yang </a:t>
            </a:r>
            <a:r>
              <a:rPr lang="en-US" sz="1400" dirty="0" err="1"/>
              <a:t>mencerminkan</a:t>
            </a:r>
            <a:r>
              <a:rPr lang="en-US" sz="1400" dirty="0"/>
              <a:t> </a:t>
            </a:r>
            <a:r>
              <a:rPr lang="en-US" sz="1400" dirty="0" err="1"/>
              <a:t>perkiraan</a:t>
            </a:r>
            <a:r>
              <a:rPr lang="en-US" sz="1400" dirty="0"/>
              <a:t> </a:t>
            </a:r>
            <a:r>
              <a:rPr lang="en-US" sz="1400" dirty="0" err="1"/>
              <a:t>biaya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00B050"/>
                </a:solidFill>
              </a:rPr>
              <a:t>peralatan</a:t>
            </a:r>
            <a:r>
              <a:rPr lang="en-US" sz="1400" dirty="0">
                <a:solidFill>
                  <a:srgbClr val="00B050"/>
                </a:solidFill>
              </a:rPr>
              <a:t> modal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00B050"/>
                </a:solidFill>
              </a:rPr>
              <a:t>aset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berwujud</a:t>
            </a:r>
            <a:r>
              <a:rPr lang="en-US" sz="1400" i="1" dirty="0"/>
              <a:t> </a:t>
            </a:r>
            <a:r>
              <a:rPr lang="en-US" sz="1400" dirty="0"/>
              <a:t>(</a:t>
            </a:r>
            <a:r>
              <a:rPr lang="en-US" sz="1400" i="1" dirty="0"/>
              <a:t>tangible asset</a:t>
            </a:r>
            <a:r>
              <a:rPr lang="en-US" sz="1400" dirty="0"/>
              <a:t>) </a:t>
            </a:r>
            <a:r>
              <a:rPr lang="en-US" sz="1400" dirty="0" err="1"/>
              <a:t>lainnya</a:t>
            </a:r>
            <a:r>
              <a:rPr lang="en-US" sz="1400" dirty="0"/>
              <a:t> yang </a:t>
            </a:r>
            <a:r>
              <a:rPr lang="en-US" sz="1400" dirty="0" err="1"/>
              <a:t>habis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proses </a:t>
            </a:r>
            <a:r>
              <a:rPr lang="en-US" sz="1400" dirty="0" err="1"/>
              <a:t>produksi</a:t>
            </a:r>
            <a:r>
              <a:rPr lang="en-US" sz="1400" dirty="0"/>
              <a:t>. </a:t>
            </a:r>
            <a:endParaRPr lang="en-US" sz="1400" dirty="0" smtClean="0"/>
          </a:p>
          <a:p>
            <a:pPr marL="0" indent="0">
              <a:buNone/>
            </a:pPr>
            <a:endParaRPr lang="en-US" sz="9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400" b="1" dirty="0" err="1" smtClean="0">
                <a:solidFill>
                  <a:srgbClr val="00B050"/>
                </a:solidFill>
              </a:rPr>
              <a:t>Amortisasi</a:t>
            </a:r>
            <a:r>
              <a:rPr lang="en-US" sz="1400" b="1" dirty="0" smtClean="0">
                <a:solidFill>
                  <a:srgbClr val="00B050"/>
                </a:solidFill>
              </a:rPr>
              <a:t> </a:t>
            </a:r>
            <a:r>
              <a:rPr lang="en-US" sz="1400" dirty="0" smtClean="0"/>
              <a:t>(</a:t>
            </a:r>
            <a:r>
              <a:rPr lang="en-US" sz="1400" i="1" dirty="0" smtClean="0"/>
              <a:t>Amortization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 err="1"/>
              <a:t>Beban</a:t>
            </a:r>
            <a:r>
              <a:rPr lang="en-US" sz="1400" dirty="0"/>
              <a:t> </a:t>
            </a:r>
            <a:r>
              <a:rPr lang="en-US" sz="1400" dirty="0" err="1"/>
              <a:t>nonkas</a:t>
            </a:r>
            <a:r>
              <a:rPr lang="en-US" sz="1400" dirty="0"/>
              <a:t> yang </a:t>
            </a:r>
            <a:r>
              <a:rPr lang="en-US" sz="1400" dirty="0" err="1" smtClean="0">
                <a:solidFill>
                  <a:srgbClr val="00B050"/>
                </a:solidFill>
              </a:rPr>
              <a:t>sama</a:t>
            </a:r>
            <a:r>
              <a:rPr lang="en-US" sz="1400" dirty="0" smtClean="0">
                <a:solidFill>
                  <a:srgbClr val="00B050"/>
                </a:solidFill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</a:rPr>
              <a:t>dengan</a:t>
            </a:r>
            <a:r>
              <a:rPr lang="en-US" sz="1400" dirty="0" smtClean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penyusutan</a:t>
            </a:r>
            <a:r>
              <a:rPr lang="en-US" sz="1400" dirty="0"/>
              <a:t>, </a:t>
            </a:r>
            <a:r>
              <a:rPr lang="en-US" sz="1400" dirty="0" err="1" smtClean="0"/>
              <a:t>digunakan</a:t>
            </a:r>
            <a:r>
              <a:rPr lang="en-US" sz="1400" dirty="0" smtClean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menghapuskan</a:t>
            </a:r>
            <a:r>
              <a:rPr lang="en-US" sz="1400" dirty="0"/>
              <a:t> </a:t>
            </a:r>
            <a:r>
              <a:rPr lang="en-US" sz="1400" dirty="0" err="1"/>
              <a:t>biaya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00B050"/>
                </a:solidFill>
              </a:rPr>
              <a:t>aset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tidak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berwujud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dirty="0" err="1"/>
              <a:t>Amortisasi</a:t>
            </a:r>
            <a:r>
              <a:rPr lang="en-US" sz="1400" dirty="0"/>
              <a:t> </a:t>
            </a:r>
            <a:r>
              <a:rPr lang="en-US" sz="1400" dirty="0" err="1" smtClean="0"/>
              <a:t>mencerminkan</a:t>
            </a:r>
            <a:r>
              <a:rPr lang="en-US" sz="1400" dirty="0" smtClean="0"/>
              <a:t> </a:t>
            </a:r>
            <a:r>
              <a:rPr lang="en-US" sz="1400" dirty="0" err="1"/>
              <a:t>penurunan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aset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berwujud</a:t>
            </a:r>
            <a:r>
              <a:rPr lang="en-US" sz="1400" dirty="0"/>
              <a:t> (</a:t>
            </a:r>
            <a:r>
              <a:rPr lang="en-US" sz="1400" i="1" dirty="0"/>
              <a:t>intangible assets</a:t>
            </a:r>
            <a:r>
              <a:rPr lang="en-US" sz="1400" dirty="0"/>
              <a:t>), </a:t>
            </a:r>
            <a:r>
              <a:rPr lang="en-US" sz="1400" dirty="0" err="1"/>
              <a:t>seperti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B050"/>
                </a:solidFill>
              </a:rPr>
              <a:t>paten</a:t>
            </a:r>
            <a:r>
              <a:rPr lang="en-US" sz="1400" dirty="0"/>
              <a:t>, </a:t>
            </a:r>
            <a:r>
              <a:rPr lang="en-US" sz="1400" dirty="0" err="1">
                <a:solidFill>
                  <a:srgbClr val="00B050"/>
                </a:solidFill>
              </a:rPr>
              <a:t>hak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cipta</a:t>
            </a:r>
            <a:r>
              <a:rPr lang="en-US" sz="1400" dirty="0"/>
              <a:t>, </a:t>
            </a:r>
            <a:r>
              <a:rPr lang="en-US" sz="1400" dirty="0" err="1">
                <a:solidFill>
                  <a:srgbClr val="00B050"/>
                </a:solidFill>
              </a:rPr>
              <a:t>merek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dagang</a:t>
            </a:r>
            <a:r>
              <a:rPr lang="en-US" sz="1400" dirty="0"/>
              <a:t>,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smtClean="0">
                <a:solidFill>
                  <a:srgbClr val="00B050"/>
                </a:solidFill>
              </a:rPr>
              <a:t>goodwill</a:t>
            </a:r>
            <a:r>
              <a:rPr lang="en-US" sz="1400" dirty="0" smtClean="0"/>
              <a:t>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0000" y="211756"/>
            <a:ext cx="7704000" cy="572700"/>
          </a:xfrm>
        </p:spPr>
        <p:txBody>
          <a:bodyPr/>
          <a:lstStyle/>
          <a:p>
            <a:r>
              <a:rPr lang="en-US" dirty="0"/>
              <a:t>LAPORAN LABA RUGI</a:t>
            </a:r>
          </a:p>
        </p:txBody>
      </p:sp>
    </p:spTree>
    <p:extLst>
      <p:ext uri="{BB962C8B-B14F-4D97-AF65-F5344CB8AC3E}">
        <p14:creationId xmlns:p14="http://schemas.microsoft.com/office/powerpoint/2010/main" val="31659257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156244"/>
            <a:ext cx="7704000" cy="34563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Penyusutan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amortisasi</a:t>
            </a:r>
            <a:r>
              <a:rPr lang="en-US" sz="1400" dirty="0"/>
              <a:t> </a:t>
            </a:r>
            <a:r>
              <a:rPr lang="en-US" sz="1400" dirty="0" err="1"/>
              <a:t>biasanya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00B050"/>
                </a:solidFill>
              </a:rPr>
              <a:t>disatukan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00B050"/>
                </a:solidFill>
              </a:rPr>
              <a:t>untuk</a:t>
            </a:r>
            <a:r>
              <a:rPr lang="en-US" sz="1400" dirty="0"/>
              <a:t> </a:t>
            </a:r>
            <a:r>
              <a:rPr lang="en-US" sz="1400" dirty="0" err="1"/>
              <a:t>tujuan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00B050"/>
                </a:solidFill>
              </a:rPr>
              <a:t>analisis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keuangan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/>
              <a:t>di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laporan</a:t>
            </a:r>
            <a:r>
              <a:rPr lang="en-US" sz="1400" dirty="0"/>
              <a:t> </a:t>
            </a:r>
            <a:r>
              <a:rPr lang="en-US" sz="1400" dirty="0" err="1"/>
              <a:t>laba</a:t>
            </a:r>
            <a:r>
              <a:rPr lang="en-US" sz="1400" dirty="0"/>
              <a:t> </a:t>
            </a:r>
            <a:r>
              <a:rPr lang="en-US" sz="1400" dirty="0" err="1"/>
              <a:t>rugi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tujuan</a:t>
            </a:r>
            <a:r>
              <a:rPr lang="en-US" sz="1400" dirty="0"/>
              <a:t> </a:t>
            </a:r>
            <a:r>
              <a:rPr lang="en-US" sz="1400" dirty="0" err="1"/>
              <a:t>lainnya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Penyusutan</a:t>
            </a:r>
            <a:r>
              <a:rPr lang="en-US" sz="1400" dirty="0"/>
              <a:t> </a:t>
            </a:r>
            <a:r>
              <a:rPr lang="en-US" sz="1400" dirty="0" err="1"/>
              <a:t>maupun</a:t>
            </a:r>
            <a:r>
              <a:rPr lang="en-US" sz="1400" dirty="0"/>
              <a:t> </a:t>
            </a:r>
            <a:r>
              <a:rPr lang="en-US" sz="1400" dirty="0" err="1"/>
              <a:t>amortisasi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00B050"/>
                </a:solidFill>
              </a:rPr>
              <a:t>menghapus</a:t>
            </a:r>
            <a:r>
              <a:rPr lang="en-US" sz="1400" dirty="0"/>
              <a:t> (</a:t>
            </a:r>
            <a:r>
              <a:rPr lang="en-US" sz="1400" i="1" dirty="0"/>
              <a:t>write off</a:t>
            </a:r>
            <a:r>
              <a:rPr lang="en-US" sz="1400" dirty="0"/>
              <a:t>)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mengalokasikan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00B050"/>
                </a:solidFill>
              </a:rPr>
              <a:t>biaya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aset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selama</a:t>
            </a:r>
            <a:r>
              <a:rPr lang="en-US" sz="1400" dirty="0">
                <a:solidFill>
                  <a:srgbClr val="00B050"/>
                </a:solidFill>
              </a:rPr>
              <a:t> masa </a:t>
            </a:r>
            <a:r>
              <a:rPr lang="en-US" sz="1400" dirty="0" err="1">
                <a:solidFill>
                  <a:srgbClr val="00B050"/>
                </a:solidFill>
              </a:rPr>
              <a:t>kegunaannya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Penyusutan</a:t>
            </a:r>
            <a:r>
              <a:rPr lang="en-US" sz="1400" dirty="0" smtClean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amortisasi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00B050"/>
                </a:solidFill>
              </a:rPr>
              <a:t>dilaporkan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sebagai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biaya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laporan</a:t>
            </a:r>
            <a:r>
              <a:rPr lang="en-US" sz="1400" dirty="0"/>
              <a:t> </a:t>
            </a:r>
            <a:r>
              <a:rPr lang="en-US" sz="1400" dirty="0" err="1"/>
              <a:t>laba</a:t>
            </a:r>
            <a:r>
              <a:rPr lang="en-US" sz="1400" dirty="0"/>
              <a:t> </a:t>
            </a:r>
            <a:r>
              <a:rPr lang="en-US" sz="1400" dirty="0" err="1"/>
              <a:t>rugi</a:t>
            </a:r>
            <a:r>
              <a:rPr lang="en-US" sz="1400" dirty="0"/>
              <a:t>, </a:t>
            </a:r>
            <a:r>
              <a:rPr lang="en-US" sz="1400" dirty="0" err="1"/>
              <a:t>keduanya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00B050"/>
                </a:solidFill>
              </a:rPr>
              <a:t>bukanlah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beban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</a:rPr>
              <a:t>tunai</a:t>
            </a:r>
            <a:r>
              <a:rPr lang="en-US" sz="1400" dirty="0" smtClean="0">
                <a:solidFill>
                  <a:srgbClr val="00B050"/>
                </a:solidFill>
              </a:rPr>
              <a:t>/</a:t>
            </a:r>
            <a:r>
              <a:rPr lang="en-US" sz="1400" dirty="0" err="1" smtClean="0">
                <a:solidFill>
                  <a:srgbClr val="00B050"/>
                </a:solidFill>
              </a:rPr>
              <a:t>kas</a:t>
            </a:r>
            <a:r>
              <a:rPr lang="en-US" sz="1400" dirty="0" smtClean="0"/>
              <a:t> </a:t>
            </a:r>
            <a:r>
              <a:rPr lang="en-US" sz="1400" dirty="0" err="1"/>
              <a:t>dibayarkan</a:t>
            </a:r>
            <a:r>
              <a:rPr lang="en-US" sz="1400" dirty="0"/>
              <a:t> </a:t>
            </a:r>
            <a:r>
              <a:rPr lang="en-US" sz="1400" dirty="0" err="1"/>
              <a:t>pada</a:t>
            </a:r>
            <a:r>
              <a:rPr lang="en-US" sz="1400" dirty="0"/>
              <a:t> masa </a:t>
            </a:r>
            <a:r>
              <a:rPr lang="en-US" sz="1400" dirty="0" err="1"/>
              <a:t>lalu</a:t>
            </a:r>
            <a:r>
              <a:rPr lang="en-US" sz="1400" dirty="0"/>
              <a:t>, </a:t>
            </a:r>
            <a:r>
              <a:rPr lang="en-US" sz="1400" dirty="0" err="1"/>
              <a:t>ketika</a:t>
            </a:r>
            <a:r>
              <a:rPr lang="en-US" sz="1400" dirty="0"/>
              <a:t> </a:t>
            </a:r>
            <a:r>
              <a:rPr lang="en-US" sz="1400" dirty="0" err="1"/>
              <a:t>aset</a:t>
            </a:r>
            <a:r>
              <a:rPr lang="en-US" sz="1400" dirty="0"/>
              <a:t> yang </a:t>
            </a:r>
            <a:r>
              <a:rPr lang="en-US" sz="1400" dirty="0" err="1"/>
              <a:t>dihapuskan</a:t>
            </a:r>
            <a:r>
              <a:rPr lang="en-US" sz="1400" dirty="0"/>
              <a:t> </a:t>
            </a:r>
            <a:r>
              <a:rPr lang="en-US" sz="1400" dirty="0" err="1"/>
              <a:t>itu</a:t>
            </a:r>
            <a:r>
              <a:rPr lang="en-US" sz="1400" dirty="0"/>
              <a:t> </a:t>
            </a:r>
            <a:r>
              <a:rPr lang="en-US" sz="1400" dirty="0" err="1"/>
              <a:t>diperoleh</a:t>
            </a:r>
            <a:r>
              <a:rPr lang="en-US" sz="1400" dirty="0"/>
              <a:t>, </a:t>
            </a:r>
            <a:r>
              <a:rPr lang="en-US" sz="1400" dirty="0" err="1"/>
              <a:t>tetapi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</a:t>
            </a:r>
            <a:r>
              <a:rPr lang="en-US" sz="1400" dirty="0" err="1"/>
              <a:t>kas</a:t>
            </a:r>
            <a:r>
              <a:rPr lang="en-US" sz="1400" dirty="0"/>
              <a:t> yang </a:t>
            </a:r>
            <a:r>
              <a:rPr lang="en-US" sz="1400" dirty="0" err="1"/>
              <a:t>dibayar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menutup</a:t>
            </a:r>
            <a:r>
              <a:rPr lang="en-US" sz="1400" dirty="0"/>
              <a:t> </a:t>
            </a:r>
            <a:r>
              <a:rPr lang="en-US" sz="1400" dirty="0" err="1"/>
              <a:t>penyusutan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 smtClean="0"/>
              <a:t>amortisasi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endParaRPr lang="en-US" sz="900" dirty="0" smtClean="0"/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B050"/>
                </a:solidFill>
              </a:rPr>
              <a:t>Manajer</a:t>
            </a:r>
            <a:r>
              <a:rPr lang="en-US" sz="1400" dirty="0">
                <a:solidFill>
                  <a:srgbClr val="00B050"/>
                </a:solidFill>
              </a:rPr>
              <a:t>, </a:t>
            </a:r>
            <a:r>
              <a:rPr lang="en-US" sz="1400" dirty="0" err="1">
                <a:solidFill>
                  <a:srgbClr val="00B050"/>
                </a:solidFill>
              </a:rPr>
              <a:t>analis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efek</a:t>
            </a:r>
            <a:r>
              <a:rPr lang="en-US" sz="1400" dirty="0">
                <a:solidFill>
                  <a:srgbClr val="00B050"/>
                </a:solidFill>
              </a:rPr>
              <a:t>, </a:t>
            </a:r>
            <a:r>
              <a:rPr lang="en-US" sz="1400" dirty="0" err="1">
                <a:solidFill>
                  <a:srgbClr val="00B050"/>
                </a:solidFill>
              </a:rPr>
              <a:t>dan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staf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pembiayaan</a:t>
            </a:r>
            <a:r>
              <a:rPr lang="en-US" sz="1400" dirty="0">
                <a:solidFill>
                  <a:srgbClr val="00B050"/>
                </a:solidFill>
              </a:rPr>
              <a:t> bank</a:t>
            </a:r>
            <a:r>
              <a:rPr lang="en-US" sz="1400" dirty="0"/>
              <a:t> yang </a:t>
            </a:r>
            <a:r>
              <a:rPr lang="en-US" sz="1400" dirty="0" err="1"/>
              <a:t>berkepentingan</a:t>
            </a:r>
            <a:r>
              <a:rPr lang="en-US" sz="1400" dirty="0"/>
              <a:t> </a:t>
            </a:r>
            <a:r>
              <a:rPr lang="en-US" sz="1400" dirty="0" err="1"/>
              <a:t>terhadap</a:t>
            </a:r>
            <a:r>
              <a:rPr lang="en-US" sz="1400" dirty="0"/>
              <a:t> </a:t>
            </a:r>
            <a:r>
              <a:rPr lang="en-US" sz="1400" dirty="0" err="1"/>
              <a:t>jumlah</a:t>
            </a:r>
            <a:r>
              <a:rPr lang="en-US" sz="1400" dirty="0"/>
              <a:t> </a:t>
            </a:r>
            <a:r>
              <a:rPr lang="en-US" sz="1400" dirty="0" err="1"/>
              <a:t>kas</a:t>
            </a:r>
            <a:r>
              <a:rPr lang="en-US" sz="1400" dirty="0"/>
              <a:t> yang </a:t>
            </a:r>
            <a:r>
              <a:rPr lang="en-US" sz="1400" dirty="0" err="1"/>
              <a:t>dihasilkan</a:t>
            </a:r>
            <a:r>
              <a:rPr lang="en-US" sz="1400" dirty="0"/>
              <a:t> </a:t>
            </a:r>
            <a:r>
              <a:rPr lang="en-US" sz="1400" dirty="0" err="1"/>
              <a:t>perusahaan</a:t>
            </a:r>
            <a:r>
              <a:rPr lang="en-US" sz="1400" dirty="0"/>
              <a:t>, </a:t>
            </a:r>
            <a:r>
              <a:rPr lang="en-US" sz="1400" dirty="0" err="1"/>
              <a:t>sering</a:t>
            </a:r>
            <a:r>
              <a:rPr lang="en-US" sz="1400" dirty="0"/>
              <a:t> kali </a:t>
            </a:r>
            <a:r>
              <a:rPr lang="en-US" sz="1400" dirty="0" err="1">
                <a:solidFill>
                  <a:srgbClr val="00B050"/>
                </a:solidFill>
              </a:rPr>
              <a:t>menghitung</a:t>
            </a:r>
            <a:r>
              <a:rPr lang="en-US" sz="1400" dirty="0">
                <a:solidFill>
                  <a:srgbClr val="00B050"/>
                </a:solidFill>
              </a:rPr>
              <a:t> EBITDA</a:t>
            </a:r>
            <a:r>
              <a:rPr lang="en-US" sz="1400" dirty="0"/>
              <a:t>, </a:t>
            </a:r>
            <a:r>
              <a:rPr lang="en-US" sz="1400" dirty="0" err="1"/>
              <a:t>akronim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laba</a:t>
            </a:r>
            <a:r>
              <a:rPr lang="en-US" sz="1400" dirty="0"/>
              <a:t> </a:t>
            </a:r>
            <a:r>
              <a:rPr lang="en-US" sz="1400" dirty="0" err="1"/>
              <a:t>sebelum</a:t>
            </a:r>
            <a:r>
              <a:rPr lang="en-US" sz="1400" dirty="0"/>
              <a:t> </a:t>
            </a:r>
            <a:r>
              <a:rPr lang="en-US" sz="1400" dirty="0" err="1"/>
              <a:t>bunga</a:t>
            </a:r>
            <a:r>
              <a:rPr lang="en-US" sz="1400" dirty="0"/>
              <a:t> (EBIT), </a:t>
            </a:r>
            <a:r>
              <a:rPr lang="en-US" sz="1400" dirty="0" err="1"/>
              <a:t>pajak</a:t>
            </a:r>
            <a:r>
              <a:rPr lang="en-US" sz="1400" dirty="0"/>
              <a:t> (tax), </a:t>
            </a:r>
            <a:r>
              <a:rPr lang="en-US" sz="1400" dirty="0" err="1" smtClean="0"/>
              <a:t>penyusutan</a:t>
            </a:r>
            <a:r>
              <a:rPr lang="en-US" sz="1400" dirty="0" smtClean="0"/>
              <a:t>,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 smtClean="0"/>
              <a:t>amortisasi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sz="1400" dirty="0" smtClean="0"/>
              <a:t>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EBITDA </a:t>
            </a:r>
            <a:r>
              <a:rPr lang="en-US" sz="1400" b="1" dirty="0">
                <a:solidFill>
                  <a:schemeClr val="tx1"/>
                </a:solidFill>
              </a:rPr>
              <a:t>(</a:t>
            </a:r>
            <a:r>
              <a:rPr lang="en-US" sz="1400" i="1" dirty="0">
                <a:solidFill>
                  <a:schemeClr val="tx1"/>
                </a:solidFill>
              </a:rPr>
              <a:t>Earning Before Tax, </a:t>
            </a:r>
            <a:r>
              <a:rPr lang="en-US" sz="1400" i="1" dirty="0"/>
              <a:t>Depreciation, Amortization</a:t>
            </a:r>
            <a:r>
              <a:rPr lang="en-US" sz="1400" dirty="0"/>
              <a:t>)</a:t>
            </a:r>
            <a:endParaRPr lang="en-US" sz="14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400" dirty="0" err="1"/>
              <a:t>Laba</a:t>
            </a:r>
            <a:r>
              <a:rPr lang="en-US" sz="1400" dirty="0"/>
              <a:t> </a:t>
            </a:r>
            <a:r>
              <a:rPr lang="en-US" sz="1400" dirty="0" err="1"/>
              <a:t>sebelum</a:t>
            </a:r>
            <a:r>
              <a:rPr lang="en-US" sz="1400" dirty="0"/>
              <a:t> </a:t>
            </a:r>
            <a:r>
              <a:rPr lang="en-US" sz="1400" dirty="0" err="1"/>
              <a:t>bunga</a:t>
            </a:r>
            <a:r>
              <a:rPr lang="en-US" sz="1400" dirty="0"/>
              <a:t>, </a:t>
            </a:r>
            <a:r>
              <a:rPr lang="en-US" sz="1400" dirty="0" err="1"/>
              <a:t>pajak</a:t>
            </a:r>
            <a:r>
              <a:rPr lang="en-US" sz="1400" dirty="0"/>
              <a:t>, </a:t>
            </a:r>
            <a:r>
              <a:rPr lang="en-US" sz="1400" dirty="0" err="1"/>
              <a:t>penyusutan</a:t>
            </a:r>
            <a:r>
              <a:rPr lang="en-US" sz="1400" dirty="0"/>
              <a:t>,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amortisasi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0000" y="211756"/>
            <a:ext cx="7704000" cy="572700"/>
          </a:xfrm>
        </p:spPr>
        <p:txBody>
          <a:bodyPr/>
          <a:lstStyle/>
          <a:p>
            <a:r>
              <a:rPr lang="en-US" dirty="0"/>
              <a:t>LAPORAN LABA RUGI</a:t>
            </a:r>
          </a:p>
        </p:txBody>
      </p:sp>
    </p:spTree>
    <p:extLst>
      <p:ext uri="{BB962C8B-B14F-4D97-AF65-F5344CB8AC3E}">
        <p14:creationId xmlns:p14="http://schemas.microsoft.com/office/powerpoint/2010/main" val="28787434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851437"/>
            <a:ext cx="7704000" cy="4047134"/>
          </a:xfrm>
        </p:spPr>
        <p:txBody>
          <a:bodyPr/>
          <a:lstStyle/>
          <a:p>
            <a:pPr marL="0" indent="0">
              <a:buNone/>
            </a:pPr>
            <a:r>
              <a:rPr lang="en-US" sz="1300" b="1" dirty="0" smtClean="0">
                <a:solidFill>
                  <a:schemeClr val="accent1">
                    <a:lumMod val="75000"/>
                  </a:schemeClr>
                </a:solidFill>
              </a:rPr>
              <a:t>Allied</a:t>
            </a:r>
            <a:r>
              <a:rPr lang="en-US" sz="1300" dirty="0" smtClean="0"/>
              <a:t> </a:t>
            </a:r>
            <a:r>
              <a:rPr lang="en-US" sz="1300" dirty="0" err="1"/>
              <a:t>tidak</a:t>
            </a:r>
            <a:r>
              <a:rPr lang="en-US" sz="1300" dirty="0"/>
              <a:t> </a:t>
            </a:r>
            <a:r>
              <a:rPr lang="en-US" sz="1300" dirty="0" err="1"/>
              <a:t>memiliki</a:t>
            </a:r>
            <a:r>
              <a:rPr lang="en-US" sz="1300" dirty="0"/>
              <a:t> </a:t>
            </a:r>
            <a:r>
              <a:rPr lang="en-US" sz="1300" dirty="0" err="1"/>
              <a:t>biaya</a:t>
            </a:r>
            <a:r>
              <a:rPr lang="en-US" sz="1300" dirty="0"/>
              <a:t> </a:t>
            </a:r>
            <a:r>
              <a:rPr lang="en-US" sz="1300" dirty="0" err="1"/>
              <a:t>amortisasi</a:t>
            </a:r>
            <a:r>
              <a:rPr lang="en-US" sz="1300" dirty="0"/>
              <a:t> </a:t>
            </a:r>
            <a:r>
              <a:rPr lang="en-US" sz="1300" dirty="0" err="1"/>
              <a:t>sehingga</a:t>
            </a:r>
            <a:r>
              <a:rPr lang="en-US" sz="1300" dirty="0"/>
              <a:t> </a:t>
            </a:r>
            <a:r>
              <a:rPr lang="en-US" sz="1300" dirty="0" err="1"/>
              <a:t>penyusutan</a:t>
            </a:r>
            <a:r>
              <a:rPr lang="en-US" sz="1300" dirty="0"/>
              <a:t> </a:t>
            </a:r>
            <a:r>
              <a:rPr lang="en-US" sz="1300" dirty="0" err="1"/>
              <a:t>dan</a:t>
            </a:r>
            <a:r>
              <a:rPr lang="en-US" sz="1300" dirty="0"/>
              <a:t> </a:t>
            </a:r>
            <a:r>
              <a:rPr lang="en-US" sz="1300" dirty="0" err="1"/>
              <a:t>amortisasi</a:t>
            </a:r>
            <a:r>
              <a:rPr lang="en-US" sz="1300" dirty="0"/>
              <a:t> Allied </a:t>
            </a:r>
            <a:r>
              <a:rPr lang="en-US" sz="1300" dirty="0" err="1"/>
              <a:t>sepenuhnya</a:t>
            </a:r>
            <a:r>
              <a:rPr lang="en-US" sz="1300" dirty="0"/>
              <a:t> </a:t>
            </a:r>
            <a:r>
              <a:rPr lang="en-US" sz="1300" dirty="0" err="1"/>
              <a:t>terdiri</a:t>
            </a:r>
            <a:r>
              <a:rPr lang="en-US" sz="1300" dirty="0"/>
              <a:t> </a:t>
            </a:r>
            <a:r>
              <a:rPr lang="en-US" sz="1300" dirty="0" err="1"/>
              <a:t>atas</a:t>
            </a:r>
            <a:r>
              <a:rPr lang="en-US" sz="1300" dirty="0"/>
              <a:t> </a:t>
            </a:r>
            <a:r>
              <a:rPr lang="en-US" sz="1300" dirty="0" err="1" smtClean="0"/>
              <a:t>penyusutan</a:t>
            </a:r>
            <a:r>
              <a:rPr lang="en-US" sz="1300" dirty="0" smtClean="0"/>
              <a:t>.</a:t>
            </a:r>
          </a:p>
          <a:p>
            <a:pPr marL="0" indent="0">
              <a:buNone/>
            </a:pPr>
            <a:r>
              <a:rPr lang="en-US" sz="1300" dirty="0" err="1" smtClean="0"/>
              <a:t>Pada</a:t>
            </a:r>
            <a:r>
              <a:rPr lang="en-US" sz="1300" dirty="0" smtClean="0"/>
              <a:t> </a:t>
            </a:r>
            <a:r>
              <a:rPr lang="en-US" sz="1300" dirty="0"/>
              <a:t>2015, 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EBITDA yang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dimiliki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Allied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sebesar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$383,8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juta</a:t>
            </a:r>
            <a:r>
              <a:rPr lang="en-US" sz="1300" dirty="0"/>
              <a:t>.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1300" dirty="0" err="1" smtClean="0">
                <a:solidFill>
                  <a:schemeClr val="accent1">
                    <a:lumMod val="75000"/>
                  </a:schemeClr>
                </a:solidFill>
              </a:rPr>
              <a:t>Laporan</a:t>
            </a:r>
            <a:r>
              <a:rPr lang="en-US" sz="13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posisi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keuangan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err="1"/>
              <a:t>mencerminkan</a:t>
            </a:r>
            <a:r>
              <a:rPr lang="en-US" sz="1300" dirty="0"/>
              <a:t> </a:t>
            </a:r>
            <a:r>
              <a:rPr lang="en-US" sz="1300" dirty="0" err="1"/>
              <a:t>gambaran</a:t>
            </a:r>
            <a:r>
              <a:rPr lang="en-US" sz="1300" dirty="0"/>
              <a:t> </a:t>
            </a:r>
            <a:r>
              <a:rPr lang="en-US" sz="1300" dirty="0" err="1"/>
              <a:t>pada</a:t>
            </a:r>
            <a:r>
              <a:rPr lang="en-US" sz="1300" dirty="0"/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waktu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tertentu</a:t>
            </a:r>
            <a:r>
              <a:rPr lang="en-US" sz="1300" dirty="0"/>
              <a:t>, </a:t>
            </a:r>
            <a:r>
              <a:rPr lang="en-US" sz="1300" dirty="0" err="1"/>
              <a:t>sedangkan</a:t>
            </a:r>
            <a:r>
              <a:rPr lang="en-US" sz="1300" dirty="0"/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laporan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laba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rugi</a:t>
            </a:r>
            <a:r>
              <a:rPr lang="en-US" sz="1300" dirty="0"/>
              <a:t> </a:t>
            </a:r>
            <a:r>
              <a:rPr lang="en-US" sz="1300" dirty="0" err="1"/>
              <a:t>melaporkan</a:t>
            </a:r>
            <a:r>
              <a:rPr lang="en-US" sz="1300" dirty="0"/>
              <a:t> </a:t>
            </a:r>
            <a:r>
              <a:rPr lang="en-US" sz="1300" dirty="0" err="1"/>
              <a:t>operasi</a:t>
            </a:r>
            <a:r>
              <a:rPr lang="en-US" sz="1300" dirty="0"/>
              <a:t> </a:t>
            </a:r>
            <a:r>
              <a:rPr lang="en-US" sz="1300" dirty="0" err="1"/>
              <a:t>selama</a:t>
            </a:r>
            <a:r>
              <a:rPr lang="en-US" sz="1300" dirty="0"/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satu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periode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accent1">
                    <a:lumMod val="75000"/>
                  </a:schemeClr>
                </a:solidFill>
              </a:rPr>
              <a:t>waktu</a:t>
            </a:r>
            <a:r>
              <a:rPr lang="en-US" sz="1300" dirty="0" smtClean="0"/>
              <a:t>.</a:t>
            </a:r>
          </a:p>
          <a:p>
            <a:pPr marL="0" indent="0">
              <a:buNone/>
            </a:pPr>
            <a:r>
              <a:rPr lang="en-US" sz="1300" dirty="0" err="1" smtClean="0"/>
              <a:t>Selama</a:t>
            </a:r>
            <a:r>
              <a:rPr lang="en-US" sz="1300" dirty="0" smtClean="0"/>
              <a:t> </a:t>
            </a:r>
            <a:r>
              <a:rPr lang="en-US" sz="1300" dirty="0"/>
              <a:t>2015, Allied </a:t>
            </a:r>
            <a:r>
              <a:rPr lang="en-US" sz="1300" dirty="0" err="1"/>
              <a:t>melakukan</a:t>
            </a:r>
            <a:r>
              <a:rPr lang="en-US" sz="1300" dirty="0"/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penjualan</a:t>
            </a:r>
            <a:r>
              <a:rPr lang="en-US" sz="1300" dirty="0"/>
              <a:t> </a:t>
            </a:r>
            <a:r>
              <a:rPr lang="en-US" sz="1300" dirty="0" err="1"/>
              <a:t>sebesar</a:t>
            </a:r>
            <a:r>
              <a:rPr lang="en-US" sz="1300" dirty="0"/>
              <a:t> $3 </a:t>
            </a:r>
            <a:r>
              <a:rPr lang="en-US" sz="1300" dirty="0" err="1"/>
              <a:t>miliar</a:t>
            </a:r>
            <a:r>
              <a:rPr lang="en-US" sz="1300" dirty="0"/>
              <a:t>, </a:t>
            </a:r>
            <a:r>
              <a:rPr lang="en-US" sz="1300" dirty="0" err="1"/>
              <a:t>dan</a:t>
            </a:r>
            <a:r>
              <a:rPr lang="en-US" sz="1300" dirty="0"/>
              <a:t> </a:t>
            </a:r>
            <a:r>
              <a:rPr lang="en-US" sz="1300" dirty="0" err="1"/>
              <a:t>mendapatkan</a:t>
            </a:r>
            <a:r>
              <a:rPr lang="en-US" sz="1300" dirty="0"/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laba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neto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err="1"/>
              <a:t>sebesar</a:t>
            </a:r>
            <a:r>
              <a:rPr lang="en-US" sz="1300" dirty="0"/>
              <a:t> $117,5 </a:t>
            </a:r>
            <a:r>
              <a:rPr lang="en-US" sz="1300" dirty="0" err="1" smtClean="0"/>
              <a:t>juta</a:t>
            </a:r>
            <a:endParaRPr lang="en-US" sz="1300" dirty="0"/>
          </a:p>
          <a:p>
            <a:pPr marL="0" indent="0">
              <a:buNone/>
            </a:pPr>
            <a:r>
              <a:rPr lang="en-US" sz="1300" dirty="0" err="1" smtClean="0"/>
              <a:t>Laporan</a:t>
            </a:r>
            <a:r>
              <a:rPr lang="en-US" sz="1300" dirty="0" smtClean="0"/>
              <a:t> </a:t>
            </a:r>
            <a:r>
              <a:rPr lang="en-US" sz="1300" dirty="0" err="1"/>
              <a:t>laba</a:t>
            </a:r>
            <a:r>
              <a:rPr lang="en-US" sz="1300" dirty="0"/>
              <a:t> </a:t>
            </a:r>
            <a:r>
              <a:rPr lang="en-US" sz="1300" dirty="0" err="1"/>
              <a:t>rugi</a:t>
            </a:r>
            <a:r>
              <a:rPr lang="en-US" sz="1300" dirty="0"/>
              <a:t> </a:t>
            </a:r>
            <a:r>
              <a:rPr lang="en-US" sz="1300" dirty="0" err="1"/>
              <a:t>dipersiapkan</a:t>
            </a:r>
            <a:r>
              <a:rPr lang="en-US" sz="1300" dirty="0"/>
              <a:t> </a:t>
            </a:r>
            <a:r>
              <a:rPr lang="en-US" sz="1300" dirty="0" err="1"/>
              <a:t>untuk</a:t>
            </a:r>
            <a:r>
              <a:rPr lang="en-US" sz="1300" dirty="0"/>
              <a:t> </a:t>
            </a:r>
            <a:r>
              <a:rPr lang="en-US" sz="1300" dirty="0" err="1"/>
              <a:t>bulanan</a:t>
            </a:r>
            <a:r>
              <a:rPr lang="en-US" sz="1300" dirty="0"/>
              <a:t>, </a:t>
            </a:r>
            <a:r>
              <a:rPr lang="en-US" sz="1300" dirty="0" err="1"/>
              <a:t>kuartalan</a:t>
            </a:r>
            <a:r>
              <a:rPr lang="en-US" sz="1300" dirty="0"/>
              <a:t>, </a:t>
            </a:r>
            <a:r>
              <a:rPr lang="en-US" sz="1300" dirty="0" err="1"/>
              <a:t>dan</a:t>
            </a:r>
            <a:r>
              <a:rPr lang="en-US" sz="1300" dirty="0"/>
              <a:t> </a:t>
            </a:r>
            <a:r>
              <a:rPr lang="en-US" sz="1300" dirty="0" err="1" smtClean="0"/>
              <a:t>tahunan</a:t>
            </a:r>
            <a:r>
              <a:rPr lang="en-US" sz="1300" dirty="0" smtClean="0"/>
              <a:t>.</a:t>
            </a:r>
          </a:p>
          <a:p>
            <a:pPr marL="0" indent="0">
              <a:buNone/>
            </a:pPr>
            <a:r>
              <a:rPr lang="en-US" sz="1300" b="1" dirty="0" err="1" smtClean="0">
                <a:solidFill>
                  <a:schemeClr val="accent1">
                    <a:lumMod val="75000"/>
                  </a:schemeClr>
                </a:solidFill>
              </a:rPr>
              <a:t>Laporan</a:t>
            </a:r>
            <a:r>
              <a:rPr lang="en-US" sz="13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b="1" dirty="0" err="1">
                <a:solidFill>
                  <a:schemeClr val="accent1">
                    <a:lumMod val="75000"/>
                  </a:schemeClr>
                </a:solidFill>
              </a:rPr>
              <a:t>kuartalan</a:t>
            </a:r>
            <a:r>
              <a:rPr lang="en-US" sz="13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b="1" dirty="0" err="1">
                <a:solidFill>
                  <a:schemeClr val="accent1">
                    <a:lumMod val="75000"/>
                  </a:schemeClr>
                </a:solidFill>
              </a:rPr>
              <a:t>dan</a:t>
            </a:r>
            <a:r>
              <a:rPr lang="en-US" sz="13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b="1" dirty="0" err="1">
                <a:solidFill>
                  <a:schemeClr val="accent1">
                    <a:lumMod val="75000"/>
                  </a:schemeClr>
                </a:solidFill>
              </a:rPr>
              <a:t>tahunan</a:t>
            </a:r>
            <a:r>
              <a:rPr lang="en-US" sz="13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/>
              <a:t>digunakan</a:t>
            </a:r>
            <a:r>
              <a:rPr lang="en-US" sz="1300" dirty="0"/>
              <a:t> </a:t>
            </a:r>
            <a:r>
              <a:rPr lang="en-US" sz="1300" dirty="0" err="1"/>
              <a:t>untuk</a:t>
            </a:r>
            <a:r>
              <a:rPr lang="en-US" sz="1300" dirty="0"/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laporan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kepada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investor</a:t>
            </a:r>
            <a:r>
              <a:rPr lang="en-US" sz="1300" dirty="0"/>
              <a:t>, </a:t>
            </a:r>
            <a:r>
              <a:rPr lang="en-US" sz="1300" dirty="0" err="1"/>
              <a:t>sedangkan</a:t>
            </a:r>
            <a:r>
              <a:rPr lang="en-US" sz="1300" dirty="0"/>
              <a:t> </a:t>
            </a:r>
            <a:r>
              <a:rPr lang="en-US" sz="1300" b="1" dirty="0" err="1">
                <a:solidFill>
                  <a:schemeClr val="accent1">
                    <a:lumMod val="75000"/>
                  </a:schemeClr>
                </a:solidFill>
              </a:rPr>
              <a:t>laporan</a:t>
            </a:r>
            <a:r>
              <a:rPr lang="en-US" sz="13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b="1" dirty="0" err="1">
                <a:solidFill>
                  <a:schemeClr val="accent1">
                    <a:lumMod val="75000"/>
                  </a:schemeClr>
                </a:solidFill>
              </a:rPr>
              <a:t>bulanannya</a:t>
            </a:r>
            <a:r>
              <a:rPr lang="en-US" sz="1300" dirty="0"/>
              <a:t> </a:t>
            </a:r>
            <a:r>
              <a:rPr lang="en-US" sz="1300" dirty="0" err="1"/>
              <a:t>digunakan</a:t>
            </a:r>
            <a:r>
              <a:rPr lang="en-US" sz="1300" dirty="0"/>
              <a:t> </a:t>
            </a:r>
            <a:r>
              <a:rPr lang="en-US" sz="1300" dirty="0" err="1"/>
              <a:t>secara</a:t>
            </a:r>
            <a:r>
              <a:rPr lang="en-US" sz="1300" dirty="0"/>
              <a:t> 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internal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oleh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manajer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untuk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perencanaan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dan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pengendalian</a:t>
            </a:r>
            <a:r>
              <a:rPr lang="en-US" sz="1300" dirty="0"/>
              <a:t>.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1300" dirty="0" err="1" smtClean="0"/>
              <a:t>Laporan</a:t>
            </a:r>
            <a:r>
              <a:rPr lang="en-US" sz="1300" dirty="0" smtClean="0"/>
              <a:t> </a:t>
            </a:r>
            <a:r>
              <a:rPr lang="en-US" sz="1300" dirty="0" err="1"/>
              <a:t>laba</a:t>
            </a:r>
            <a:r>
              <a:rPr lang="en-US" sz="1300" dirty="0"/>
              <a:t> </a:t>
            </a:r>
            <a:r>
              <a:rPr lang="en-US" sz="1300" dirty="0" err="1"/>
              <a:t>rugi</a:t>
            </a:r>
            <a:r>
              <a:rPr lang="en-US" sz="1300" dirty="0"/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berkaitan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erat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/>
              <a:t>dengan</a:t>
            </a:r>
            <a:r>
              <a:rPr lang="en-US" sz="1300" dirty="0"/>
              <a:t> </a:t>
            </a:r>
            <a:r>
              <a:rPr lang="en-US" sz="1300" dirty="0" err="1"/>
              <a:t>laporan</a:t>
            </a:r>
            <a:r>
              <a:rPr lang="en-US" sz="1300" dirty="0"/>
              <a:t> </a:t>
            </a:r>
            <a:r>
              <a:rPr lang="en-US" sz="1300" dirty="0" err="1"/>
              <a:t>posisi</a:t>
            </a:r>
            <a:r>
              <a:rPr lang="en-US" sz="1300" dirty="0"/>
              <a:t> </a:t>
            </a:r>
            <a:r>
              <a:rPr lang="en-US" sz="1300" dirty="0" err="1"/>
              <a:t>keuangan</a:t>
            </a:r>
            <a:r>
              <a:rPr lang="en-US" sz="1300" dirty="0"/>
              <a:t> </a:t>
            </a:r>
            <a:r>
              <a:rPr lang="en-US" sz="1300" dirty="0" err="1"/>
              <a:t>melalui</a:t>
            </a:r>
            <a:r>
              <a:rPr lang="en-US" sz="1300" dirty="0"/>
              <a:t> </a:t>
            </a:r>
            <a:r>
              <a:rPr lang="en-US" sz="1300" b="1" dirty="0" err="1">
                <a:solidFill>
                  <a:schemeClr val="accent1">
                    <a:lumMod val="75000"/>
                  </a:schemeClr>
                </a:solidFill>
              </a:rPr>
              <a:t>akun</a:t>
            </a:r>
            <a:r>
              <a:rPr lang="en-US" sz="13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b="1" dirty="0" err="1">
                <a:solidFill>
                  <a:schemeClr val="accent1">
                    <a:lumMod val="75000"/>
                  </a:schemeClr>
                </a:solidFill>
              </a:rPr>
              <a:t>saldo</a:t>
            </a:r>
            <a:r>
              <a:rPr lang="en-US" sz="13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b="1" dirty="0" err="1">
                <a:solidFill>
                  <a:schemeClr val="accent1">
                    <a:lumMod val="75000"/>
                  </a:schemeClr>
                </a:solidFill>
              </a:rPr>
              <a:t>laba</a:t>
            </a:r>
            <a:r>
              <a:rPr lang="en-US" sz="13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/>
              <a:t>di </a:t>
            </a:r>
            <a:r>
              <a:rPr lang="en-US" sz="1300" dirty="0" err="1"/>
              <a:t>laporan</a:t>
            </a:r>
            <a:r>
              <a:rPr lang="en-US" sz="1300" dirty="0"/>
              <a:t> </a:t>
            </a:r>
            <a:r>
              <a:rPr lang="en-US" sz="1300" dirty="0" err="1"/>
              <a:t>posisi</a:t>
            </a:r>
            <a:r>
              <a:rPr lang="en-US" sz="1300" dirty="0"/>
              <a:t> </a:t>
            </a:r>
            <a:r>
              <a:rPr lang="en-US" sz="1300" dirty="0" err="1" smtClean="0"/>
              <a:t>keuangan</a:t>
            </a:r>
            <a:r>
              <a:rPr lang="en-US" sz="1300" dirty="0" smtClean="0"/>
              <a:t>.</a:t>
            </a:r>
          </a:p>
          <a:p>
            <a:pPr marL="0" indent="0">
              <a:buNone/>
            </a:pPr>
            <a:r>
              <a:rPr lang="en-US" sz="1300" b="1" dirty="0" err="1" smtClean="0">
                <a:solidFill>
                  <a:schemeClr val="accent1">
                    <a:lumMod val="75000"/>
                  </a:schemeClr>
                </a:solidFill>
              </a:rPr>
              <a:t>Laba</a:t>
            </a:r>
            <a:r>
              <a:rPr lang="en-US" sz="13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b="1" dirty="0" err="1">
                <a:solidFill>
                  <a:schemeClr val="accent1">
                    <a:lumMod val="75000"/>
                  </a:schemeClr>
                </a:solidFill>
              </a:rPr>
              <a:t>neto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/>
              <a:t>yang </a:t>
            </a:r>
            <a:r>
              <a:rPr lang="en-US" sz="1300" dirty="0" err="1"/>
              <a:t>dilaporkan</a:t>
            </a:r>
            <a:r>
              <a:rPr lang="en-US" sz="1300" dirty="0"/>
              <a:t> </a:t>
            </a:r>
            <a:r>
              <a:rPr lang="en-US" sz="1300" dirty="0" err="1"/>
              <a:t>dalam</a:t>
            </a:r>
            <a:r>
              <a:rPr lang="en-US" sz="1300" dirty="0"/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laporan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laba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rugi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b="1" dirty="0" err="1">
                <a:solidFill>
                  <a:schemeClr val="accent1">
                    <a:lumMod val="75000"/>
                  </a:schemeClr>
                </a:solidFill>
              </a:rPr>
              <a:t>dikurangi</a:t>
            </a:r>
            <a:r>
              <a:rPr lang="en-US" sz="1300" dirty="0"/>
              <a:t> </a:t>
            </a:r>
            <a:r>
              <a:rPr lang="en-US" sz="1300" b="1" dirty="0" err="1">
                <a:solidFill>
                  <a:schemeClr val="accent1">
                    <a:lumMod val="75000"/>
                  </a:schemeClr>
                </a:solidFill>
              </a:rPr>
              <a:t>deviden</a:t>
            </a:r>
            <a:r>
              <a:rPr lang="en-US" sz="1300" dirty="0"/>
              <a:t> yang </a:t>
            </a:r>
            <a:r>
              <a:rPr lang="en-US" sz="1300" dirty="0" err="1"/>
              <a:t>dibayarkan</a:t>
            </a:r>
            <a:r>
              <a:rPr lang="en-US" sz="1300" dirty="0"/>
              <a:t> </a:t>
            </a:r>
            <a:r>
              <a:rPr lang="en-US" sz="1300" dirty="0" err="1"/>
              <a:t>merupakan</a:t>
            </a:r>
            <a:r>
              <a:rPr lang="en-US" sz="1300" dirty="0"/>
              <a:t> </a:t>
            </a:r>
            <a:r>
              <a:rPr lang="en-US" sz="1300" b="1" dirty="0" err="1">
                <a:solidFill>
                  <a:schemeClr val="accent1">
                    <a:lumMod val="75000"/>
                  </a:schemeClr>
                </a:solidFill>
              </a:rPr>
              <a:t>saldo</a:t>
            </a:r>
            <a:r>
              <a:rPr lang="en-US" sz="13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b="1" dirty="0" err="1">
                <a:solidFill>
                  <a:schemeClr val="accent1">
                    <a:lumMod val="75000"/>
                  </a:schemeClr>
                </a:solidFill>
              </a:rPr>
              <a:t>laba</a:t>
            </a:r>
            <a:r>
              <a:rPr lang="en-US" sz="13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/>
              <a:t>untuk</a:t>
            </a:r>
            <a:r>
              <a:rPr lang="en-US" sz="1300" dirty="0"/>
              <a:t> </a:t>
            </a:r>
            <a:r>
              <a:rPr lang="en-US" sz="1300" dirty="0" err="1" smtClean="0"/>
              <a:t>tahun</a:t>
            </a:r>
            <a:r>
              <a:rPr lang="en-US" sz="1300" dirty="0" smtClean="0"/>
              <a:t> </a:t>
            </a:r>
            <a:r>
              <a:rPr lang="en-US" sz="1300" dirty="0" err="1" smtClean="0"/>
              <a:t>tersebut</a:t>
            </a:r>
            <a:r>
              <a:rPr lang="en-US" sz="1300" dirty="0" smtClean="0"/>
              <a:t>, </a:t>
            </a:r>
            <a:r>
              <a:rPr lang="en-US" sz="1300" dirty="0" err="1"/>
              <a:t>ditambahkan</a:t>
            </a:r>
            <a:r>
              <a:rPr lang="en-US" sz="1300" dirty="0"/>
              <a:t> </a:t>
            </a:r>
            <a:r>
              <a:rPr lang="en-US" sz="1300" dirty="0" err="1"/>
              <a:t>ke</a:t>
            </a:r>
            <a:r>
              <a:rPr lang="en-US" sz="1300" dirty="0"/>
              <a:t> </a:t>
            </a:r>
            <a:r>
              <a:rPr lang="en-US" sz="1300" dirty="0" err="1"/>
              <a:t>dalam</a:t>
            </a:r>
            <a:r>
              <a:rPr lang="en-US" sz="1300" dirty="0"/>
              <a:t> </a:t>
            </a:r>
            <a:r>
              <a:rPr lang="en-US" sz="1300" b="1" dirty="0" err="1">
                <a:solidFill>
                  <a:schemeClr val="accent1">
                    <a:lumMod val="75000"/>
                  </a:schemeClr>
                </a:solidFill>
              </a:rPr>
              <a:t>saldo</a:t>
            </a:r>
            <a:r>
              <a:rPr lang="en-US" sz="13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b="1" dirty="0" err="1">
                <a:solidFill>
                  <a:schemeClr val="accent1">
                    <a:lumMod val="75000"/>
                  </a:schemeClr>
                </a:solidFill>
              </a:rPr>
              <a:t>laba</a:t>
            </a:r>
            <a:r>
              <a:rPr lang="en-US" sz="13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b="1" dirty="0" err="1">
                <a:solidFill>
                  <a:schemeClr val="accent1">
                    <a:lumMod val="75000"/>
                  </a:schemeClr>
                </a:solidFill>
              </a:rPr>
              <a:t>kumulatif</a:t>
            </a:r>
            <a:r>
              <a:rPr lang="en-US" sz="1300" dirty="0"/>
              <a:t> </a:t>
            </a:r>
            <a:r>
              <a:rPr lang="en-US" sz="1300" dirty="0" err="1"/>
              <a:t>dari</a:t>
            </a:r>
            <a:r>
              <a:rPr lang="en-US" sz="1300" dirty="0"/>
              <a:t> </a:t>
            </a:r>
            <a:r>
              <a:rPr lang="en-US" sz="1300" dirty="0" err="1"/>
              <a:t>tahun-tahun</a:t>
            </a:r>
            <a:r>
              <a:rPr lang="en-US" sz="1300" dirty="0"/>
              <a:t> </a:t>
            </a:r>
            <a:r>
              <a:rPr lang="en-US" sz="1300" dirty="0" err="1"/>
              <a:t>sebelumnya</a:t>
            </a:r>
            <a:r>
              <a:rPr lang="en-US" sz="1300" dirty="0"/>
              <a:t> </a:t>
            </a:r>
            <a:r>
              <a:rPr lang="en-US" sz="1300" dirty="0" err="1"/>
              <a:t>untuk</a:t>
            </a:r>
            <a:r>
              <a:rPr lang="en-US" sz="1300" dirty="0"/>
              <a:t> </a:t>
            </a:r>
            <a:r>
              <a:rPr lang="en-US" sz="1300" dirty="0" err="1"/>
              <a:t>mendapatkan</a:t>
            </a:r>
            <a:r>
              <a:rPr lang="en-US" sz="1300" dirty="0"/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keseimbangan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saldo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laba</a:t>
            </a:r>
            <a:r>
              <a:rPr lang="en-US" sz="1300" dirty="0"/>
              <a:t> </a:t>
            </a:r>
            <a:r>
              <a:rPr lang="en-US" sz="1300" dirty="0" err="1"/>
              <a:t>pada</a:t>
            </a:r>
            <a:r>
              <a:rPr lang="en-US" sz="1300" dirty="0"/>
              <a:t> </a:t>
            </a:r>
            <a:r>
              <a:rPr lang="en-US" sz="1300" dirty="0" err="1"/>
              <a:t>akhir</a:t>
            </a:r>
            <a:r>
              <a:rPr lang="en-US" sz="1300" dirty="0"/>
              <a:t> </a:t>
            </a:r>
            <a:r>
              <a:rPr lang="en-US" sz="1300" dirty="0" smtClean="0"/>
              <a:t>2015.</a:t>
            </a:r>
          </a:p>
          <a:p>
            <a:pPr marL="0" indent="0">
              <a:buNone/>
            </a:pPr>
            <a:r>
              <a:rPr lang="en-US" sz="1300" dirty="0" err="1" smtClean="0">
                <a:solidFill>
                  <a:schemeClr val="accent1">
                    <a:lumMod val="75000"/>
                  </a:schemeClr>
                </a:solidFill>
              </a:rPr>
              <a:t>Saldo</a:t>
            </a:r>
            <a:r>
              <a:rPr lang="en-US" sz="13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laba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/>
              <a:t>dalam</a:t>
            </a:r>
            <a:r>
              <a:rPr lang="en-US" sz="1300" dirty="0"/>
              <a:t> </a:t>
            </a:r>
            <a:r>
              <a:rPr lang="en-US" sz="1300" dirty="0" err="1"/>
              <a:t>satu</a:t>
            </a:r>
            <a:r>
              <a:rPr lang="en-US" sz="1300" dirty="0"/>
              <a:t> </a:t>
            </a:r>
            <a:r>
              <a:rPr lang="en-US" sz="1300" dirty="0" err="1"/>
              <a:t>tahun</a:t>
            </a:r>
            <a:r>
              <a:rPr lang="en-US" sz="1300" dirty="0"/>
              <a:t> </a:t>
            </a:r>
            <a:r>
              <a:rPr lang="en-US" sz="1300" dirty="0" err="1"/>
              <a:t>juga</a:t>
            </a:r>
            <a:r>
              <a:rPr lang="en-US" sz="1300" dirty="0"/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dilaporkan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dalam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laporan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ekuitas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pemegang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accent1">
                    <a:lumMod val="75000"/>
                  </a:schemeClr>
                </a:solidFill>
              </a:rPr>
              <a:t>saham</a:t>
            </a:r>
            <a:r>
              <a:rPr lang="en-US" sz="1300" dirty="0" smtClean="0"/>
              <a:t>.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 algn="ctr">
              <a:buNone/>
            </a:pPr>
            <a:r>
              <a:rPr lang="en-US" sz="1300" b="1" dirty="0" err="1" smtClean="0">
                <a:solidFill>
                  <a:schemeClr val="accent1">
                    <a:lumMod val="75000"/>
                  </a:schemeClr>
                </a:solidFill>
              </a:rPr>
              <a:t>Keempat</a:t>
            </a:r>
            <a:r>
              <a:rPr lang="en-US" sz="13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b="1" dirty="0" err="1" smtClean="0">
                <a:solidFill>
                  <a:schemeClr val="accent1">
                    <a:lumMod val="75000"/>
                  </a:schemeClr>
                </a:solidFill>
              </a:rPr>
              <a:t>Laporan</a:t>
            </a:r>
            <a:r>
              <a:rPr lang="en-US" sz="1300" b="1" dirty="0" smtClean="0">
                <a:solidFill>
                  <a:schemeClr val="accent1">
                    <a:lumMod val="75000"/>
                  </a:schemeClr>
                </a:solidFill>
              </a:rPr>
              <a:t> Yang </a:t>
            </a:r>
            <a:r>
              <a:rPr lang="en-US" sz="1300" b="1" dirty="0" err="1" smtClean="0">
                <a:solidFill>
                  <a:schemeClr val="accent1">
                    <a:lumMod val="75000"/>
                  </a:schemeClr>
                </a:solidFill>
              </a:rPr>
              <a:t>Terdapat</a:t>
            </a:r>
            <a:r>
              <a:rPr lang="en-US" sz="13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b="1" dirty="0" err="1" smtClean="0">
                <a:solidFill>
                  <a:schemeClr val="accent1">
                    <a:lumMod val="75000"/>
                  </a:schemeClr>
                </a:solidFill>
              </a:rPr>
              <a:t>Dalam</a:t>
            </a:r>
            <a:r>
              <a:rPr lang="en-US" sz="13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b="1" dirty="0" err="1" smtClean="0">
                <a:solidFill>
                  <a:schemeClr val="accent1">
                    <a:lumMod val="75000"/>
                  </a:schemeClr>
                </a:solidFill>
              </a:rPr>
              <a:t>Laporan</a:t>
            </a:r>
            <a:r>
              <a:rPr lang="en-US" sz="13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b="1" dirty="0" err="1" smtClean="0">
                <a:solidFill>
                  <a:schemeClr val="accent1">
                    <a:lumMod val="75000"/>
                  </a:schemeClr>
                </a:solidFill>
              </a:rPr>
              <a:t>Tahunan</a:t>
            </a:r>
            <a:r>
              <a:rPr lang="en-US" sz="13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b="1" dirty="0" err="1" smtClean="0">
                <a:solidFill>
                  <a:schemeClr val="accent1">
                    <a:lumMod val="75000"/>
                  </a:schemeClr>
                </a:solidFill>
              </a:rPr>
              <a:t>Tersebut</a:t>
            </a:r>
            <a:r>
              <a:rPr lang="en-US" sz="13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b="1" dirty="0" err="1" smtClean="0">
                <a:solidFill>
                  <a:schemeClr val="accent1">
                    <a:lumMod val="75000"/>
                  </a:schemeClr>
                </a:solidFill>
              </a:rPr>
              <a:t>Saling</a:t>
            </a:r>
            <a:r>
              <a:rPr lang="en-US" sz="13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300" b="1" dirty="0" err="1" smtClean="0">
                <a:solidFill>
                  <a:schemeClr val="accent1">
                    <a:lumMod val="75000"/>
                  </a:schemeClr>
                </a:solidFill>
              </a:rPr>
              <a:t>Terkait</a:t>
            </a:r>
            <a:endParaRPr lang="en-US" sz="13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0000" y="124668"/>
            <a:ext cx="7704000" cy="572700"/>
          </a:xfrm>
        </p:spPr>
        <p:txBody>
          <a:bodyPr/>
          <a:lstStyle/>
          <a:p>
            <a:r>
              <a:rPr lang="en-US" dirty="0"/>
              <a:t>LAPORAN LABA RUGI</a:t>
            </a:r>
          </a:p>
        </p:txBody>
      </p:sp>
    </p:spTree>
    <p:extLst>
      <p:ext uri="{BB962C8B-B14F-4D97-AF65-F5344CB8AC3E}">
        <p14:creationId xmlns:p14="http://schemas.microsoft.com/office/powerpoint/2010/main" val="15678256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458686" y="1112700"/>
            <a:ext cx="6618514" cy="245781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 smtClean="0"/>
              <a:t>UJI MANDIRI</a:t>
            </a:r>
          </a:p>
          <a:p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Mengapa</a:t>
            </a:r>
            <a:r>
              <a:rPr lang="en-US" sz="1800" dirty="0" smtClean="0"/>
              <a:t> </a:t>
            </a:r>
            <a:r>
              <a:rPr lang="en-US" sz="1800" dirty="0" err="1" smtClean="0"/>
              <a:t>laba</a:t>
            </a:r>
            <a:r>
              <a:rPr lang="en-US" sz="1800" dirty="0" smtClean="0"/>
              <a:t> per </a:t>
            </a:r>
            <a:r>
              <a:rPr lang="en-US" sz="1800" dirty="0" err="1" smtClean="0"/>
              <a:t>saham</a:t>
            </a:r>
            <a:r>
              <a:rPr lang="en-US" sz="1800" dirty="0" smtClean="0"/>
              <a:t> </a:t>
            </a:r>
            <a:r>
              <a:rPr lang="en-US" sz="1800" dirty="0" err="1" smtClean="0"/>
              <a:t>disebut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"</a:t>
            </a:r>
            <a:r>
              <a:rPr lang="en-US" sz="1800" i="1" dirty="0" smtClean="0"/>
              <a:t>bottom line</a:t>
            </a:r>
            <a:r>
              <a:rPr lang="en-US" sz="1800" dirty="0" smtClean="0"/>
              <a:t>"? </a:t>
            </a:r>
            <a:r>
              <a:rPr lang="en-US" sz="1800" dirty="0" err="1" smtClean="0"/>
              <a:t>Apakah</a:t>
            </a:r>
            <a:r>
              <a:rPr lang="en-US" sz="1800" dirty="0" smtClean="0"/>
              <a:t> yang </a:t>
            </a:r>
            <a:r>
              <a:rPr lang="en-US" sz="1800" dirty="0" err="1" smtClean="0"/>
              <a:t>dimaksud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EBIT, </a:t>
            </a:r>
            <a:r>
              <a:rPr lang="en-US" sz="1800" dirty="0" err="1" smtClean="0"/>
              <a:t>atau</a:t>
            </a:r>
            <a:r>
              <a:rPr lang="en-US" sz="1800" dirty="0" smtClean="0"/>
              <a:t> </a:t>
            </a:r>
            <a:r>
              <a:rPr lang="en-US" sz="1800" dirty="0" err="1" smtClean="0"/>
              <a:t>laba</a:t>
            </a:r>
            <a:r>
              <a:rPr lang="en-US" sz="1800" dirty="0" smtClean="0"/>
              <a:t> </a:t>
            </a:r>
            <a:r>
              <a:rPr lang="en-US" sz="1800" dirty="0" err="1" smtClean="0"/>
              <a:t>operasi</a:t>
            </a:r>
            <a:r>
              <a:rPr lang="en-US" sz="1800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Apakah</a:t>
            </a:r>
            <a:r>
              <a:rPr lang="en-US" sz="1800" dirty="0" smtClean="0"/>
              <a:t> EBITDA?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Manakah</a:t>
            </a:r>
            <a:r>
              <a:rPr lang="en-US" sz="1800" dirty="0" smtClean="0"/>
              <a:t> yang </a:t>
            </a:r>
            <a:r>
              <a:rPr lang="en-US" sz="1800" dirty="0" err="1" smtClean="0"/>
              <a:t>menjadi</a:t>
            </a:r>
            <a:r>
              <a:rPr lang="en-US" sz="1800" dirty="0" smtClean="0"/>
              <a:t> </a:t>
            </a:r>
            <a:r>
              <a:rPr lang="en-US" sz="1800" dirty="0" err="1" smtClean="0"/>
              <a:t>gambaran</a:t>
            </a:r>
            <a:r>
              <a:rPr lang="en-US" sz="1800" dirty="0" smtClean="0"/>
              <a:t> </a:t>
            </a:r>
            <a:r>
              <a:rPr lang="en-US" sz="1800" dirty="0" err="1" smtClean="0"/>
              <a:t>operasi</a:t>
            </a:r>
            <a:r>
              <a:rPr lang="en-US" sz="1800" dirty="0" smtClean="0"/>
              <a:t> </a:t>
            </a:r>
            <a:r>
              <a:rPr lang="en-US" sz="1800" dirty="0" err="1" smtClean="0"/>
              <a:t>perusahaan-laporan</a:t>
            </a:r>
            <a:r>
              <a:rPr lang="en-US" sz="1800" dirty="0" smtClean="0"/>
              <a:t> </a:t>
            </a:r>
            <a:r>
              <a:rPr lang="en-US" sz="1800" dirty="0" err="1" smtClean="0"/>
              <a:t>posisi</a:t>
            </a:r>
            <a:r>
              <a:rPr lang="en-US" sz="1800" dirty="0" smtClean="0"/>
              <a:t> </a:t>
            </a:r>
            <a:r>
              <a:rPr lang="en-US" sz="1800" dirty="0" err="1" smtClean="0"/>
              <a:t>keuangan</a:t>
            </a:r>
            <a:r>
              <a:rPr lang="en-US" sz="1800" dirty="0" smtClean="0"/>
              <a:t> </a:t>
            </a:r>
            <a:r>
              <a:rPr lang="en-US" sz="1800" dirty="0" err="1" smtClean="0"/>
              <a:t>atau</a:t>
            </a:r>
            <a:r>
              <a:rPr lang="en-US" sz="1800" dirty="0" smtClean="0"/>
              <a:t> </a:t>
            </a:r>
            <a:r>
              <a:rPr lang="en-US" sz="1800" dirty="0" err="1" smtClean="0"/>
              <a:t>laporan</a:t>
            </a:r>
            <a:r>
              <a:rPr lang="en-US" sz="1800" dirty="0" smtClean="0"/>
              <a:t> </a:t>
            </a:r>
            <a:r>
              <a:rPr lang="en-US" sz="1800" dirty="0" err="1" smtClean="0"/>
              <a:t>laba</a:t>
            </a:r>
            <a:r>
              <a:rPr lang="en-US" sz="1800" dirty="0" smtClean="0"/>
              <a:t> </a:t>
            </a:r>
            <a:r>
              <a:rPr lang="en-US" sz="1800" dirty="0" err="1" smtClean="0"/>
              <a:t>rugi</a:t>
            </a:r>
            <a:r>
              <a:rPr lang="en-US" sz="1800" dirty="0" smtClean="0"/>
              <a:t>? </a:t>
            </a:r>
            <a:r>
              <a:rPr lang="en-US" sz="1800" dirty="0" err="1" smtClean="0"/>
              <a:t>Jelaskan</a:t>
            </a:r>
            <a:r>
              <a:rPr lang="en-US" sz="1800" dirty="0" smtClean="0"/>
              <a:t> </a:t>
            </a:r>
            <a:r>
              <a:rPr lang="en-US" sz="1800" dirty="0" err="1" smtClean="0"/>
              <a:t>jawaban</a:t>
            </a:r>
            <a:r>
              <a:rPr lang="en-US" sz="1800" dirty="0" smtClean="0"/>
              <a:t> </a:t>
            </a:r>
            <a:r>
              <a:rPr lang="en-US" sz="1800" dirty="0" err="1" smtClean="0"/>
              <a:t>Anda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58686" y="211756"/>
            <a:ext cx="6618514" cy="40725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 smtClean="0">
                <a:solidFill>
                  <a:srgbClr val="002060"/>
                </a:solidFill>
                <a:latin typeface="Rubik Light" panose="020B0604020202020204" charset="-79"/>
                <a:cs typeface="Rubik Light" panose="020B0604020202020204" charset="-79"/>
              </a:rPr>
              <a:t>LAPORAN LABA RUGI</a:t>
            </a:r>
            <a:endParaRPr lang="en-US" sz="2800" dirty="0">
              <a:solidFill>
                <a:srgbClr val="002060"/>
              </a:solidFill>
              <a:latin typeface="Rubik Light" panose="020B0604020202020204" charset="-79"/>
              <a:cs typeface="Rubik Light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590407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" name="Google Shape;2857;p62"/>
          <p:cNvSpPr txBox="1">
            <a:spLocks noGrp="1"/>
          </p:cNvSpPr>
          <p:nvPr>
            <p:ph type="ctrTitle"/>
          </p:nvPr>
        </p:nvSpPr>
        <p:spPr>
          <a:xfrm>
            <a:off x="2646000" y="1641108"/>
            <a:ext cx="3852000" cy="63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Thanks!</a:t>
            </a:r>
            <a:endParaRPr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58" name="Google Shape;2858;p62"/>
          <p:cNvSpPr txBox="1">
            <a:spLocks noGrp="1"/>
          </p:cNvSpPr>
          <p:nvPr>
            <p:ph type="subTitle" idx="1"/>
          </p:nvPr>
        </p:nvSpPr>
        <p:spPr>
          <a:xfrm>
            <a:off x="2646000" y="2400482"/>
            <a:ext cx="3852000" cy="10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questions ?</a:t>
            </a:r>
            <a:endParaRPr lang="en-US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514" y="3684820"/>
            <a:ext cx="3537857" cy="87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7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202534"/>
            <a:ext cx="7704000" cy="572700"/>
          </a:xfrm>
        </p:spPr>
        <p:txBody>
          <a:bodyPr/>
          <a:lstStyle/>
          <a:p>
            <a:r>
              <a:rPr lang="en-US" sz="2400" dirty="0" err="1" smtClean="0"/>
              <a:t>Laporan</a:t>
            </a:r>
            <a:r>
              <a:rPr lang="en-US" sz="2400" dirty="0" smtClean="0"/>
              <a:t> </a:t>
            </a:r>
            <a:r>
              <a:rPr lang="en-US" sz="2400" dirty="0" err="1" smtClean="0"/>
              <a:t>Keuangan</a:t>
            </a:r>
            <a:r>
              <a:rPr lang="en-US" sz="2400" dirty="0" smtClean="0"/>
              <a:t> </a:t>
            </a:r>
            <a:r>
              <a:rPr lang="en-US" sz="2400" dirty="0" err="1" smtClean="0"/>
              <a:t>Kuartalan</a:t>
            </a:r>
            <a:r>
              <a:rPr lang="en-US" sz="2400" dirty="0" smtClean="0"/>
              <a:t> </a:t>
            </a:r>
            <a:r>
              <a:rPr lang="en-US" sz="2400" dirty="0" err="1" smtClean="0"/>
              <a:t>Awal</a:t>
            </a:r>
            <a:r>
              <a:rPr lang="en-US" sz="2400" dirty="0" smtClean="0"/>
              <a:t> 2014, </a:t>
            </a:r>
            <a:r>
              <a:rPr lang="en-US" sz="2400" b="1" dirty="0" smtClean="0"/>
              <a:t>Starbucks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3831809"/>
            <a:ext cx="7781742" cy="1153886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B050"/>
                </a:solidFill>
              </a:rPr>
              <a:t>						</a:t>
            </a:r>
            <a:r>
              <a:rPr lang="en-US" sz="1400" dirty="0" err="1" smtClean="0">
                <a:solidFill>
                  <a:srgbClr val="00B050"/>
                </a:solidFill>
              </a:rPr>
              <a:t>Investasi</a:t>
            </a:r>
            <a:r>
              <a:rPr lang="en-US" sz="1400" dirty="0" smtClean="0">
                <a:solidFill>
                  <a:srgbClr val="00B050"/>
                </a:solidFill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</a:rPr>
              <a:t>baru</a:t>
            </a:r>
            <a:endParaRPr lang="en-US" sz="14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B050"/>
                </a:solidFill>
              </a:rPr>
              <a:t>Operasi</a:t>
            </a:r>
            <a:r>
              <a:rPr lang="en-US" sz="1400" dirty="0" smtClean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dan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penerbitan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utang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baru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smtClean="0">
                <a:solidFill>
                  <a:srgbClr val="00B050"/>
                </a:solidFill>
              </a:rPr>
              <a:t>         </a:t>
            </a:r>
            <a:r>
              <a:rPr lang="en-US" sz="1400" dirty="0" err="1" smtClean="0">
                <a:solidFill>
                  <a:srgbClr val="00B050"/>
                </a:solidFill>
              </a:rPr>
              <a:t>Kas</a:t>
            </a:r>
            <a:r>
              <a:rPr lang="en-US" sz="1400" dirty="0" smtClean="0">
                <a:solidFill>
                  <a:srgbClr val="00B050"/>
                </a:solidFill>
              </a:rPr>
              <a:t>  </a:t>
            </a:r>
            <a:r>
              <a:rPr lang="en-US" sz="2000" b="1" dirty="0" smtClean="0">
                <a:solidFill>
                  <a:srgbClr val="00B050"/>
                </a:solidFill>
              </a:rPr>
              <a:t>&gt;</a:t>
            </a:r>
            <a:r>
              <a:rPr lang="en-US" sz="1400" dirty="0" smtClean="0">
                <a:solidFill>
                  <a:srgbClr val="00B050"/>
                </a:solidFill>
              </a:rPr>
              <a:t>   </a:t>
            </a:r>
            <a:r>
              <a:rPr lang="en-US" sz="1400" dirty="0" err="1" smtClean="0">
                <a:solidFill>
                  <a:srgbClr val="00B050"/>
                </a:solidFill>
              </a:rPr>
              <a:t>Kas</a:t>
            </a:r>
            <a:r>
              <a:rPr lang="en-US" sz="1400" dirty="0" smtClean="0">
                <a:solidFill>
                  <a:srgbClr val="00B050"/>
                </a:solidFill>
              </a:rPr>
              <a:t> 		</a:t>
            </a:r>
            <a:r>
              <a:rPr lang="en-US" sz="1400" dirty="0" err="1" smtClean="0">
                <a:solidFill>
                  <a:srgbClr val="00B050"/>
                </a:solidFill>
              </a:rPr>
              <a:t>Membayar</a:t>
            </a:r>
            <a:r>
              <a:rPr lang="en-US" sz="1400" dirty="0" smtClean="0">
                <a:solidFill>
                  <a:srgbClr val="00B050"/>
                </a:solidFill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</a:rPr>
              <a:t>dividen</a:t>
            </a:r>
            <a:endParaRPr lang="en-US" sz="14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B050"/>
                </a:solidFill>
              </a:rPr>
              <a:t>						</a:t>
            </a:r>
            <a:r>
              <a:rPr lang="en-US" sz="1400" dirty="0" err="1" smtClean="0">
                <a:solidFill>
                  <a:srgbClr val="00B050"/>
                </a:solidFill>
              </a:rPr>
              <a:t>Membeli</a:t>
            </a:r>
            <a:r>
              <a:rPr lang="en-US" sz="1400" dirty="0" smtClean="0">
                <a:solidFill>
                  <a:srgbClr val="00B050"/>
                </a:solidFill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</a:rPr>
              <a:t>kembali</a:t>
            </a:r>
            <a:r>
              <a:rPr lang="en-US" sz="1400" dirty="0" smtClean="0">
                <a:solidFill>
                  <a:srgbClr val="00B050"/>
                </a:solidFill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</a:rPr>
              <a:t>saham</a:t>
            </a:r>
            <a:endParaRPr lang="en-US" sz="1400" dirty="0">
              <a:solidFill>
                <a:srgbClr val="00B05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927364"/>
              </p:ext>
            </p:extLst>
          </p:nvPr>
        </p:nvGraphicFramePr>
        <p:xfrm>
          <a:off x="598714" y="828256"/>
          <a:ext cx="7717971" cy="3073400"/>
        </p:xfrm>
        <a:graphic>
          <a:graphicData uri="http://schemas.openxmlformats.org/drawingml/2006/table">
            <a:tbl>
              <a:tblPr firstRow="1" bandRow="1">
                <a:tableStyleId>{651BF4DF-7508-4F1F-B0B0-AD532D3552A0}</a:tableStyleId>
              </a:tblPr>
              <a:tblGrid>
                <a:gridCol w="1317396"/>
                <a:gridCol w="1026744"/>
                <a:gridCol w="608149"/>
                <a:gridCol w="1183391"/>
                <a:gridCol w="1105463"/>
                <a:gridCol w="2476828"/>
              </a:tblGrid>
              <a:tr h="292974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2010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2011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2012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2013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2014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</a:rPr>
                        <a:t>Perolehan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$64,3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</a:rPr>
                        <a:t>juta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$432,2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</a:rPr>
                        <a:t>juta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$540,7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</a:rPr>
                        <a:t>juta</a:t>
                      </a:r>
                      <a:endParaRPr 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</a:rPr>
                        <a:t>Penjualan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     5 %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</a:rPr>
                        <a:t>Laba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</a:rPr>
                        <a:t>Rugi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</a:rPr>
                        <a:t>biaya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</a:rPr>
                        <a:t>operasi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 &lt;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</a:rPr>
                        <a:t>pendapatan</a:t>
                      </a:r>
                      <a:endParaRPr 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</a:rPr>
                        <a:t>Omset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$11,5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</a:rPr>
                        <a:t>miliar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</a:rPr>
                        <a:t>Liabilitas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$7,0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</a:rPr>
                        <a:t>miliar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</a:rPr>
                        <a:t>Posisi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</a:rPr>
                        <a:t>Kas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&gt; 2X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</a:rPr>
                        <a:t>lipat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</a:rPr>
                        <a:t>Kas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 Dan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</a:rPr>
                        <a:t>Setara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</a:rPr>
                        <a:t>Kas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$1,19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</a:rPr>
                        <a:t>miliar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$2,58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</a:rPr>
                        <a:t>miliar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Up Arrow 4"/>
          <p:cNvSpPr/>
          <p:nvPr/>
        </p:nvSpPr>
        <p:spPr>
          <a:xfrm>
            <a:off x="5954485" y="1922493"/>
            <a:ext cx="130629" cy="19594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5943600" y="1541517"/>
            <a:ext cx="130629" cy="19594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897081" y="4278100"/>
            <a:ext cx="195943" cy="108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421086" y="4071272"/>
            <a:ext cx="718457" cy="2068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21086" y="4278100"/>
            <a:ext cx="718457" cy="544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21086" y="4305314"/>
            <a:ext cx="718457" cy="2639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597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202534"/>
            <a:ext cx="7704000" cy="572700"/>
          </a:xfrm>
        </p:spPr>
        <p:txBody>
          <a:bodyPr/>
          <a:lstStyle/>
          <a:p>
            <a:r>
              <a:rPr lang="en-US" sz="2400" dirty="0" err="1" smtClean="0"/>
              <a:t>Laporan</a:t>
            </a:r>
            <a:r>
              <a:rPr lang="en-US" sz="2400" dirty="0" smtClean="0"/>
              <a:t> </a:t>
            </a:r>
            <a:r>
              <a:rPr lang="en-US" sz="2400" dirty="0" err="1" smtClean="0"/>
              <a:t>Keuangan</a:t>
            </a:r>
            <a:r>
              <a:rPr lang="en-US" sz="2400" dirty="0" smtClean="0"/>
              <a:t> </a:t>
            </a:r>
            <a:r>
              <a:rPr lang="en-US" sz="2400" dirty="0" err="1" smtClean="0"/>
              <a:t>Kuartalan</a:t>
            </a:r>
            <a:r>
              <a:rPr lang="en-US" sz="2400" dirty="0" smtClean="0"/>
              <a:t> </a:t>
            </a:r>
            <a:r>
              <a:rPr lang="en-US" sz="2400" dirty="0" err="1" smtClean="0"/>
              <a:t>Awal</a:t>
            </a:r>
            <a:r>
              <a:rPr lang="en-US" sz="2400" dirty="0" smtClean="0"/>
              <a:t> 2014, </a:t>
            </a:r>
            <a:r>
              <a:rPr lang="en-US" sz="2400" b="1" dirty="0" smtClean="0"/>
              <a:t>Starbucks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sz="1400" dirty="0" err="1" smtClean="0"/>
              <a:t>Pertamanya</a:t>
            </a:r>
            <a:r>
              <a:rPr lang="en-US" sz="1400" dirty="0"/>
              <a:t>. </a:t>
            </a:r>
            <a:r>
              <a:rPr lang="en-US" sz="1400" dirty="0" err="1"/>
              <a:t>Laporan</a:t>
            </a:r>
            <a:r>
              <a:rPr lang="en-US" sz="1400" dirty="0"/>
              <a:t> </a:t>
            </a:r>
            <a:r>
              <a:rPr lang="en-US" sz="1400" dirty="0" err="1"/>
              <a:t>keuangan</a:t>
            </a:r>
            <a:r>
              <a:rPr lang="en-US" sz="1400" dirty="0"/>
              <a:t> </a:t>
            </a:r>
            <a:r>
              <a:rPr lang="en-US" sz="1400" dirty="0" err="1"/>
              <a:t>itu</a:t>
            </a:r>
            <a:r>
              <a:rPr lang="en-US" sz="1400" dirty="0"/>
              <a:t> </a:t>
            </a:r>
            <a:r>
              <a:rPr lang="en-US" sz="1400" dirty="0" err="1" smtClean="0"/>
              <a:t>baik</a:t>
            </a:r>
            <a:r>
              <a:rPr lang="en-US" sz="1400" dirty="0" smtClean="0"/>
              <a:t>.</a:t>
            </a:r>
          </a:p>
          <a:p>
            <a:pPr marL="152400" indent="0">
              <a:buNone/>
            </a:pPr>
            <a:r>
              <a:rPr lang="en-US" sz="1400" dirty="0" smtClean="0"/>
              <a:t>Perusahaan </a:t>
            </a:r>
            <a:r>
              <a:rPr lang="en-US" sz="1400" dirty="0" err="1"/>
              <a:t>pemperoleh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0000"/>
                </a:solidFill>
              </a:rPr>
              <a:t>$540,7</a:t>
            </a:r>
            <a:r>
              <a:rPr lang="en-US" sz="1400" dirty="0"/>
              <a:t> </a:t>
            </a:r>
            <a:r>
              <a:rPr lang="en-US" sz="1400" dirty="0" err="1"/>
              <a:t>juta</a:t>
            </a:r>
            <a:r>
              <a:rPr lang="en-US" sz="1400" dirty="0"/>
              <a:t> </a:t>
            </a:r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dirty="0" err="1"/>
              <a:t>kuartal</a:t>
            </a:r>
            <a:r>
              <a:rPr lang="en-US" sz="1400" dirty="0"/>
              <a:t> </a:t>
            </a:r>
            <a:r>
              <a:rPr lang="en-US" sz="1400" dirty="0" err="1"/>
              <a:t>pertama</a:t>
            </a:r>
            <a:r>
              <a:rPr lang="en-US" sz="1400" dirty="0"/>
              <a:t> </a:t>
            </a:r>
            <a:r>
              <a:rPr lang="en-US" sz="1400" dirty="0" err="1"/>
              <a:t>tahun</a:t>
            </a:r>
            <a:r>
              <a:rPr lang="en-US" sz="1400" dirty="0"/>
              <a:t> </a:t>
            </a:r>
            <a:r>
              <a:rPr lang="en-US" sz="1400" dirty="0" err="1" smtClean="0"/>
              <a:t>fiskal</a:t>
            </a:r>
            <a:endParaRPr lang="en-US" sz="1400" dirty="0"/>
          </a:p>
          <a:p>
            <a:pPr marL="152400" indent="0">
              <a:buNone/>
            </a:pPr>
            <a:r>
              <a:rPr lang="en-US" sz="1400" dirty="0" err="1" smtClean="0"/>
              <a:t>Setahun</a:t>
            </a:r>
            <a:r>
              <a:rPr lang="en-US" sz="1400" dirty="0" smtClean="0"/>
              <a:t> </a:t>
            </a:r>
            <a:r>
              <a:rPr lang="en-US" sz="1400" dirty="0" err="1"/>
              <a:t>sebelumnya</a:t>
            </a:r>
            <a:r>
              <a:rPr lang="en-US" sz="1400" dirty="0"/>
              <a:t> </a:t>
            </a:r>
            <a:r>
              <a:rPr lang="en-US" sz="1400" b="1" dirty="0"/>
              <a:t>Starbucks</a:t>
            </a:r>
            <a:r>
              <a:rPr lang="en-US" sz="1400" dirty="0"/>
              <a:t> </a:t>
            </a:r>
            <a:r>
              <a:rPr lang="en-US" sz="1400" dirty="0" err="1"/>
              <a:t>memperoleh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0000"/>
                </a:solidFill>
              </a:rPr>
              <a:t>$432,2 </a:t>
            </a:r>
            <a:r>
              <a:rPr lang="en-US" sz="1400" dirty="0" err="1" smtClean="0"/>
              <a:t>juta</a:t>
            </a:r>
            <a:r>
              <a:rPr lang="en-US" sz="1400" dirty="0" smtClean="0"/>
              <a:t>,</a:t>
            </a:r>
          </a:p>
          <a:p>
            <a:pPr marL="152400" indent="0">
              <a:buNone/>
            </a:pPr>
            <a:r>
              <a:rPr lang="en-US" sz="1400" dirty="0" err="1" smtClean="0"/>
              <a:t>Empat</a:t>
            </a:r>
            <a:r>
              <a:rPr lang="en-US" sz="1400" dirty="0" smtClean="0"/>
              <a:t> </a:t>
            </a:r>
            <a:r>
              <a:rPr lang="en-US" sz="1400" dirty="0" err="1"/>
              <a:t>tahun</a:t>
            </a:r>
            <a:r>
              <a:rPr lang="en-US" sz="1400" dirty="0"/>
              <a:t> </a:t>
            </a:r>
            <a:r>
              <a:rPr lang="en-US" sz="1400" dirty="0" err="1"/>
              <a:t>sebelumnya</a:t>
            </a:r>
            <a:r>
              <a:rPr lang="en-US" sz="1400" dirty="0"/>
              <a:t> </a:t>
            </a:r>
            <a:r>
              <a:rPr lang="en-US" sz="1400" dirty="0" err="1"/>
              <a:t>perusahaan</a:t>
            </a:r>
            <a:r>
              <a:rPr lang="en-US" sz="1400" dirty="0"/>
              <a:t> </a:t>
            </a:r>
            <a:r>
              <a:rPr lang="en-US" sz="1400" dirty="0" err="1"/>
              <a:t>hanya</a:t>
            </a:r>
            <a:r>
              <a:rPr lang="en-US" sz="1400" dirty="0"/>
              <a:t> </a:t>
            </a:r>
            <a:r>
              <a:rPr lang="en-US" sz="1400" dirty="0" err="1"/>
              <a:t>memperoleh</a:t>
            </a:r>
            <a:r>
              <a:rPr lang="en-US" sz="1400" dirty="0"/>
              <a:t> $64,3 </a:t>
            </a:r>
            <a:r>
              <a:rPr lang="en-US" sz="1400" dirty="0" err="1"/>
              <a:t>juta</a:t>
            </a:r>
            <a:r>
              <a:rPr lang="en-US" sz="1400" dirty="0"/>
              <a:t>. </a:t>
            </a:r>
            <a:endParaRPr lang="en-US" sz="1400" dirty="0" smtClean="0"/>
          </a:p>
          <a:p>
            <a:pPr marL="152400" indent="0">
              <a:buNone/>
            </a:pPr>
            <a:endParaRPr lang="en-US" sz="1400" dirty="0" smtClean="0"/>
          </a:p>
          <a:p>
            <a:pPr marL="152400" indent="0">
              <a:buNone/>
            </a:pPr>
            <a:r>
              <a:rPr lang="en-US" sz="1400" b="1" dirty="0" smtClean="0"/>
              <a:t>Starbucks</a:t>
            </a:r>
            <a:r>
              <a:rPr lang="en-US" sz="1400" dirty="0" smtClean="0"/>
              <a:t> </a:t>
            </a:r>
            <a:r>
              <a:rPr lang="en-US" sz="1400" dirty="0" err="1"/>
              <a:t>juga</a:t>
            </a:r>
            <a:r>
              <a:rPr lang="en-US" sz="1400" dirty="0"/>
              <a:t> </a:t>
            </a:r>
            <a:r>
              <a:rPr lang="en-US" sz="1400" dirty="0" err="1"/>
              <a:t>mengumumkan</a:t>
            </a:r>
            <a:r>
              <a:rPr lang="en-US" sz="1400" dirty="0"/>
              <a:t> </a:t>
            </a:r>
            <a:r>
              <a:rPr lang="en-US" sz="1400" dirty="0" err="1"/>
              <a:t>peningkatan</a:t>
            </a:r>
            <a:r>
              <a:rPr lang="en-US" sz="1400" dirty="0"/>
              <a:t> 5 </a:t>
            </a:r>
            <a:r>
              <a:rPr lang="en-US" sz="1400" dirty="0" smtClean="0"/>
              <a:t>% </a:t>
            </a:r>
            <a:r>
              <a:rPr lang="en-US" sz="1400" dirty="0" err="1" smtClean="0"/>
              <a:t>penjualan</a:t>
            </a:r>
            <a:r>
              <a:rPr lang="en-US" sz="1400" dirty="0" smtClean="0"/>
              <a:t> </a:t>
            </a:r>
            <a:r>
              <a:rPr lang="en-US" sz="1400" dirty="0"/>
              <a:t>di </a:t>
            </a:r>
            <a:r>
              <a:rPr lang="en-US" sz="1400" dirty="0" err="1"/>
              <a:t>toko</a:t>
            </a:r>
            <a:r>
              <a:rPr lang="en-US" sz="1400" dirty="0"/>
              <a:t> yang </a:t>
            </a:r>
            <a:r>
              <a:rPr lang="en-US" sz="1400" dirty="0" err="1"/>
              <a:t>sama</a:t>
            </a:r>
            <a:r>
              <a:rPr lang="en-US" sz="1400" dirty="0"/>
              <a:t>,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laporan</a:t>
            </a:r>
            <a:r>
              <a:rPr lang="en-US" sz="1400" dirty="0"/>
              <a:t> </a:t>
            </a:r>
            <a:r>
              <a:rPr lang="en-US" sz="1400" dirty="0" err="1"/>
              <a:t>laba</a:t>
            </a:r>
            <a:r>
              <a:rPr lang="en-US" sz="1400" dirty="0"/>
              <a:t> </a:t>
            </a:r>
            <a:r>
              <a:rPr lang="en-US" sz="1400" dirty="0" err="1" smtClean="0"/>
              <a:t>ruginya</a:t>
            </a:r>
            <a:r>
              <a:rPr lang="en-US" sz="1400" dirty="0" smtClean="0"/>
              <a:t> </a:t>
            </a:r>
            <a:r>
              <a:rPr lang="en-US" sz="1400" dirty="0" err="1"/>
              <a:t>menunjukkan</a:t>
            </a:r>
            <a:r>
              <a:rPr lang="en-US" sz="1400" dirty="0"/>
              <a:t> </a:t>
            </a:r>
            <a:r>
              <a:rPr lang="en-US" sz="1400" dirty="0" err="1"/>
              <a:t>bahwa</a:t>
            </a:r>
            <a:r>
              <a:rPr lang="en-US" sz="1400" dirty="0"/>
              <a:t> </a:t>
            </a:r>
            <a:r>
              <a:rPr lang="en-US" sz="1400" dirty="0" err="1"/>
              <a:t>biaya</a:t>
            </a:r>
            <a:r>
              <a:rPr lang="en-US" sz="1400" dirty="0"/>
              <a:t> </a:t>
            </a:r>
            <a:r>
              <a:rPr lang="en-US" sz="1400" dirty="0" err="1"/>
              <a:t>operasi</a:t>
            </a:r>
            <a:r>
              <a:rPr lang="en-US" sz="1400" dirty="0"/>
              <a:t> </a:t>
            </a:r>
            <a:r>
              <a:rPr lang="en-US" sz="1400" dirty="0" err="1"/>
              <a:t>tumbuh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kecil</a:t>
            </a:r>
            <a:r>
              <a:rPr lang="en-US" sz="1400" dirty="0"/>
              <a:t> </a:t>
            </a:r>
            <a:r>
              <a:rPr lang="en-US" sz="1400" dirty="0" err="1"/>
              <a:t>dibanding</a:t>
            </a:r>
            <a:r>
              <a:rPr lang="en-US" sz="1400" dirty="0"/>
              <a:t> </a:t>
            </a:r>
            <a:r>
              <a:rPr lang="en-US" sz="1400" dirty="0" err="1"/>
              <a:t>pendapatan</a:t>
            </a:r>
            <a:r>
              <a:rPr lang="en-US" sz="1400" dirty="0"/>
              <a:t>. </a:t>
            </a:r>
            <a:endParaRPr lang="en-US" sz="1400" dirty="0" smtClean="0"/>
          </a:p>
          <a:p>
            <a:pPr marL="152400" indent="0">
              <a:buNone/>
            </a:pPr>
            <a:r>
              <a:rPr lang="en-US" sz="1400" dirty="0" err="1" smtClean="0"/>
              <a:t>Mengulas</a:t>
            </a:r>
            <a:r>
              <a:rPr lang="en-US" sz="1400" dirty="0" smtClean="0"/>
              <a:t> </a:t>
            </a:r>
            <a:r>
              <a:rPr lang="en-US" sz="1400" dirty="0" err="1"/>
              <a:t>laporan</a:t>
            </a:r>
            <a:r>
              <a:rPr lang="en-US" sz="1400" dirty="0"/>
              <a:t> </a:t>
            </a:r>
            <a:r>
              <a:rPr lang="en-US" sz="1400" dirty="0" err="1"/>
              <a:t>keuangan</a:t>
            </a:r>
            <a:r>
              <a:rPr lang="en-US" sz="1400" dirty="0"/>
              <a:t> </a:t>
            </a:r>
            <a:r>
              <a:rPr lang="en-US" sz="1400" dirty="0" err="1"/>
              <a:t>Tahunan</a:t>
            </a:r>
            <a:r>
              <a:rPr lang="en-US" sz="1400" dirty="0"/>
              <a:t> Starbucks </a:t>
            </a:r>
            <a:r>
              <a:rPr lang="en-US" sz="1400" dirty="0" err="1"/>
              <a:t>tahun</a:t>
            </a:r>
            <a:r>
              <a:rPr lang="en-US" sz="1400" dirty="0"/>
              <a:t> 2013, </a:t>
            </a:r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dirty="0" err="1"/>
              <a:t>akhir</a:t>
            </a:r>
            <a:r>
              <a:rPr lang="en-US" sz="1400" dirty="0"/>
              <a:t> </a:t>
            </a:r>
            <a:r>
              <a:rPr lang="en-US" sz="1400" dirty="0" err="1"/>
              <a:t>tahun</a:t>
            </a:r>
            <a:r>
              <a:rPr lang="en-US" sz="1400" dirty="0"/>
              <a:t> </a:t>
            </a:r>
            <a:r>
              <a:rPr lang="en-US" sz="1400" dirty="0" err="1"/>
              <a:t>fiskal</a:t>
            </a:r>
            <a:r>
              <a:rPr lang="en-US" sz="1400" dirty="0"/>
              <a:t> (29 September 2013), </a:t>
            </a:r>
            <a:r>
              <a:rPr lang="en-US" sz="1400" b="1" dirty="0"/>
              <a:t>Starbucks</a:t>
            </a:r>
            <a:r>
              <a:rPr lang="en-US" sz="1400" dirty="0"/>
              <a:t> </a:t>
            </a:r>
            <a:r>
              <a:rPr lang="en-US" sz="1400" dirty="0" err="1"/>
              <a:t>menunjukkan</a:t>
            </a:r>
            <a:r>
              <a:rPr lang="en-US" sz="1400" dirty="0"/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omset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total </a:t>
            </a:r>
            <a:r>
              <a:rPr lang="en-US" sz="1400" dirty="0" err="1">
                <a:solidFill>
                  <a:srgbClr val="FF0000"/>
                </a:solidFill>
              </a:rPr>
              <a:t>sebesar</a:t>
            </a:r>
            <a:r>
              <a:rPr lang="en-US" sz="1400" dirty="0">
                <a:solidFill>
                  <a:srgbClr val="FF0000"/>
                </a:solidFill>
              </a:rPr>
              <a:t> $11,5</a:t>
            </a:r>
            <a:r>
              <a:rPr lang="en-US" sz="1400" dirty="0"/>
              <a:t> </a:t>
            </a:r>
            <a:r>
              <a:rPr lang="en-US" sz="1400" dirty="0" err="1"/>
              <a:t>miliar</a:t>
            </a:r>
            <a:r>
              <a:rPr lang="en-US" sz="1400" dirty="0"/>
              <a:t> </a:t>
            </a:r>
            <a:r>
              <a:rPr lang="en-US" sz="1400" dirty="0" err="1"/>
              <a:t>dolar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total </a:t>
            </a:r>
            <a:r>
              <a:rPr lang="en-US" sz="1400" dirty="0" err="1"/>
              <a:t>liabilitas</a:t>
            </a:r>
            <a:r>
              <a:rPr lang="en-US" sz="1400" dirty="0"/>
              <a:t> </a:t>
            </a:r>
            <a:r>
              <a:rPr lang="en-US" sz="1400" dirty="0" err="1"/>
              <a:t>sebesar</a:t>
            </a:r>
            <a:r>
              <a:rPr lang="en-US" sz="1400" dirty="0"/>
              <a:t> $7,0 </a:t>
            </a:r>
            <a:r>
              <a:rPr lang="en-US" sz="1400" dirty="0" err="1"/>
              <a:t>miliar</a:t>
            </a:r>
            <a:r>
              <a:rPr lang="en-US" sz="1400" dirty="0"/>
              <a:t> </a:t>
            </a:r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dirty="0" err="1"/>
              <a:t>laporan</a:t>
            </a:r>
            <a:r>
              <a:rPr lang="en-US" sz="1400" dirty="0"/>
              <a:t> </a:t>
            </a:r>
            <a:r>
              <a:rPr lang="en-US" sz="1400" dirty="0" err="1"/>
              <a:t>posisi</a:t>
            </a:r>
            <a:r>
              <a:rPr lang="en-US" sz="1400" dirty="0"/>
              <a:t> </a:t>
            </a:r>
            <a:r>
              <a:rPr lang="en-US" sz="1400" dirty="0" err="1" smtClean="0"/>
              <a:t>keuangannya</a:t>
            </a:r>
            <a:r>
              <a:rPr lang="en-US" sz="1400" dirty="0" smtClean="0"/>
              <a:t>.</a:t>
            </a:r>
          </a:p>
          <a:p>
            <a:pPr marL="152400" indent="0">
              <a:buNone/>
            </a:pPr>
            <a:r>
              <a:rPr lang="en-US" sz="1400" dirty="0" err="1" smtClean="0"/>
              <a:t>Akhirnya</a:t>
            </a:r>
            <a:r>
              <a:rPr lang="en-US" sz="1400" dirty="0"/>
              <a:t>, </a:t>
            </a:r>
            <a:r>
              <a:rPr lang="en-US" sz="1400" dirty="0" err="1"/>
              <a:t>melihat</a:t>
            </a:r>
            <a:r>
              <a:rPr lang="en-US" sz="1400" dirty="0"/>
              <a:t> </a:t>
            </a:r>
            <a:r>
              <a:rPr lang="en-US" sz="1400" dirty="0" err="1"/>
              <a:t>laporan</a:t>
            </a:r>
            <a:r>
              <a:rPr lang="en-US" sz="1400" dirty="0"/>
              <a:t> </a:t>
            </a:r>
            <a:r>
              <a:rPr lang="en-US" sz="1400" dirty="0" err="1"/>
              <a:t>arus</a:t>
            </a:r>
            <a:r>
              <a:rPr lang="en-US" sz="1400" dirty="0"/>
              <a:t> </a:t>
            </a:r>
            <a:r>
              <a:rPr lang="en-US" sz="1400" dirty="0" err="1"/>
              <a:t>kasnya</a:t>
            </a:r>
            <a:r>
              <a:rPr lang="en-US" sz="1400" dirty="0"/>
              <a:t>,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mengetahui</a:t>
            </a:r>
            <a:r>
              <a:rPr lang="en-US" sz="1400" dirty="0"/>
              <a:t> </a:t>
            </a:r>
            <a:r>
              <a:rPr lang="en-US" sz="1400" dirty="0" err="1"/>
              <a:t>bahwa</a:t>
            </a:r>
            <a:r>
              <a:rPr lang="en-US" sz="1400" dirty="0"/>
              <a:t> </a:t>
            </a:r>
            <a:r>
              <a:rPr lang="en-US" sz="1400" dirty="0" err="1"/>
              <a:t>posisi</a:t>
            </a:r>
            <a:r>
              <a:rPr lang="en-US" sz="1400" dirty="0"/>
              <a:t> </a:t>
            </a:r>
            <a:r>
              <a:rPr lang="en-US" sz="1400" dirty="0" err="1"/>
              <a:t>kas</a:t>
            </a:r>
            <a:r>
              <a:rPr lang="en-US" sz="1400" dirty="0"/>
              <a:t> </a:t>
            </a:r>
            <a:r>
              <a:rPr lang="en-US" sz="1400" b="1" dirty="0"/>
              <a:t>Starbucks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0070C0"/>
                </a:solidFill>
              </a:rPr>
              <a:t>lebih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 err="1">
                <a:solidFill>
                  <a:srgbClr val="0070C0"/>
                </a:solidFill>
              </a:rPr>
              <a:t>dari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 err="1">
                <a:solidFill>
                  <a:srgbClr val="0070C0"/>
                </a:solidFill>
              </a:rPr>
              <a:t>dua</a:t>
            </a:r>
            <a:r>
              <a:rPr lang="en-US" sz="1400" dirty="0">
                <a:solidFill>
                  <a:srgbClr val="0070C0"/>
                </a:solidFill>
              </a:rPr>
              <a:t> kali </a:t>
            </a:r>
            <a:r>
              <a:rPr lang="en-US" sz="1400" dirty="0" err="1">
                <a:solidFill>
                  <a:srgbClr val="0070C0"/>
                </a:solidFill>
              </a:rPr>
              <a:t>lipatnya</a:t>
            </a:r>
            <a:r>
              <a:rPr lang="en-US" sz="1400" dirty="0"/>
              <a:t>. </a:t>
            </a:r>
            <a:endParaRPr lang="en-US" sz="1400" dirty="0" smtClean="0"/>
          </a:p>
          <a:p>
            <a:pPr marL="152400" indent="0">
              <a:buNone/>
            </a:pPr>
            <a:r>
              <a:rPr lang="en-US" sz="1400" dirty="0" err="1" smtClean="0"/>
              <a:t>Selama</a:t>
            </a:r>
            <a:r>
              <a:rPr lang="en-US" sz="1400" dirty="0" smtClean="0"/>
              <a:t> </a:t>
            </a:r>
            <a:r>
              <a:rPr lang="en-US" sz="1400" dirty="0" err="1"/>
              <a:t>tahun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, </a:t>
            </a:r>
            <a:r>
              <a:rPr lang="en-US" sz="1400" dirty="0" err="1" smtClean="0">
                <a:solidFill>
                  <a:srgbClr val="0070C0"/>
                </a:solidFill>
              </a:rPr>
              <a:t>kas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</a:rPr>
              <a:t>dan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</a:rPr>
              <a:t>setara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</a:rPr>
              <a:t>kas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</a:rPr>
              <a:t>melonjak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</a:rPr>
              <a:t>dari</a:t>
            </a:r>
            <a:r>
              <a:rPr lang="en-US" sz="1400" dirty="0" smtClean="0">
                <a:solidFill>
                  <a:srgbClr val="0070C0"/>
                </a:solidFill>
              </a:rPr>
              <a:t> $1,19 </a:t>
            </a:r>
            <a:r>
              <a:rPr lang="en-US" sz="1400" dirty="0" err="1" smtClean="0">
                <a:solidFill>
                  <a:srgbClr val="0070C0"/>
                </a:solidFill>
              </a:rPr>
              <a:t>miliar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</a:rPr>
              <a:t>ke</a:t>
            </a:r>
            <a:r>
              <a:rPr lang="en-US" sz="1400" dirty="0" smtClean="0">
                <a:solidFill>
                  <a:srgbClr val="0070C0"/>
                </a:solidFill>
              </a:rPr>
              <a:t> $2,58 </a:t>
            </a:r>
            <a:r>
              <a:rPr lang="en-US" sz="1400" dirty="0" err="1" smtClean="0">
                <a:solidFill>
                  <a:srgbClr val="0070C0"/>
                </a:solidFill>
              </a:rPr>
              <a:t>miliar</a:t>
            </a:r>
            <a:r>
              <a:rPr lang="en-US" sz="1400" dirty="0" smtClean="0"/>
              <a:t>.</a:t>
            </a:r>
          </a:p>
          <a:p>
            <a:pPr marL="152400" indent="0">
              <a:buNone/>
            </a:pPr>
            <a:r>
              <a:rPr lang="en-US" sz="1400" dirty="0" err="1" smtClean="0"/>
              <a:t>Peningkatan</a:t>
            </a:r>
            <a:r>
              <a:rPr lang="en-US" sz="1400" dirty="0" smtClean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terjadi</a:t>
            </a:r>
            <a:r>
              <a:rPr lang="en-US" sz="1400" dirty="0"/>
              <a:t> </a:t>
            </a:r>
            <a:r>
              <a:rPr lang="en-US" sz="1400" dirty="0" err="1"/>
              <a:t>karena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00B050"/>
                </a:solidFill>
              </a:rPr>
              <a:t>kas</a:t>
            </a:r>
            <a:r>
              <a:rPr lang="en-US" sz="1400" dirty="0">
                <a:solidFill>
                  <a:srgbClr val="00B050"/>
                </a:solidFill>
              </a:rPr>
              <a:t> yang </a:t>
            </a:r>
            <a:r>
              <a:rPr lang="en-US" sz="1400" dirty="0" err="1">
                <a:solidFill>
                  <a:srgbClr val="00B050"/>
                </a:solidFill>
              </a:rPr>
              <a:t>dihasilkan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dari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operasi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dan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penerbitan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utang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baru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jauh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melebihi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jumlah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kas</a:t>
            </a:r>
            <a:r>
              <a:rPr lang="en-US" sz="1400" dirty="0">
                <a:solidFill>
                  <a:srgbClr val="00B050"/>
                </a:solidFill>
              </a:rPr>
              <a:t> yang </a:t>
            </a:r>
            <a:r>
              <a:rPr lang="en-US" sz="1400" dirty="0" err="1">
                <a:solidFill>
                  <a:srgbClr val="00B050"/>
                </a:solidFill>
              </a:rPr>
              <a:t>digunakan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untuk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investasi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baru</a:t>
            </a:r>
            <a:r>
              <a:rPr lang="en-US" sz="1400" dirty="0">
                <a:solidFill>
                  <a:srgbClr val="00B050"/>
                </a:solidFill>
              </a:rPr>
              <a:t>, </a:t>
            </a:r>
            <a:r>
              <a:rPr lang="en-US" sz="1400" dirty="0" err="1">
                <a:solidFill>
                  <a:srgbClr val="00B050"/>
                </a:solidFill>
              </a:rPr>
              <a:t>membayar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dividen</a:t>
            </a:r>
            <a:r>
              <a:rPr lang="en-US" sz="1400" dirty="0">
                <a:solidFill>
                  <a:srgbClr val="00B050"/>
                </a:solidFill>
              </a:rPr>
              <a:t>, </a:t>
            </a:r>
            <a:r>
              <a:rPr lang="en-US" sz="1400" dirty="0" err="1">
                <a:solidFill>
                  <a:srgbClr val="00B050"/>
                </a:solidFill>
              </a:rPr>
              <a:t>dan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membeli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kemboli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saham</a:t>
            </a:r>
            <a:r>
              <a:rPr lang="en-US" sz="1400" dirty="0" smtClean="0">
                <a:solidFill>
                  <a:srgbClr val="00B050"/>
                </a:solidFill>
              </a:rPr>
              <a:t>.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457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202534"/>
            <a:ext cx="7704000" cy="572700"/>
          </a:xfrm>
        </p:spPr>
        <p:txBody>
          <a:bodyPr/>
          <a:lstStyle/>
          <a:p>
            <a:r>
              <a:rPr lang="en-US" sz="2400" dirty="0" err="1" smtClean="0"/>
              <a:t>Laporan</a:t>
            </a:r>
            <a:r>
              <a:rPr lang="en-US" sz="2400" dirty="0" smtClean="0"/>
              <a:t> </a:t>
            </a:r>
            <a:r>
              <a:rPr lang="en-US" sz="2400" dirty="0" err="1" smtClean="0"/>
              <a:t>Keuangan</a:t>
            </a:r>
            <a:r>
              <a:rPr lang="en-US" sz="2400" dirty="0" smtClean="0"/>
              <a:t> </a:t>
            </a:r>
            <a:r>
              <a:rPr lang="en-US" sz="2400" dirty="0" err="1" smtClean="0"/>
              <a:t>Kuartalan</a:t>
            </a:r>
            <a:r>
              <a:rPr lang="en-US" sz="2400" dirty="0" smtClean="0"/>
              <a:t> </a:t>
            </a:r>
            <a:r>
              <a:rPr lang="en-US" sz="2400" dirty="0" err="1" smtClean="0"/>
              <a:t>Awal</a:t>
            </a:r>
            <a:r>
              <a:rPr lang="en-US" sz="2400" dirty="0" smtClean="0"/>
              <a:t> 2014, </a:t>
            </a:r>
            <a:r>
              <a:rPr lang="en-US" sz="2400" b="1" dirty="0" smtClean="0"/>
              <a:t>Starbucks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sz="1400" dirty="0" smtClean="0"/>
              <a:t>Kita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mempelajari</a:t>
            </a:r>
            <a:r>
              <a:rPr lang="en-US" sz="1400" dirty="0"/>
              <a:t> </a:t>
            </a:r>
            <a:r>
              <a:rPr lang="en-US" sz="1400" dirty="0" err="1"/>
              <a:t>banyak</a:t>
            </a:r>
            <a:r>
              <a:rPr lang="en-US" sz="1400" dirty="0"/>
              <a:t> </a:t>
            </a:r>
            <a:r>
              <a:rPr lang="en-US" sz="1400" dirty="0" err="1"/>
              <a:t>hal</a:t>
            </a:r>
            <a:r>
              <a:rPr lang="en-US" sz="1400" dirty="0"/>
              <a:t> </a:t>
            </a: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/>
              <a:t>singkat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laporan</a:t>
            </a:r>
            <a:r>
              <a:rPr lang="en-US" sz="1400" dirty="0"/>
              <a:t> </a:t>
            </a:r>
            <a:r>
              <a:rPr lang="en-US" sz="1400" dirty="0" err="1"/>
              <a:t>keuangan</a:t>
            </a:r>
            <a:r>
              <a:rPr lang="en-US" sz="1400" dirty="0"/>
              <a:t>, </a:t>
            </a:r>
            <a:r>
              <a:rPr lang="en-US" sz="1400" dirty="0" err="1"/>
              <a:t>tetapi</a:t>
            </a:r>
            <a:r>
              <a:rPr lang="en-US" sz="1400" dirty="0"/>
              <a:t> </a:t>
            </a:r>
            <a:r>
              <a:rPr lang="en-US" sz="1400" dirty="0" err="1"/>
              <a:t>seorang</a:t>
            </a:r>
            <a:r>
              <a:rPr lang="en-US" sz="1400" dirty="0"/>
              <a:t> </a:t>
            </a:r>
            <a:r>
              <a:rPr lang="en-US" sz="1400" dirty="0" err="1"/>
              <a:t>analis</a:t>
            </a:r>
            <a:r>
              <a:rPr lang="en-US" sz="1400" dirty="0"/>
              <a:t> </a:t>
            </a:r>
            <a:r>
              <a:rPr lang="en-US" sz="1400" dirty="0" err="1"/>
              <a:t>keuangan</a:t>
            </a:r>
            <a:r>
              <a:rPr lang="en-US" sz="1400" dirty="0"/>
              <a:t> yang </a:t>
            </a:r>
            <a:r>
              <a:rPr lang="en-US" sz="1400" dirty="0" err="1"/>
              <a:t>baik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langsung</a:t>
            </a:r>
            <a:r>
              <a:rPr lang="en-US" sz="1400" dirty="0"/>
              <a:t> </a:t>
            </a:r>
            <a:r>
              <a:rPr lang="en-US" sz="1400" dirty="0" err="1"/>
              <a:t>menerima</a:t>
            </a:r>
            <a:r>
              <a:rPr lang="en-US" sz="1400" dirty="0"/>
              <a:t> </a:t>
            </a:r>
            <a:r>
              <a:rPr lang="en-US" sz="1400" dirty="0" err="1"/>
              <a:t>angka-angka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 </a:t>
            </a:r>
            <a:r>
              <a:rPr lang="en-US" sz="1400" dirty="0" err="1"/>
              <a:t>begitu</a:t>
            </a:r>
            <a:r>
              <a:rPr lang="en-US" sz="1400" dirty="0"/>
              <a:t> </a:t>
            </a:r>
            <a:r>
              <a:rPr lang="en-US" sz="1400" dirty="0" err="1"/>
              <a:t>saja</a:t>
            </a:r>
            <a:r>
              <a:rPr lang="en-US" sz="1400" dirty="0"/>
              <a:t>. </a:t>
            </a:r>
            <a:endParaRPr lang="en-US" sz="1400" dirty="0" smtClean="0"/>
          </a:p>
          <a:p>
            <a:pPr marL="152400" indent="0">
              <a:buNone/>
            </a:pPr>
            <a:r>
              <a:rPr lang="en-US" sz="1400" dirty="0" err="1" smtClean="0"/>
              <a:t>Analis</a:t>
            </a:r>
            <a:r>
              <a:rPr lang="en-US" sz="1400" dirty="0" smtClean="0"/>
              <a:t> </a:t>
            </a:r>
            <a:r>
              <a:rPr lang="en-US" sz="1400" dirty="0" err="1"/>
              <a:t>itu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menggali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mengetahui</a:t>
            </a:r>
            <a:r>
              <a:rPr lang="en-US" sz="1400" dirty="0"/>
              <a:t> </a:t>
            </a:r>
            <a:r>
              <a:rPr lang="en-US" sz="1400" dirty="0" err="1"/>
              <a:t>apa</a:t>
            </a:r>
            <a:r>
              <a:rPr lang="en-US" sz="1400" dirty="0"/>
              <a:t> yang </a:t>
            </a:r>
            <a:r>
              <a:rPr lang="en-US" sz="1400" dirty="0" err="1"/>
              <a:t>memicu</a:t>
            </a:r>
            <a:r>
              <a:rPr lang="en-US" sz="1400" dirty="0"/>
              <a:t> </a:t>
            </a:r>
            <a:r>
              <a:rPr lang="en-US" sz="1400" dirty="0" err="1"/>
              <a:t>angka-angka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 </a:t>
            </a:r>
            <a:r>
              <a:rPr lang="en-US" sz="1400" dirty="0" err="1"/>
              <a:t>serta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intuisi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pengetahuan</a:t>
            </a:r>
            <a:r>
              <a:rPr lang="en-US" sz="1400" dirty="0"/>
              <a:t> </a:t>
            </a:r>
            <a:r>
              <a:rPr lang="en-US" sz="1400" dirty="0" err="1"/>
              <a:t>terhadap</a:t>
            </a:r>
            <a:r>
              <a:rPr lang="en-US" sz="1400" dirty="0"/>
              <a:t> </a:t>
            </a:r>
            <a:r>
              <a:rPr lang="en-US" sz="1400" dirty="0" err="1"/>
              <a:t>industri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menilai</a:t>
            </a:r>
            <a:r>
              <a:rPr lang="en-US" sz="1400" dirty="0"/>
              <a:t> </a:t>
            </a:r>
            <a:r>
              <a:rPr lang="en-US" sz="1400" dirty="0" err="1"/>
              <a:t>arah</a:t>
            </a:r>
            <a:r>
              <a:rPr lang="en-US" sz="1400" dirty="0"/>
              <a:t> </a:t>
            </a:r>
            <a:r>
              <a:rPr lang="en-US" sz="1400" dirty="0" err="1"/>
              <a:t>perusahaan</a:t>
            </a:r>
            <a:r>
              <a:rPr lang="en-US" sz="1400" dirty="0"/>
              <a:t> </a:t>
            </a:r>
            <a:r>
              <a:rPr lang="en-US" sz="1400" dirty="0" err="1"/>
              <a:t>pada</a:t>
            </a:r>
            <a:r>
              <a:rPr lang="en-US" sz="1400" dirty="0"/>
              <a:t> masa </a:t>
            </a:r>
            <a:r>
              <a:rPr lang="en-US" sz="1400" dirty="0" err="1" smtClean="0"/>
              <a:t>depan</a:t>
            </a:r>
            <a:r>
              <a:rPr lang="en-US" sz="1400" dirty="0" smtClean="0"/>
              <a:t>.</a:t>
            </a:r>
          </a:p>
          <a:p>
            <a:pPr marL="152400" indent="0">
              <a:buNone/>
            </a:pPr>
            <a:endParaRPr lang="en-US" sz="1400" dirty="0" smtClean="0"/>
          </a:p>
          <a:p>
            <a:pPr marL="152400" indent="0">
              <a:buNone/>
            </a:pPr>
            <a:r>
              <a:rPr lang="en-US" sz="1400" dirty="0" err="1">
                <a:solidFill>
                  <a:srgbClr val="FF0000"/>
                </a:solidFill>
              </a:rPr>
              <a:t>A</a:t>
            </a:r>
            <a:r>
              <a:rPr lang="en-US" sz="1400" dirty="0" err="1" smtClean="0">
                <a:solidFill>
                  <a:srgbClr val="FF0000"/>
                </a:solidFill>
              </a:rPr>
              <a:t>ngka-angka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yang </a:t>
            </a:r>
            <a:r>
              <a:rPr lang="en-US" sz="1400" dirty="0" err="1" smtClean="0">
                <a:solidFill>
                  <a:srgbClr val="FF0000"/>
                </a:solidFill>
              </a:rPr>
              <a:t>bagus</a:t>
            </a:r>
            <a:r>
              <a:rPr lang="en-US" sz="1400" dirty="0" smtClean="0"/>
              <a:t> </a:t>
            </a:r>
            <a:r>
              <a:rPr lang="en-US" sz="1400" dirty="0" err="1" smtClean="0"/>
              <a:t>dari</a:t>
            </a:r>
            <a:r>
              <a:rPr lang="en-US" sz="1400" dirty="0" smtClean="0"/>
              <a:t> </a:t>
            </a:r>
            <a:r>
              <a:rPr lang="en-US" sz="1400" dirty="0" err="1" smtClean="0"/>
              <a:t>perusahaan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en-US" sz="1400" dirty="0" err="1">
                <a:solidFill>
                  <a:srgbClr val="FF0000"/>
                </a:solidFill>
              </a:rPr>
              <a:t>tidak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berarti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harus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membeli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sahamnya</a:t>
            </a:r>
            <a:r>
              <a:rPr lang="en-US" sz="1400" dirty="0" smtClean="0"/>
              <a:t>.</a:t>
            </a:r>
          </a:p>
          <a:p>
            <a:pPr marL="152400" indent="0">
              <a:buNone/>
            </a:pPr>
            <a:r>
              <a:rPr lang="en-US" sz="1400" dirty="0" err="1" smtClean="0"/>
              <a:t>Dalam</a:t>
            </a:r>
            <a:r>
              <a:rPr lang="en-US" sz="1400" dirty="0" smtClean="0"/>
              <a:t> </a:t>
            </a:r>
            <a:r>
              <a:rPr lang="en-US" sz="1400" dirty="0" err="1"/>
              <a:t>kasus</a:t>
            </a:r>
            <a:r>
              <a:rPr lang="en-US" sz="1400" dirty="0"/>
              <a:t> </a:t>
            </a:r>
            <a:r>
              <a:rPr lang="en-US" sz="1400" b="1" dirty="0" smtClean="0"/>
              <a:t>Starbucks</a:t>
            </a:r>
            <a:r>
              <a:rPr lang="en-US" sz="1400" dirty="0"/>
              <a:t>, </a:t>
            </a:r>
            <a:r>
              <a:rPr lang="en-US" sz="1400" dirty="0" err="1"/>
              <a:t>harga</a:t>
            </a:r>
            <a:r>
              <a:rPr lang="en-US" sz="1400" dirty="0"/>
              <a:t> </a:t>
            </a:r>
            <a:r>
              <a:rPr lang="en-US" sz="1400" dirty="0" err="1"/>
              <a:t>sähamnya</a:t>
            </a:r>
            <a:r>
              <a:rPr lang="en-US" sz="1400" dirty="0"/>
              <a:t> </a:t>
            </a:r>
            <a:r>
              <a:rPr lang="en-US" sz="1400" dirty="0" err="1" smtClean="0"/>
              <a:t>naik</a:t>
            </a:r>
            <a:r>
              <a:rPr lang="en-US" sz="1400" dirty="0" smtClean="0"/>
              <a:t> </a:t>
            </a:r>
            <a:r>
              <a:rPr lang="en-US" sz="1400" dirty="0" err="1"/>
              <a:t>setelah</a:t>
            </a:r>
            <a:r>
              <a:rPr lang="en-US" sz="1400" dirty="0"/>
              <a:t> </a:t>
            </a:r>
            <a:r>
              <a:rPr lang="en-US" sz="1400" dirty="0" err="1"/>
              <a:t>pengumuman</a:t>
            </a:r>
            <a:r>
              <a:rPr lang="en-US" sz="1400" dirty="0"/>
              <a:t> </a:t>
            </a:r>
            <a:r>
              <a:rPr lang="en-US" sz="1400" dirty="0" err="1"/>
              <a:t>laporan</a:t>
            </a:r>
            <a:r>
              <a:rPr lang="en-US" sz="1400" dirty="0"/>
              <a:t> </a:t>
            </a:r>
            <a:r>
              <a:rPr lang="en-US" sz="1400" dirty="0" err="1"/>
              <a:t>keuangan</a:t>
            </a:r>
            <a:r>
              <a:rPr lang="en-US" sz="1400" dirty="0"/>
              <a:t> </a:t>
            </a:r>
            <a:r>
              <a:rPr lang="en-US" sz="1400" dirty="0" err="1"/>
              <a:t>kuartalan</a:t>
            </a:r>
            <a:r>
              <a:rPr lang="en-US" sz="1400" dirty="0"/>
              <a:t> </a:t>
            </a:r>
            <a:r>
              <a:rPr lang="en-US" sz="1400" dirty="0" err="1"/>
              <a:t>pertama</a:t>
            </a:r>
            <a:r>
              <a:rPr lang="en-US" sz="1400" dirty="0"/>
              <a:t> yang di </a:t>
            </a:r>
            <a:r>
              <a:rPr lang="en-US" sz="1400" dirty="0" err="1"/>
              <a:t>atas</a:t>
            </a:r>
            <a:r>
              <a:rPr lang="en-US" sz="1400" dirty="0"/>
              <a:t> </a:t>
            </a:r>
            <a:r>
              <a:rPr lang="en-US" sz="1400" dirty="0" err="1" smtClean="0"/>
              <a:t>ekspektasi</a:t>
            </a:r>
            <a:r>
              <a:rPr lang="en-US" sz="1400" dirty="0" smtClean="0"/>
              <a:t>.</a:t>
            </a:r>
          </a:p>
          <a:p>
            <a:pPr marL="152400" indent="0">
              <a:buNone/>
            </a:pPr>
            <a:r>
              <a:rPr lang="en-US" sz="1400" dirty="0" err="1" smtClean="0"/>
              <a:t>Namun</a:t>
            </a:r>
            <a:r>
              <a:rPr lang="en-US" sz="1400" dirty="0"/>
              <a:t>, </a:t>
            </a:r>
            <a:r>
              <a:rPr lang="en-US" sz="1400" dirty="0" err="1"/>
              <a:t>seperti</a:t>
            </a:r>
            <a:r>
              <a:rPr lang="en-US" sz="1400" dirty="0"/>
              <a:t> </a:t>
            </a:r>
            <a:r>
              <a:rPr lang="en-US" sz="1400" dirty="0" err="1"/>
              <a:t>layaknya</a:t>
            </a:r>
            <a:r>
              <a:rPr lang="en-US" sz="1400" dirty="0"/>
              <a:t> </a:t>
            </a:r>
            <a:r>
              <a:rPr lang="en-US" sz="1400" dirty="0" err="1"/>
              <a:t>terjadi</a:t>
            </a:r>
            <a:r>
              <a:rPr lang="en-US" sz="1400" dirty="0"/>
              <a:t>, para </a:t>
            </a:r>
            <a:r>
              <a:rPr lang="en-US" sz="1400" dirty="0" err="1"/>
              <a:t>analis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FF0000"/>
                </a:solidFill>
              </a:rPr>
              <a:t>pendapat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berbeda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terhadap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/>
              <a:t>arah</a:t>
            </a:r>
            <a:r>
              <a:rPr lang="en-US" sz="1400" dirty="0"/>
              <a:t> masa </a:t>
            </a:r>
            <a:r>
              <a:rPr lang="en-US" sz="1400" dirty="0" err="1"/>
              <a:t>depan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FF0000"/>
                </a:solidFill>
              </a:rPr>
              <a:t>saham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</a:rPr>
              <a:t>Starbucks</a:t>
            </a:r>
            <a:r>
              <a:rPr lang="en-US" sz="1400" dirty="0" smtClean="0"/>
              <a:t>.</a:t>
            </a:r>
          </a:p>
          <a:p>
            <a:pPr marL="152400" indent="0">
              <a:buNone/>
            </a:pPr>
            <a:endParaRPr lang="en-US" sz="1400" dirty="0" smtClean="0"/>
          </a:p>
          <a:p>
            <a:pPr marL="152400" indent="0">
              <a:buNone/>
            </a:pPr>
            <a:r>
              <a:rPr lang="en-US" sz="1400" dirty="0" err="1" smtClean="0"/>
              <a:t>Jenis-jenis</a:t>
            </a:r>
            <a:r>
              <a:rPr lang="en-US" sz="1400" dirty="0" smtClean="0"/>
              <a:t> </a:t>
            </a:r>
            <a:r>
              <a:rPr lang="en-US" sz="1400" dirty="0" err="1"/>
              <a:t>ketidaksetujuan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yang </a:t>
            </a:r>
            <a:r>
              <a:rPr lang="en-US" sz="1400" dirty="0" err="1"/>
              <a:t>membuat</a:t>
            </a:r>
            <a:r>
              <a:rPr lang="en-US" sz="1400" dirty="0"/>
              <a:t> </a:t>
            </a:r>
            <a:r>
              <a:rPr lang="en-US" sz="1400" dirty="0" err="1"/>
              <a:t>bidang</a:t>
            </a:r>
            <a:r>
              <a:rPr lang="en-US" sz="1400" dirty="0"/>
              <a:t> </a:t>
            </a:r>
            <a:r>
              <a:rPr lang="en-US" sz="1400" dirty="0" err="1"/>
              <a:t>keuangan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 smtClean="0"/>
              <a:t>menarik</a:t>
            </a:r>
            <a:endParaRPr lang="en-US" sz="1400" dirty="0" smtClean="0"/>
          </a:p>
          <a:p>
            <a:pPr marL="152400" indent="0">
              <a:buNone/>
            </a:pPr>
            <a:r>
              <a:rPr lang="en-US" sz="1400" dirty="0" err="1" smtClean="0"/>
              <a:t>Hanya</a:t>
            </a:r>
            <a:r>
              <a:rPr lang="en-US" sz="1400" dirty="0" smtClean="0"/>
              <a:t> </a:t>
            </a:r>
            <a:r>
              <a:rPr lang="en-US" sz="1400" dirty="0" err="1"/>
              <a:t>waktu</a:t>
            </a:r>
            <a:r>
              <a:rPr lang="en-US" sz="1400" dirty="0"/>
              <a:t> yang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menentukan</a:t>
            </a:r>
            <a:r>
              <a:rPr lang="en-US" sz="1400" dirty="0"/>
              <a:t> </a:t>
            </a:r>
            <a:r>
              <a:rPr lang="en-US" sz="1400" dirty="0" err="1"/>
              <a:t>apakah</a:t>
            </a:r>
            <a:r>
              <a:rPr lang="en-US" sz="1400" dirty="0"/>
              <a:t> </a:t>
            </a:r>
            <a:r>
              <a:rPr lang="en-US" sz="1400" dirty="0" err="1"/>
              <a:t>pihak</a:t>
            </a:r>
            <a:r>
              <a:rPr lang="en-US" sz="1400" dirty="0"/>
              <a:t> yang </a:t>
            </a:r>
            <a:r>
              <a:rPr lang="en-US" sz="1400" dirty="0" err="1"/>
              <a:t>optimis</a:t>
            </a:r>
            <a:r>
              <a:rPr lang="en-US" sz="1400" dirty="0"/>
              <a:t> </a:t>
            </a:r>
            <a:r>
              <a:rPr lang="en-US" sz="1400" dirty="0" err="1"/>
              <a:t>ataukah</a:t>
            </a:r>
            <a:r>
              <a:rPr lang="en-US" sz="1400" dirty="0"/>
              <a:t> </a:t>
            </a:r>
            <a:r>
              <a:rPr lang="en-US" sz="1400" dirty="0" err="1"/>
              <a:t>pihak</a:t>
            </a:r>
            <a:r>
              <a:rPr lang="en-US" sz="1400" dirty="0"/>
              <a:t> yang </a:t>
            </a:r>
            <a:r>
              <a:rPr lang="en-US" sz="1400" dirty="0" err="1"/>
              <a:t>pesimis</a:t>
            </a:r>
            <a:r>
              <a:rPr lang="en-US" sz="1400" dirty="0"/>
              <a:t> yang </a:t>
            </a:r>
            <a:r>
              <a:rPr lang="en-US" sz="1400" dirty="0" err="1"/>
              <a:t>benar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80264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202534"/>
            <a:ext cx="7704000" cy="572700"/>
          </a:xfrm>
        </p:spPr>
        <p:txBody>
          <a:bodyPr/>
          <a:lstStyle/>
          <a:p>
            <a:r>
              <a:rPr lang="en-US" sz="2000" dirty="0" smtClean="0"/>
              <a:t>MENEMPATKAN </a:t>
            </a:r>
            <a:r>
              <a:rPr lang="en-US" sz="2000" dirty="0"/>
              <a:t>SEGALA SESUATU DALAM </a:t>
            </a:r>
            <a:r>
              <a:rPr lang="en-US" sz="2000" dirty="0" smtClean="0"/>
              <a:t>PERSPEKTIFNYA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927637"/>
            <a:ext cx="7704000" cy="3938275"/>
          </a:xfrm>
        </p:spPr>
        <p:txBody>
          <a:bodyPr/>
          <a:lstStyle/>
          <a:p>
            <a:pPr marL="152400" indent="0">
              <a:buNone/>
            </a:pPr>
            <a:r>
              <a:rPr lang="en-US" sz="1400" dirty="0" err="1" smtClean="0"/>
              <a:t>Tujuan</a:t>
            </a:r>
            <a:r>
              <a:rPr lang="en-US" sz="1400" dirty="0" smtClean="0"/>
              <a:t> </a:t>
            </a:r>
            <a:r>
              <a:rPr lang="en-US" sz="1400" dirty="0" err="1"/>
              <a:t>utama</a:t>
            </a:r>
            <a:r>
              <a:rPr lang="en-US" sz="1400" dirty="0"/>
              <a:t> </a:t>
            </a:r>
            <a:r>
              <a:rPr lang="en-US" sz="1400" dirty="0" err="1"/>
              <a:t>seorang</a:t>
            </a:r>
            <a:r>
              <a:rPr lang="en-US" sz="1400" dirty="0"/>
              <a:t> </a:t>
            </a:r>
            <a:r>
              <a:rPr lang="en-US" sz="1400" dirty="0" err="1"/>
              <a:t>manajer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00B050"/>
                </a:solidFill>
              </a:rPr>
              <a:t>memaksimalkan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nilai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saham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</a:rPr>
              <a:t>perusahaannya</a:t>
            </a:r>
            <a:endParaRPr lang="en-US" sz="1400" dirty="0" smtClean="0">
              <a:solidFill>
                <a:srgbClr val="00B050"/>
              </a:solidFill>
            </a:endParaRPr>
          </a:p>
          <a:p>
            <a:pPr marL="152400" indent="0">
              <a:buNone/>
            </a:pPr>
            <a:r>
              <a:rPr lang="en-US" sz="1400" dirty="0" err="1" smtClean="0"/>
              <a:t>nilai</a:t>
            </a:r>
            <a:r>
              <a:rPr lang="en-US" sz="1400" dirty="0" smtClean="0"/>
              <a:t> </a:t>
            </a:r>
            <a:r>
              <a:rPr lang="en-US" sz="1400" dirty="0" err="1" smtClean="0"/>
              <a:t>ini</a:t>
            </a:r>
            <a:r>
              <a:rPr lang="en-US" sz="1400" dirty="0" smtClean="0"/>
              <a:t> </a:t>
            </a:r>
            <a:r>
              <a:rPr lang="en-US" sz="1400" dirty="0" err="1" smtClean="0"/>
              <a:t>didasarkan</a:t>
            </a:r>
            <a:r>
              <a:rPr lang="en-US" sz="1400" dirty="0" smtClean="0"/>
              <a:t> </a:t>
            </a:r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00B050"/>
                </a:solidFill>
              </a:rPr>
              <a:t>aliran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arus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kas</a:t>
            </a:r>
            <a:r>
              <a:rPr lang="en-US" sz="1400" dirty="0"/>
              <a:t> yang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dihasilkan</a:t>
            </a:r>
            <a:r>
              <a:rPr lang="en-US" sz="1400" dirty="0"/>
              <a:t> </a:t>
            </a:r>
            <a:r>
              <a:rPr lang="en-US" sz="1400" dirty="0" err="1"/>
              <a:t>perusahaan</a:t>
            </a:r>
            <a:r>
              <a:rPr lang="en-US" sz="1400" dirty="0"/>
              <a:t> </a:t>
            </a:r>
            <a:r>
              <a:rPr lang="en-US" sz="1400" dirty="0" err="1"/>
              <a:t>pada</a:t>
            </a:r>
            <a:r>
              <a:rPr lang="en-US" sz="1400" dirty="0"/>
              <a:t> masa </a:t>
            </a:r>
            <a:r>
              <a:rPr lang="en-US" sz="1400" dirty="0" err="1"/>
              <a:t>mendatang</a:t>
            </a:r>
            <a:r>
              <a:rPr lang="en-US" sz="1400" dirty="0"/>
              <a:t>. </a:t>
            </a:r>
            <a:endParaRPr lang="en-US" sz="1400" dirty="0" smtClean="0"/>
          </a:p>
          <a:p>
            <a:pPr marL="152400" indent="0">
              <a:buNone/>
            </a:pPr>
            <a:endParaRPr lang="en-US" sz="800" b="1" dirty="0"/>
          </a:p>
          <a:p>
            <a:pPr marL="152400" indent="0">
              <a:buNone/>
            </a:pPr>
            <a:r>
              <a:rPr lang="en-US" sz="1400" b="1" dirty="0" err="1" smtClean="0"/>
              <a:t>Tindakan</a:t>
            </a:r>
            <a:r>
              <a:rPr lang="en-US" sz="1400" b="1" dirty="0" smtClean="0"/>
              <a:t> </a:t>
            </a:r>
            <a:r>
              <a:rPr lang="en-US" sz="1400" b="1" dirty="0"/>
              <a:t>yang paling </a:t>
            </a:r>
            <a:r>
              <a:rPr lang="en-US" sz="1400" b="1" dirty="0" err="1"/>
              <a:t>tepat</a:t>
            </a:r>
            <a:r>
              <a:rPr lang="en-US" sz="1400" b="1" dirty="0"/>
              <a:t> </a:t>
            </a:r>
            <a:r>
              <a:rPr lang="en-US" sz="1400" b="1" dirty="0" err="1"/>
              <a:t>untuk</a:t>
            </a:r>
            <a:r>
              <a:rPr lang="en-US" sz="1400" b="1" dirty="0"/>
              <a:t> </a:t>
            </a:r>
            <a:r>
              <a:rPr lang="en-US" sz="1400" b="1" dirty="0" err="1"/>
              <a:t>meningkatkan</a:t>
            </a:r>
            <a:r>
              <a:rPr lang="en-US" sz="1400" b="1" dirty="0"/>
              <a:t> </a:t>
            </a:r>
            <a:r>
              <a:rPr lang="en-US" sz="1400" b="1" dirty="0" err="1"/>
              <a:t>arus</a:t>
            </a:r>
            <a:r>
              <a:rPr lang="en-US" sz="1400" b="1" dirty="0"/>
              <a:t> </a:t>
            </a:r>
            <a:r>
              <a:rPr lang="en-US" sz="1400" b="1" dirty="0" err="1" smtClean="0"/>
              <a:t>kas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bagaimana</a:t>
            </a:r>
            <a:r>
              <a:rPr lang="en-US" sz="1400" b="1" dirty="0" smtClean="0"/>
              <a:t> Investor </a:t>
            </a:r>
            <a:r>
              <a:rPr lang="en-US" sz="1400" b="1" dirty="0" err="1"/>
              <a:t>memperkirakan</a:t>
            </a:r>
            <a:r>
              <a:rPr lang="en-US" sz="1400" b="1" dirty="0"/>
              <a:t> </a:t>
            </a:r>
            <a:r>
              <a:rPr lang="en-US" sz="1400" b="1" dirty="0" err="1"/>
              <a:t>arus</a:t>
            </a:r>
            <a:r>
              <a:rPr lang="en-US" sz="1400" b="1" dirty="0"/>
              <a:t> </a:t>
            </a:r>
            <a:r>
              <a:rPr lang="en-US" sz="1400" b="1" dirty="0" err="1"/>
              <a:t>kas</a:t>
            </a:r>
            <a:r>
              <a:rPr lang="en-US" sz="1400" b="1" dirty="0"/>
              <a:t> </a:t>
            </a:r>
            <a:r>
              <a:rPr lang="en-US" sz="1400" b="1" dirty="0" err="1"/>
              <a:t>pada</a:t>
            </a:r>
            <a:r>
              <a:rPr lang="en-US" sz="1400" b="1" dirty="0"/>
              <a:t> masa </a:t>
            </a:r>
            <a:r>
              <a:rPr lang="en-US" sz="1400" b="1" dirty="0" err="1" smtClean="0"/>
              <a:t>mendatang</a:t>
            </a:r>
            <a:r>
              <a:rPr lang="en-US" sz="1400" b="1" dirty="0" smtClean="0"/>
              <a:t> ?</a:t>
            </a:r>
          </a:p>
          <a:p>
            <a:pPr marL="152400" indent="0">
              <a:buNone/>
            </a:pPr>
            <a:r>
              <a:rPr lang="en-US" sz="1400" dirty="0" err="1" smtClean="0"/>
              <a:t>Studi</a:t>
            </a:r>
            <a:r>
              <a:rPr lang="en-US" sz="1400" dirty="0" smtClean="0"/>
              <a:t> </a:t>
            </a:r>
            <a:r>
              <a:rPr lang="en-US" sz="1400" dirty="0" err="1"/>
              <a:t>laporan</a:t>
            </a:r>
            <a:r>
              <a:rPr lang="en-US" sz="1400" dirty="0"/>
              <a:t> </a:t>
            </a:r>
            <a:r>
              <a:rPr lang="en-US" sz="1400" dirty="0" err="1"/>
              <a:t>keuangan</a:t>
            </a:r>
            <a:r>
              <a:rPr lang="en-US" sz="1400" dirty="0"/>
              <a:t> yang </a:t>
            </a:r>
            <a:r>
              <a:rPr lang="en-US" sz="1400" dirty="0" err="1"/>
              <a:t>harus</a:t>
            </a:r>
            <a:r>
              <a:rPr lang="en-US" sz="1400" dirty="0"/>
              <a:t> </a:t>
            </a:r>
            <a:r>
              <a:rPr lang="en-US" sz="1400" dirty="0" err="1"/>
              <a:t>diberikan</a:t>
            </a:r>
            <a:r>
              <a:rPr lang="en-US" sz="1400" dirty="0"/>
              <a:t> </a:t>
            </a:r>
            <a:r>
              <a:rPr lang="en-US" sz="1400" dirty="0" err="1"/>
              <a:t>oleh</a:t>
            </a:r>
            <a:r>
              <a:rPr lang="en-US" sz="1400" dirty="0"/>
              <a:t> </a:t>
            </a:r>
            <a:r>
              <a:rPr lang="en-US" sz="1400" dirty="0" err="1"/>
              <a:t>perusahaan</a:t>
            </a:r>
            <a:r>
              <a:rPr lang="en-US" sz="1400" dirty="0"/>
              <a:t> </a:t>
            </a: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/>
              <a:t>terbuka</a:t>
            </a:r>
            <a:r>
              <a:rPr lang="en-US" sz="1400" dirty="0"/>
              <a:t> </a:t>
            </a:r>
            <a:r>
              <a:rPr lang="en-US" sz="1400" dirty="0" err="1"/>
              <a:t>kepada</a:t>
            </a:r>
            <a:r>
              <a:rPr lang="en-US" sz="1400" dirty="0"/>
              <a:t> investor</a:t>
            </a:r>
            <a:r>
              <a:rPr lang="en-US" sz="1400" dirty="0" smtClean="0"/>
              <a:t>.</a:t>
            </a:r>
          </a:p>
          <a:p>
            <a:pPr marL="152400" indent="0">
              <a:buNone/>
            </a:pPr>
            <a:r>
              <a:rPr lang="en-US" sz="1400" dirty="0" smtClean="0"/>
              <a:t>(Investor : </a:t>
            </a:r>
            <a:r>
              <a:rPr lang="en-US" sz="1400" dirty="0" err="1" smtClean="0"/>
              <a:t>institusi</a:t>
            </a:r>
            <a:r>
              <a:rPr lang="en-US" sz="1400" dirty="0" smtClean="0"/>
              <a:t> </a:t>
            </a:r>
            <a:r>
              <a:rPr lang="en-US" sz="1400" dirty="0"/>
              <a:t>(bank, </a:t>
            </a:r>
            <a:r>
              <a:rPr lang="en-US" sz="1400" dirty="0" err="1"/>
              <a:t>perusahaan</a:t>
            </a:r>
            <a:r>
              <a:rPr lang="en-US" sz="1400" dirty="0"/>
              <a:t> </a:t>
            </a:r>
            <a:r>
              <a:rPr lang="en-US" sz="1400" dirty="0" err="1"/>
              <a:t>asuransi</a:t>
            </a:r>
            <a:r>
              <a:rPr lang="en-US" sz="1400" dirty="0"/>
              <a:t>, </a:t>
            </a:r>
            <a:r>
              <a:rPr lang="en-US" sz="1400" dirty="0" err="1"/>
              <a:t>dana</a:t>
            </a:r>
            <a:r>
              <a:rPr lang="en-US" sz="1400" dirty="0"/>
              <a:t> </a:t>
            </a:r>
            <a:r>
              <a:rPr lang="en-US" sz="1400" dirty="0" err="1"/>
              <a:t>pensiun</a:t>
            </a:r>
            <a:r>
              <a:rPr lang="en-US" sz="1400" dirty="0" smtClean="0"/>
              <a:t>, &amp; </a:t>
            </a:r>
            <a:r>
              <a:rPr lang="en-US" sz="1400" dirty="0" err="1"/>
              <a:t>sejenisnya</a:t>
            </a:r>
            <a:r>
              <a:rPr lang="en-US" sz="1400" dirty="0"/>
              <a:t>)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 smtClean="0"/>
              <a:t>individu</a:t>
            </a:r>
            <a:endParaRPr lang="en-US" sz="1400" dirty="0"/>
          </a:p>
          <a:p>
            <a:pPr marL="152400" indent="0">
              <a:buNone/>
            </a:pPr>
            <a:endParaRPr lang="en-US" sz="800" dirty="0"/>
          </a:p>
          <a:p>
            <a:pPr marL="152400" indent="0">
              <a:buNone/>
            </a:pPr>
            <a:r>
              <a:rPr lang="en-US" sz="1400" dirty="0" err="1" smtClean="0"/>
              <a:t>Meninjau</a:t>
            </a:r>
            <a:r>
              <a:rPr lang="en-US" sz="1400" dirty="0" smtClean="0"/>
              <a:t> </a:t>
            </a:r>
            <a:r>
              <a:rPr lang="en-US" sz="1400" dirty="0" err="1" smtClean="0"/>
              <a:t>konsep-konsep</a:t>
            </a:r>
            <a:r>
              <a:rPr lang="en-US" sz="1400" dirty="0" smtClean="0"/>
              <a:t> </a:t>
            </a:r>
            <a:r>
              <a:rPr lang="en-US" sz="1400" dirty="0" err="1" smtClean="0"/>
              <a:t>dalam</a:t>
            </a:r>
            <a:r>
              <a:rPr lang="en-US" sz="1400" dirty="0" smtClean="0"/>
              <a:t> </a:t>
            </a:r>
            <a:r>
              <a:rPr lang="en-US" sz="1400" dirty="0" err="1"/>
              <a:t>mata</a:t>
            </a:r>
            <a:r>
              <a:rPr lang="en-US" sz="1400" dirty="0"/>
              <a:t> </a:t>
            </a:r>
            <a:r>
              <a:rPr lang="en-US" sz="1400" dirty="0" err="1"/>
              <a:t>kuliah</a:t>
            </a:r>
            <a:r>
              <a:rPr lang="en-US" sz="1400" dirty="0"/>
              <a:t> </a:t>
            </a:r>
            <a:r>
              <a:rPr lang="en-US" sz="1400" dirty="0" err="1"/>
              <a:t>Dasar-Dasar</a:t>
            </a:r>
            <a:r>
              <a:rPr lang="en-US" sz="1400" dirty="0"/>
              <a:t> </a:t>
            </a:r>
            <a:r>
              <a:rPr lang="en-US" sz="1400" dirty="0" err="1" smtClean="0"/>
              <a:t>Akuntansi</a:t>
            </a:r>
            <a:r>
              <a:rPr lang="en-US" sz="1400" dirty="0" smtClean="0"/>
              <a:t>.</a:t>
            </a:r>
          </a:p>
          <a:p>
            <a:pPr marL="152400" indent="0">
              <a:buNone/>
            </a:pPr>
            <a:r>
              <a:rPr lang="en-US" sz="1400" dirty="0" err="1" smtClean="0"/>
              <a:t>Dalam</a:t>
            </a:r>
            <a:r>
              <a:rPr lang="en-US" sz="1400" dirty="0" smtClean="0"/>
              <a:t>  </a:t>
            </a:r>
            <a:r>
              <a:rPr lang="en-US" sz="1400" dirty="0" err="1" smtClean="0"/>
              <a:t>akuntansi</a:t>
            </a:r>
            <a:r>
              <a:rPr lang="en-US" sz="1400" dirty="0"/>
              <a:t>, </a:t>
            </a:r>
            <a:r>
              <a:rPr lang="en-US" sz="1400" dirty="0" err="1" smtClean="0"/>
              <a:t>fokus</a:t>
            </a:r>
            <a:r>
              <a:rPr lang="en-US" sz="1400" dirty="0" smtClean="0"/>
              <a:t> </a:t>
            </a:r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FF0000"/>
                </a:solidFill>
              </a:rPr>
              <a:t>bagaimana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laporan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akuntansi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dibuat</a:t>
            </a:r>
            <a:r>
              <a:rPr lang="en-US" sz="1400" dirty="0" smtClean="0"/>
              <a:t> </a:t>
            </a:r>
          </a:p>
          <a:p>
            <a:pPr marL="152400" indent="0">
              <a:buNone/>
            </a:pPr>
            <a:r>
              <a:rPr lang="en-US" sz="1400" dirty="0" err="1" smtClean="0"/>
              <a:t>Fokus</a:t>
            </a:r>
            <a:r>
              <a:rPr lang="en-US" sz="1400" dirty="0" smtClean="0"/>
              <a:t> </a:t>
            </a:r>
            <a:r>
              <a:rPr lang="en-US" sz="1400" dirty="0"/>
              <a:t>di </a:t>
            </a:r>
            <a:r>
              <a:rPr lang="en-US" sz="1400" dirty="0" err="1"/>
              <a:t>buku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FF0000"/>
                </a:solidFill>
              </a:rPr>
              <a:t>bagaimana</a:t>
            </a:r>
            <a:r>
              <a:rPr lang="en-US" sz="1400" dirty="0">
                <a:solidFill>
                  <a:srgbClr val="FF0000"/>
                </a:solidFill>
              </a:rPr>
              <a:t> investor </a:t>
            </a:r>
            <a:r>
              <a:rPr lang="en-US" sz="1400" dirty="0" err="1">
                <a:solidFill>
                  <a:srgbClr val="FF0000"/>
                </a:solidFill>
              </a:rPr>
              <a:t>dan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manajer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menginterpretasikan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dan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menggunakannya</a:t>
            </a:r>
            <a:r>
              <a:rPr lang="en-US" sz="1400" dirty="0"/>
              <a:t>. </a:t>
            </a:r>
            <a:endParaRPr lang="en-US" sz="1400" dirty="0" smtClean="0"/>
          </a:p>
          <a:p>
            <a:pPr marL="152400" indent="0">
              <a:buNone/>
            </a:pPr>
            <a:endParaRPr lang="en-US" sz="800" dirty="0"/>
          </a:p>
          <a:p>
            <a:pPr marL="152400" indent="0">
              <a:buNone/>
            </a:pPr>
            <a:r>
              <a:rPr lang="en-US" sz="1400" dirty="0" err="1" smtClean="0"/>
              <a:t>Akuntansi</a:t>
            </a:r>
            <a:r>
              <a:rPr lang="en-US" sz="1400" dirty="0" smtClean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FF0000"/>
                </a:solidFill>
              </a:rPr>
              <a:t>bahasa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dasar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bisnis</a:t>
            </a:r>
            <a:r>
              <a:rPr lang="en-US" sz="1400" dirty="0" smtClean="0"/>
              <a:t>, </a:t>
            </a:r>
            <a:r>
              <a:rPr lang="en-US" sz="1400" dirty="0" err="1" smtClean="0"/>
              <a:t>sehingga</a:t>
            </a:r>
            <a:r>
              <a:rPr lang="en-US" sz="1400" dirty="0" smtClean="0"/>
              <a:t> </a:t>
            </a:r>
            <a:r>
              <a:rPr lang="en-US" sz="1400" dirty="0" err="1"/>
              <a:t>setiap</a:t>
            </a:r>
            <a:r>
              <a:rPr lang="en-US" sz="1400" dirty="0"/>
              <a:t> orang yang </a:t>
            </a:r>
            <a:r>
              <a:rPr lang="en-US" sz="1400" dirty="0" err="1"/>
              <a:t>berkecimpung</a:t>
            </a:r>
            <a:r>
              <a:rPr lang="en-US" sz="1400" dirty="0"/>
              <a:t> di </a:t>
            </a:r>
            <a:r>
              <a:rPr lang="en-US" sz="1400" dirty="0" err="1"/>
              <a:t>dunia</a:t>
            </a:r>
            <a:r>
              <a:rPr lang="en-US" sz="1400" dirty="0"/>
              <a:t> </a:t>
            </a:r>
            <a:r>
              <a:rPr lang="en-US" sz="1400" dirty="0" err="1"/>
              <a:t>bisnis</a:t>
            </a:r>
            <a:r>
              <a:rPr lang="en-US" sz="1400" dirty="0"/>
              <a:t> </a:t>
            </a:r>
            <a:r>
              <a:rPr lang="en-US" sz="1400" dirty="0" err="1"/>
              <a:t>memerlukan</a:t>
            </a:r>
            <a:r>
              <a:rPr lang="en-US" sz="1400" dirty="0"/>
              <a:t> </a:t>
            </a:r>
            <a:r>
              <a:rPr lang="en-US" sz="1400" dirty="0" err="1"/>
              <a:t>Pengetahuan</a:t>
            </a:r>
            <a:r>
              <a:rPr lang="en-US" sz="1400" dirty="0"/>
              <a:t> yang </a:t>
            </a:r>
            <a:r>
              <a:rPr lang="en-US" sz="1400" dirty="0" err="1"/>
              <a:t>baik</a:t>
            </a:r>
            <a:r>
              <a:rPr lang="en-US" sz="1400" dirty="0"/>
              <a:t> </a:t>
            </a:r>
            <a:r>
              <a:rPr lang="en-US" sz="1400" dirty="0" err="1"/>
              <a:t>tentang</a:t>
            </a:r>
            <a:r>
              <a:rPr lang="en-US" sz="1400" dirty="0"/>
              <a:t> </a:t>
            </a:r>
            <a:r>
              <a:rPr lang="en-US" sz="1400" dirty="0" err="1" smtClean="0"/>
              <a:t>akuntansi</a:t>
            </a:r>
            <a:r>
              <a:rPr lang="en-US" sz="1400" dirty="0" smtClean="0"/>
              <a:t>.</a:t>
            </a:r>
          </a:p>
          <a:p>
            <a:pPr marL="152400" indent="0">
              <a:buNone/>
            </a:pPr>
            <a:r>
              <a:rPr lang="en-US" sz="1400" dirty="0" err="1" smtClean="0"/>
              <a:t>Akuntansi</a:t>
            </a:r>
            <a:r>
              <a:rPr lang="en-US" sz="1400" dirty="0" smtClean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mencatat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nilai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jika</a:t>
            </a:r>
            <a:r>
              <a:rPr lang="en-US" sz="1400" dirty="0"/>
              <a:t> investor </a:t>
            </a:r>
            <a:r>
              <a:rPr lang="en-US" sz="1400" dirty="0" err="1"/>
              <a:t>serta</a:t>
            </a:r>
            <a:r>
              <a:rPr lang="en-US" sz="1400" dirty="0"/>
              <a:t> </a:t>
            </a:r>
            <a:r>
              <a:rPr lang="en-US" sz="1400" dirty="0" err="1"/>
              <a:t>manajer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mengetahui</a:t>
            </a:r>
            <a:r>
              <a:rPr lang="en-US" sz="1400" dirty="0"/>
              <a:t> </a:t>
            </a:r>
            <a:r>
              <a:rPr lang="en-US" sz="1400" dirty="0" err="1"/>
              <a:t>nilainya</a:t>
            </a:r>
            <a:r>
              <a:rPr lang="en-US" sz="1400" dirty="0"/>
              <a:t>, </a:t>
            </a:r>
            <a:r>
              <a:rPr lang="en-US" sz="1400" dirty="0" err="1"/>
              <a:t>mereka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mengetahui</a:t>
            </a:r>
            <a:r>
              <a:rPr lang="en-US" sz="1400" dirty="0"/>
              <a:t> </a:t>
            </a:r>
            <a:r>
              <a:rPr lang="en-US" sz="1400" dirty="0" err="1"/>
              <a:t>apakah</a:t>
            </a:r>
            <a:r>
              <a:rPr lang="en-US" sz="1400" dirty="0"/>
              <a:t> </a:t>
            </a:r>
            <a:r>
              <a:rPr lang="en-US" sz="1400" dirty="0" err="1"/>
              <a:t>tindakannya</a:t>
            </a:r>
            <a:r>
              <a:rPr lang="en-US" sz="1400" dirty="0"/>
              <a:t>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 smtClean="0"/>
              <a:t>tepat</a:t>
            </a:r>
            <a:r>
              <a:rPr lang="en-US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5896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202534"/>
            <a:ext cx="7704000" cy="572700"/>
          </a:xfrm>
        </p:spPr>
        <p:txBody>
          <a:bodyPr/>
          <a:lstStyle/>
          <a:p>
            <a:r>
              <a:rPr lang="en-US" sz="2000" dirty="0" smtClean="0"/>
              <a:t>MENEMPATKAN </a:t>
            </a:r>
            <a:r>
              <a:rPr lang="en-US" sz="2000" dirty="0"/>
              <a:t>SEGALA SESUATU DALAM </a:t>
            </a:r>
            <a:r>
              <a:rPr lang="en-US" sz="2000" dirty="0" smtClean="0"/>
              <a:t>PERSPEKTIFNYA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112699"/>
            <a:ext cx="7704000" cy="3666129"/>
          </a:xfrm>
        </p:spPr>
        <p:txBody>
          <a:bodyPr/>
          <a:lstStyle/>
          <a:p>
            <a:pPr marL="152400" indent="0">
              <a:buNone/>
            </a:pPr>
            <a:r>
              <a:rPr lang="en-US" sz="1400" dirty="0" smtClean="0"/>
              <a:t>(</a:t>
            </a:r>
            <a:r>
              <a:rPr lang="en-US" sz="1400" dirty="0" err="1" smtClean="0"/>
              <a:t>Jika</a:t>
            </a:r>
            <a:r>
              <a:rPr lang="en-US" sz="1400" dirty="0" smtClean="0"/>
              <a:t> </a:t>
            </a:r>
            <a:r>
              <a:rPr lang="en-US" sz="1400" dirty="0" err="1" smtClean="0"/>
              <a:t>nilai</a:t>
            </a:r>
            <a:r>
              <a:rPr lang="en-US" sz="1400" dirty="0" smtClean="0"/>
              <a:t> UTS </a:t>
            </a:r>
            <a:r>
              <a:rPr lang="en-US" sz="1400" dirty="0" err="1" smtClean="0"/>
              <a:t>tidak</a:t>
            </a:r>
            <a:r>
              <a:rPr lang="en-US" sz="1400" dirty="0" smtClean="0"/>
              <a:t> </a:t>
            </a:r>
            <a:r>
              <a:rPr lang="en-US" sz="1400" dirty="0" err="1"/>
              <a:t>diberitahu</a:t>
            </a:r>
            <a:r>
              <a:rPr lang="en-US" sz="1400" dirty="0"/>
              <a:t> </a:t>
            </a:r>
            <a:r>
              <a:rPr lang="en-US" sz="1400" dirty="0" err="1" smtClean="0"/>
              <a:t>maka</a:t>
            </a:r>
            <a:r>
              <a:rPr lang="en-US" sz="1400" dirty="0" smtClean="0"/>
              <a:t> </a:t>
            </a:r>
            <a:r>
              <a:rPr lang="en-US" sz="1400" dirty="0" err="1" smtClean="0"/>
              <a:t>kesulitan</a:t>
            </a:r>
            <a:r>
              <a:rPr lang="en-US" sz="1400" dirty="0" smtClean="0"/>
              <a:t>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mengetahui</a:t>
            </a:r>
            <a:r>
              <a:rPr lang="en-US" sz="1400" dirty="0" smtClean="0"/>
              <a:t> </a:t>
            </a:r>
            <a:r>
              <a:rPr lang="en-US" sz="1400" dirty="0" err="1"/>
              <a:t>apakah</a:t>
            </a:r>
            <a:r>
              <a:rPr lang="en-US" sz="1400" dirty="0"/>
              <a:t> </a:t>
            </a:r>
            <a:r>
              <a:rPr lang="en-US" sz="1400" dirty="0" err="1" smtClean="0"/>
              <a:t>perlu</a:t>
            </a:r>
            <a:r>
              <a:rPr lang="en-US" sz="1400" dirty="0" smtClean="0"/>
              <a:t> </a:t>
            </a:r>
            <a:r>
              <a:rPr lang="en-US" sz="1400" dirty="0" err="1"/>
              <a:t>meningkatkan</a:t>
            </a:r>
            <a:r>
              <a:rPr lang="en-US" sz="1400" dirty="0"/>
              <a:t> </a:t>
            </a:r>
            <a:r>
              <a:rPr lang="en-US" sz="1400" dirty="0" err="1" smtClean="0"/>
              <a:t>nilai</a:t>
            </a:r>
            <a:r>
              <a:rPr lang="en-US" sz="1400" dirty="0" smtClean="0"/>
              <a:t>/</a:t>
            </a:r>
            <a:r>
              <a:rPr lang="en-US" sz="1400" dirty="0" err="1" smtClean="0"/>
              <a:t>tidak</a:t>
            </a:r>
            <a:r>
              <a:rPr lang="en-US" sz="1400" dirty="0" smtClean="0"/>
              <a:t>).</a:t>
            </a:r>
          </a:p>
          <a:p>
            <a:pPr marL="152400" indent="0">
              <a:buNone/>
            </a:pPr>
            <a:endParaRPr lang="en-US" sz="1400" dirty="0" smtClean="0"/>
          </a:p>
          <a:p>
            <a:pPr marL="152400" indent="0">
              <a:buNone/>
            </a:pPr>
            <a:r>
              <a:rPr lang="en-US" sz="1400" dirty="0" smtClean="0"/>
              <a:t>Hal </a:t>
            </a:r>
            <a:r>
              <a:rPr lang="en-US" sz="1400" dirty="0"/>
              <a:t>yang </a:t>
            </a:r>
            <a:r>
              <a:rPr lang="en-US" sz="1400" dirty="0" err="1"/>
              <a:t>sama</a:t>
            </a:r>
            <a:r>
              <a:rPr lang="en-US" sz="1400" dirty="0"/>
              <a:t> </a:t>
            </a:r>
            <a:r>
              <a:rPr lang="en-US" sz="1400" dirty="0" err="1"/>
              <a:t>juga</a:t>
            </a:r>
            <a:r>
              <a:rPr lang="en-US" sz="1400" dirty="0"/>
              <a:t> </a:t>
            </a:r>
            <a:r>
              <a:rPr lang="en-US" sz="1400" dirty="0" err="1"/>
              <a:t>berlaku</a:t>
            </a:r>
            <a:r>
              <a:rPr lang="en-US" sz="1400" dirty="0"/>
              <a:t> di </a:t>
            </a:r>
            <a:r>
              <a:rPr lang="en-US" sz="1400" dirty="0" err="1"/>
              <a:t>dunia</a:t>
            </a:r>
            <a:r>
              <a:rPr lang="en-US" sz="1400" dirty="0"/>
              <a:t> </a:t>
            </a:r>
            <a:r>
              <a:rPr lang="en-US" sz="1400" dirty="0" err="1" smtClean="0"/>
              <a:t>bisnis</a:t>
            </a:r>
            <a:r>
              <a:rPr lang="en-US" sz="1400" dirty="0" smtClean="0"/>
              <a:t>.</a:t>
            </a:r>
          </a:p>
          <a:p>
            <a:pPr marL="152400" indent="0">
              <a:buNone/>
            </a:pPr>
            <a:r>
              <a:rPr lang="en-US" sz="1400" dirty="0" err="1" smtClean="0"/>
              <a:t>Manajer</a:t>
            </a:r>
            <a:r>
              <a:rPr lang="en-US" sz="1400" dirty="0" smtClean="0"/>
              <a:t> </a:t>
            </a:r>
            <a:r>
              <a:rPr lang="en-US" sz="1400" dirty="0" err="1" smtClean="0"/>
              <a:t>perusahaan</a:t>
            </a:r>
            <a:r>
              <a:rPr lang="en-US" sz="1400" dirty="0" smtClean="0"/>
              <a:t>, </a:t>
            </a:r>
            <a:r>
              <a:rPr lang="en-US" sz="1400" dirty="0" err="1" smtClean="0"/>
              <a:t>apakah</a:t>
            </a:r>
            <a:r>
              <a:rPr lang="en-US" sz="1400" dirty="0" smtClean="0"/>
              <a:t> </a:t>
            </a:r>
            <a:r>
              <a:rPr lang="en-US" sz="1400" dirty="0" err="1" smtClean="0"/>
              <a:t>dari</a:t>
            </a:r>
            <a:r>
              <a:rPr lang="en-US" sz="1400" dirty="0" smtClean="0"/>
              <a:t> </a:t>
            </a:r>
            <a:r>
              <a:rPr lang="en-US" sz="1400" dirty="0" err="1"/>
              <a:t>departemen</a:t>
            </a:r>
            <a:r>
              <a:rPr lang="en-US" sz="1400" dirty="0"/>
              <a:t> </a:t>
            </a:r>
            <a:r>
              <a:rPr lang="en-US" sz="1400" dirty="0" err="1"/>
              <a:t>pemasaran</a:t>
            </a:r>
            <a:r>
              <a:rPr lang="en-US" sz="1400" dirty="0"/>
              <a:t>, </a:t>
            </a:r>
            <a:r>
              <a:rPr lang="en-US" sz="1400" dirty="0" err="1" smtClean="0"/>
              <a:t>personalia</a:t>
            </a:r>
            <a:r>
              <a:rPr lang="en-US" sz="1400" dirty="0" smtClean="0"/>
              <a:t>, </a:t>
            </a:r>
            <a:r>
              <a:rPr lang="en-US" sz="1400" dirty="0" err="1"/>
              <a:t>produksi</a:t>
            </a:r>
            <a:r>
              <a:rPr lang="en-US" sz="1400" dirty="0"/>
              <a:t>, </a:t>
            </a:r>
            <a:r>
              <a:rPr lang="en-US" sz="1400" dirty="0" err="1" smtClean="0"/>
              <a:t>atau</a:t>
            </a:r>
            <a:r>
              <a:rPr lang="en-US" sz="1400" dirty="0" smtClean="0"/>
              <a:t> </a:t>
            </a:r>
            <a:r>
              <a:rPr lang="en-US" sz="1400" dirty="0" err="1" smtClean="0"/>
              <a:t>keuangan</a:t>
            </a:r>
            <a:r>
              <a:rPr lang="en-US" sz="1400" dirty="0" smtClean="0"/>
              <a:t>, </a:t>
            </a:r>
            <a:r>
              <a:rPr lang="en-US" sz="1400" dirty="0" err="1" smtClean="0">
                <a:solidFill>
                  <a:srgbClr val="FF0000"/>
                </a:solidFill>
              </a:rPr>
              <a:t>tidak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akan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memahami</a:t>
            </a:r>
            <a:r>
              <a:rPr lang="en-US" sz="1400" dirty="0" smtClean="0"/>
              <a:t> </a:t>
            </a:r>
            <a:r>
              <a:rPr lang="en-US" sz="1400" dirty="0" err="1"/>
              <a:t>laporan</a:t>
            </a:r>
            <a:r>
              <a:rPr lang="en-US" sz="1400" dirty="0"/>
              <a:t> </a:t>
            </a:r>
            <a:r>
              <a:rPr lang="en-US" sz="1400" dirty="0" err="1"/>
              <a:t>keuangan</a:t>
            </a:r>
            <a:r>
              <a:rPr lang="en-US" sz="1400" dirty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tidak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akan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mampu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mengukur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dampak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dari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tindakan</a:t>
            </a:r>
            <a:r>
              <a:rPr lang="en-US" sz="1400" dirty="0" smtClean="0"/>
              <a:t> yang </a:t>
            </a:r>
            <a:r>
              <a:rPr lang="en-US" sz="1400" dirty="0" err="1" smtClean="0"/>
              <a:t>dilakukannya</a:t>
            </a:r>
            <a:r>
              <a:rPr lang="en-US" sz="1400" dirty="0"/>
              <a:t>.</a:t>
            </a:r>
            <a:endParaRPr lang="en-US" sz="1400" dirty="0" smtClean="0"/>
          </a:p>
          <a:p>
            <a:pPr marL="152400" indent="0">
              <a:buNone/>
            </a:pPr>
            <a:r>
              <a:rPr lang="en-US" sz="1400" dirty="0" err="1" smtClean="0"/>
              <a:t>Sehingga</a:t>
            </a:r>
            <a:r>
              <a:rPr lang="en-US" sz="1400" dirty="0" smtClean="0"/>
              <a:t> </a:t>
            </a:r>
            <a:r>
              <a:rPr lang="en-US" sz="1400" dirty="0" err="1"/>
              <a:t>perusahaan</a:t>
            </a:r>
            <a:r>
              <a:rPr lang="en-US" sz="1400" dirty="0"/>
              <a:t> </a:t>
            </a:r>
            <a:r>
              <a:rPr lang="en-US" sz="1400" dirty="0" err="1"/>
              <a:t>semakin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FF0000"/>
                </a:solidFill>
              </a:rPr>
              <a:t>sulit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untuk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bertahan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>
                <a:solidFill>
                  <a:srgbClr val="FF0000"/>
                </a:solidFill>
              </a:rPr>
              <a:t>memaksimalkan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nilainya</a:t>
            </a:r>
            <a:r>
              <a:rPr lang="en-US" sz="1400" dirty="0" smtClean="0"/>
              <a:t>.</a:t>
            </a:r>
          </a:p>
          <a:p>
            <a:pPr marL="152400" indent="0">
              <a:buNone/>
            </a:pPr>
            <a:endParaRPr lang="en-US" sz="1400" dirty="0"/>
          </a:p>
          <a:p>
            <a:pPr marL="152400" indent="0">
              <a:buNone/>
            </a:pPr>
            <a:r>
              <a:rPr lang="en-US" sz="1400" b="1" dirty="0" err="1" smtClean="0"/>
              <a:t>Tujuan</a:t>
            </a:r>
            <a:r>
              <a:rPr lang="en-US" sz="1400" b="1" dirty="0" smtClean="0"/>
              <a:t> Bab </a:t>
            </a:r>
            <a:r>
              <a:rPr lang="en-US" sz="1400" b="1" dirty="0" err="1"/>
              <a:t>ini</a:t>
            </a:r>
            <a:r>
              <a:rPr lang="en-US" sz="1400" b="1" dirty="0"/>
              <a:t>, </a:t>
            </a:r>
            <a:r>
              <a:rPr lang="en-US" sz="1400" b="1" dirty="0" err="1" smtClean="0"/>
              <a:t>diharapkan</a:t>
            </a:r>
            <a:r>
              <a:rPr lang="en-US" sz="1400" b="1" dirty="0" smtClean="0"/>
              <a:t> </a:t>
            </a:r>
            <a:r>
              <a:rPr lang="en-US" sz="1400" b="1" dirty="0" err="1"/>
              <a:t>mampu</a:t>
            </a:r>
            <a:r>
              <a:rPr lang="en-US" sz="1400" b="1" dirty="0"/>
              <a:t> </a:t>
            </a:r>
            <a:r>
              <a:rPr lang="en-US" sz="1400" b="1" dirty="0" err="1" smtClean="0"/>
              <a:t>untuk</a:t>
            </a:r>
            <a:r>
              <a:rPr lang="en-US" sz="1400" dirty="0" smtClean="0"/>
              <a:t> :</a:t>
            </a:r>
            <a:endParaRPr lang="en-US" sz="1400" dirty="0"/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sz="1400" dirty="0" err="1"/>
              <a:t>Menyebutkan</a:t>
            </a:r>
            <a:r>
              <a:rPr lang="en-US" sz="1400" dirty="0"/>
              <a:t> </a:t>
            </a:r>
            <a:r>
              <a:rPr lang="en-US" sz="1400" dirty="0" err="1" smtClean="0"/>
              <a:t>laporan</a:t>
            </a:r>
            <a:r>
              <a:rPr lang="en-US" sz="1400" dirty="0" smtClean="0"/>
              <a:t> </a:t>
            </a:r>
            <a:r>
              <a:rPr lang="en-US" sz="1400" dirty="0" err="1"/>
              <a:t>keuangan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mengidentifikasi</a:t>
            </a:r>
            <a:r>
              <a:rPr lang="en-US" sz="1400" dirty="0"/>
              <a:t> </a:t>
            </a:r>
            <a:r>
              <a:rPr lang="en-US" sz="1400" dirty="0" err="1"/>
              <a:t>jenis</a:t>
            </a:r>
            <a:r>
              <a:rPr lang="en-US" sz="1400" dirty="0"/>
              <a:t> </a:t>
            </a:r>
            <a:r>
              <a:rPr lang="en-US" sz="1400" dirty="0" err="1"/>
              <a:t>informasi</a:t>
            </a:r>
            <a:r>
              <a:rPr lang="en-US" sz="1400" dirty="0"/>
              <a:t> yang </a:t>
            </a:r>
            <a:r>
              <a:rPr lang="en-US" sz="1400" dirty="0" err="1"/>
              <a:t>diberikan</a:t>
            </a:r>
            <a:r>
              <a:rPr lang="en-US" sz="1400" dirty="0"/>
              <a:t> </a:t>
            </a:r>
            <a:r>
              <a:rPr lang="en-US" sz="1400" dirty="0" err="1"/>
              <a:t>bagi</a:t>
            </a:r>
            <a:r>
              <a:rPr lang="en-US" sz="1400" dirty="0"/>
              <a:t> </a:t>
            </a:r>
            <a:r>
              <a:rPr lang="en-US" sz="1400" dirty="0" err="1"/>
              <a:t>manajer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investor </a:t>
            </a:r>
            <a:r>
              <a:rPr lang="en-US" sz="1400" dirty="0" err="1" smtClean="0"/>
              <a:t>perusahaan</a:t>
            </a:r>
            <a:r>
              <a:rPr lang="en-US" sz="1400" dirty="0" smtClean="0"/>
              <a:t>.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sz="1400" dirty="0" err="1" smtClean="0"/>
              <a:t>Mengestimasi</a:t>
            </a:r>
            <a:r>
              <a:rPr lang="en-US" sz="1400" dirty="0" smtClean="0"/>
              <a:t> </a:t>
            </a:r>
            <a:r>
              <a:rPr lang="en-US" sz="1400" dirty="0" err="1"/>
              <a:t>arus</a:t>
            </a:r>
            <a:r>
              <a:rPr lang="en-US" sz="1400" dirty="0"/>
              <a:t> </a:t>
            </a:r>
            <a:r>
              <a:rPr lang="en-US" sz="1400" dirty="0" err="1"/>
              <a:t>kas</a:t>
            </a:r>
            <a:r>
              <a:rPr lang="en-US" sz="1400" dirty="0"/>
              <a:t> </a:t>
            </a:r>
            <a:r>
              <a:rPr lang="en-US" sz="1400" dirty="0" err="1"/>
              <a:t>bebas</a:t>
            </a:r>
            <a:r>
              <a:rPr lang="en-US" sz="1400" dirty="0"/>
              <a:t> </a:t>
            </a:r>
            <a:r>
              <a:rPr lang="en-US" sz="1400" dirty="0" err="1"/>
              <a:t>perusahaan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menjelaskan</a:t>
            </a:r>
            <a:r>
              <a:rPr lang="en-US" sz="1400" dirty="0"/>
              <a:t> </a:t>
            </a:r>
            <a:r>
              <a:rPr lang="en-US" sz="1400" dirty="0" err="1"/>
              <a:t>mengapa</a:t>
            </a:r>
            <a:r>
              <a:rPr lang="en-US" sz="1400" dirty="0"/>
              <a:t> </a:t>
            </a:r>
            <a:r>
              <a:rPr lang="en-US" sz="1400" dirty="0" err="1" smtClean="0"/>
              <a:t>arus</a:t>
            </a:r>
            <a:r>
              <a:rPr lang="en-US" sz="1400" dirty="0" smtClean="0"/>
              <a:t> </a:t>
            </a:r>
            <a:r>
              <a:rPr lang="en-US" sz="1400" dirty="0" err="1" smtClean="0"/>
              <a:t>kas</a:t>
            </a:r>
            <a:r>
              <a:rPr lang="en-US" sz="1400" dirty="0" smtClean="0"/>
              <a:t> </a:t>
            </a:r>
            <a:r>
              <a:rPr lang="en-US" sz="1400" dirty="0" err="1"/>
              <a:t>bebas</a:t>
            </a:r>
            <a:r>
              <a:rPr lang="en-US" sz="1400" dirty="0"/>
              <a:t> </a:t>
            </a:r>
            <a:r>
              <a:rPr lang="en-US" sz="1400" dirty="0" err="1"/>
              <a:t>berdampak</a:t>
            </a:r>
            <a:r>
              <a:rPr lang="en-US" sz="1400" dirty="0"/>
              <a:t> </a:t>
            </a:r>
            <a:r>
              <a:rPr lang="en-US" sz="1400" dirty="0" err="1"/>
              <a:t>penting</a:t>
            </a:r>
            <a:r>
              <a:rPr lang="en-US" sz="1400" dirty="0"/>
              <a:t> </a:t>
            </a:r>
            <a:r>
              <a:rPr lang="en-US" sz="1400" dirty="0" err="1"/>
              <a:t>terhadap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 smtClean="0"/>
              <a:t>perusahaan</a:t>
            </a:r>
            <a:r>
              <a:rPr lang="en-US" sz="1400" dirty="0" smtClean="0"/>
              <a:t>.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sz="1400" dirty="0" err="1" smtClean="0"/>
              <a:t>Mendiskusikan</a:t>
            </a:r>
            <a:r>
              <a:rPr lang="en-US" sz="1400" dirty="0" smtClean="0"/>
              <a:t> </a:t>
            </a:r>
            <a:r>
              <a:rPr lang="en-US" sz="1400" dirty="0" err="1"/>
              <a:t>fitur-fitur</a:t>
            </a:r>
            <a:r>
              <a:rPr lang="en-US" sz="1400" dirty="0"/>
              <a:t> </a:t>
            </a:r>
            <a:r>
              <a:rPr lang="en-US" sz="1400" dirty="0" err="1"/>
              <a:t>utama</a:t>
            </a:r>
            <a:r>
              <a:rPr lang="en-US" sz="1400" dirty="0"/>
              <a:t> </a:t>
            </a:r>
            <a:r>
              <a:rPr lang="en-US" sz="1400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pajak</a:t>
            </a:r>
            <a:r>
              <a:rPr lang="en-US" sz="1400" dirty="0"/>
              <a:t> </a:t>
            </a:r>
            <a:r>
              <a:rPr lang="en-US" sz="1400" dirty="0" err="1"/>
              <a:t>pendapatan</a:t>
            </a:r>
            <a:r>
              <a:rPr lang="en-US" sz="1400" dirty="0"/>
              <a:t> di </a:t>
            </a:r>
            <a:r>
              <a:rPr lang="en-US" sz="1400" dirty="0" err="1"/>
              <a:t>Amerika</a:t>
            </a:r>
            <a:r>
              <a:rPr lang="en-US" sz="1400" dirty="0"/>
              <a:t> </a:t>
            </a:r>
            <a:r>
              <a:rPr lang="en-US" sz="1400" dirty="0" err="1"/>
              <a:t>Serikat</a:t>
            </a:r>
            <a:r>
              <a:rPr lang="en-US" sz="1400" dirty="0" smtClean="0"/>
              <a:t>.</a:t>
            </a:r>
            <a:endParaRPr lang="ja-JP" altLang="en-US" sz="1400" dirty="0"/>
          </a:p>
          <a:p>
            <a:pPr marL="15240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37198562"/>
      </p:ext>
    </p:extLst>
  </p:cSld>
  <p:clrMapOvr>
    <a:masterClrMapping/>
  </p:clrMapOvr>
</p:sld>
</file>

<file path=ppt/theme/theme1.xml><?xml version="1.0" encoding="utf-8"?>
<a:theme xmlns:a="http://schemas.openxmlformats.org/drawingml/2006/main" name="Nice Dreamy Portfolio by Slidesgo">
  <a:themeElements>
    <a:clrScheme name="Simple Light">
      <a:dk1>
        <a:srgbClr val="424242"/>
      </a:dk1>
      <a:lt1>
        <a:srgbClr val="FFFFFF"/>
      </a:lt1>
      <a:dk2>
        <a:srgbClr val="424242"/>
      </a:dk2>
      <a:lt2>
        <a:srgbClr val="424242"/>
      </a:lt2>
      <a:accent1>
        <a:srgbClr val="F8B03D"/>
      </a:accent1>
      <a:accent2>
        <a:srgbClr val="FCE2D5"/>
      </a:accent2>
      <a:accent3>
        <a:srgbClr val="F39F89"/>
      </a:accent3>
      <a:accent4>
        <a:srgbClr val="3B5188"/>
      </a:accent4>
      <a:accent5>
        <a:srgbClr val="424242"/>
      </a:accent5>
      <a:accent6>
        <a:srgbClr val="424242"/>
      </a:accent6>
      <a:hlink>
        <a:srgbClr val="4242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5498</TotalTime>
  <Words>5263</Words>
  <Application>Microsoft Office PowerPoint</Application>
  <PresentationFormat>On-screen Show (16:9)</PresentationFormat>
  <Paragraphs>647</Paragraphs>
  <Slides>45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8" baseType="lpstr">
      <vt:lpstr>Livvic</vt:lpstr>
      <vt:lpstr>Roboto Condensed Light</vt:lpstr>
      <vt:lpstr>Open Sans</vt:lpstr>
      <vt:lpstr>Calibri</vt:lpstr>
      <vt:lpstr>Rubik</vt:lpstr>
      <vt:lpstr>Source Sans Pro</vt:lpstr>
      <vt:lpstr>Times New Roman</vt:lpstr>
      <vt:lpstr>Arial</vt:lpstr>
      <vt:lpstr>Rubik Light</vt:lpstr>
      <vt:lpstr>Nirmala UI</vt:lpstr>
      <vt:lpstr>Berlin Sans FB</vt:lpstr>
      <vt:lpstr>Wingdings</vt:lpstr>
      <vt:lpstr>Nice Dreamy Portfolio by Slidesgo</vt:lpstr>
      <vt:lpstr>Contoh Kasus Laporan Keuangan</vt:lpstr>
      <vt:lpstr>Tujuan Utama </vt:lpstr>
      <vt:lpstr>Mengungkap Informasi Berharga dalam Laporan Keuangan</vt:lpstr>
      <vt:lpstr>Mengungkap Informasi Berharga dalam Laporan Keuangan</vt:lpstr>
      <vt:lpstr>Laporan Keuangan Kuartalan Awal 2014, Starbucks </vt:lpstr>
      <vt:lpstr>Laporan Keuangan Kuartalan Awal 2014, Starbucks </vt:lpstr>
      <vt:lpstr>Laporan Keuangan Kuartalan Awal 2014, Starbucks </vt:lpstr>
      <vt:lpstr>MENEMPATKAN SEGALA SESUATU DALAM PERSPEKTIFNYA</vt:lpstr>
      <vt:lpstr>MENEMPATKAN SEGALA SESUATU DALAM PERSPEKTIFNYA</vt:lpstr>
      <vt:lpstr>LAPORAN KEUANGAN DAN LAPORAN-LAPORAN LAINNYA</vt:lpstr>
      <vt:lpstr>LAPORAN KEUANGAN DAN LAPORAN-LAPORAN LAINNYA</vt:lpstr>
      <vt:lpstr>LAPORAN KEUANGAN DAN LAPORAN-LAPORAN LAINNYA</vt:lpstr>
      <vt:lpstr>LAPORAN POSISI KEUANGAN</vt:lpstr>
      <vt:lpstr>LAPORAN POSISI KEUANGAN </vt:lpstr>
      <vt:lpstr>LAPORAN POSISI KEUANGAN</vt:lpstr>
      <vt:lpstr>LAPORAN POSISI KEUANGAN</vt:lpstr>
      <vt:lpstr>LAPORAN POSISI KEUANGAN</vt:lpstr>
      <vt:lpstr>LAPORAN POSISI KEUANGAN</vt:lpstr>
      <vt:lpstr>PowerPoint Presentation</vt:lpstr>
      <vt:lpstr>PowerPoint Presentation</vt:lpstr>
      <vt:lpstr>LAPORAN POSISI KEUANGAN</vt:lpstr>
      <vt:lpstr>LAPORAN POSISI KEUANGAN</vt:lpstr>
      <vt:lpstr>LAPORAN POSISI KEUANGAN</vt:lpstr>
      <vt:lpstr>LAPORAN POSISI KEUANGAN</vt:lpstr>
      <vt:lpstr>LAPORAN POSISI KEUANGAN</vt:lpstr>
      <vt:lpstr>Latihan Soal LAPORAN POSISI KEUANGAN</vt:lpstr>
      <vt:lpstr>LAPORAN POSISI KEUANGAN</vt:lpstr>
      <vt:lpstr>LAPORAN POSISI KEUANGAN</vt:lpstr>
      <vt:lpstr>LAPORAN POSISI KEUANGAN</vt:lpstr>
      <vt:lpstr>Catatan :</vt:lpstr>
      <vt:lpstr>LAPORAN POSISI KEUANGAN</vt:lpstr>
      <vt:lpstr>LAPORAN POSISI KEUANGAN</vt:lpstr>
      <vt:lpstr>LAPORAN POSISI KEUANGAN</vt:lpstr>
      <vt:lpstr>LAPORAN POSISI KEUANGAN</vt:lpstr>
      <vt:lpstr>LAPORAN LABA RUGI</vt:lpstr>
      <vt:lpstr>LAPORAN LABA RUGI</vt:lpstr>
      <vt:lpstr>LAPORAN LABA RUGI</vt:lpstr>
      <vt:lpstr>Allied Food Products : Laporan Laba Rugi Akhir Tahun 31 Desember (000.000), Kecuali untuk Data per Saham)</vt:lpstr>
      <vt:lpstr>Alasan Laba Operasi Merupakan Hal Penting</vt:lpstr>
      <vt:lpstr>PowerPoint Presentation</vt:lpstr>
      <vt:lpstr>LAPORAN LABA RUGI</vt:lpstr>
      <vt:lpstr>LAPORAN LABA RUGI</vt:lpstr>
      <vt:lpstr>LAPORAN LABA RUGI</vt:lpstr>
      <vt:lpstr>PowerPoint Presentation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Nice Dreamy Portfolio</dc:title>
  <dc:creator>Eri Ilham Mabruri</dc:creator>
  <cp:lastModifiedBy>Eri Ilham Mabruri</cp:lastModifiedBy>
  <cp:revision>252</cp:revision>
  <dcterms:modified xsi:type="dcterms:W3CDTF">2024-11-06T16:59:51Z</dcterms:modified>
</cp:coreProperties>
</file>