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A1AB-3F63-864F-8D09-66F901F75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4718D-EA21-3C4C-96F2-4B16B47D4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4BBFE-D6B6-AC44-8CD5-830989783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3457-F8BE-C244-9C03-FED8BD62C978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3AFE2-4604-9D40-B5C5-47913CFE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112D9-D1B9-0645-890F-97C2EC3CA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582F-B59E-D540-A7AA-2FD9E6294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4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0136-4A55-4F45-88C7-9B33BA2B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D31F4-1045-B14C-9007-0E9B01F70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640C6-8337-5740-ABAE-90EAD68DB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3457-F8BE-C244-9C03-FED8BD62C978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652C2-2AA5-F44A-AF1B-23CA851B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94654-F0FE-A848-9E03-5D7570C74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582F-B59E-D540-A7AA-2FD9E6294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7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632F5-1818-F54B-87C8-C503C338F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1D43C-F492-1C41-A3AE-5348C778E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1F223-DF2B-AF42-9EAD-FDAFFBF9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3457-F8BE-C244-9C03-FED8BD62C978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DFAD8-1FAA-334D-AFF1-A20B079C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ADC33-4B35-2646-9154-00DEB71E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582F-B59E-D540-A7AA-2FD9E6294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60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0EF5F-C20D-D34B-B661-64FF716C0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08D76-0B66-6248-8A78-97C4B9F16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2B76E-34B2-1140-90A4-59A15B17A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3457-F8BE-C244-9C03-FED8BD62C978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2ABE5-F85C-3F4A-8B3D-9FA3571D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73862-BDE3-1A40-98B7-D7B3B03F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582F-B59E-D540-A7AA-2FD9E6294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9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22F6-55B6-7A45-988A-E61238F90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54702-DB59-C34C-B125-629CA4BAB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60CE5-4140-5143-9EAC-17A8D33C2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3457-F8BE-C244-9C03-FED8BD62C978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FC6BD-9CC1-C642-AABD-37C286E5F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0DAB1-08D5-4A4A-A0B6-1CC3ACA11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582F-B59E-D540-A7AA-2FD9E6294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0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0DD9-43A1-8941-AE6F-305FA7D28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B920-2451-1E49-81A9-A5F8DC992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EAD74-4E36-A547-B802-9EC126252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782C2-9036-3845-92BE-4D0D18475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3457-F8BE-C244-9C03-FED8BD62C978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3E10E-CC46-4945-A215-35E6342D2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A9283-79BC-D948-BCEC-433C4E28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582F-B59E-D540-A7AA-2FD9E6294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3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F3963-08B1-584A-B7C3-A1766E3D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1293C-3DF9-1242-8A44-7B4AA38E1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A2CEB-B992-5347-95DB-EC30E7248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4AA0A-6C21-0F4F-B8B1-47A8402AA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94A34-3B42-924F-AB97-6295020D52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16002B-6164-3247-9FB2-DD12B30C1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3457-F8BE-C244-9C03-FED8BD62C978}" type="datetimeFigureOut">
              <a:rPr lang="en-US" smtClean="0"/>
              <a:t>5/18/21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A15F9-AE14-FE48-AE30-DF098A519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40E57B-10AD-924F-8710-E91036C4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582F-B59E-D540-A7AA-2FD9E6294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4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588B-C178-474B-93E9-05867D6B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45594F-E15F-5A42-8F2D-E3F8E5FB7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3457-F8BE-C244-9C03-FED8BD62C978}" type="datetimeFigureOut">
              <a:rPr lang="en-US" smtClean="0"/>
              <a:t>5/18/21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1F558-D183-0E4E-BE8B-E17D3010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0E5894-B295-0042-BA0B-BBA50BFF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582F-B59E-D540-A7AA-2FD9E6294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6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5EDC45-BD63-7446-9AFA-A9885896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3457-F8BE-C244-9C03-FED8BD62C978}" type="datetimeFigureOut">
              <a:rPr lang="en-US" smtClean="0"/>
              <a:t>5/18/21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AB035-5A20-8E48-9188-57C06D9D5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E4607-BF22-3942-A18F-CC057856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582F-B59E-D540-A7AA-2FD9E6294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6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E191-65AF-DB48-A441-03098A57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6F5C5-8240-3848-8EC3-EBFD6F378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04E98-5897-C548-AC28-275AAFC81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3995C-A5DA-2748-86E1-6765BEB7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3457-F8BE-C244-9C03-FED8BD62C978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DEAED-A99E-FA4C-869F-7325EAA4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4F333-1465-1646-A413-FA43A09AA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582F-B59E-D540-A7AA-2FD9E6294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2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A3EA-8892-7143-9D71-B353E168C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2DB1EA-D7F4-5243-8069-72EBD1348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EF77B-5EAC-0C48-97ED-F8601A79E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AEAFB-DDCD-3645-BCC6-CE719671C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3457-F8BE-C244-9C03-FED8BD62C978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D1F97-3A99-4E42-B7FE-60D45A81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F5D7C-ACC7-8347-BA9A-153217BFF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582F-B59E-D540-A7AA-2FD9E6294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0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52BFA-EBE8-674F-9F5B-B2A7BBC50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B8527-BE38-5D49-B67D-84924CBD2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4F0C4-A601-4E44-B5A2-FB73B4A5D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43457-F8BE-C244-9C03-FED8BD62C978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53A5C-7B91-9143-885E-AA45EBD41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A9B66-F76E-9C4F-8BE6-34BCB13FE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6582F-B59E-D540-A7AA-2FD9E6294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5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B19FB7F-B9A3-AF4F-B807-3DA2BCBEEAEC}"/>
              </a:ext>
            </a:extLst>
          </p:cNvPr>
          <p:cNvSpPr/>
          <p:nvPr/>
        </p:nvSpPr>
        <p:spPr>
          <a:xfrm>
            <a:off x="2409569" y="2150076"/>
            <a:ext cx="386184" cy="393427"/>
          </a:xfrm>
          <a:prstGeom prst="ellipse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1E7B64E-9714-6649-AEC4-7DCB032F9CF0}"/>
              </a:ext>
            </a:extLst>
          </p:cNvPr>
          <p:cNvSpPr/>
          <p:nvPr/>
        </p:nvSpPr>
        <p:spPr>
          <a:xfrm>
            <a:off x="3167450" y="2150076"/>
            <a:ext cx="386184" cy="393427"/>
          </a:xfrm>
          <a:prstGeom prst="ellipse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781C35D-EAFF-0F43-9CC7-D3277976BDD7}"/>
              </a:ext>
            </a:extLst>
          </p:cNvPr>
          <p:cNvSpPr/>
          <p:nvPr/>
        </p:nvSpPr>
        <p:spPr>
          <a:xfrm>
            <a:off x="3925331" y="2150075"/>
            <a:ext cx="386184" cy="393427"/>
          </a:xfrm>
          <a:prstGeom prst="ellipse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F6BBF8-A427-3040-9C80-3D315ABA09DA}"/>
              </a:ext>
            </a:extLst>
          </p:cNvPr>
          <p:cNvSpPr/>
          <p:nvPr/>
        </p:nvSpPr>
        <p:spPr>
          <a:xfrm>
            <a:off x="2781266" y="1425147"/>
            <a:ext cx="386184" cy="393427"/>
          </a:xfrm>
          <a:prstGeom prst="ellipse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3DD01B-164B-E34C-AA51-A555A23F39E4}"/>
              </a:ext>
            </a:extLst>
          </p:cNvPr>
          <p:cNvSpPr/>
          <p:nvPr/>
        </p:nvSpPr>
        <p:spPr>
          <a:xfrm>
            <a:off x="3925331" y="1425146"/>
            <a:ext cx="386184" cy="393427"/>
          </a:xfrm>
          <a:prstGeom prst="ellipse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7F11C7-9CD9-5647-A9A4-787B4D4C6100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2676803" y="1760958"/>
            <a:ext cx="161018" cy="3891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568-1E81-7A4C-91F8-B67F164DA363}"/>
              </a:ext>
            </a:extLst>
          </p:cNvPr>
          <p:cNvCxnSpPr>
            <a:cxnSpLocks/>
            <a:stCxn id="5" idx="5"/>
            <a:endCxn id="3" idx="0"/>
          </p:cNvCxnSpPr>
          <p:nvPr/>
        </p:nvCxnSpPr>
        <p:spPr>
          <a:xfrm>
            <a:off x="3110895" y="1760958"/>
            <a:ext cx="249647" cy="3891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91D9AF-4815-724A-92DF-C2AEB490CAA2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2795753" y="2346790"/>
            <a:ext cx="37169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8B8B99-DFA7-1F4A-ACA4-851DA0A7BC08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4118423" y="1818573"/>
            <a:ext cx="7244" cy="3315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968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Xie, Yao</dc:creator>
  <cp:lastModifiedBy>Xie, Yao</cp:lastModifiedBy>
  <cp:revision>2</cp:revision>
  <cp:lastPrinted>2021-05-18T15:36:35Z</cp:lastPrinted>
  <dcterms:created xsi:type="dcterms:W3CDTF">2021-05-18T15:31:32Z</dcterms:created>
  <dcterms:modified xsi:type="dcterms:W3CDTF">2021-05-18T15:36:57Z</dcterms:modified>
</cp:coreProperties>
</file>