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FB7F-D590-E54A-AE2F-78739974AD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5F29-D627-6B45-BA6C-C2D25E8D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自动化</a:t>
            </a:r>
            <a:r>
              <a:rPr lang="zh-CN" altLang="en-US" dirty="0" smtClean="0"/>
              <a:t>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测试框架介绍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Python3.6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Appium</a:t>
            </a:r>
            <a:r>
              <a:rPr lang="en-US" altLang="zh-CN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Unittest</a:t>
            </a:r>
            <a:endParaRPr lang="en-US" altLang="zh-CN" dirty="0" smtClean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:</a:t>
            </a:r>
            <a:r>
              <a:rPr lang="zh-CN" altLang="en-US" dirty="0" smtClean="0"/>
              <a:t>梳理测试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监控测试结果</a:t>
            </a:r>
            <a:endParaRPr lang="en-US" altLang="zh-CN" dirty="0" smtClean="0"/>
          </a:p>
          <a:p>
            <a:r>
              <a:rPr lang="en-US" altLang="zh-CN" dirty="0" err="1" smtClean="0"/>
              <a:t>Appium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应用层自动化测试工具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en-US" altLang="zh-CN" dirty="0" smtClean="0"/>
              <a:t>:</a:t>
            </a:r>
            <a:r>
              <a:rPr lang="zh-CN" altLang="en-US" dirty="0" smtClean="0"/>
              <a:t>更好的面向对象的思想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解释设计逻辑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 </a:t>
            </a:r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5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代码规范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分包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不同的功能模块分成不同的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业务包命名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按照业务的先后顺序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便于浏览</a:t>
            </a:r>
            <a:r>
              <a:rPr lang="en-US" altLang="zh-CN" dirty="0" smtClean="0"/>
              <a:t>,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注释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在每个页面中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尽量多加注释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增强可读性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可维护性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大的方法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类进行逻辑</a:t>
            </a:r>
            <a:r>
              <a:rPr lang="zh-CN" altLang="en-US" dirty="0" smtClean="0"/>
              <a:t>拆分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4.Appium</a:t>
            </a:r>
            <a:r>
              <a:rPr lang="en-US" dirty="0" smtClean="0"/>
              <a:t>适用测试范围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回归测试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最常用的应用范围</a:t>
            </a:r>
            <a:r>
              <a:rPr lang="en-US" altLang="zh-CN" dirty="0" smtClean="0"/>
              <a:t>.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功能点重要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重复性高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容易出现</a:t>
            </a:r>
            <a:r>
              <a:rPr lang="en-US" altLang="zh-CN" dirty="0" smtClean="0"/>
              <a:t>bug(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系统总结</a:t>
            </a:r>
            <a:r>
              <a:rPr lang="en-US" altLang="zh-CN" dirty="0" smtClean="0"/>
              <a:t>),</a:t>
            </a:r>
            <a:r>
              <a:rPr lang="zh-CN" altLang="en-US" dirty="0" smtClean="0"/>
              <a:t>易断言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功能测试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相同操作步骤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不同数据输入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边界值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有效值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无效值</a:t>
            </a:r>
            <a:r>
              <a:rPr lang="en-US" altLang="zh-CN" dirty="0" smtClean="0"/>
              <a:t>).</a:t>
            </a:r>
            <a:r>
              <a:rPr lang="zh-CN" altLang="en-US" dirty="0" smtClean="0"/>
              <a:t>以提示信息作为断言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</a:t>
            </a:r>
            <a:r>
              <a:rPr lang="zh-CN" altLang="en-US" dirty="0" smtClean="0"/>
              <a:t>链接有效性测试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以出现某个页面元素作为断言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具体功能测试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增删查改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充值</a:t>
            </a:r>
            <a:r>
              <a:rPr lang="en-US" altLang="zh-CN" dirty="0" smtClean="0"/>
              <a:t>.</a:t>
            </a:r>
            <a:r>
              <a:rPr lang="zh-CN" altLang="en-US" dirty="0" smtClean="0"/>
              <a:t>断言前后变化状态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巡检测试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自动化巡检</a:t>
            </a:r>
            <a:r>
              <a:rPr lang="en-US" altLang="zh-CN" dirty="0" smtClean="0"/>
              <a:t>,</a:t>
            </a:r>
            <a:r>
              <a:rPr lang="zh-CN" altLang="en-US" dirty="0" smtClean="0"/>
              <a:t>定期执行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测试生产环境重点功能的有效性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105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5.Appium</a:t>
            </a:r>
            <a:r>
              <a:rPr lang="en-US" dirty="0" smtClean="0"/>
              <a:t>适用测试范围</a:t>
            </a:r>
            <a:r>
              <a:rPr lang="en-US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辅助手动测试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重置用户状态</a:t>
            </a:r>
            <a:r>
              <a:rPr lang="en-US" altLang="zh-CN" dirty="0"/>
              <a:t>,</a:t>
            </a:r>
            <a:r>
              <a:rPr lang="zh-CN" altLang="en-US" dirty="0" smtClean="0"/>
              <a:t>删除用户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多模块长流程测试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制造数据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业务中输入繁琐的测试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录单等</a:t>
            </a:r>
            <a:r>
              <a:rPr lang="en-US" altLang="zh-CN" dirty="0" smtClean="0"/>
              <a:t>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不适合的测试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界面的测试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无法测试布局是否合理</a:t>
            </a:r>
            <a:r>
              <a:rPr lang="en-US" altLang="zh-CN" dirty="0" smtClean="0"/>
              <a:t>,UI,</a:t>
            </a:r>
            <a:r>
              <a:rPr lang="zh-CN" altLang="en-US" dirty="0" smtClean="0"/>
              <a:t>文字正确性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难于断言的测试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,XX</a:t>
            </a:r>
            <a:r>
              <a:rPr lang="zh-CN" altLang="en-US" dirty="0" smtClean="0"/>
              <a:t>显示正确</a:t>
            </a:r>
            <a:r>
              <a:rPr lang="en-US" altLang="zh-CN" dirty="0" smtClean="0"/>
              <a:t>,XX</a:t>
            </a:r>
            <a:r>
              <a:rPr lang="zh-CN" altLang="en-US" dirty="0" smtClean="0"/>
              <a:t>与原型一致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需求修改频繁的功能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投入产出比低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适合手动完成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依赖条件复杂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或异常情况复杂</a:t>
            </a:r>
            <a:r>
              <a:rPr lang="en-US" altLang="zh-CN" dirty="0" smtClean="0"/>
              <a:t>: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手动输入验证码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r>
              <a:rPr lang="zh-CN" altLang="en-US" dirty="0" smtClean="0"/>
              <a:t>框架介绍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30582"/>
            <a:ext cx="7662864" cy="4360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Center</a:t>
            </a:r>
            <a:r>
              <a:rPr lang="zh-CN" altLang="en-US" sz="2800" dirty="0" smtClean="0"/>
              <a:t>：总</a:t>
            </a:r>
            <a:r>
              <a:rPr lang="zh-CN" altLang="en-US" sz="2800" dirty="0"/>
              <a:t>流程</a:t>
            </a:r>
            <a:r>
              <a:rPr lang="zh-CN" altLang="en-US" sz="2800" dirty="0" smtClean="0"/>
              <a:t>控制→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err="1" smtClean="0"/>
              <a:t>Unittest</a:t>
            </a:r>
            <a:r>
              <a:rPr lang="zh-CN" altLang="en-US" sz="2800" dirty="0" smtClean="0"/>
              <a:t>：控制用例执行流程→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err="1" smtClean="0"/>
              <a:t>ReleasePage</a:t>
            </a:r>
            <a:r>
              <a:rPr lang="zh-CN" altLang="en-US" sz="2800" dirty="0" smtClean="0"/>
              <a:t>：底层</a:t>
            </a:r>
            <a:r>
              <a:rPr lang="zh-CN" altLang="en-US" sz="2800" dirty="0"/>
              <a:t>模块和功能流程实现</a:t>
            </a:r>
            <a:r>
              <a:rPr lang="zh-CN" altLang="en-US" sz="2800" dirty="0" smtClean="0"/>
              <a:t>代码→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/>
              <a:t>Report</a:t>
            </a:r>
            <a:r>
              <a:rPr lang="zh-CN" altLang="en-US" sz="2800" dirty="0" smtClean="0"/>
              <a:t>：生成</a:t>
            </a:r>
            <a:r>
              <a:rPr lang="zh-CN" altLang="en-US" sz="2800" dirty="0"/>
              <a:t>报告存放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2343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2137</TotalTime>
  <Words>357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Calisto MT</vt:lpstr>
      <vt:lpstr>Wingdings</vt:lpstr>
      <vt:lpstr>Genesis</vt:lpstr>
      <vt:lpstr>Appium自动化测试</vt:lpstr>
      <vt:lpstr>1.测试框架介绍</vt:lpstr>
      <vt:lpstr>2.开发工具</vt:lpstr>
      <vt:lpstr>3.代码规范</vt:lpstr>
      <vt:lpstr>4.Appium适用测试范围</vt:lpstr>
      <vt:lpstr>5.Appium适用测试范围(续)</vt:lpstr>
      <vt:lpstr>不适合的测试</vt:lpstr>
      <vt:lpstr>6.框架介绍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selenium自动化测试</dc:title>
  <dc:creator>alex hou</dc:creator>
  <cp:lastModifiedBy>TANUKI</cp:lastModifiedBy>
  <cp:revision>32</cp:revision>
  <dcterms:created xsi:type="dcterms:W3CDTF">2016-08-17T01:33:01Z</dcterms:created>
  <dcterms:modified xsi:type="dcterms:W3CDTF">2020-01-20T06:44:59Z</dcterms:modified>
</cp:coreProperties>
</file>