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D93D3-F542-4FEE-9302-755756A48B33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EE11C05-D058-4039-BEBD-F7E41BF049F6}">
      <dgm:prSet phldrT="[文本]"/>
      <dgm:spPr/>
      <dgm:t>
        <a:bodyPr/>
        <a:lstStyle/>
        <a:p>
          <a:r>
            <a:rPr lang="zh-CN" altLang="en-US" dirty="0" smtClean="0"/>
            <a:t>控制层</a:t>
          </a:r>
          <a:endParaRPr lang="zh-CN" altLang="en-US" dirty="0"/>
        </a:p>
      </dgm:t>
    </dgm:pt>
    <dgm:pt modelId="{3B99077F-4538-4414-894D-E3B4AF6F435B}" type="parTrans" cxnId="{D33F4532-8660-4297-9149-97132E9DBBE2}">
      <dgm:prSet/>
      <dgm:spPr/>
      <dgm:t>
        <a:bodyPr/>
        <a:lstStyle/>
        <a:p>
          <a:endParaRPr lang="zh-CN" altLang="en-US"/>
        </a:p>
      </dgm:t>
    </dgm:pt>
    <dgm:pt modelId="{39CC8BF7-5FA7-48FA-8DB4-14F2D13B9CD3}" type="sibTrans" cxnId="{D33F4532-8660-4297-9149-97132E9DBBE2}">
      <dgm:prSet/>
      <dgm:spPr/>
      <dgm:t>
        <a:bodyPr/>
        <a:lstStyle/>
        <a:p>
          <a:endParaRPr lang="zh-CN" altLang="en-US"/>
        </a:p>
      </dgm:t>
    </dgm:pt>
    <dgm:pt modelId="{B248033D-C4FA-4C24-A844-4B85A94D52C1}">
      <dgm:prSet phldrT="[文本]"/>
      <dgm:spPr/>
      <dgm:t>
        <a:bodyPr/>
        <a:lstStyle/>
        <a:p>
          <a:r>
            <a:rPr lang="en-US" altLang="zh-CN" dirty="0" smtClean="0"/>
            <a:t>Jenkins</a:t>
          </a:r>
          <a:r>
            <a:rPr lang="zh-CN" altLang="en-US" dirty="0" smtClean="0"/>
            <a:t>持续集成</a:t>
          </a:r>
          <a:r>
            <a:rPr lang="en-US" altLang="zh-CN" dirty="0" smtClean="0"/>
            <a:t>,</a:t>
          </a:r>
          <a:r>
            <a:rPr lang="zh-CN" altLang="en-US" dirty="0" smtClean="0"/>
            <a:t>控制巡检频率</a:t>
          </a:r>
          <a:endParaRPr lang="zh-CN" altLang="en-US" dirty="0"/>
        </a:p>
      </dgm:t>
    </dgm:pt>
    <dgm:pt modelId="{1523E97B-685A-4596-81BC-B4374994ACA1}" type="parTrans" cxnId="{9C1BD923-1E02-4DB6-96F6-C8D9085C4B68}">
      <dgm:prSet/>
      <dgm:spPr/>
      <dgm:t>
        <a:bodyPr/>
        <a:lstStyle/>
        <a:p>
          <a:endParaRPr lang="zh-CN" altLang="en-US"/>
        </a:p>
      </dgm:t>
    </dgm:pt>
    <dgm:pt modelId="{E4F96BB6-B673-4A43-8469-11F9E61C8594}" type="sibTrans" cxnId="{9C1BD923-1E02-4DB6-96F6-C8D9085C4B68}">
      <dgm:prSet/>
      <dgm:spPr/>
      <dgm:t>
        <a:bodyPr/>
        <a:lstStyle/>
        <a:p>
          <a:endParaRPr lang="zh-CN" altLang="en-US"/>
        </a:p>
      </dgm:t>
    </dgm:pt>
    <dgm:pt modelId="{87257865-6660-41A1-B542-C0C1695B42A5}">
      <dgm:prSet phldrT="[文本]"/>
      <dgm:spPr/>
      <dgm:t>
        <a:bodyPr/>
        <a:lstStyle/>
        <a:p>
          <a:r>
            <a:rPr lang="en-US" altLang="zh-CN" dirty="0" err="1" smtClean="0"/>
            <a:t>Unittest</a:t>
          </a:r>
          <a:r>
            <a:rPr lang="zh-CN" altLang="en-US" dirty="0" smtClean="0"/>
            <a:t>测试</a:t>
          </a:r>
          <a:r>
            <a:rPr lang="zh-CN" altLang="en-US" dirty="0" smtClean="0"/>
            <a:t>框架控制执行用例</a:t>
          </a:r>
          <a:r>
            <a:rPr lang="en-US" altLang="zh-CN" dirty="0" smtClean="0"/>
            <a:t>,</a:t>
          </a:r>
          <a:r>
            <a:rPr lang="zh-CN" altLang="en-US" dirty="0" smtClean="0"/>
            <a:t>及数据驱动</a:t>
          </a:r>
          <a:endParaRPr lang="zh-CN" altLang="en-US" dirty="0"/>
        </a:p>
      </dgm:t>
    </dgm:pt>
    <dgm:pt modelId="{C8F58E12-185C-420E-B499-A3E951286020}" type="parTrans" cxnId="{867373E1-2D64-44E1-9AD2-FF3F0C79B237}">
      <dgm:prSet/>
      <dgm:spPr/>
      <dgm:t>
        <a:bodyPr/>
        <a:lstStyle/>
        <a:p>
          <a:endParaRPr lang="zh-CN" altLang="en-US"/>
        </a:p>
      </dgm:t>
    </dgm:pt>
    <dgm:pt modelId="{57E09160-911B-4325-8FDC-824BC269B76D}" type="sibTrans" cxnId="{867373E1-2D64-44E1-9AD2-FF3F0C79B237}">
      <dgm:prSet/>
      <dgm:spPr/>
      <dgm:t>
        <a:bodyPr/>
        <a:lstStyle/>
        <a:p>
          <a:endParaRPr lang="zh-CN" altLang="en-US"/>
        </a:p>
      </dgm:t>
    </dgm:pt>
    <dgm:pt modelId="{B77929AB-4939-48D5-AC28-65A45D60A780}">
      <dgm:prSet phldrT="[文本]"/>
      <dgm:spPr/>
      <dgm:t>
        <a:bodyPr/>
        <a:lstStyle/>
        <a:p>
          <a:r>
            <a:rPr lang="zh-CN" altLang="en-US" dirty="0" smtClean="0"/>
            <a:t>逻辑层</a:t>
          </a:r>
          <a:endParaRPr lang="zh-CN" altLang="en-US" dirty="0"/>
        </a:p>
      </dgm:t>
    </dgm:pt>
    <dgm:pt modelId="{3794D532-8A0F-42B1-A36A-988915E1D8C2}" type="parTrans" cxnId="{7FE98815-6ABF-4EEC-B9D0-75559AC9DEE8}">
      <dgm:prSet/>
      <dgm:spPr/>
      <dgm:t>
        <a:bodyPr/>
        <a:lstStyle/>
        <a:p>
          <a:endParaRPr lang="zh-CN" altLang="en-US"/>
        </a:p>
      </dgm:t>
    </dgm:pt>
    <dgm:pt modelId="{30625AE5-501E-4413-83C3-CD621B3DE8D0}" type="sibTrans" cxnId="{7FE98815-6ABF-4EEC-B9D0-75559AC9DEE8}">
      <dgm:prSet/>
      <dgm:spPr/>
      <dgm:t>
        <a:bodyPr/>
        <a:lstStyle/>
        <a:p>
          <a:endParaRPr lang="zh-CN" altLang="en-US"/>
        </a:p>
      </dgm:t>
    </dgm:pt>
    <dgm:pt modelId="{BB21A5FF-0A86-4D79-8658-2CCD26BA531F}">
      <dgm:prSet phldrT="[文本]"/>
      <dgm:spPr/>
      <dgm:t>
        <a:bodyPr/>
        <a:lstStyle/>
        <a:p>
          <a:r>
            <a:rPr lang="en-US" altLang="zh-CN" dirty="0" smtClean="0"/>
            <a:t>Selenium</a:t>
          </a:r>
          <a:r>
            <a:rPr lang="zh-CN" altLang="en-US" dirty="0" smtClean="0"/>
            <a:t>模拟手动操作</a:t>
          </a:r>
          <a:r>
            <a:rPr lang="en-US" altLang="zh-CN" dirty="0" smtClean="0"/>
            <a:t>web</a:t>
          </a:r>
          <a:r>
            <a:rPr lang="zh-CN" altLang="en-US" dirty="0" smtClean="0"/>
            <a:t>页面</a:t>
          </a:r>
          <a:endParaRPr lang="zh-CN" altLang="en-US" dirty="0"/>
        </a:p>
      </dgm:t>
    </dgm:pt>
    <dgm:pt modelId="{49D80A34-8B92-47AC-BE08-0460015CC7B8}" type="parTrans" cxnId="{8B928AE7-D687-4192-A45A-5F21DE8B6F11}">
      <dgm:prSet/>
      <dgm:spPr/>
      <dgm:t>
        <a:bodyPr/>
        <a:lstStyle/>
        <a:p>
          <a:endParaRPr lang="zh-CN" altLang="en-US"/>
        </a:p>
      </dgm:t>
    </dgm:pt>
    <dgm:pt modelId="{EE2EAC94-2F5E-419F-BA33-8553DFC8C390}" type="sibTrans" cxnId="{8B928AE7-D687-4192-A45A-5F21DE8B6F11}">
      <dgm:prSet/>
      <dgm:spPr/>
      <dgm:t>
        <a:bodyPr/>
        <a:lstStyle/>
        <a:p>
          <a:endParaRPr lang="zh-CN" altLang="en-US"/>
        </a:p>
      </dgm:t>
    </dgm:pt>
    <dgm:pt modelId="{41CD1DA6-8E4D-4838-9C6D-95099D468C41}">
      <dgm:prSet phldrT="[文本]"/>
      <dgm:spPr/>
      <dgm:t>
        <a:bodyPr/>
        <a:lstStyle/>
        <a:p>
          <a:r>
            <a:rPr lang="en-US" altLang="zh-CN" dirty="0" smtClean="0"/>
            <a:t>Python</a:t>
          </a:r>
          <a:r>
            <a:rPr lang="zh-CN" altLang="en-US" dirty="0" smtClean="0"/>
            <a:t>及</a:t>
          </a:r>
          <a:r>
            <a:rPr lang="en-US" altLang="zh-CN" dirty="0" err="1" smtClean="0"/>
            <a:t>Webdriver</a:t>
          </a:r>
          <a:endParaRPr lang="zh-CN" altLang="en-US" dirty="0" smtClean="0"/>
        </a:p>
        <a:p>
          <a:r>
            <a:rPr lang="en-US" altLang="zh-CN" dirty="0" err="1" smtClean="0"/>
            <a:t>PageFactory</a:t>
          </a:r>
          <a:endParaRPr lang="zh-CN" altLang="en-US" dirty="0"/>
        </a:p>
      </dgm:t>
    </dgm:pt>
    <dgm:pt modelId="{086254BB-4C46-4DD1-A5C5-B60420315237}" type="parTrans" cxnId="{036B886A-0431-40E9-9FC7-95D6B2F31F77}">
      <dgm:prSet/>
      <dgm:spPr/>
      <dgm:t>
        <a:bodyPr/>
        <a:lstStyle/>
        <a:p>
          <a:endParaRPr lang="zh-CN" altLang="en-US"/>
        </a:p>
      </dgm:t>
    </dgm:pt>
    <dgm:pt modelId="{EF4B3251-4122-4518-9F81-E92AFC2A76E5}" type="sibTrans" cxnId="{036B886A-0431-40E9-9FC7-95D6B2F31F77}">
      <dgm:prSet/>
      <dgm:spPr/>
      <dgm:t>
        <a:bodyPr/>
        <a:lstStyle/>
        <a:p>
          <a:endParaRPr lang="zh-CN" altLang="en-US"/>
        </a:p>
      </dgm:t>
    </dgm:pt>
    <dgm:pt modelId="{7AF7344A-8F10-444F-8446-C9CAD89D1420}">
      <dgm:prSet phldrT="[文本]"/>
      <dgm:spPr/>
      <dgm:t>
        <a:bodyPr/>
        <a:lstStyle/>
        <a:p>
          <a:r>
            <a:rPr lang="zh-CN" altLang="en-US" dirty="0" smtClean="0"/>
            <a:t>表现层</a:t>
          </a:r>
          <a:endParaRPr lang="zh-CN" altLang="en-US" dirty="0"/>
        </a:p>
      </dgm:t>
    </dgm:pt>
    <dgm:pt modelId="{A480A336-AFC9-402B-A526-19FB270B100C}" type="parTrans" cxnId="{5E9B490E-7DA2-4435-AAE1-E12982EBD997}">
      <dgm:prSet/>
      <dgm:spPr/>
      <dgm:t>
        <a:bodyPr/>
        <a:lstStyle/>
        <a:p>
          <a:endParaRPr lang="zh-CN" altLang="en-US"/>
        </a:p>
      </dgm:t>
    </dgm:pt>
    <dgm:pt modelId="{9877C6B7-9304-4CE3-BC54-78D94E912367}" type="sibTrans" cxnId="{5E9B490E-7DA2-4435-AAE1-E12982EBD997}">
      <dgm:prSet/>
      <dgm:spPr/>
      <dgm:t>
        <a:bodyPr/>
        <a:lstStyle/>
        <a:p>
          <a:endParaRPr lang="zh-CN" altLang="en-US"/>
        </a:p>
      </dgm:t>
    </dgm:pt>
    <dgm:pt modelId="{9599EF5A-2B9E-417F-99FF-D77004C4E222}">
      <dgm:prSet phldrT="[文本]"/>
      <dgm:spPr/>
      <dgm:t>
        <a:bodyPr/>
        <a:lstStyle/>
        <a:p>
          <a:r>
            <a:rPr lang="zh-CN" altLang="en-US" dirty="0" smtClean="0"/>
            <a:t>测试结果页面</a:t>
          </a:r>
        </a:p>
        <a:p>
          <a:r>
            <a:rPr lang="zh-CN" altLang="en-US" dirty="0" smtClean="0"/>
            <a:t>邮件通知</a:t>
          </a:r>
          <a:endParaRPr lang="en-US" altLang="zh-CN" dirty="0" smtClean="0"/>
        </a:p>
      </dgm:t>
    </dgm:pt>
    <dgm:pt modelId="{6E601631-B498-444F-8507-A9BAEE9D04CF}" type="parTrans" cxnId="{BF6F5942-2C51-44E3-9832-7586030A8592}">
      <dgm:prSet/>
      <dgm:spPr/>
      <dgm:t>
        <a:bodyPr/>
        <a:lstStyle/>
        <a:p>
          <a:endParaRPr lang="zh-CN" altLang="en-US"/>
        </a:p>
      </dgm:t>
    </dgm:pt>
    <dgm:pt modelId="{9EEA0283-69C2-470C-B05B-B9F2A8ADD56B}" type="sibTrans" cxnId="{BF6F5942-2C51-44E3-9832-7586030A8592}">
      <dgm:prSet/>
      <dgm:spPr/>
      <dgm:t>
        <a:bodyPr/>
        <a:lstStyle/>
        <a:p>
          <a:endParaRPr lang="zh-CN" altLang="en-US"/>
        </a:p>
      </dgm:t>
    </dgm:pt>
    <dgm:pt modelId="{86D6DEE1-C2B0-4D08-9C6F-8AF4D9DA8D4C}">
      <dgm:prSet phldrT="[文本]"/>
      <dgm:spPr/>
      <dgm:t>
        <a:bodyPr/>
        <a:lstStyle/>
        <a:p>
          <a:r>
            <a:rPr lang="en-US" altLang="zh-CN" dirty="0" err="1" smtClean="0"/>
            <a:t>Webdriver</a:t>
          </a:r>
          <a:r>
            <a:rPr lang="zh-CN" altLang="en-US" dirty="0" smtClean="0"/>
            <a:t>控制浏览器</a:t>
          </a:r>
          <a:endParaRPr lang="zh-CN" altLang="en-US" dirty="0"/>
        </a:p>
      </dgm:t>
    </dgm:pt>
    <dgm:pt modelId="{FF592AAE-04C2-4D41-99BF-0EAF626E27D2}" type="parTrans" cxnId="{A9BA2D10-049E-4348-9305-2B8B13F41D37}">
      <dgm:prSet/>
      <dgm:spPr/>
      <dgm:t>
        <a:bodyPr/>
        <a:lstStyle/>
        <a:p>
          <a:endParaRPr lang="zh-CN" altLang="en-US"/>
        </a:p>
      </dgm:t>
    </dgm:pt>
    <dgm:pt modelId="{A8F82138-FB7F-43F3-8148-326A56403684}" type="sibTrans" cxnId="{A9BA2D10-049E-4348-9305-2B8B13F41D37}">
      <dgm:prSet/>
      <dgm:spPr/>
      <dgm:t>
        <a:bodyPr/>
        <a:lstStyle/>
        <a:p>
          <a:endParaRPr lang="zh-CN" altLang="en-US"/>
        </a:p>
      </dgm:t>
    </dgm:pt>
    <dgm:pt modelId="{961A7C44-2DDF-4F51-9786-8A2B13763AFB}" type="pres">
      <dgm:prSet presAssocID="{378D93D3-F542-4FEE-9302-755756A48B3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A5F7ED-4AD7-4F1F-93B0-9AD987826A0B}" type="pres">
      <dgm:prSet presAssocID="{AEE11C05-D058-4039-BEBD-F7E41BF049F6}" presName="compNode" presStyleCnt="0"/>
      <dgm:spPr/>
    </dgm:pt>
    <dgm:pt modelId="{3369BE46-22F6-494C-BFED-F64F9497AE08}" type="pres">
      <dgm:prSet presAssocID="{AEE11C05-D058-4039-BEBD-F7E41BF049F6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B9559B56-57F5-4265-AAD8-D235243A5A31}" type="pres">
      <dgm:prSet presAssocID="{AEE11C05-D058-4039-BEBD-F7E41BF049F6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3C51CFEA-DFC7-4C79-B261-6944E6F10D10}" type="pres">
      <dgm:prSet presAssocID="{AEE11C05-D058-4039-BEBD-F7E41BF049F6}" presName="compChildNode" presStyleCnt="0"/>
      <dgm:spPr/>
    </dgm:pt>
    <dgm:pt modelId="{9D85D0E8-7812-41A7-A37E-7236CD3802A0}" type="pres">
      <dgm:prSet presAssocID="{AEE11C05-D058-4039-BEBD-F7E41BF049F6}" presName="theInnerList" presStyleCnt="0"/>
      <dgm:spPr/>
    </dgm:pt>
    <dgm:pt modelId="{A15F19C7-E204-4BAA-9A1B-09A3ED3E0E11}" type="pres">
      <dgm:prSet presAssocID="{B248033D-C4FA-4C24-A844-4B85A94D52C1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2D238B-D7D4-4CA3-9E73-4278A5C6B9D7}" type="pres">
      <dgm:prSet presAssocID="{B248033D-C4FA-4C24-A844-4B85A94D52C1}" presName="aSpace2" presStyleCnt="0"/>
      <dgm:spPr/>
    </dgm:pt>
    <dgm:pt modelId="{0C2D4742-AE51-4EF0-BBC2-B8E00943E2F2}" type="pres">
      <dgm:prSet presAssocID="{87257865-6660-41A1-B542-C0C1695B42A5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CA9E79-BA16-460F-BD81-8B6363693406}" type="pres">
      <dgm:prSet presAssocID="{AEE11C05-D058-4039-BEBD-F7E41BF049F6}" presName="aSpace" presStyleCnt="0"/>
      <dgm:spPr/>
    </dgm:pt>
    <dgm:pt modelId="{7EA79C03-C01F-4A0A-8659-EC1BB239BA61}" type="pres">
      <dgm:prSet presAssocID="{B77929AB-4939-48D5-AC28-65A45D60A780}" presName="compNode" presStyleCnt="0"/>
      <dgm:spPr/>
    </dgm:pt>
    <dgm:pt modelId="{0B6CD848-A5D2-4E79-95E6-417CB798171E}" type="pres">
      <dgm:prSet presAssocID="{B77929AB-4939-48D5-AC28-65A45D60A780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3190B385-DC94-4B31-BF21-D8BB60D84A75}" type="pres">
      <dgm:prSet presAssocID="{B77929AB-4939-48D5-AC28-65A45D60A780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672CFACE-4E47-4E06-9FFE-02B009612C29}" type="pres">
      <dgm:prSet presAssocID="{B77929AB-4939-48D5-AC28-65A45D60A780}" presName="compChildNode" presStyleCnt="0"/>
      <dgm:spPr/>
    </dgm:pt>
    <dgm:pt modelId="{6258933F-C120-43CC-93E9-86303C9F939F}" type="pres">
      <dgm:prSet presAssocID="{B77929AB-4939-48D5-AC28-65A45D60A780}" presName="theInnerList" presStyleCnt="0"/>
      <dgm:spPr/>
    </dgm:pt>
    <dgm:pt modelId="{A41F4668-5F82-43FE-8161-451D7CC81556}" type="pres">
      <dgm:prSet presAssocID="{BB21A5FF-0A86-4D79-8658-2CCD26BA531F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CE2B08-FD31-4A67-B9BD-FCDD19E24749}" type="pres">
      <dgm:prSet presAssocID="{BB21A5FF-0A86-4D79-8658-2CCD26BA531F}" presName="aSpace2" presStyleCnt="0"/>
      <dgm:spPr/>
    </dgm:pt>
    <dgm:pt modelId="{615B9684-9162-49DB-9FF4-C43EB6B3F044}" type="pres">
      <dgm:prSet presAssocID="{41CD1DA6-8E4D-4838-9C6D-95099D468C41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5E14D8-9CE2-4AE3-A6B0-4A2B1536870C}" type="pres">
      <dgm:prSet presAssocID="{B77929AB-4939-48D5-AC28-65A45D60A780}" presName="aSpace" presStyleCnt="0"/>
      <dgm:spPr/>
    </dgm:pt>
    <dgm:pt modelId="{08A0C316-3D9E-40B5-BF8F-B910688F4B2B}" type="pres">
      <dgm:prSet presAssocID="{7AF7344A-8F10-444F-8446-C9CAD89D1420}" presName="compNode" presStyleCnt="0"/>
      <dgm:spPr/>
    </dgm:pt>
    <dgm:pt modelId="{336AFD44-66A9-4A31-99C1-162A366A9FD2}" type="pres">
      <dgm:prSet presAssocID="{7AF7344A-8F10-444F-8446-C9CAD89D1420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E9606BDF-8331-46B3-9AA3-AD66DA4DA1E8}" type="pres">
      <dgm:prSet presAssocID="{7AF7344A-8F10-444F-8446-C9CAD89D1420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8DC80F7A-E32F-4CF1-B095-38790FA9C174}" type="pres">
      <dgm:prSet presAssocID="{7AF7344A-8F10-444F-8446-C9CAD89D1420}" presName="compChildNode" presStyleCnt="0"/>
      <dgm:spPr/>
    </dgm:pt>
    <dgm:pt modelId="{412772C8-A433-4E03-9F98-DC31EC5EB59C}" type="pres">
      <dgm:prSet presAssocID="{7AF7344A-8F10-444F-8446-C9CAD89D1420}" presName="theInnerList" presStyleCnt="0"/>
      <dgm:spPr/>
    </dgm:pt>
    <dgm:pt modelId="{9C939813-C220-4022-8210-156239C2D649}" type="pres">
      <dgm:prSet presAssocID="{9599EF5A-2B9E-417F-99FF-D77004C4E222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08C6C8-93DD-4E72-BDC4-3DE7C8FBF6EE}" type="pres">
      <dgm:prSet presAssocID="{9599EF5A-2B9E-417F-99FF-D77004C4E222}" presName="aSpace2" presStyleCnt="0"/>
      <dgm:spPr/>
    </dgm:pt>
    <dgm:pt modelId="{CD254383-66CE-4872-9527-9A1BC78E2BA6}" type="pres">
      <dgm:prSet presAssocID="{86D6DEE1-C2B0-4D08-9C6F-8AF4D9DA8D4C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259630-E920-F748-B58B-DB4142EF457D}" type="presOf" srcId="{9599EF5A-2B9E-417F-99FF-D77004C4E222}" destId="{9C939813-C220-4022-8210-156239C2D649}" srcOrd="0" destOrd="0" presId="urn:microsoft.com/office/officeart/2005/8/layout/lProcess2"/>
    <dgm:cxn modelId="{A899869F-ADFA-6C42-8FE4-15102BF26E16}" type="presOf" srcId="{BB21A5FF-0A86-4D79-8658-2CCD26BA531F}" destId="{A41F4668-5F82-43FE-8161-451D7CC81556}" srcOrd="0" destOrd="0" presId="urn:microsoft.com/office/officeart/2005/8/layout/lProcess2"/>
    <dgm:cxn modelId="{17A8413F-09A6-2344-9575-09E8D808FE9B}" type="presOf" srcId="{378D93D3-F542-4FEE-9302-755756A48B33}" destId="{961A7C44-2DDF-4F51-9786-8A2B13763AFB}" srcOrd="0" destOrd="0" presId="urn:microsoft.com/office/officeart/2005/8/layout/lProcess2"/>
    <dgm:cxn modelId="{867373E1-2D64-44E1-9AD2-FF3F0C79B237}" srcId="{AEE11C05-D058-4039-BEBD-F7E41BF049F6}" destId="{87257865-6660-41A1-B542-C0C1695B42A5}" srcOrd="1" destOrd="0" parTransId="{C8F58E12-185C-420E-B499-A3E951286020}" sibTransId="{57E09160-911B-4325-8FDC-824BC269B76D}"/>
    <dgm:cxn modelId="{3AFB1905-581E-A44E-992B-6DE54AE566B1}" type="presOf" srcId="{87257865-6660-41A1-B542-C0C1695B42A5}" destId="{0C2D4742-AE51-4EF0-BBC2-B8E00943E2F2}" srcOrd="0" destOrd="0" presId="urn:microsoft.com/office/officeart/2005/8/layout/lProcess2"/>
    <dgm:cxn modelId="{6883FB7C-3E3D-684A-B711-4B797F7BF65F}" type="presOf" srcId="{AEE11C05-D058-4039-BEBD-F7E41BF049F6}" destId="{B9559B56-57F5-4265-AAD8-D235243A5A31}" srcOrd="1" destOrd="0" presId="urn:microsoft.com/office/officeart/2005/8/layout/lProcess2"/>
    <dgm:cxn modelId="{7FE98815-6ABF-4EEC-B9D0-75559AC9DEE8}" srcId="{378D93D3-F542-4FEE-9302-755756A48B33}" destId="{B77929AB-4939-48D5-AC28-65A45D60A780}" srcOrd="1" destOrd="0" parTransId="{3794D532-8A0F-42B1-A36A-988915E1D8C2}" sibTransId="{30625AE5-501E-4413-83C3-CD621B3DE8D0}"/>
    <dgm:cxn modelId="{27D16E01-F08F-EB4F-BF66-08AD73E62EBD}" type="presOf" srcId="{B77929AB-4939-48D5-AC28-65A45D60A780}" destId="{0B6CD848-A5D2-4E79-95E6-417CB798171E}" srcOrd="0" destOrd="0" presId="urn:microsoft.com/office/officeart/2005/8/layout/lProcess2"/>
    <dgm:cxn modelId="{A9BA2D10-049E-4348-9305-2B8B13F41D37}" srcId="{7AF7344A-8F10-444F-8446-C9CAD89D1420}" destId="{86D6DEE1-C2B0-4D08-9C6F-8AF4D9DA8D4C}" srcOrd="1" destOrd="0" parTransId="{FF592AAE-04C2-4D41-99BF-0EAF626E27D2}" sibTransId="{A8F82138-FB7F-43F3-8148-326A56403684}"/>
    <dgm:cxn modelId="{8A42BF15-FC35-8E44-89C1-556F46BFB99F}" type="presOf" srcId="{B248033D-C4FA-4C24-A844-4B85A94D52C1}" destId="{A15F19C7-E204-4BAA-9A1B-09A3ED3E0E11}" srcOrd="0" destOrd="0" presId="urn:microsoft.com/office/officeart/2005/8/layout/lProcess2"/>
    <dgm:cxn modelId="{9BA353C1-75F3-D541-9D1B-DF8488CD4FAF}" type="presOf" srcId="{AEE11C05-D058-4039-BEBD-F7E41BF049F6}" destId="{3369BE46-22F6-494C-BFED-F64F9497AE08}" srcOrd="0" destOrd="0" presId="urn:microsoft.com/office/officeart/2005/8/layout/lProcess2"/>
    <dgm:cxn modelId="{9C1BD923-1E02-4DB6-96F6-C8D9085C4B68}" srcId="{AEE11C05-D058-4039-BEBD-F7E41BF049F6}" destId="{B248033D-C4FA-4C24-A844-4B85A94D52C1}" srcOrd="0" destOrd="0" parTransId="{1523E97B-685A-4596-81BC-B4374994ACA1}" sibTransId="{E4F96BB6-B673-4A43-8469-11F9E61C8594}"/>
    <dgm:cxn modelId="{BB42A358-20AF-BC4C-9FBF-1165FCEFD969}" type="presOf" srcId="{7AF7344A-8F10-444F-8446-C9CAD89D1420}" destId="{E9606BDF-8331-46B3-9AA3-AD66DA4DA1E8}" srcOrd="1" destOrd="0" presId="urn:microsoft.com/office/officeart/2005/8/layout/lProcess2"/>
    <dgm:cxn modelId="{D33F4532-8660-4297-9149-97132E9DBBE2}" srcId="{378D93D3-F542-4FEE-9302-755756A48B33}" destId="{AEE11C05-D058-4039-BEBD-F7E41BF049F6}" srcOrd="0" destOrd="0" parTransId="{3B99077F-4538-4414-894D-E3B4AF6F435B}" sibTransId="{39CC8BF7-5FA7-48FA-8DB4-14F2D13B9CD3}"/>
    <dgm:cxn modelId="{BF6F5942-2C51-44E3-9832-7586030A8592}" srcId="{7AF7344A-8F10-444F-8446-C9CAD89D1420}" destId="{9599EF5A-2B9E-417F-99FF-D77004C4E222}" srcOrd="0" destOrd="0" parTransId="{6E601631-B498-444F-8507-A9BAEE9D04CF}" sibTransId="{9EEA0283-69C2-470C-B05B-B9F2A8ADD56B}"/>
    <dgm:cxn modelId="{8B928AE7-D687-4192-A45A-5F21DE8B6F11}" srcId="{B77929AB-4939-48D5-AC28-65A45D60A780}" destId="{BB21A5FF-0A86-4D79-8658-2CCD26BA531F}" srcOrd="0" destOrd="0" parTransId="{49D80A34-8B92-47AC-BE08-0460015CC7B8}" sibTransId="{EE2EAC94-2F5E-419F-BA33-8553DFC8C390}"/>
    <dgm:cxn modelId="{9B5E5025-B918-BC4B-9D97-B09CC669B1D5}" type="presOf" srcId="{41CD1DA6-8E4D-4838-9C6D-95099D468C41}" destId="{615B9684-9162-49DB-9FF4-C43EB6B3F044}" srcOrd="0" destOrd="0" presId="urn:microsoft.com/office/officeart/2005/8/layout/lProcess2"/>
    <dgm:cxn modelId="{88644683-1651-2449-BA5F-40755C6FED01}" type="presOf" srcId="{7AF7344A-8F10-444F-8446-C9CAD89D1420}" destId="{336AFD44-66A9-4A31-99C1-162A366A9FD2}" srcOrd="0" destOrd="0" presId="urn:microsoft.com/office/officeart/2005/8/layout/lProcess2"/>
    <dgm:cxn modelId="{B80B09A9-EA98-094E-9535-1DC6AB011868}" type="presOf" srcId="{86D6DEE1-C2B0-4D08-9C6F-8AF4D9DA8D4C}" destId="{CD254383-66CE-4872-9527-9A1BC78E2BA6}" srcOrd="0" destOrd="0" presId="urn:microsoft.com/office/officeart/2005/8/layout/lProcess2"/>
    <dgm:cxn modelId="{899E5D36-35E4-7343-A748-72C1CFD2DEBE}" type="presOf" srcId="{B77929AB-4939-48D5-AC28-65A45D60A780}" destId="{3190B385-DC94-4B31-BF21-D8BB60D84A75}" srcOrd="1" destOrd="0" presId="urn:microsoft.com/office/officeart/2005/8/layout/lProcess2"/>
    <dgm:cxn modelId="{5E9B490E-7DA2-4435-AAE1-E12982EBD997}" srcId="{378D93D3-F542-4FEE-9302-755756A48B33}" destId="{7AF7344A-8F10-444F-8446-C9CAD89D1420}" srcOrd="2" destOrd="0" parTransId="{A480A336-AFC9-402B-A526-19FB270B100C}" sibTransId="{9877C6B7-9304-4CE3-BC54-78D94E912367}"/>
    <dgm:cxn modelId="{036B886A-0431-40E9-9FC7-95D6B2F31F77}" srcId="{B77929AB-4939-48D5-AC28-65A45D60A780}" destId="{41CD1DA6-8E4D-4838-9C6D-95099D468C41}" srcOrd="1" destOrd="0" parTransId="{086254BB-4C46-4DD1-A5C5-B60420315237}" sibTransId="{EF4B3251-4122-4518-9F81-E92AFC2A76E5}"/>
    <dgm:cxn modelId="{CF12538C-C580-2541-9B25-A2EA9D3282BD}" type="presParOf" srcId="{961A7C44-2DDF-4F51-9786-8A2B13763AFB}" destId="{95A5F7ED-4AD7-4F1F-93B0-9AD987826A0B}" srcOrd="0" destOrd="0" presId="urn:microsoft.com/office/officeart/2005/8/layout/lProcess2"/>
    <dgm:cxn modelId="{F5A2DB9E-F140-8747-9F43-55B597466F0E}" type="presParOf" srcId="{95A5F7ED-4AD7-4F1F-93B0-9AD987826A0B}" destId="{3369BE46-22F6-494C-BFED-F64F9497AE08}" srcOrd="0" destOrd="0" presId="urn:microsoft.com/office/officeart/2005/8/layout/lProcess2"/>
    <dgm:cxn modelId="{F63EA8D1-18A2-DA4C-960A-884874F29B7F}" type="presParOf" srcId="{95A5F7ED-4AD7-4F1F-93B0-9AD987826A0B}" destId="{B9559B56-57F5-4265-AAD8-D235243A5A31}" srcOrd="1" destOrd="0" presId="urn:microsoft.com/office/officeart/2005/8/layout/lProcess2"/>
    <dgm:cxn modelId="{C0B0650D-8382-CD48-8E9E-F814620B4370}" type="presParOf" srcId="{95A5F7ED-4AD7-4F1F-93B0-9AD987826A0B}" destId="{3C51CFEA-DFC7-4C79-B261-6944E6F10D10}" srcOrd="2" destOrd="0" presId="urn:microsoft.com/office/officeart/2005/8/layout/lProcess2"/>
    <dgm:cxn modelId="{2E822407-46C1-4E49-AEE1-5741C3055CDC}" type="presParOf" srcId="{3C51CFEA-DFC7-4C79-B261-6944E6F10D10}" destId="{9D85D0E8-7812-41A7-A37E-7236CD3802A0}" srcOrd="0" destOrd="0" presId="urn:microsoft.com/office/officeart/2005/8/layout/lProcess2"/>
    <dgm:cxn modelId="{EB334469-6962-3240-A7EF-C8DAC8CB8D69}" type="presParOf" srcId="{9D85D0E8-7812-41A7-A37E-7236CD3802A0}" destId="{A15F19C7-E204-4BAA-9A1B-09A3ED3E0E11}" srcOrd="0" destOrd="0" presId="urn:microsoft.com/office/officeart/2005/8/layout/lProcess2"/>
    <dgm:cxn modelId="{735A8140-1EE7-7F41-959E-563A97E475F5}" type="presParOf" srcId="{9D85D0E8-7812-41A7-A37E-7236CD3802A0}" destId="{7D2D238B-D7D4-4CA3-9E73-4278A5C6B9D7}" srcOrd="1" destOrd="0" presId="urn:microsoft.com/office/officeart/2005/8/layout/lProcess2"/>
    <dgm:cxn modelId="{1AE56145-2939-5346-B372-A5046C764D63}" type="presParOf" srcId="{9D85D0E8-7812-41A7-A37E-7236CD3802A0}" destId="{0C2D4742-AE51-4EF0-BBC2-B8E00943E2F2}" srcOrd="2" destOrd="0" presId="urn:microsoft.com/office/officeart/2005/8/layout/lProcess2"/>
    <dgm:cxn modelId="{A3C88303-3C0F-114E-9DB9-62208F0DC595}" type="presParOf" srcId="{961A7C44-2DDF-4F51-9786-8A2B13763AFB}" destId="{3ECA9E79-BA16-460F-BD81-8B6363693406}" srcOrd="1" destOrd="0" presId="urn:microsoft.com/office/officeart/2005/8/layout/lProcess2"/>
    <dgm:cxn modelId="{2359E13A-9FB6-0D44-BF05-1F682380EC7A}" type="presParOf" srcId="{961A7C44-2DDF-4F51-9786-8A2B13763AFB}" destId="{7EA79C03-C01F-4A0A-8659-EC1BB239BA61}" srcOrd="2" destOrd="0" presId="urn:microsoft.com/office/officeart/2005/8/layout/lProcess2"/>
    <dgm:cxn modelId="{91B93728-0822-B646-AAE2-60ADB2CAF916}" type="presParOf" srcId="{7EA79C03-C01F-4A0A-8659-EC1BB239BA61}" destId="{0B6CD848-A5D2-4E79-95E6-417CB798171E}" srcOrd="0" destOrd="0" presId="urn:microsoft.com/office/officeart/2005/8/layout/lProcess2"/>
    <dgm:cxn modelId="{02799941-0FE6-8E44-877A-5AFD992EDF2F}" type="presParOf" srcId="{7EA79C03-C01F-4A0A-8659-EC1BB239BA61}" destId="{3190B385-DC94-4B31-BF21-D8BB60D84A75}" srcOrd="1" destOrd="0" presId="urn:microsoft.com/office/officeart/2005/8/layout/lProcess2"/>
    <dgm:cxn modelId="{8AED51BD-5512-9B4F-9B3D-4C1B2A15451D}" type="presParOf" srcId="{7EA79C03-C01F-4A0A-8659-EC1BB239BA61}" destId="{672CFACE-4E47-4E06-9FFE-02B009612C29}" srcOrd="2" destOrd="0" presId="urn:microsoft.com/office/officeart/2005/8/layout/lProcess2"/>
    <dgm:cxn modelId="{B0DB6B31-A57F-AF48-9162-5955FAFB2573}" type="presParOf" srcId="{672CFACE-4E47-4E06-9FFE-02B009612C29}" destId="{6258933F-C120-43CC-93E9-86303C9F939F}" srcOrd="0" destOrd="0" presId="urn:microsoft.com/office/officeart/2005/8/layout/lProcess2"/>
    <dgm:cxn modelId="{61236E42-285B-1D4C-8EDB-FC11BB3769EE}" type="presParOf" srcId="{6258933F-C120-43CC-93E9-86303C9F939F}" destId="{A41F4668-5F82-43FE-8161-451D7CC81556}" srcOrd="0" destOrd="0" presId="urn:microsoft.com/office/officeart/2005/8/layout/lProcess2"/>
    <dgm:cxn modelId="{4A7ECE83-79EE-0441-BE1B-4EF21C352729}" type="presParOf" srcId="{6258933F-C120-43CC-93E9-86303C9F939F}" destId="{16CE2B08-FD31-4A67-B9BD-FCDD19E24749}" srcOrd="1" destOrd="0" presId="urn:microsoft.com/office/officeart/2005/8/layout/lProcess2"/>
    <dgm:cxn modelId="{8DC9BEF2-903B-284F-979D-08BE99038DF9}" type="presParOf" srcId="{6258933F-C120-43CC-93E9-86303C9F939F}" destId="{615B9684-9162-49DB-9FF4-C43EB6B3F044}" srcOrd="2" destOrd="0" presId="urn:microsoft.com/office/officeart/2005/8/layout/lProcess2"/>
    <dgm:cxn modelId="{10A46C0D-798B-C943-906C-326B564F4B8E}" type="presParOf" srcId="{961A7C44-2DDF-4F51-9786-8A2B13763AFB}" destId="{C75E14D8-9CE2-4AE3-A6B0-4A2B1536870C}" srcOrd="3" destOrd="0" presId="urn:microsoft.com/office/officeart/2005/8/layout/lProcess2"/>
    <dgm:cxn modelId="{4C9199DC-6EA1-C94D-B983-ECFE510D3573}" type="presParOf" srcId="{961A7C44-2DDF-4F51-9786-8A2B13763AFB}" destId="{08A0C316-3D9E-40B5-BF8F-B910688F4B2B}" srcOrd="4" destOrd="0" presId="urn:microsoft.com/office/officeart/2005/8/layout/lProcess2"/>
    <dgm:cxn modelId="{06ADCFF8-9B21-364B-9AC7-7A72D5B57628}" type="presParOf" srcId="{08A0C316-3D9E-40B5-BF8F-B910688F4B2B}" destId="{336AFD44-66A9-4A31-99C1-162A366A9FD2}" srcOrd="0" destOrd="0" presId="urn:microsoft.com/office/officeart/2005/8/layout/lProcess2"/>
    <dgm:cxn modelId="{105924C4-9029-364F-8FDC-4C649AFDF90F}" type="presParOf" srcId="{08A0C316-3D9E-40B5-BF8F-B910688F4B2B}" destId="{E9606BDF-8331-46B3-9AA3-AD66DA4DA1E8}" srcOrd="1" destOrd="0" presId="urn:microsoft.com/office/officeart/2005/8/layout/lProcess2"/>
    <dgm:cxn modelId="{6BB3F509-3A80-924F-BFBD-C363BD3CA5B0}" type="presParOf" srcId="{08A0C316-3D9E-40B5-BF8F-B910688F4B2B}" destId="{8DC80F7A-E32F-4CF1-B095-38790FA9C174}" srcOrd="2" destOrd="0" presId="urn:microsoft.com/office/officeart/2005/8/layout/lProcess2"/>
    <dgm:cxn modelId="{2EA8BE48-1687-A340-A838-C18157091FE9}" type="presParOf" srcId="{8DC80F7A-E32F-4CF1-B095-38790FA9C174}" destId="{412772C8-A433-4E03-9F98-DC31EC5EB59C}" srcOrd="0" destOrd="0" presId="urn:microsoft.com/office/officeart/2005/8/layout/lProcess2"/>
    <dgm:cxn modelId="{DB5A105B-72AD-3F42-9BEA-00147C23BF51}" type="presParOf" srcId="{412772C8-A433-4E03-9F98-DC31EC5EB59C}" destId="{9C939813-C220-4022-8210-156239C2D649}" srcOrd="0" destOrd="0" presId="urn:microsoft.com/office/officeart/2005/8/layout/lProcess2"/>
    <dgm:cxn modelId="{D4F7AE58-3C57-F542-B656-06E9FE899253}" type="presParOf" srcId="{412772C8-A433-4E03-9F98-DC31EC5EB59C}" destId="{4108C6C8-93DD-4E72-BDC4-3DE7C8FBF6EE}" srcOrd="1" destOrd="0" presId="urn:microsoft.com/office/officeart/2005/8/layout/lProcess2"/>
    <dgm:cxn modelId="{3EB887A7-8E78-ED45-8D7E-C5E6AD6688B0}" type="presParOf" srcId="{412772C8-A433-4E03-9F98-DC31EC5EB59C}" destId="{CD254383-66CE-4872-9527-9A1BC78E2BA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9BE46-22F6-494C-BFED-F64F9497AE08}">
      <dsp:nvSpPr>
        <dsp:cNvPr id="0" name=""/>
        <dsp:cNvSpPr/>
      </dsp:nvSpPr>
      <dsp:spPr>
        <a:xfrm>
          <a:off x="950" y="0"/>
          <a:ext cx="2471698" cy="395997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控制层</a:t>
          </a:r>
          <a:endParaRPr lang="zh-CN" altLang="en-US" sz="5200" kern="1200" dirty="0"/>
        </a:p>
      </dsp:txBody>
      <dsp:txXfrm>
        <a:off x="950" y="0"/>
        <a:ext cx="2471698" cy="1187991"/>
      </dsp:txXfrm>
    </dsp:sp>
    <dsp:sp modelId="{A15F19C7-E204-4BAA-9A1B-09A3ED3E0E11}">
      <dsp:nvSpPr>
        <dsp:cNvPr id="0" name=""/>
        <dsp:cNvSpPr/>
      </dsp:nvSpPr>
      <dsp:spPr>
        <a:xfrm>
          <a:off x="248120" y="1189151"/>
          <a:ext cx="1977358" cy="1193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2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75000"/>
            </a:srgbClr>
          </a:innerShdw>
          <a:reflection blurRad="101600" stA="40000" endPos="50000" dist="63500" dir="5400000" fadeDir="7200000" sy="-100000" kx="300000" rotWithShape="0"/>
        </a:effectLst>
        <a:scene3d>
          <a:camera prst="orthographicFront">
            <a:rot lat="0" lon="0" rev="0"/>
          </a:camera>
          <a:lightRig rig="chilly" dir="tr">
            <a:rot lat="0" lon="0" rev="1200000"/>
          </a:lightRig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Jenkins</a:t>
          </a:r>
          <a:r>
            <a:rPr lang="zh-CN" altLang="en-US" sz="2200" kern="1200" dirty="0" smtClean="0"/>
            <a:t>持续集成</a:t>
          </a:r>
          <a:r>
            <a:rPr lang="en-US" altLang="zh-CN" sz="2200" kern="1200" dirty="0" smtClean="0"/>
            <a:t>,</a:t>
          </a:r>
          <a:r>
            <a:rPr lang="zh-CN" altLang="en-US" sz="2200" kern="1200" dirty="0" smtClean="0"/>
            <a:t>控制巡检频率</a:t>
          </a:r>
          <a:endParaRPr lang="zh-CN" altLang="en-US" sz="2200" kern="1200" dirty="0"/>
        </a:p>
      </dsp:txBody>
      <dsp:txXfrm>
        <a:off x="283091" y="1224122"/>
        <a:ext cx="1907416" cy="1124043"/>
      </dsp:txXfrm>
    </dsp:sp>
    <dsp:sp modelId="{0C2D4742-AE51-4EF0-BBC2-B8E00943E2F2}">
      <dsp:nvSpPr>
        <dsp:cNvPr id="0" name=""/>
        <dsp:cNvSpPr/>
      </dsp:nvSpPr>
      <dsp:spPr>
        <a:xfrm>
          <a:off x="248120" y="2566827"/>
          <a:ext cx="1977358" cy="1193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3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75000"/>
            </a:srgbClr>
          </a:innerShdw>
          <a:reflection blurRad="101600" stA="40000" endPos="50000" dist="63500" dir="5400000" fadeDir="7200000" sy="-100000" kx="300000" rotWithShape="0"/>
        </a:effectLst>
        <a:scene3d>
          <a:camera prst="orthographicFront">
            <a:rot lat="0" lon="0" rev="0"/>
          </a:camera>
          <a:lightRig rig="chilly" dir="tr">
            <a:rot lat="0" lon="0" rev="1200000"/>
          </a:lightRig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Unittest</a:t>
          </a:r>
          <a:r>
            <a:rPr lang="zh-CN" altLang="en-US" sz="2200" kern="1200" dirty="0" smtClean="0"/>
            <a:t>测试</a:t>
          </a:r>
          <a:r>
            <a:rPr lang="zh-CN" altLang="en-US" sz="2200" kern="1200" dirty="0" smtClean="0"/>
            <a:t>框架控制执行用例</a:t>
          </a:r>
          <a:r>
            <a:rPr lang="en-US" altLang="zh-CN" sz="2200" kern="1200" dirty="0" smtClean="0"/>
            <a:t>,</a:t>
          </a:r>
          <a:r>
            <a:rPr lang="zh-CN" altLang="en-US" sz="2200" kern="1200" dirty="0" smtClean="0"/>
            <a:t>及数据驱动</a:t>
          </a:r>
          <a:endParaRPr lang="zh-CN" altLang="en-US" sz="2200" kern="1200" dirty="0"/>
        </a:p>
      </dsp:txBody>
      <dsp:txXfrm>
        <a:off x="283091" y="2601798"/>
        <a:ext cx="1907416" cy="1124043"/>
      </dsp:txXfrm>
    </dsp:sp>
    <dsp:sp modelId="{0B6CD848-A5D2-4E79-95E6-417CB798171E}">
      <dsp:nvSpPr>
        <dsp:cNvPr id="0" name=""/>
        <dsp:cNvSpPr/>
      </dsp:nvSpPr>
      <dsp:spPr>
        <a:xfrm>
          <a:off x="2658026" y="0"/>
          <a:ext cx="2471698" cy="395997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逻辑层</a:t>
          </a:r>
          <a:endParaRPr lang="zh-CN" altLang="en-US" sz="5200" kern="1200" dirty="0"/>
        </a:p>
      </dsp:txBody>
      <dsp:txXfrm>
        <a:off x="2658026" y="0"/>
        <a:ext cx="2471698" cy="1187991"/>
      </dsp:txXfrm>
    </dsp:sp>
    <dsp:sp modelId="{A41F4668-5F82-43FE-8161-451D7CC81556}">
      <dsp:nvSpPr>
        <dsp:cNvPr id="0" name=""/>
        <dsp:cNvSpPr/>
      </dsp:nvSpPr>
      <dsp:spPr>
        <a:xfrm>
          <a:off x="2905196" y="1189151"/>
          <a:ext cx="1977358" cy="1193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4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75000"/>
            </a:srgbClr>
          </a:innerShdw>
          <a:reflection blurRad="101600" stA="40000" endPos="50000" dist="63500" dir="5400000" fadeDir="7200000" sy="-100000" kx="300000" rotWithShape="0"/>
        </a:effectLst>
        <a:scene3d>
          <a:camera prst="orthographicFront">
            <a:rot lat="0" lon="0" rev="0"/>
          </a:camera>
          <a:lightRig rig="chilly" dir="tr">
            <a:rot lat="0" lon="0" rev="1200000"/>
          </a:lightRig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Selenium</a:t>
          </a:r>
          <a:r>
            <a:rPr lang="zh-CN" altLang="en-US" sz="2200" kern="1200" dirty="0" smtClean="0"/>
            <a:t>模拟手动操作</a:t>
          </a:r>
          <a:r>
            <a:rPr lang="en-US" altLang="zh-CN" sz="2200" kern="1200" dirty="0" smtClean="0"/>
            <a:t>web</a:t>
          </a:r>
          <a:r>
            <a:rPr lang="zh-CN" altLang="en-US" sz="2200" kern="1200" dirty="0" smtClean="0"/>
            <a:t>页面</a:t>
          </a:r>
          <a:endParaRPr lang="zh-CN" altLang="en-US" sz="2200" kern="1200" dirty="0"/>
        </a:p>
      </dsp:txBody>
      <dsp:txXfrm>
        <a:off x="2940167" y="1224122"/>
        <a:ext cx="1907416" cy="1124043"/>
      </dsp:txXfrm>
    </dsp:sp>
    <dsp:sp modelId="{615B9684-9162-49DB-9FF4-C43EB6B3F044}">
      <dsp:nvSpPr>
        <dsp:cNvPr id="0" name=""/>
        <dsp:cNvSpPr/>
      </dsp:nvSpPr>
      <dsp:spPr>
        <a:xfrm>
          <a:off x="2905196" y="2566827"/>
          <a:ext cx="1977358" cy="1193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75000"/>
            </a:srgbClr>
          </a:innerShdw>
          <a:reflection blurRad="101600" stA="40000" endPos="50000" dist="63500" dir="5400000" fadeDir="7200000" sy="-100000" kx="300000" rotWithShape="0"/>
        </a:effectLst>
        <a:scene3d>
          <a:camera prst="orthographicFront">
            <a:rot lat="0" lon="0" rev="0"/>
          </a:camera>
          <a:lightRig rig="chilly" dir="tr">
            <a:rot lat="0" lon="0" rev="1200000"/>
          </a:lightRig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Python</a:t>
          </a:r>
          <a:r>
            <a:rPr lang="zh-CN" altLang="en-US" sz="2200" kern="1200" dirty="0" smtClean="0"/>
            <a:t>及</a:t>
          </a:r>
          <a:r>
            <a:rPr lang="en-US" altLang="zh-CN" sz="2200" kern="1200" dirty="0" err="1" smtClean="0"/>
            <a:t>Webdriver</a:t>
          </a:r>
          <a:endParaRPr lang="zh-CN" altLang="en-US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PageFactory</a:t>
          </a:r>
          <a:endParaRPr lang="zh-CN" altLang="en-US" sz="2200" kern="1200" dirty="0"/>
        </a:p>
      </dsp:txBody>
      <dsp:txXfrm>
        <a:off x="2940167" y="2601798"/>
        <a:ext cx="1907416" cy="1124043"/>
      </dsp:txXfrm>
    </dsp:sp>
    <dsp:sp modelId="{336AFD44-66A9-4A31-99C1-162A366A9FD2}">
      <dsp:nvSpPr>
        <dsp:cNvPr id="0" name=""/>
        <dsp:cNvSpPr/>
      </dsp:nvSpPr>
      <dsp:spPr>
        <a:xfrm>
          <a:off x="5315102" y="0"/>
          <a:ext cx="2471698" cy="395997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表现层</a:t>
          </a:r>
          <a:endParaRPr lang="zh-CN" altLang="en-US" sz="5200" kern="1200" dirty="0"/>
        </a:p>
      </dsp:txBody>
      <dsp:txXfrm>
        <a:off x="5315102" y="0"/>
        <a:ext cx="2471698" cy="1187991"/>
      </dsp:txXfrm>
    </dsp:sp>
    <dsp:sp modelId="{9C939813-C220-4022-8210-156239C2D649}">
      <dsp:nvSpPr>
        <dsp:cNvPr id="0" name=""/>
        <dsp:cNvSpPr/>
      </dsp:nvSpPr>
      <dsp:spPr>
        <a:xfrm>
          <a:off x="5562272" y="1189151"/>
          <a:ext cx="1977358" cy="1193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75000"/>
            </a:srgbClr>
          </a:innerShdw>
          <a:reflection blurRad="101600" stA="40000" endPos="50000" dist="63500" dir="5400000" fadeDir="7200000" sy="-100000" kx="300000" rotWithShape="0"/>
        </a:effectLst>
        <a:scene3d>
          <a:camera prst="orthographicFront">
            <a:rot lat="0" lon="0" rev="0"/>
          </a:camera>
          <a:lightRig rig="chilly" dir="tr">
            <a:rot lat="0" lon="0" rev="1200000"/>
          </a:lightRig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测试结果页面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邮件通知</a:t>
          </a:r>
          <a:endParaRPr lang="en-US" altLang="zh-CN" sz="2200" kern="1200" dirty="0" smtClean="0"/>
        </a:p>
      </dsp:txBody>
      <dsp:txXfrm>
        <a:off x="5597243" y="1224122"/>
        <a:ext cx="1907416" cy="1124043"/>
      </dsp:txXfrm>
    </dsp:sp>
    <dsp:sp modelId="{CD254383-66CE-4872-9527-9A1BC78E2BA6}">
      <dsp:nvSpPr>
        <dsp:cNvPr id="0" name=""/>
        <dsp:cNvSpPr/>
      </dsp:nvSpPr>
      <dsp:spPr>
        <a:xfrm>
          <a:off x="5562272" y="2566827"/>
          <a:ext cx="1977358" cy="1193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2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75000"/>
            </a:srgbClr>
          </a:innerShdw>
          <a:reflection blurRad="101600" stA="40000" endPos="50000" dist="63500" dir="5400000" fadeDir="7200000" sy="-100000" kx="300000" rotWithShape="0"/>
        </a:effectLst>
        <a:scene3d>
          <a:camera prst="orthographicFront">
            <a:rot lat="0" lon="0" rev="0"/>
          </a:camera>
          <a:lightRig rig="chilly" dir="tr">
            <a:rot lat="0" lon="0" rev="1200000"/>
          </a:lightRig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Webdriver</a:t>
          </a:r>
          <a:r>
            <a:rPr lang="zh-CN" altLang="en-US" sz="2200" kern="1200" dirty="0" smtClean="0"/>
            <a:t>控制浏览器</a:t>
          </a:r>
          <a:endParaRPr lang="zh-CN" altLang="en-US" sz="2200" kern="1200" dirty="0"/>
        </a:p>
      </dsp:txBody>
      <dsp:txXfrm>
        <a:off x="5597243" y="2601798"/>
        <a:ext cx="1907416" cy="1124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9FB7F-D590-E54A-AE2F-78739974ADA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15F29-D627-6B45-BA6C-C2D25E8D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自动化测试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8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框架重点功能的封装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408790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配置文件读写</a:t>
            </a:r>
            <a:endParaRPr lang="en-US" altLang="zh-CN" dirty="0" smtClean="0"/>
          </a:p>
          <a:p>
            <a:r>
              <a:rPr lang="zh-CN" altLang="en-US" dirty="0" smtClean="0"/>
              <a:t>数据库操作</a:t>
            </a:r>
            <a:r>
              <a:rPr lang="en-US" altLang="zh-CN" dirty="0" smtClean="0"/>
              <a:t>:</a:t>
            </a:r>
            <a:r>
              <a:rPr lang="zh-CN" altLang="en-US" dirty="0" smtClean="0"/>
              <a:t>增删查改</a:t>
            </a:r>
            <a:endParaRPr lang="en-US" altLang="zh-CN" dirty="0" smtClean="0"/>
          </a:p>
          <a:p>
            <a:r>
              <a:rPr lang="en-US" altLang="zh-CN" dirty="0" smtClean="0"/>
              <a:t>Excel</a:t>
            </a:r>
            <a:r>
              <a:rPr lang="zh-CN" altLang="en-US" dirty="0" smtClean="0"/>
              <a:t>表格读入</a:t>
            </a:r>
            <a:endParaRPr lang="en-US" altLang="zh-CN" dirty="0" smtClean="0"/>
          </a:p>
          <a:p>
            <a:r>
              <a:rPr lang="zh-CN" altLang="en-US" dirty="0" smtClean="0"/>
              <a:t>邮件发送</a:t>
            </a:r>
            <a:endParaRPr lang="en-US" altLang="zh-CN" dirty="0" smtClean="0"/>
          </a:p>
          <a:p>
            <a:r>
              <a:rPr lang="zh-CN" altLang="en-US" dirty="0" smtClean="0"/>
              <a:t>身份证号生成</a:t>
            </a:r>
            <a:r>
              <a:rPr lang="en-US" altLang="zh-CN" dirty="0" smtClean="0"/>
              <a:t>,</a:t>
            </a:r>
            <a:r>
              <a:rPr lang="zh-CN" altLang="en-US" dirty="0"/>
              <a:t>用户中</a:t>
            </a:r>
            <a:r>
              <a:rPr lang="zh-CN" altLang="en-US" dirty="0" smtClean="0"/>
              <a:t>文名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性别判断</a:t>
            </a:r>
            <a:endParaRPr lang="en-US" altLang="zh-CN" dirty="0"/>
          </a:p>
          <a:p>
            <a:r>
              <a:rPr lang="en-US" altLang="zh-CN" dirty="0" smtClean="0"/>
              <a:t>Selenium</a:t>
            </a:r>
            <a:r>
              <a:rPr lang="zh-CN" altLang="en-US" dirty="0" smtClean="0"/>
              <a:t>内部函数及相关常用函数的封装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370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测试框架介绍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Python3.4 + Selenium + </a:t>
            </a:r>
            <a:r>
              <a:rPr lang="en-US" altLang="zh-CN" dirty="0" err="1" smtClean="0"/>
              <a:t>Unittest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Jenkins</a:t>
            </a:r>
            <a:endParaRPr lang="en-US" altLang="zh-CN" dirty="0" smtClean="0"/>
          </a:p>
          <a:p>
            <a:r>
              <a:rPr lang="en-US" altLang="zh-CN" dirty="0" smtClean="0"/>
              <a:t>Jenkins</a:t>
            </a:r>
            <a:r>
              <a:rPr lang="en-US" altLang="zh-CN" dirty="0" smtClean="0"/>
              <a:t>:</a:t>
            </a:r>
            <a:r>
              <a:rPr lang="zh-CN" altLang="en-US" dirty="0" smtClean="0"/>
              <a:t>持续集成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或启动执行测试</a:t>
            </a:r>
            <a:endParaRPr lang="en-US" altLang="zh-CN" dirty="0" smtClean="0"/>
          </a:p>
          <a:p>
            <a:r>
              <a:rPr lang="en-US" altLang="zh-CN" dirty="0" err="1"/>
              <a:t>Unittest</a:t>
            </a:r>
            <a:r>
              <a:rPr lang="en-US" altLang="zh-CN" dirty="0"/>
              <a:t> :</a:t>
            </a:r>
            <a:r>
              <a:rPr lang="zh-CN" altLang="en-US" dirty="0" smtClean="0"/>
              <a:t>梳理测试流程</a:t>
            </a:r>
            <a:r>
              <a:rPr lang="en-US" altLang="zh-CN" dirty="0" smtClean="0"/>
              <a:t>,Feed4TestNG</a:t>
            </a:r>
            <a:r>
              <a:rPr lang="zh-CN" altLang="en-US" dirty="0" smtClean="0"/>
              <a:t>数据驱动入口</a:t>
            </a:r>
            <a:endParaRPr lang="en-US" altLang="zh-CN" dirty="0" smtClean="0"/>
          </a:p>
          <a:p>
            <a:r>
              <a:rPr lang="en-US" altLang="zh-CN" dirty="0" err="1" smtClean="0"/>
              <a:t>Selenium:Web</a:t>
            </a:r>
            <a:r>
              <a:rPr lang="zh-CN" altLang="en-US" dirty="0" smtClean="0"/>
              <a:t>应用层自动化测试工具</a:t>
            </a:r>
            <a:endParaRPr lang="en-US" altLang="zh-CN" dirty="0" smtClean="0"/>
          </a:p>
          <a:p>
            <a:r>
              <a:rPr lang="en-US" altLang="zh-CN" dirty="0" smtClean="0"/>
              <a:t>Python:</a:t>
            </a:r>
            <a:r>
              <a:rPr lang="zh-CN" altLang="en-US" dirty="0" smtClean="0"/>
              <a:t>更好的面向对象的思想</a:t>
            </a:r>
            <a:r>
              <a:rPr lang="en-US" altLang="zh-CN" dirty="0" smtClean="0"/>
              <a:t>,</a:t>
            </a:r>
            <a:r>
              <a:rPr lang="zh-CN" altLang="en-US" dirty="0" smtClean="0"/>
              <a:t>解释设计逻辑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层级定义</a:t>
            </a:r>
            <a:endParaRPr lang="en-US" dirty="0"/>
          </a:p>
        </p:txBody>
      </p:sp>
      <p:graphicFrame>
        <p:nvGraphicFramePr>
          <p:cNvPr id="4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933122"/>
              </p:ext>
            </p:extLst>
          </p:nvPr>
        </p:nvGraphicFramePr>
        <p:xfrm>
          <a:off x="739775" y="2539251"/>
          <a:ext cx="7787752" cy="3959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0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开发工具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 </a:t>
            </a:r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5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代码规范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分包</a:t>
            </a:r>
            <a:r>
              <a:rPr lang="en-US" altLang="zh-CN" dirty="0" smtClean="0"/>
              <a:t>:</a:t>
            </a:r>
            <a:r>
              <a:rPr lang="zh-CN" altLang="en-US" dirty="0" smtClean="0"/>
              <a:t>不同的功能模块分成不同的包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Email,Util,geDai</a:t>
            </a:r>
            <a:r>
              <a:rPr lang="en-US" altLang="zh-CN" dirty="0" smtClean="0"/>
              <a:t>(</a:t>
            </a:r>
            <a:r>
              <a:rPr lang="zh-CN" altLang="en-US" dirty="0" smtClean="0"/>
              <a:t>业务</a:t>
            </a:r>
            <a:r>
              <a:rPr lang="en-US" altLang="zh-CN" dirty="0" smtClean="0"/>
              <a:t>)</a:t>
            </a:r>
            <a:r>
              <a:rPr lang="is-IS" altLang="zh-CN" dirty="0" smtClean="0"/>
              <a:t>…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业务包命名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按照业务的先后顺序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便于浏览</a:t>
            </a:r>
            <a:r>
              <a:rPr lang="en-US" altLang="zh-CN" dirty="0" smtClean="0"/>
              <a:t>,</a:t>
            </a:r>
            <a:r>
              <a:rPr lang="zh-CN" altLang="en-US" dirty="0" smtClean="0"/>
              <a:t>维护</a:t>
            </a:r>
            <a:r>
              <a:rPr lang="en-US" altLang="zh-CN" dirty="0" smtClean="0"/>
              <a:t>.</a:t>
            </a:r>
          </a:p>
          <a:p>
            <a:r>
              <a:rPr lang="zh-CN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注释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在每个页面中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尽量多加注释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增强可读性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可维护性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拆分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大的方法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类进行逻辑拆分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</a:t>
            </a:r>
            <a:r>
              <a:rPr lang="en-US" altLang="zh-CN" dirty="0" smtClean="0"/>
              <a:t>(</a:t>
            </a:r>
            <a:r>
              <a:rPr lang="zh-CN" altLang="en-US" dirty="0" smtClean="0"/>
              <a:t>签约为例</a:t>
            </a:r>
            <a:r>
              <a:rPr lang="en-US" altLang="zh-CN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5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en-US" dirty="0" smtClean="0"/>
              <a:t>Selenium 适用测试范围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回归测试</a:t>
            </a:r>
            <a:r>
              <a:rPr lang="en-US" altLang="zh-CN" dirty="0" smtClean="0"/>
              <a:t>:</a:t>
            </a:r>
            <a:r>
              <a:rPr lang="zh-CN" altLang="en-US" dirty="0" smtClean="0"/>
              <a:t>最常用的应用范围</a:t>
            </a:r>
            <a:r>
              <a:rPr lang="en-US" altLang="zh-CN" dirty="0" smtClean="0"/>
              <a:t>.</a:t>
            </a:r>
            <a:r>
              <a:rPr lang="zh-CN" altLang="en-US" dirty="0" smtClean="0"/>
              <a:t>特点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功能点重要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重复性高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容易出现</a:t>
            </a:r>
            <a:r>
              <a:rPr lang="en-US" altLang="zh-CN" dirty="0" smtClean="0"/>
              <a:t>bug(</a:t>
            </a:r>
            <a:r>
              <a:rPr lang="zh-CN" altLang="en-US" dirty="0" smtClean="0"/>
              <a:t>从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系统总结</a:t>
            </a:r>
            <a:r>
              <a:rPr lang="en-US" altLang="zh-CN" dirty="0" smtClean="0"/>
              <a:t>),</a:t>
            </a:r>
            <a:r>
              <a:rPr lang="zh-CN" altLang="en-US" dirty="0" smtClean="0"/>
              <a:t>易断言</a:t>
            </a:r>
            <a:r>
              <a:rPr lang="en-US" altLang="zh-CN" dirty="0" smtClean="0"/>
              <a:t>.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功能测试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相同操作步骤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不同数据输入</a:t>
            </a:r>
            <a:r>
              <a:rPr lang="en-US" altLang="zh-CN" dirty="0" smtClean="0"/>
              <a:t>(</a:t>
            </a:r>
            <a:r>
              <a:rPr lang="zh-CN" altLang="en-US" dirty="0" smtClean="0"/>
              <a:t>边界值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有效值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无效值</a:t>
            </a:r>
            <a:r>
              <a:rPr lang="en-US" altLang="zh-CN" dirty="0" smtClean="0"/>
              <a:t>).</a:t>
            </a:r>
            <a:r>
              <a:rPr lang="zh-CN" altLang="en-US" dirty="0" smtClean="0"/>
              <a:t>以提示信息作为断言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Web</a:t>
            </a:r>
            <a:r>
              <a:rPr lang="zh-CN" altLang="en-US" dirty="0" smtClean="0"/>
              <a:t>链接有效性测试</a:t>
            </a:r>
            <a:r>
              <a:rPr lang="en-US" altLang="zh-CN" dirty="0" smtClean="0"/>
              <a:t>.</a:t>
            </a:r>
            <a:r>
              <a:rPr lang="zh-CN" altLang="en-US" dirty="0" smtClean="0"/>
              <a:t>以出现某个页面元素作为断言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具体功能测试</a:t>
            </a:r>
            <a:r>
              <a:rPr lang="en-US" altLang="zh-CN" dirty="0" smtClean="0"/>
              <a:t>,</a:t>
            </a:r>
            <a:r>
              <a:rPr lang="zh-CN" altLang="en-US" dirty="0" smtClean="0"/>
              <a:t>增删查改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  <a:r>
              <a:rPr lang="zh-CN" altLang="en-US" dirty="0" smtClean="0"/>
              <a:t>充值</a:t>
            </a:r>
            <a:r>
              <a:rPr lang="en-US" altLang="zh-CN" dirty="0" smtClean="0"/>
              <a:t>.</a:t>
            </a:r>
            <a:r>
              <a:rPr lang="zh-CN" altLang="en-US" dirty="0" smtClean="0"/>
              <a:t>断言前后变化状态</a:t>
            </a:r>
            <a:r>
              <a:rPr lang="en-US" altLang="zh-CN" dirty="0" smtClean="0"/>
              <a:t>.</a:t>
            </a:r>
          </a:p>
          <a:p>
            <a:r>
              <a:rPr lang="zh-CN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巡检测试</a:t>
            </a:r>
            <a:r>
              <a:rPr lang="en-US" altLang="zh-CN" dirty="0" smtClean="0"/>
              <a:t>:</a:t>
            </a:r>
            <a:r>
              <a:rPr lang="zh-CN" altLang="en-US" dirty="0" smtClean="0"/>
              <a:t>自动化巡检</a:t>
            </a:r>
            <a:r>
              <a:rPr lang="en-US" altLang="zh-CN" dirty="0" smtClean="0"/>
              <a:t>,</a:t>
            </a:r>
            <a:r>
              <a:rPr lang="zh-CN" altLang="en-US" dirty="0" smtClean="0"/>
              <a:t>定期执行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测试生产环境重点功能的有效性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105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en-US" dirty="0"/>
              <a:t>Selenium 适用测试</a:t>
            </a:r>
            <a:r>
              <a:rPr lang="en-US" dirty="0" smtClean="0"/>
              <a:t>范围(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辅助手动测试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重置用户状态</a:t>
            </a:r>
            <a:r>
              <a:rPr lang="en-US" altLang="zh-CN" dirty="0"/>
              <a:t>,</a:t>
            </a:r>
            <a:r>
              <a:rPr lang="zh-CN" altLang="en-US" dirty="0" smtClean="0"/>
              <a:t>删除用户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多模块长流程测试</a:t>
            </a:r>
            <a:r>
              <a:rPr lang="en-US" altLang="zh-CN" dirty="0" smtClean="0"/>
              <a:t>,</a:t>
            </a:r>
            <a:r>
              <a:rPr lang="zh-CN" altLang="en-US" dirty="0" smtClean="0"/>
              <a:t>制造数据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业务中输入繁琐的测试</a:t>
            </a:r>
            <a:r>
              <a:rPr lang="en-US" altLang="zh-CN" dirty="0" smtClean="0"/>
              <a:t>.</a:t>
            </a:r>
            <a:r>
              <a:rPr lang="zh-CN" altLang="en-US" dirty="0" smtClean="0"/>
              <a:t>录单等</a:t>
            </a:r>
            <a:r>
              <a:rPr lang="en-US" altLang="zh-CN" dirty="0" smtClean="0"/>
              <a:t>.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5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不适合的测试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界面的测试</a:t>
            </a:r>
            <a:r>
              <a:rPr lang="en-US" altLang="zh-CN" dirty="0" smtClean="0"/>
              <a:t>:</a:t>
            </a:r>
            <a:r>
              <a:rPr lang="zh-CN" altLang="en-US" dirty="0" smtClean="0"/>
              <a:t>无法测试布局是否合理</a:t>
            </a:r>
            <a:r>
              <a:rPr lang="en-US" altLang="zh-CN" dirty="0" smtClean="0"/>
              <a:t>,UI,</a:t>
            </a:r>
            <a:r>
              <a:rPr lang="zh-CN" altLang="en-US" dirty="0" smtClean="0"/>
              <a:t>文字正确性</a:t>
            </a:r>
            <a:r>
              <a:rPr lang="en-US" altLang="zh-CN" dirty="0" smtClean="0"/>
              <a:t>.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难于断言的测试</a:t>
            </a:r>
            <a:r>
              <a:rPr lang="en-US" altLang="zh-CN" dirty="0" smtClean="0"/>
              <a:t>: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,XX</a:t>
            </a:r>
            <a:r>
              <a:rPr lang="zh-CN" altLang="en-US" dirty="0" smtClean="0"/>
              <a:t>显示正确</a:t>
            </a:r>
            <a:r>
              <a:rPr lang="en-US" altLang="zh-CN" dirty="0" smtClean="0"/>
              <a:t>,XX</a:t>
            </a:r>
            <a:r>
              <a:rPr lang="zh-CN" altLang="en-US" dirty="0" smtClean="0"/>
              <a:t>与原型一致</a:t>
            </a:r>
            <a:r>
              <a:rPr lang="en-US" altLang="zh-CN" dirty="0" smtClean="0"/>
              <a:t>.</a:t>
            </a:r>
          </a:p>
          <a:p>
            <a:r>
              <a:rPr lang="zh-CN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需求修改频繁的功能</a:t>
            </a:r>
            <a:r>
              <a:rPr lang="en-US" altLang="zh-CN" dirty="0" smtClean="0"/>
              <a:t>:</a:t>
            </a:r>
            <a:r>
              <a:rPr lang="zh-CN" altLang="en-US" dirty="0" smtClean="0"/>
              <a:t>投入产出比低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适合手动完成</a:t>
            </a:r>
            <a:r>
              <a:rPr lang="en-US" altLang="zh-CN" dirty="0" smtClean="0"/>
              <a:t>.</a:t>
            </a:r>
          </a:p>
          <a:p>
            <a:r>
              <a:rPr lang="zh-CN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依赖条件复杂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或异常情况复杂</a:t>
            </a:r>
            <a:r>
              <a:rPr lang="en-US" altLang="zh-CN" dirty="0" smtClean="0"/>
              <a:t>: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,</a:t>
            </a:r>
            <a:r>
              <a:rPr lang="zh-CN" altLang="en-US" dirty="0" smtClean="0"/>
              <a:t>手动输入验证码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8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</a:t>
            </a:r>
            <a:r>
              <a:rPr lang="zh-CN" altLang="en-US" dirty="0" smtClean="0"/>
              <a:t>框架介绍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参数入口</a:t>
            </a:r>
            <a:r>
              <a:rPr lang="en-US" altLang="zh-CN" dirty="0" smtClean="0"/>
              <a:t>:</a:t>
            </a:r>
            <a:r>
              <a:rPr lang="zh-CN" altLang="en-US" dirty="0" smtClean="0"/>
              <a:t>统一配置文件管理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UserInfo.properties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:</a:t>
            </a:r>
            <a:r>
              <a:rPr lang="zh-CN" altLang="en-US" dirty="0" smtClean="0"/>
              <a:t>开发过程中需要实现两个类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继承于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的页面类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封装页面元素</a:t>
            </a:r>
            <a:r>
              <a:rPr lang="en-US" altLang="zh-CN" dirty="0" err="1" smtClean="0"/>
              <a:t>XXXPage.java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实现执行测试操作的逻辑</a:t>
            </a:r>
            <a:r>
              <a:rPr lang="en-US" altLang="zh-CN" dirty="0" err="1" smtClean="0"/>
              <a:t>XXXPageTest.java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默认模板为</a:t>
            </a:r>
            <a:r>
              <a:rPr lang="en-US" altLang="zh-CN" dirty="0" err="1" smtClean="0"/>
              <a:t>XXXPageTest.java</a:t>
            </a:r>
            <a:endParaRPr lang="en-US" altLang="zh-CN" dirty="0" smtClean="0"/>
          </a:p>
          <a:p>
            <a:r>
              <a:rPr lang="zh-CN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调起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3434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2123</TotalTime>
  <Words>491</Words>
  <Application>Microsoft Office PowerPoint</Application>
  <PresentationFormat>全屏显示(4:3)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Calibri</vt:lpstr>
      <vt:lpstr>Calisto MT</vt:lpstr>
      <vt:lpstr>Wingdings</vt:lpstr>
      <vt:lpstr>Genesis</vt:lpstr>
      <vt:lpstr>selenium自动化测试</vt:lpstr>
      <vt:lpstr>1.测试框架介绍</vt:lpstr>
      <vt:lpstr>2.层级定义</vt:lpstr>
      <vt:lpstr>3.开发工具</vt:lpstr>
      <vt:lpstr>4.代码规范</vt:lpstr>
      <vt:lpstr>5.Selenium 适用测试范围</vt:lpstr>
      <vt:lpstr>5.Selenium 适用测试范围(续)</vt:lpstr>
      <vt:lpstr>不适合的测试</vt:lpstr>
      <vt:lpstr>6.框架介绍</vt:lpstr>
      <vt:lpstr>7.框架重点功能的封装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selenium自动化测试</dc:title>
  <dc:creator>alex hou</dc:creator>
  <cp:lastModifiedBy>Windows 用户</cp:lastModifiedBy>
  <cp:revision>29</cp:revision>
  <dcterms:created xsi:type="dcterms:W3CDTF">2016-08-17T01:33:01Z</dcterms:created>
  <dcterms:modified xsi:type="dcterms:W3CDTF">2017-07-28T07:22:22Z</dcterms:modified>
</cp:coreProperties>
</file>