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9009F-2B1A-43A4-A157-6676D044A30D}" v="2" dt="2021-09-10T05:43:0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Fengyu Dr" userId="9ad5eade-abe4-44ae-94e6-f5631e30d407" providerId="ADAL" clId="{0CB9009F-2B1A-43A4-A157-6676D044A30D}"/>
    <pc:docChg chg="modSld">
      <pc:chgData name="Wang Fengyu Dr" userId="9ad5eade-abe4-44ae-94e6-f5631e30d407" providerId="ADAL" clId="{0CB9009F-2B1A-43A4-A157-6676D044A30D}" dt="2021-09-10T06:01:47.923" v="5" actId="1076"/>
      <pc:docMkLst>
        <pc:docMk/>
      </pc:docMkLst>
      <pc:sldChg chg="addSp modSp mod">
        <pc:chgData name="Wang Fengyu Dr" userId="9ad5eade-abe4-44ae-94e6-f5631e30d407" providerId="ADAL" clId="{0CB9009F-2B1A-43A4-A157-6676D044A30D}" dt="2021-09-10T06:01:47.923" v="5" actId="1076"/>
        <pc:sldMkLst>
          <pc:docMk/>
          <pc:sldMk cId="1694610285" sldId="257"/>
        </pc:sldMkLst>
        <pc:spChg chg="mod">
          <ac:chgData name="Wang Fengyu Dr" userId="9ad5eade-abe4-44ae-94e6-f5631e30d407" providerId="ADAL" clId="{0CB9009F-2B1A-43A4-A157-6676D044A30D}" dt="2021-09-10T05:43:09.347" v="1" actId="164"/>
          <ac:spMkLst>
            <pc:docMk/>
            <pc:sldMk cId="1694610285" sldId="257"/>
            <ac:spMk id="4" creationId="{E4179223-1839-4023-BFF6-3C762EB0ED2F}"/>
          </ac:spMkLst>
        </pc:spChg>
        <pc:spChg chg="mod">
          <ac:chgData name="Wang Fengyu Dr" userId="9ad5eade-abe4-44ae-94e6-f5631e30d407" providerId="ADAL" clId="{0CB9009F-2B1A-43A4-A157-6676D044A30D}" dt="2021-09-10T05:43:09.347" v="1" actId="164"/>
          <ac:spMkLst>
            <pc:docMk/>
            <pc:sldMk cId="1694610285" sldId="257"/>
            <ac:spMk id="6" creationId="{A97B3CAA-792B-45A9-8EFB-E7E796234500}"/>
          </ac:spMkLst>
        </pc:spChg>
        <pc:spChg chg="mod">
          <ac:chgData name="Wang Fengyu Dr" userId="9ad5eade-abe4-44ae-94e6-f5631e30d407" providerId="ADAL" clId="{0CB9009F-2B1A-43A4-A157-6676D044A30D}" dt="2021-09-10T05:43:04.914" v="0" actId="164"/>
          <ac:spMkLst>
            <pc:docMk/>
            <pc:sldMk cId="1694610285" sldId="257"/>
            <ac:spMk id="13" creationId="{9067B641-4D42-4DE9-A66E-4B8E71547ED0}"/>
          </ac:spMkLst>
        </pc:spChg>
        <pc:spChg chg="mod">
          <ac:chgData name="Wang Fengyu Dr" userId="9ad5eade-abe4-44ae-94e6-f5631e30d407" providerId="ADAL" clId="{0CB9009F-2B1A-43A4-A157-6676D044A30D}" dt="2021-09-10T06:01:47.923" v="5" actId="1076"/>
          <ac:spMkLst>
            <pc:docMk/>
            <pc:sldMk cId="1694610285" sldId="257"/>
            <ac:spMk id="39" creationId="{79105BD0-3FB2-49C5-B520-AD0923AD7B1B}"/>
          </ac:spMkLst>
        </pc:spChg>
        <pc:spChg chg="mod">
          <ac:chgData name="Wang Fengyu Dr" userId="9ad5eade-abe4-44ae-94e6-f5631e30d407" providerId="ADAL" clId="{0CB9009F-2B1A-43A4-A157-6676D044A30D}" dt="2021-09-10T05:43:04.914" v="0" actId="164"/>
          <ac:spMkLst>
            <pc:docMk/>
            <pc:sldMk cId="1694610285" sldId="257"/>
            <ac:spMk id="55" creationId="{CF31D42A-97CB-40DD-9FDB-4FA7EBF95C50}"/>
          </ac:spMkLst>
        </pc:spChg>
        <pc:grpChg chg="add mod">
          <ac:chgData name="Wang Fengyu Dr" userId="9ad5eade-abe4-44ae-94e6-f5631e30d407" providerId="ADAL" clId="{0CB9009F-2B1A-43A4-A157-6676D044A30D}" dt="2021-09-10T06:01:38.987" v="2" actId="1076"/>
          <ac:grpSpMkLst>
            <pc:docMk/>
            <pc:sldMk cId="1694610285" sldId="257"/>
            <ac:grpSpMk id="82" creationId="{FADB7FAD-077F-4843-A305-D770AF942381}"/>
          </ac:grpSpMkLst>
        </pc:grpChg>
        <pc:grpChg chg="add mod">
          <ac:chgData name="Wang Fengyu Dr" userId="9ad5eade-abe4-44ae-94e6-f5631e30d407" providerId="ADAL" clId="{0CB9009F-2B1A-43A4-A157-6676D044A30D}" dt="2021-09-10T05:43:09.347" v="1" actId="164"/>
          <ac:grpSpMkLst>
            <pc:docMk/>
            <pc:sldMk cId="1694610285" sldId="257"/>
            <ac:grpSpMk id="83" creationId="{F83C93AD-F082-4382-823B-90BDFC94726D}"/>
          </ac:grpSpMkLst>
        </pc:grpChg>
        <pc:cxnChg chg="mod">
          <ac:chgData name="Wang Fengyu Dr" userId="9ad5eade-abe4-44ae-94e6-f5631e30d407" providerId="ADAL" clId="{0CB9009F-2B1A-43A4-A157-6676D044A30D}" dt="2021-09-10T06:01:45.410" v="4" actId="14100"/>
          <ac:cxnSpMkLst>
            <pc:docMk/>
            <pc:sldMk cId="1694610285" sldId="257"/>
            <ac:cxnSpMk id="32" creationId="{EFD844AB-EDEF-48D6-967F-558A32BBA4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A5BE-F8EC-4371-8207-DA115DD0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9C75-DCBA-4A1D-9F8E-7BA3922C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3F9C-2C6F-4B95-BA4B-3A60762B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F02B-8E31-41FB-8E89-B562BE4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CB09-9B1D-4AC7-9AA6-5435314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8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47B8-448B-4BD0-8F8D-E5ADC97C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4FDD-FFC0-4128-BA1A-B758EFDCE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86D9-AF7C-4DDD-879C-F3518662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DD8D-F0C0-4F1D-B7F1-0B4281A3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B446-4C11-4C43-9F0E-A7207C16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4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3C8E2-1389-4E8F-8BCC-E295BD415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FBC1D-2AB1-4B74-A5A7-65CE351A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BAC3-6733-4DD9-9CBA-BF6CF063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CB54-9B4A-48A5-A7FC-56B64AF8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A143-C0D6-4EFC-923B-458AABA2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09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758-4C08-46D8-A069-A03E9171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DBDA-4F97-4DA3-A956-BE420524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407A-1895-4A88-B7FD-DCAED219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E554-B86F-437D-8592-EE18EC8D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2EC5-DA85-4231-94D4-F596F740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43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D23C-CBEC-4A68-8024-99956A1F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3F4A-196D-45C5-984A-040F15C3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3C7C-467B-4A20-B995-45E7E032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751B-6CF7-4AAB-BF87-B7704C4F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45B-678B-4B81-9A6F-0F2A774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7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9F37-7262-4AE9-BE33-FD69F1F6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AA4E-100E-4463-87B4-C29E32058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2737-6F5F-4B39-BFB4-D6AF197F7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4BCA0-FD73-4B56-8F16-95C0D14A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FB57-7938-47D6-A7B4-012F286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C366-0E11-4294-98C2-B0126B8E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2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DFE9-FE03-4B5B-A33C-8DABD360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6570-FEEF-4D8D-8D37-B923BAF9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C69D5-3893-48DC-8116-84AACA5C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2B4B4-94D7-48BA-B7A3-AB994482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58969-FB0B-4FC2-A439-292C6FAA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C3A12-6062-4268-A098-DEA017F0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A583-D541-4F89-A11F-C443F138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1142B-6633-4471-801D-96EC41E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6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C232-4095-4BED-816D-4C10E63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D5BCA-9042-4C5B-A074-C01E0A3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B879-E9AC-4F09-BAD1-450C7934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68E9-F886-4AAB-A4B4-DB75B1A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9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BA3CC-C2EB-4B65-BD6B-24604514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8263-2E08-44FC-B83D-C3C9005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60C9-AD28-455B-AB53-2A633D91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343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59F9-DBBF-4563-9BB3-CED6477B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8CA3-42EF-40B4-98B1-B461519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8184C-99D1-4E6D-9413-237A6F71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BBE5-01C2-473F-88A1-1EB61184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C059-9AD3-4856-9BEF-82499DBC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CA1FF-FC27-42AE-B44F-32A19E05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09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4B93-A3E7-42FA-B42A-19188F43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25F57-AD28-4315-A521-DC56034C8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47F8B-610D-4A27-8007-722A8397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44C2-1F4A-41CE-84F9-A56FB0D6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81C4-F319-455E-A8DE-5E805DC7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DBB45-FFBB-4E3F-83CB-A51D240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66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300A3-1DC0-42E5-B6DE-0E3EE1A1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304E-A0BE-4376-8A0C-1498654E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D107-B7BC-48B5-AA95-A17F4C90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73D3-67EC-4FA9-B2CB-EAB361C071FF}" type="datetimeFigureOut">
              <a:rPr lang="en-SG" smtClean="0"/>
              <a:t>10/9/2021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AA1C-E689-480A-9041-B1430F830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E035-63A5-4EF4-A5B8-0A0489F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EB75-4E1B-4468-B50A-BC9323F6CB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92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0F58-7057-4A10-AF00-B6E73FD88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microservices-task-1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CEF47-61A4-4239-809B-6FE94F367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SG" dirty="0"/>
              <a:t>By Wang Fengyu</a:t>
            </a:r>
          </a:p>
        </p:txBody>
      </p:sp>
    </p:spTree>
    <p:extLst>
      <p:ext uri="{BB962C8B-B14F-4D97-AF65-F5344CB8AC3E}">
        <p14:creationId xmlns:p14="http://schemas.microsoft.com/office/powerpoint/2010/main" val="25895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CBB04-C2BB-4A8A-BB31-6AFFCEFC4C24}"/>
              </a:ext>
            </a:extLst>
          </p:cNvPr>
          <p:cNvSpPr/>
          <p:nvPr/>
        </p:nvSpPr>
        <p:spPr>
          <a:xfrm>
            <a:off x="928468" y="1254365"/>
            <a:ext cx="1195754" cy="1831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gateway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8C5A73-71D9-4DD5-A47B-233A7D811468}"/>
              </a:ext>
            </a:extLst>
          </p:cNvPr>
          <p:cNvSpPr/>
          <p:nvPr/>
        </p:nvSpPr>
        <p:spPr>
          <a:xfrm>
            <a:off x="4464145" y="3638292"/>
            <a:ext cx="1477108" cy="71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Booking service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347BA-6205-447F-BF11-1420BD80788E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124222" y="895640"/>
            <a:ext cx="2339925" cy="127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D844AB-EDEF-48D6-967F-558A32BBA44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941253" y="2225944"/>
            <a:ext cx="978877" cy="177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0672DB-6EEB-47CB-8AA0-A9A6F41EEF00}"/>
              </a:ext>
            </a:extLst>
          </p:cNvPr>
          <p:cNvSpPr txBox="1"/>
          <p:nvPr/>
        </p:nvSpPr>
        <p:spPr>
          <a:xfrm>
            <a:off x="3402036" y="526306"/>
            <a:ext cx="1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795E0F-016F-48D5-8F7C-B4135BB0ED84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124222" y="2169947"/>
            <a:ext cx="2339923" cy="18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74C422-4370-4539-BEEA-BF1DF1EDF3A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5941253" y="3570297"/>
            <a:ext cx="958947" cy="42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105BD0-3FB2-49C5-B520-AD0923AD7B1B}"/>
              </a:ext>
            </a:extLst>
          </p:cNvPr>
          <p:cNvSpPr txBox="1"/>
          <p:nvPr/>
        </p:nvSpPr>
        <p:spPr>
          <a:xfrm>
            <a:off x="5742547" y="2410085"/>
            <a:ext cx="1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A50C-9164-43B2-85B9-655CCF0D2C8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941253" y="3997019"/>
            <a:ext cx="965979" cy="102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60B422-81AA-4339-B5D6-1F827FB9EA7F}"/>
              </a:ext>
            </a:extLst>
          </p:cNvPr>
          <p:cNvSpPr txBox="1"/>
          <p:nvPr/>
        </p:nvSpPr>
        <p:spPr>
          <a:xfrm>
            <a:off x="5938907" y="4304707"/>
            <a:ext cx="1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  <a:endParaRPr lang="en-SG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ADB7FAD-077F-4843-A305-D770AF942381}"/>
              </a:ext>
            </a:extLst>
          </p:cNvPr>
          <p:cNvGrpSpPr/>
          <p:nvPr/>
        </p:nvGrpSpPr>
        <p:grpSpPr>
          <a:xfrm>
            <a:off x="6920130" y="1867217"/>
            <a:ext cx="1659987" cy="793673"/>
            <a:chOff x="4464147" y="1756104"/>
            <a:chExt cx="1659987" cy="793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67B641-4D42-4DE9-A66E-4B8E71547ED0}"/>
                </a:ext>
              </a:extLst>
            </p:cNvPr>
            <p:cNvSpPr/>
            <p:nvPr/>
          </p:nvSpPr>
          <p:spPr>
            <a:xfrm>
              <a:off x="4464147" y="1756104"/>
              <a:ext cx="1477108" cy="7174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Venue 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5" name="Cylinder 54">
              <a:extLst>
                <a:ext uri="{FF2B5EF4-FFF2-40B4-BE49-F238E27FC236}">
                  <a16:creationId xmlns:a16="http://schemas.microsoft.com/office/drawing/2014/main" id="{CF31D42A-97CB-40DD-9FDB-4FA7EBF95C50}"/>
                </a:ext>
              </a:extLst>
            </p:cNvPr>
            <p:cNvSpPr/>
            <p:nvPr/>
          </p:nvSpPr>
          <p:spPr>
            <a:xfrm>
              <a:off x="5758373" y="2277796"/>
              <a:ext cx="365761" cy="2719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4B91A5-A7D2-432B-B4CE-A8F5D249A246}"/>
              </a:ext>
            </a:extLst>
          </p:cNvPr>
          <p:cNvGrpSpPr/>
          <p:nvPr/>
        </p:nvGrpSpPr>
        <p:grpSpPr>
          <a:xfrm>
            <a:off x="6900200" y="3211570"/>
            <a:ext cx="1679917" cy="853443"/>
            <a:chOff x="6299984" y="4264872"/>
            <a:chExt cx="1679917" cy="853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764A45-FD3A-4C5F-A802-9DAD2FCF60B0}"/>
                </a:ext>
              </a:extLst>
            </p:cNvPr>
            <p:cNvSpPr/>
            <p:nvPr/>
          </p:nvSpPr>
          <p:spPr>
            <a:xfrm>
              <a:off x="6299984" y="4264872"/>
              <a:ext cx="1477108" cy="7174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Payment 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13B25F96-2DDA-4B8F-813E-F344819F4AE7}"/>
                </a:ext>
              </a:extLst>
            </p:cNvPr>
            <p:cNvSpPr/>
            <p:nvPr/>
          </p:nvSpPr>
          <p:spPr>
            <a:xfrm>
              <a:off x="7614140" y="4846334"/>
              <a:ext cx="365761" cy="2719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5710AC-4036-4BF2-8661-98975E06CC17}"/>
              </a:ext>
            </a:extLst>
          </p:cNvPr>
          <p:cNvGrpSpPr/>
          <p:nvPr/>
        </p:nvGrpSpPr>
        <p:grpSpPr>
          <a:xfrm>
            <a:off x="6907232" y="4664679"/>
            <a:ext cx="1717431" cy="853443"/>
            <a:chOff x="6309362" y="5373868"/>
            <a:chExt cx="1717431" cy="8534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1E783-9C1B-4DDE-950D-9A5183394641}"/>
                </a:ext>
              </a:extLst>
            </p:cNvPr>
            <p:cNvSpPr/>
            <p:nvPr/>
          </p:nvSpPr>
          <p:spPr>
            <a:xfrm>
              <a:off x="6309362" y="5373868"/>
              <a:ext cx="1477108" cy="7174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Currency 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7" name="Cylinder 56">
              <a:extLst>
                <a:ext uri="{FF2B5EF4-FFF2-40B4-BE49-F238E27FC236}">
                  <a16:creationId xmlns:a16="http://schemas.microsoft.com/office/drawing/2014/main" id="{D5C5E42A-CDE8-4337-96C3-B8BF70DB3EF1}"/>
                </a:ext>
              </a:extLst>
            </p:cNvPr>
            <p:cNvSpPr/>
            <p:nvPr/>
          </p:nvSpPr>
          <p:spPr>
            <a:xfrm>
              <a:off x="7661032" y="5955330"/>
              <a:ext cx="365761" cy="2719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3C93AD-F082-4382-823B-90BDFC94726D}"/>
              </a:ext>
            </a:extLst>
          </p:cNvPr>
          <p:cNvGrpSpPr/>
          <p:nvPr/>
        </p:nvGrpSpPr>
        <p:grpSpPr>
          <a:xfrm>
            <a:off x="4464147" y="536913"/>
            <a:ext cx="1659988" cy="882729"/>
            <a:chOff x="4464147" y="536913"/>
            <a:chExt cx="1659988" cy="8827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7B3CAA-792B-45A9-8EFB-E7E796234500}"/>
                </a:ext>
              </a:extLst>
            </p:cNvPr>
            <p:cNvSpPr/>
            <p:nvPr/>
          </p:nvSpPr>
          <p:spPr>
            <a:xfrm>
              <a:off x="4464147" y="536913"/>
              <a:ext cx="1477108" cy="7174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 login services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E4179223-1839-4023-BFF6-3C762EB0ED2F}"/>
                </a:ext>
              </a:extLst>
            </p:cNvPr>
            <p:cNvSpPr/>
            <p:nvPr/>
          </p:nvSpPr>
          <p:spPr>
            <a:xfrm>
              <a:off x="5758374" y="1147661"/>
              <a:ext cx="365761" cy="27198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A603C1E-A3AE-429C-97A7-7261529C1490}"/>
              </a:ext>
            </a:extLst>
          </p:cNvPr>
          <p:cNvSpPr txBox="1"/>
          <p:nvPr/>
        </p:nvSpPr>
        <p:spPr>
          <a:xfrm>
            <a:off x="5758373" y="3332890"/>
            <a:ext cx="1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CBB0C5-99C3-4C6C-BCE4-D3B67295E55B}"/>
              </a:ext>
            </a:extLst>
          </p:cNvPr>
          <p:cNvSpPr txBox="1"/>
          <p:nvPr/>
        </p:nvSpPr>
        <p:spPr>
          <a:xfrm>
            <a:off x="3657598" y="3475816"/>
            <a:ext cx="1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1A8F10-50FF-492B-9B61-4A7E6B93303A}"/>
              </a:ext>
            </a:extLst>
          </p:cNvPr>
          <p:cNvSpPr/>
          <p:nvPr/>
        </p:nvSpPr>
        <p:spPr>
          <a:xfrm>
            <a:off x="4478246" y="5587275"/>
            <a:ext cx="1477108" cy="92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Booking notification services 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C328C0-9EDC-4721-ABC0-FF11402207EE}"/>
              </a:ext>
            </a:extLst>
          </p:cNvPr>
          <p:cNvCxnSpPr>
            <a:cxnSpLocks/>
            <a:stCxn id="12" idx="2"/>
            <a:endCxn id="69" idx="2"/>
          </p:cNvCxnSpPr>
          <p:nvPr/>
        </p:nvCxnSpPr>
        <p:spPr>
          <a:xfrm>
            <a:off x="5202699" y="4355745"/>
            <a:ext cx="14101" cy="49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ylinder 68">
            <a:extLst>
              <a:ext uri="{FF2B5EF4-FFF2-40B4-BE49-F238E27FC236}">
                <a16:creationId xmlns:a16="http://schemas.microsoft.com/office/drawing/2014/main" id="{788FE133-F19E-4C10-ADE6-9E56028D14CC}"/>
              </a:ext>
            </a:extLst>
          </p:cNvPr>
          <p:cNvSpPr/>
          <p:nvPr/>
        </p:nvSpPr>
        <p:spPr>
          <a:xfrm rot="5400000">
            <a:off x="5040957" y="4234415"/>
            <a:ext cx="351686" cy="159426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8050F8-D86A-4B81-BEDF-B7FAAFD75F86}"/>
              </a:ext>
            </a:extLst>
          </p:cNvPr>
          <p:cNvCxnSpPr>
            <a:cxnSpLocks/>
            <a:stCxn id="69" idx="4"/>
            <a:endCxn id="66" idx="0"/>
          </p:cNvCxnSpPr>
          <p:nvPr/>
        </p:nvCxnSpPr>
        <p:spPr>
          <a:xfrm>
            <a:off x="5216800" y="5207390"/>
            <a:ext cx="0" cy="3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microservices-task-1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microservices-task-1</dc:title>
  <dc:creator>Wang Fengyu Dr</dc:creator>
  <cp:lastModifiedBy>Wang Fengyu Dr</cp:lastModifiedBy>
  <cp:revision>1</cp:revision>
  <dcterms:created xsi:type="dcterms:W3CDTF">2021-09-10T05:08:44Z</dcterms:created>
  <dcterms:modified xsi:type="dcterms:W3CDTF">2021-09-10T06:01:49Z</dcterms:modified>
</cp:coreProperties>
</file>