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598" r:id="rId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lin Wang" initials="XW" lastIdx="1" clrIdx="0">
    <p:extLst>
      <p:ext uri="{19B8F6BF-5375-455C-9EA6-DF929625EA0E}">
        <p15:presenceInfo xmlns:p15="http://schemas.microsoft.com/office/powerpoint/2012/main" userId="1f825c5c426649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FF33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20" autoAdjust="0"/>
  </p:normalViewPr>
  <p:slideViewPr>
    <p:cSldViewPr snapToObjects="1">
      <p:cViewPr varScale="1">
        <p:scale>
          <a:sx n="104" d="100"/>
          <a:sy n="104" d="100"/>
        </p:scale>
        <p:origin x="99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8FE8826-3531-4B67-AA32-3803981B53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18563FC-E836-4E0E-805D-A8F124C35E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95402CE-3982-4201-B961-95FE670D203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90431192-6DA6-492B-8063-02AC8C78D35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ED6B7EBF-B679-433D-B903-5072F1EDC1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3756C9ED-B781-49BA-89F1-483E8E0D42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07625D0-D25F-4B25-A3D8-993430E5CA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897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D510D4-8EA0-4963-A216-FADC445E26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7F6387-A048-4B2E-8437-D5D51B4F39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A2A3F-7BAC-455A-95DD-E131057C36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80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9147C1-0FF4-4382-96A8-BE9F7226EE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BBFFE7D-CDE8-4481-9F9B-A8CBA725E2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95C5C-7DE5-41DD-A22F-E34C51D799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61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8219D7-637D-4F18-B56C-BCFC6F9370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18F23C-F318-43A7-B7E9-F1955D1AA2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05E7E-5523-4E6C-9571-9B8CE9F53E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63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318D870-075A-48B0-BB16-7B4FA41250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C87DF5-5B2B-47F1-91D8-5CBB3B12DE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B95E3-8D1C-484C-A0FC-418924B859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75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378005" cy="706090"/>
          </a:xfrm>
        </p:spPr>
        <p:txBody>
          <a:bodyPr/>
          <a:lstStyle>
            <a:lvl1pPr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309BE0-4067-4C6D-9560-85F3C783B6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9335A6-CA0B-48FD-AF1E-A577A5C19D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623AF-F8C0-4FD0-A628-E73DDA479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33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FFC0834-5058-4C2F-B767-38E0D00DA4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98BD9A-B09E-4258-94AE-26A21037D8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4C3D5-90A9-4B99-9CE7-33BB978A4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65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2FF49D-39BA-449F-A06D-8DCDC8B786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D4A64B-D00D-41CE-B577-D4C3FF26B0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829CF-524D-4AE3-892A-6932882E43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23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2F14487-218C-4568-BBEC-E5D143EB36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ED481AD-66DE-4594-A6B4-5EE87D26D7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1AAF9-CD3B-4B7F-9761-1E34F0D385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57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A29FF6F-E037-45B2-A776-83B0D737B5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0300E2F-717E-4257-BF5D-F0E9717ACA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2A90B-7581-4A74-9BD3-3CC1636A8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68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A71CD00-0D0F-40B3-B48A-B5F32A2127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B3AF292-F202-4A80-86BE-2AB2586E2D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EDE69-8CC0-4180-A7FF-C1D71BBB79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67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F4C4C9-89C9-4CAE-995D-7BF2E9F7D0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012976-0D3B-4721-AE63-75B7AA3827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39EE1-2ADB-461E-A0DA-E63176F08D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00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AD6855-10AC-4EFC-A59E-E25CF0273C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E96FAE-A0F1-4F33-A61D-8505887711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E83E8-0650-43BA-A0FF-076171741E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16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9251FE5-DB77-49E2-B947-B3A3057DF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74638"/>
            <a:ext cx="71723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E56840-6033-4545-96F4-2CA779F11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5FADAC8-F3F5-4B8D-B1F2-BAB51A9E1B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C619F4-1576-42FA-9852-46C2AFFAB6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FCF8181-2C5F-4FAC-973A-32B817ACBA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" name="Picture 5" descr="山东大学校徽">
            <a:extLst>
              <a:ext uri="{FF2B5EF4-FFF2-40B4-BE49-F238E27FC236}">
                <a16:creationId xmlns:a16="http://schemas.microsoft.com/office/drawing/2014/main" id="{6CB52722-E526-4A8A-A594-D4A4F5B3BD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1113"/>
            <a:ext cx="1260475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6">
            <a:extLst>
              <a:ext uri="{FF2B5EF4-FFF2-40B4-BE49-F238E27FC236}">
                <a16:creationId xmlns:a16="http://schemas.microsoft.com/office/drawing/2014/main" id="{FFABCDE2-9487-4E3A-8F9C-9E5A07C9FE5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42988" y="981075"/>
            <a:ext cx="7643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94D7BC8-1662-DDD7-1A79-473D88AB8F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BFF266-FF99-4DEF-B781-9EA043E8ED4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6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3B42D9-5678-FC8E-C6F3-0D4F8A1D8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066800"/>
            <a:ext cx="7560766" cy="538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457200" algn="just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400" kern="0" dirty="0"/>
              <a:t>程序</a:t>
            </a:r>
            <a:r>
              <a:rPr lang="zh-CN" altLang="en-US" sz="2400" b="1" kern="0" dirty="0">
                <a:solidFill>
                  <a:srgbClr val="FF0000"/>
                </a:solidFill>
              </a:rPr>
              <a:t>最晚</a:t>
            </a:r>
            <a:r>
              <a:rPr lang="zh-CN" altLang="en-US" sz="2400" kern="0" dirty="0"/>
              <a:t>验收时间：</a:t>
            </a:r>
            <a:endParaRPr lang="en-US" altLang="zh-CN" sz="2400" kern="0" dirty="0"/>
          </a:p>
          <a:p>
            <a:pPr lvl="1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/>
              <a:t>Ⅰ.1 </a:t>
            </a:r>
            <a:r>
              <a:rPr lang="zh-CN" altLang="en-US" sz="2400" kern="0" dirty="0"/>
              <a:t>：第</a:t>
            </a:r>
            <a:r>
              <a:rPr lang="en-US" altLang="zh-CN" sz="2400" kern="0" dirty="0"/>
              <a:t>6</a:t>
            </a:r>
            <a:r>
              <a:rPr lang="zh-CN" altLang="en-US" sz="2400" kern="0" dirty="0"/>
              <a:t>周实验课（</a:t>
            </a:r>
            <a:r>
              <a:rPr lang="en-US" altLang="zh-CN" sz="2400" kern="0" dirty="0"/>
              <a:t>4.3</a:t>
            </a:r>
            <a:r>
              <a:rPr lang="zh-CN" altLang="en-US" sz="2400" kern="0" dirty="0"/>
              <a:t>）</a:t>
            </a:r>
            <a:endParaRPr lang="en-US" altLang="zh-CN" sz="2400" kern="0" dirty="0"/>
          </a:p>
          <a:p>
            <a:pPr lvl="1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/>
              <a:t>Ⅰ.2 </a:t>
            </a:r>
            <a:r>
              <a:rPr lang="zh-CN" altLang="en-US" sz="2400" kern="0" dirty="0"/>
              <a:t>：第</a:t>
            </a:r>
            <a:r>
              <a:rPr lang="en-US" altLang="zh-CN" sz="2400" kern="0" dirty="0"/>
              <a:t>8</a:t>
            </a:r>
            <a:r>
              <a:rPr lang="zh-CN" altLang="en-US" sz="2400" kern="0" dirty="0"/>
              <a:t>周实验课（</a:t>
            </a:r>
            <a:r>
              <a:rPr lang="en-US" altLang="zh-CN" sz="2400" kern="0" dirty="0"/>
              <a:t>4.17</a:t>
            </a:r>
            <a:r>
              <a:rPr lang="zh-CN" altLang="en-US" sz="2400" kern="0" dirty="0"/>
              <a:t>）</a:t>
            </a:r>
            <a:endParaRPr lang="en-US" altLang="zh-CN" sz="2400" kern="0" dirty="0"/>
          </a:p>
          <a:p>
            <a:pPr lvl="1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/>
              <a:t>Ⅰ.3 </a:t>
            </a:r>
            <a:r>
              <a:rPr lang="zh-CN" altLang="en-US" sz="2400" kern="0" dirty="0"/>
              <a:t>：第</a:t>
            </a:r>
            <a:r>
              <a:rPr lang="en-US" altLang="zh-CN" sz="2400" kern="0" dirty="0"/>
              <a:t>9</a:t>
            </a:r>
            <a:r>
              <a:rPr lang="zh-CN" altLang="en-US" sz="2400" kern="0" dirty="0"/>
              <a:t>周实验课（</a:t>
            </a:r>
            <a:r>
              <a:rPr lang="en-US" altLang="zh-CN" sz="2400" kern="0" dirty="0"/>
              <a:t>4.24</a:t>
            </a:r>
            <a:r>
              <a:rPr lang="zh-CN" altLang="en-US" sz="2400" kern="0" dirty="0"/>
              <a:t>）</a:t>
            </a:r>
            <a:endParaRPr lang="en-US" altLang="zh-CN" sz="2400" kern="0" dirty="0"/>
          </a:p>
          <a:p>
            <a:pPr lvl="1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/>
              <a:t>Ⅰ.4 </a:t>
            </a:r>
            <a:r>
              <a:rPr lang="zh-CN" altLang="en-US" sz="2400" kern="0" dirty="0"/>
              <a:t>：第</a:t>
            </a:r>
            <a:r>
              <a:rPr lang="en-US" altLang="zh-CN" sz="2400" kern="0" dirty="0"/>
              <a:t>10</a:t>
            </a:r>
            <a:r>
              <a:rPr lang="zh-CN" altLang="en-US" sz="2400" kern="0" dirty="0"/>
              <a:t>周实验课（</a:t>
            </a:r>
            <a:r>
              <a:rPr lang="en-US" altLang="zh-CN" sz="2400" kern="0" dirty="0"/>
              <a:t>5.1</a:t>
            </a:r>
            <a:r>
              <a:rPr lang="zh-CN" altLang="en-US" sz="2400" kern="0" dirty="0"/>
              <a:t>）</a:t>
            </a:r>
            <a:endParaRPr lang="en-US" altLang="zh-CN" sz="2400" kern="0" dirty="0"/>
          </a:p>
          <a:p>
            <a:pPr lvl="1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sz="2400" kern="0" dirty="0"/>
              <a:t>Ⅱ</a:t>
            </a:r>
            <a:r>
              <a:rPr lang="en-US" altLang="zh-CN" sz="2400" kern="0" dirty="0"/>
              <a:t>   </a:t>
            </a:r>
            <a:r>
              <a:rPr lang="zh-CN" altLang="en-US" sz="2400" kern="0" dirty="0"/>
              <a:t>：第</a:t>
            </a:r>
            <a:r>
              <a:rPr lang="en-US" altLang="zh-CN" sz="2400" kern="0" dirty="0"/>
              <a:t>12</a:t>
            </a:r>
            <a:r>
              <a:rPr lang="zh-CN" altLang="en-US" sz="2400" kern="0" dirty="0"/>
              <a:t>周实验课（</a:t>
            </a:r>
            <a:r>
              <a:rPr lang="en-US" altLang="zh-CN" sz="2400" kern="0" dirty="0"/>
              <a:t>5.15</a:t>
            </a:r>
            <a:r>
              <a:rPr lang="zh-CN" altLang="en-US" sz="2400" kern="0" dirty="0"/>
              <a:t>）</a:t>
            </a:r>
            <a:endParaRPr lang="en-US" altLang="zh-CN" sz="2400" kern="0" dirty="0"/>
          </a:p>
          <a:p>
            <a:pPr marL="514350" indent="-457200" algn="just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400" kern="0" dirty="0"/>
              <a:t>报告、源代码</a:t>
            </a:r>
            <a:r>
              <a:rPr lang="zh-CN" altLang="en-US" sz="2400" b="1" kern="0" dirty="0">
                <a:solidFill>
                  <a:srgbClr val="FF0000"/>
                </a:solidFill>
              </a:rPr>
              <a:t>最晚</a:t>
            </a:r>
            <a:r>
              <a:rPr lang="zh-CN" altLang="en-US" sz="2400" b="1" kern="0" dirty="0"/>
              <a:t>提交</a:t>
            </a:r>
            <a:r>
              <a:rPr lang="zh-CN" altLang="en-US" sz="2400" kern="0" dirty="0"/>
              <a:t>时间：</a:t>
            </a:r>
            <a:endParaRPr lang="en-US" altLang="zh-CN" sz="2400" kern="0" dirty="0"/>
          </a:p>
          <a:p>
            <a:pPr lvl="1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/>
              <a:t>Ⅰ.1 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4.10</a:t>
            </a:r>
          </a:p>
          <a:p>
            <a:pPr lvl="1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/>
              <a:t>Ⅰ.2 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4.24</a:t>
            </a:r>
          </a:p>
          <a:p>
            <a:pPr lvl="1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/>
              <a:t>Ⅰ.3 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5.1</a:t>
            </a:r>
          </a:p>
          <a:p>
            <a:pPr lvl="1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/>
              <a:t>Ⅰ.4 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5.8</a:t>
            </a:r>
          </a:p>
          <a:p>
            <a:pPr lvl="1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sz="2400" kern="0" dirty="0"/>
              <a:t>Ⅱ</a:t>
            </a:r>
            <a:r>
              <a:rPr lang="en-US" altLang="zh-CN" sz="2400" kern="0" dirty="0"/>
              <a:t>   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5.22</a:t>
            </a:r>
          </a:p>
          <a:p>
            <a:pPr marL="514350" indent="-457200" algn="just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400" kern="0" dirty="0"/>
              <a:t>课上汇报时间：         视频</a:t>
            </a:r>
            <a:r>
              <a:rPr lang="zh-CN" altLang="en-US" sz="2400" b="1" kern="0" dirty="0">
                <a:solidFill>
                  <a:srgbClr val="FF0000"/>
                </a:solidFill>
              </a:rPr>
              <a:t>最晚</a:t>
            </a:r>
            <a:r>
              <a:rPr lang="zh-CN" altLang="en-US" sz="2400" kern="0" dirty="0"/>
              <a:t>提交时间：</a:t>
            </a:r>
            <a:endParaRPr lang="en-US" altLang="zh-CN" sz="2400" kern="0" dirty="0"/>
          </a:p>
          <a:p>
            <a:pPr marL="57150" indent="0" algn="just">
              <a:spcBef>
                <a:spcPts val="0"/>
              </a:spcBef>
              <a:buFontTx/>
              <a:buNone/>
              <a:defRPr/>
            </a:pPr>
            <a:r>
              <a:rPr lang="en-US" altLang="zh-CN" sz="2400" kern="0" dirty="0"/>
              <a:t>   </a:t>
            </a:r>
            <a:r>
              <a:rPr lang="zh-CN" altLang="en-US" sz="2400" kern="0" dirty="0"/>
              <a:t>第</a:t>
            </a:r>
            <a:r>
              <a:rPr lang="en-US" altLang="zh-CN" sz="2400" kern="0" dirty="0"/>
              <a:t>3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4</a:t>
            </a:r>
            <a:r>
              <a:rPr lang="zh-CN" altLang="en-US" sz="2400" kern="0" dirty="0"/>
              <a:t>周     第</a:t>
            </a:r>
            <a:r>
              <a:rPr lang="en-US" altLang="zh-CN" sz="2400" kern="0" dirty="0"/>
              <a:t>5</a:t>
            </a:r>
            <a:r>
              <a:rPr lang="zh-CN" altLang="en-US" sz="2400" kern="0" dirty="0"/>
              <a:t>周周一实验课（</a:t>
            </a:r>
            <a:r>
              <a:rPr lang="en-US" altLang="zh-CN" sz="2400" kern="0" dirty="0"/>
              <a:t>3.25 </a:t>
            </a:r>
            <a:r>
              <a:rPr lang="zh-CN" altLang="en-US" sz="2400" kern="0" dirty="0"/>
              <a:t>晚上</a:t>
            </a:r>
            <a:r>
              <a:rPr lang="en-US" altLang="zh-CN" sz="2400" kern="0" dirty="0"/>
              <a:t>24</a:t>
            </a:r>
            <a:r>
              <a:rPr lang="zh-CN" altLang="en-US" sz="2400" kern="0" dirty="0"/>
              <a:t>点）</a:t>
            </a:r>
            <a:endParaRPr lang="en-US" altLang="zh-CN" sz="2400" kern="0" dirty="0"/>
          </a:p>
          <a:p>
            <a:pPr lvl="1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altLang="zh-CN" sz="2400" kern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53E085F-9B3D-09AB-6D1A-57A103E52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914400"/>
          </a:xfrm>
          <a:noFill/>
        </p:spPr>
        <p:txBody>
          <a:bodyPr/>
          <a:lstStyle/>
          <a:p>
            <a:pPr marL="762000" indent="-762000"/>
            <a:r>
              <a:rPr lang="zh-CN" altLang="en-US" dirty="0"/>
              <a:t>程序验收及报告提交时间</a:t>
            </a:r>
          </a:p>
        </p:txBody>
      </p:sp>
    </p:spTree>
    <p:extLst>
      <p:ext uri="{BB962C8B-B14F-4D97-AF65-F5344CB8AC3E}">
        <p14:creationId xmlns:p14="http://schemas.microsoft.com/office/powerpoint/2010/main" val="3778690450"/>
      </p:ext>
    </p:extLst>
  </p:cSld>
  <p:clrMapOvr>
    <a:masterClrMapping/>
  </p:clrMapOvr>
</p:sld>
</file>

<file path=ppt/theme/theme1.xml><?xml version="1.0" encoding="utf-8"?>
<a:theme xmlns:a="http://schemas.openxmlformats.org/drawingml/2006/main" name="论文">
  <a:themeElements>
    <a:clrScheme name="论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论文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论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论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论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论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论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论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论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论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论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论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论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论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CDDS-3</Template>
  <TotalTime>9604</TotalTime>
  <Words>124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Wingdings</vt:lpstr>
      <vt:lpstr>论文</vt:lpstr>
      <vt:lpstr>程序验收及报告提交时间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数据结构课程设计</dc:title>
  <dc:creator>王晓琳</dc:creator>
  <cp:lastModifiedBy>天恩 宋</cp:lastModifiedBy>
  <cp:revision>802</cp:revision>
  <dcterms:created xsi:type="dcterms:W3CDTF">2010-11-29T05:11:56Z</dcterms:created>
  <dcterms:modified xsi:type="dcterms:W3CDTF">2024-03-20T03:52:24Z</dcterms:modified>
</cp:coreProperties>
</file>