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1308" r:id="rId6"/>
    <p:sldId id="1185" r:id="rId7"/>
    <p:sldId id="1302" r:id="rId8"/>
    <p:sldId id="1303" r:id="rId9"/>
    <p:sldId id="1304" r:id="rId10"/>
    <p:sldId id="1305" r:id="rId11"/>
    <p:sldId id="1306" r:id="rId12"/>
    <p:sldId id="1343" r:id="rId13"/>
    <p:sldId id="1307" r:id="rId14"/>
    <p:sldId id="1380" r:id="rId15"/>
    <p:sldId id="1310" r:id="rId16"/>
    <p:sldId id="1311" r:id="rId17"/>
    <p:sldId id="1312" r:id="rId18"/>
    <p:sldId id="1313" r:id="rId19"/>
    <p:sldId id="1314" r:id="rId20"/>
    <p:sldId id="1315" r:id="rId21"/>
    <p:sldId id="1325" r:id="rId22"/>
    <p:sldId id="1316" r:id="rId23"/>
    <p:sldId id="1366" r:id="rId24"/>
    <p:sldId id="1326" r:id="rId25"/>
    <p:sldId id="1327" r:id="rId26"/>
    <p:sldId id="1329" r:id="rId27"/>
    <p:sldId id="1381" r:id="rId28"/>
    <p:sldId id="1330" r:id="rId29"/>
    <p:sldId id="1331" r:id="rId30"/>
    <p:sldId id="1335" r:id="rId31"/>
    <p:sldId id="1332" r:id="rId32"/>
    <p:sldId id="1336" r:id="rId33"/>
    <p:sldId id="1337" r:id="rId34"/>
    <p:sldId id="1338" r:id="rId35"/>
    <p:sldId id="1328" r:id="rId36"/>
    <p:sldId id="1339" r:id="rId37"/>
    <p:sldId id="1340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8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8" Type="http://schemas.openxmlformats.org/officeDocument/2006/relationships/notesSlide" Target="../notesSlides/notesSlide18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notesSlide" Target="../notesSlides/notesSlide27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tags" Target="../tags/tag7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3.bin"/><Relationship Id="rId12" Type="http://schemas.openxmlformats.org/officeDocument/2006/relationships/notesSlide" Target="../notesSlides/notesSlide31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tags" Target="../tags/tag7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515" y="858423"/>
            <a:ext cx="121920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离散数学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平面图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图的着色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Discrete Mathematics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7995" y="2886075"/>
            <a:ext cx="7318375" cy="1785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主讲教师：王君义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：junyiwang@sdu.edu.cn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0" y="5330190"/>
            <a:ext cx="4784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012825"/>
            <a:ext cx="11016615" cy="5123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若G是连通平图，则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υ－ε＋f ＝２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其中，f是G的面数，这个公式称为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Euler公式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55" y="2934970"/>
            <a:ext cx="7323455" cy="3441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证明　对G的边数ε用归纳法，当ε＝1时，不管G中这条边是自环与否，Euler公式显然成立．设当ε＝m－1时Euler公式成立，现设G的边数ε＝m，若G中有一个度为1的顶点，删去该顶点及其关联边得到一连通平图G1，G1中有m－1条边，υ－1个顶点，f个面，于是由归纳假设知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υ－1－(m－1)＋f＝２，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即有υ－m＋f＝２．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若G中无度为1的顶点，则G中必定有圈，从该圈中删去一边，得到一连通平图G2，G2中有m－1条边，υ个顶点，f－1个面，由归纳假设知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υ－(m－1)＋f－1＝２，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因此υ－m＋f＝２，即Euler公式对ε＝m成立，归纳法完成． 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推论1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给定平面连通图G，则G的所有平面嵌入有相同的面数．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推论２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若G是平面简单图，υ≥３，则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ε≤３υ－６．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推论３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若平图G的每个面由至少四条边围成，则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ε≤2υ－4．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推论４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K</a:t>
            </a:r>
            <a:r>
              <a:rPr lang="zh-CN" altLang="en-US" sz="2800" baseline="-25000" dirty="0" smtClean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与K</a:t>
            </a:r>
            <a:r>
              <a:rPr lang="zh-CN" altLang="en-US" sz="2800" baseline="-25000" dirty="0" smtClean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3,3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是非平面图．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009015"/>
            <a:ext cx="11544300" cy="1202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2458720"/>
            <a:ext cx="10725150" cy="3400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939800"/>
            <a:ext cx="11580495" cy="1250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5" y="2190115"/>
            <a:ext cx="9530715" cy="4305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定理２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在平面简单图G中，至少存在一个顶点v</a:t>
            </a:r>
            <a:r>
              <a:rPr sz="2800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，使d(v</a:t>
            </a:r>
            <a:r>
              <a:rPr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)≤5．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习题一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850" y="2075180"/>
            <a:ext cx="4231640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第十一章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平面图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图的着色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970685" y="928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平面图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970685" y="236413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对偶图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4970685" y="3816377"/>
            <a:ext cx="4878071" cy="549275"/>
            <a:chOff x="5689600" y="2273300"/>
            <a:chExt cx="4710116" cy="549489"/>
          </a:xfrm>
        </p:grpSpPr>
        <p:sp>
          <p:nvSpPr>
            <p:cNvPr id="6" name="平行四边形 5"/>
            <p:cNvSpPr/>
            <p:nvPr>
              <p:custDataLst>
                <p:tags r:id="rId10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8" name="平行四边形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顶点着色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3"/>
            </p:custDataLst>
          </p:nvPr>
        </p:nvGrpSpPr>
        <p:grpSpPr>
          <a:xfrm>
            <a:off x="4970685" y="5268622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4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面着色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850" y="2075180"/>
            <a:ext cx="4231640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第十一章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平面图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图的着色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970685" y="928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平面图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970685" y="236413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对偶图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4970685" y="3816377"/>
            <a:ext cx="4878071" cy="549275"/>
            <a:chOff x="5689600" y="2273300"/>
            <a:chExt cx="4710116" cy="549489"/>
          </a:xfrm>
        </p:grpSpPr>
        <p:sp>
          <p:nvSpPr>
            <p:cNvPr id="6" name="平行四边形 5"/>
            <p:cNvSpPr/>
            <p:nvPr>
              <p:custDataLst>
                <p:tags r:id="rId10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8" name="平行四边形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顶点着色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3"/>
            </p:custDataLst>
          </p:nvPr>
        </p:nvGrpSpPr>
        <p:grpSpPr>
          <a:xfrm>
            <a:off x="4970685" y="5268622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4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面着色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5" y="860425"/>
            <a:ext cx="8180070" cy="5749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设G是一个图，对G的每个顶点着色，使得没有两个相邻的顶点着上相同的颜色，这种着色称为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图的正常着色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若图G的顶点可用k种颜色正常着色，称G为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k-可着色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使G是k-可着色的数k的最小值称为G的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色数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，记为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(G)，如果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(G)＝k，则称G是k色的．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5562600"/>
            <a:ext cx="4030980" cy="927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1038860"/>
            <a:ext cx="10870565" cy="4121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假设G是简单连通图。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定理1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对于完全图K</a:t>
            </a:r>
            <a:r>
              <a:rPr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，有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(K</a:t>
            </a:r>
            <a:r>
              <a:rPr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)＝n，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(～K</a:t>
            </a:r>
            <a:r>
              <a:rPr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)＝1．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对于n个</a:t>
            </a:r>
            <a:r>
              <a:rPr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顶点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构成的圈C</a:t>
            </a:r>
            <a:r>
              <a:rPr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，当n是偶数时，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</a:t>
            </a:r>
            <a:r>
              <a:rPr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)＝2，当n是奇数时，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</a:t>
            </a:r>
            <a:r>
              <a:rPr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)＝3．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对于非平凡树T，有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(T)＝２．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(4) G是二分图，当且仅当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(G)＝２．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定理２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对于任意简单图G，有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(G)≤1＋△(G)．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定理３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若简单连通图G不是完全图且不是奇圈，则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(G)≤△(G)．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定理２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对于任意简单图G，有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(G)≤1＋△(G)．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需要证明G是1＋△(G)-可着色的．对G的顶点数施行归纳法，当υ＝1时，△(G)＝0，显然G是1-可着色的，即G是1＋△(G)可着色的．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假设υ＝n－1时成立，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lang="en-US" sz="2800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n-1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(G)≤1＋△</a:t>
            </a:r>
            <a:r>
              <a:rPr lang="en-US" sz="2800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n-1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现设υ＝n．当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n-1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删去G中一点v及其关联边，得到一个具有n－1个顶点的图，它的最大顶点度数至多是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n-1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，根据归纳假设，该图是1＋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n-1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可着色的，再将v及其关联边加回该图得到图G，顶点v的度数是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，v的相邻点最多着上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种颜色，因此可将v着上第1＋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种颜色，所以，G是1＋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可着色的．从而知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(G)≤1＋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n-1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时，给顶点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上新一种颜色，满足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χ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(G)≤1＋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△</a:t>
            </a:r>
            <a:r>
              <a:rPr lang="en-US"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(G)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933450"/>
            <a:ext cx="7439025" cy="1314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60" y="933450"/>
            <a:ext cx="3000375" cy="2614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" y="2534920"/>
            <a:ext cx="8115300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" y="4003040"/>
            <a:ext cx="10716260" cy="24599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顶点着色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习题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850" y="2075180"/>
            <a:ext cx="4231640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第十一章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平面图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图的着色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970685" y="928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平面图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970685" y="236413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对偶图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4970685" y="3816377"/>
            <a:ext cx="4878071" cy="549275"/>
            <a:chOff x="5689600" y="2273300"/>
            <a:chExt cx="4710116" cy="549489"/>
          </a:xfrm>
        </p:grpSpPr>
        <p:sp>
          <p:nvSpPr>
            <p:cNvPr id="6" name="平行四边形 5"/>
            <p:cNvSpPr/>
            <p:nvPr>
              <p:custDataLst>
                <p:tags r:id="rId10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8" name="平行四边形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顶点着色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3"/>
            </p:custDataLst>
          </p:nvPr>
        </p:nvGrpSpPr>
        <p:grpSpPr>
          <a:xfrm>
            <a:off x="4970685" y="5268622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4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面着色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设e是图G的一条边，如果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ω(G－e)＞ω(G)，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则称e是G的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割边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例如，在图4.1中，e1，e2，e3是三条割边，其余边不是割边．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90"/>
          <p:cNvGraphicFramePr>
            <a:graphicFrameLocks noChangeAspect="1"/>
          </p:cNvGraphicFramePr>
          <p:nvPr/>
        </p:nvGraphicFramePr>
        <p:xfrm>
          <a:off x="8176895" y="1487170"/>
          <a:ext cx="3514725" cy="342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95425" imgH="1457325" progId="Word.Picture.8">
                  <p:embed/>
                </p:oleObj>
              </mc:Choice>
              <mc:Fallback>
                <p:oleObj name="" r:id="rId2" imgW="1495425" imgH="14573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76895" y="1487170"/>
                        <a:ext cx="3514725" cy="3429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如果一个图能画在平面上，使得它的边在端点之外不相交，则称这个图为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平面图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（planar graphy），或说它是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可平面嵌入的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（embeddable in the plane）．平面图G的这样一种画法，称为G的一个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平面嵌入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平面图G的平面嵌入称为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平图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3949065"/>
            <a:ext cx="8818880" cy="28270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定义２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一个没有割边的连通平图，称为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2038350"/>
            <a:ext cx="10839450" cy="2962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定义３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设G是一个地图，对G的每个面着色，使得没有两个相邻的面着上相同的颜色，这种着色称为地图的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正常面着色</a:t>
            </a:r>
            <a:endParaRPr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地图G可用k种颜色正常面着色，称G是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k-面可着色的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使得G是k-面可着色的数k的最小值称为G的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面色数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，记为χ*(G)．若χ*(G)＝k，则称G是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k-面色的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-2147482406"/>
          <p:cNvGraphicFramePr>
            <a:graphicFrameLocks noChangeAspect="1"/>
          </p:cNvGraphicFramePr>
          <p:nvPr/>
        </p:nvGraphicFramePr>
        <p:xfrm>
          <a:off x="0" y="1163955"/>
          <a:ext cx="3171190" cy="30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95425" imgH="1457325" progId="Word.Picture.8">
                  <p:embed/>
                </p:oleObj>
              </mc:Choice>
              <mc:Fallback>
                <p:oleObj name="" r:id="rId2" imgW="1495425" imgH="14573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163955"/>
                        <a:ext cx="3171190" cy="309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2"/>
          <p:cNvGraphicFramePr>
            <a:graphicFrameLocks noChangeAspect="1"/>
          </p:cNvGraphicFramePr>
          <p:nvPr/>
        </p:nvGraphicFramePr>
        <p:xfrm>
          <a:off x="3136265" y="1163955"/>
          <a:ext cx="3170555" cy="30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1381125" imgH="1457325" progId="Word.Picture.8">
                  <p:embed/>
                </p:oleObj>
              </mc:Choice>
              <mc:Fallback>
                <p:oleObj name="" r:id="rId4" imgW="1381125" imgH="1457325" progId="Word.Picture.8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6265" y="1163955"/>
                        <a:ext cx="3170555" cy="309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3"/>
          <p:cNvGraphicFramePr>
            <a:graphicFrameLocks noChangeAspect="1"/>
          </p:cNvGraphicFramePr>
          <p:nvPr/>
        </p:nvGraphicFramePr>
        <p:xfrm>
          <a:off x="6271895" y="1163955"/>
          <a:ext cx="3170555" cy="30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1381125" imgH="1457325" progId="Word.Picture.8">
                  <p:embed/>
                </p:oleObj>
              </mc:Choice>
              <mc:Fallback>
                <p:oleObj name="" r:id="rId6" imgW="1381125" imgH="1457325" progId="Word.Picture.8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1895" y="1163955"/>
                        <a:ext cx="3170555" cy="309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4"/>
          <p:cNvGraphicFramePr>
            <a:graphicFrameLocks noChangeAspect="1"/>
          </p:cNvGraphicFramePr>
          <p:nvPr/>
        </p:nvGraphicFramePr>
        <p:xfrm>
          <a:off x="9407525" y="1163955"/>
          <a:ext cx="3170555" cy="30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381125" imgH="1457325" progId="Word.Picture.8">
                  <p:embed/>
                </p:oleObj>
              </mc:Choice>
              <mc:Fallback>
                <p:oleObj name="" r:id="rId8" imgW="1381125" imgH="1457325" progId="Word.Picture.8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07525" y="1163955"/>
                        <a:ext cx="3170555" cy="309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Grp="1" noChangeArrowheads="1"/>
          </p:cNvSpPr>
          <p:nvPr/>
        </p:nvSpPr>
        <p:spPr>
          <a:xfrm>
            <a:off x="425450" y="4530725"/>
            <a:ext cx="11656695" cy="949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图4.2(a)，(b)的面色数为３，(c)，(d)的面色数为４．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2492375"/>
            <a:ext cx="11683365" cy="2042160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949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地图的k-面可着色问题便可化为平面图的k-(顶点)可着色问题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4171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定理1*(五色定理) 任何无自环的平面图G是5-可着色的．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推论　任何地图是５可面着色的．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面着色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习题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15" y="962025"/>
            <a:ext cx="5958205" cy="2813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95" y="3895090"/>
            <a:ext cx="8055610" cy="279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395" y="19900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平面图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66395" y="503110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非平面图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定义２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一条连续的、自身不相交的封闭曲线称为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Jordon曲线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Jordon曲线J把平面分成了两部分，其中一部分是无界的，这一部分(不含曲线J本身)称为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J的外部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，记为extJ，extJ的点称为J的外点，extJ与J之并称为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extJ的闭包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，记为ExtJ；另一部分(不含曲线J本身)称为J的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内部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，记为intJ，intJ的点称为J的内点，intJ与J之并称为intJ的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闭包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，记为IntJ．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引理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设J是一条Jordon曲线，任何连接J的内点与外点的曲线必与J相交．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70"/>
          <p:cNvGraphicFramePr>
            <a:graphicFrameLocks noChangeAspect="1"/>
          </p:cNvGraphicFramePr>
          <p:nvPr/>
        </p:nvGraphicFramePr>
        <p:xfrm>
          <a:off x="3954780" y="2525395"/>
          <a:ext cx="4283075" cy="319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609725" imgH="1457325" progId="Word.Picture.8">
                  <p:embed/>
                </p:oleObj>
              </mc:Choice>
              <mc:Fallback>
                <p:oleObj name="" r:id="rId2" imgW="1609725" imgH="14573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4780" y="2525395"/>
                        <a:ext cx="4283075" cy="3195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定义３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设G是一个平图，则G把平面划分成若干个连通区域，每个连通区域的闭包称为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G的一个面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，其中恰有一个无界的面，称为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外部面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 f 的边界中含有的边数(割边计算2次)称为该面 f 的次数（度数）, 记为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eg(f)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60755"/>
            <a:ext cx="10825480" cy="51822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48775" y="116205"/>
            <a:ext cx="26841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986790"/>
            <a:ext cx="9901555" cy="5399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7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7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7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7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7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commondata" val="eyJoZGlkIjoiNDI1NGQ4MDY4NjMxYWVlMzc3ODM2NDE0MmU1ODUxYzYifQ=="/>
</p:tagLst>
</file>

<file path=ppt/tags/tag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WPS 演示</Application>
  <PresentationFormat>宽屏</PresentationFormat>
  <Paragraphs>349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微软雅黑</vt:lpstr>
      <vt:lpstr>Calibri</vt:lpstr>
      <vt:lpstr>等线</vt:lpstr>
      <vt:lpstr>Wingdings</vt:lpstr>
      <vt:lpstr>Arial Unicode MS</vt:lpstr>
      <vt:lpstr>WPS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15</dc:creator>
  <cp:lastModifiedBy>Junyi Wang</cp:lastModifiedBy>
  <cp:revision>1613</cp:revision>
  <dcterms:created xsi:type="dcterms:W3CDTF">2023-08-09T12:44:00Z</dcterms:created>
  <dcterms:modified xsi:type="dcterms:W3CDTF">2024-05-20T02:05:38Z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4AA061BBC766487CAA6B45421A3D2F64_13</vt:lpwstr>
  </property>
  <property fmtid="{D5CDD505-2E9C-101B-9397-08002B2CF9AE}" pid="3" name="KSOProductBuildVer">
    <vt:lpwstr>2052-12.1.0.16729</vt:lpwstr>
  </property>
</Properties>
</file>