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38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rgbClr val="1C0808"/>
        </a:solidFill>
        <a:latin typeface="Calibri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30D"/>
    <a:srgbClr val="E8D6D9"/>
    <a:srgbClr val="F2F8FC"/>
    <a:srgbClr val="FF0000"/>
    <a:srgbClr val="FF00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80259" autoAdjust="0"/>
  </p:normalViewPr>
  <p:slideViewPr>
    <p:cSldViewPr>
      <p:cViewPr varScale="1">
        <p:scale>
          <a:sx n="70" d="100"/>
          <a:sy n="70" d="100"/>
        </p:scale>
        <p:origin x="32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F62DE56-46C5-4DF9-9AD8-A00B097E4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163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512798" y="1412539"/>
            <a:ext cx="66" cy="430887"/>
          </a:xfrm>
          <a:prstGeom prst="rect">
            <a:avLst/>
          </a:prstGeom>
          <a:noFill/>
          <a:ln w="9525"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/>
          <a:lstStyle>
            <a:lvl1pPr algn="r">
              <a:defRPr sz="3000" kern="0" spc="0" baseline="0">
                <a:solidFill>
                  <a:srgbClr val="18660C"/>
                </a:solidFill>
                <a:effectLst/>
                <a:latin typeface="Consolas" pitchFamily="49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45057" y="2108220"/>
            <a:ext cx="4167808" cy="577081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bIns="0" anchor="t" anchorCtr="0">
            <a:spAutoFit/>
          </a:bodyPr>
          <a:lstStyle>
            <a:lvl1pPr marL="0" indent="0" algn="r" defTabSz="967618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None/>
              <a:defRPr sz="2500" kern="0" spc="0" baseline="0">
                <a:solidFill>
                  <a:srgbClr val="18660C"/>
                </a:solidFill>
                <a:effectLst/>
                <a:latin typeface="Consolas" pitchFamily="49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112742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014924" y="4407969"/>
            <a:ext cx="3497939" cy="154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38095" tIns="38095" rIns="38095" bIns="38095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>
              <a:lnSpc>
                <a:spcPct val="200000"/>
              </a:lnSpc>
            </a:pPr>
            <a:r>
              <a:rPr lang="en-US" altLang="zh-CN" sz="2500" b="1" kern="0" cap="none" spc="0" baseline="0" dirty="0" err="1" smtClean="0">
                <a:ln w="11430">
                  <a:noFill/>
                </a:ln>
                <a:solidFill>
                  <a:srgbClr val="18660C"/>
                </a:solidFill>
                <a:effectLst/>
                <a:latin typeface="Consolas" pitchFamily="49" charset="0"/>
                <a:ea typeface="Tahoma" pitchFamily="34" charset="0"/>
                <a:cs typeface="Tahoma" pitchFamily="34" charset="0"/>
              </a:rPr>
              <a:t>zhaoheji</a:t>
            </a:r>
            <a:endParaRPr lang="zh-CN" altLang="en-US" sz="2500" b="1" kern="0" cap="none" spc="0" baseline="0" dirty="0">
              <a:ln w="11430">
                <a:noFill/>
              </a:ln>
              <a:solidFill>
                <a:srgbClr val="18660C"/>
              </a:solidFill>
              <a:effectLst/>
              <a:latin typeface="Consolas" pitchFamily="49" charset="0"/>
              <a:ea typeface="方正黄草简体" pitchFamily="2" charset="-122"/>
              <a:cs typeface="Tahoma" pitchFamily="34" charset="0"/>
            </a:endParaRPr>
          </a:p>
          <a:p>
            <a:pPr algn="r">
              <a:lnSpc>
                <a:spcPct val="200000"/>
              </a:lnSpc>
              <a:spcBef>
                <a:spcPct val="100000"/>
              </a:spcBef>
            </a:pPr>
            <a:r>
              <a:rPr lang="en-US" altLang="zh-CN" sz="1500" b="1" kern="0" cap="none" spc="0" baseline="0" dirty="0" smtClean="0">
                <a:ln w="11430">
                  <a:noFill/>
                </a:ln>
                <a:solidFill>
                  <a:srgbClr val="18660C"/>
                </a:solidFill>
                <a:effectLst/>
                <a:latin typeface="Consolas" pitchFamily="49" charset="0"/>
                <a:ea typeface="Tahoma" pitchFamily="34" charset="0"/>
                <a:cs typeface="Tahoma" pitchFamily="34" charset="0"/>
              </a:rPr>
              <a:t>hejizh@sdu.edu.cn</a:t>
            </a:r>
            <a:endParaRPr lang="en-US" altLang="zh-CN" sz="1500" b="1" kern="0" cap="none" spc="0" baseline="0" dirty="0">
              <a:ln w="11430">
                <a:noFill/>
              </a:ln>
              <a:solidFill>
                <a:srgbClr val="18660C"/>
              </a:solidFill>
              <a:effectLst/>
              <a:latin typeface="Consolas" pitchFamily="49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8660C"/>
              </a:buClr>
              <a:defRPr>
                <a:latin typeface="Consolas" pitchFamily="49" charset="0"/>
              </a:defRPr>
            </a:lvl1pPr>
            <a:lvl2pPr>
              <a:buClr>
                <a:srgbClr val="18660C"/>
              </a:buClr>
              <a:defRPr>
                <a:latin typeface="Consolas" pitchFamily="49" charset="0"/>
              </a:defRPr>
            </a:lvl2pPr>
            <a:lvl3pPr>
              <a:buClr>
                <a:srgbClr val="18660C"/>
              </a:buClr>
              <a:defRPr>
                <a:latin typeface="Consolas" pitchFamily="49" charset="0"/>
              </a:defRPr>
            </a:lvl3pPr>
            <a:lvl4pPr>
              <a:buClr>
                <a:srgbClr val="18660C"/>
              </a:buClr>
              <a:defRPr>
                <a:latin typeface="Consolas" pitchFamily="49" charset="0"/>
              </a:defRPr>
            </a:lvl4pPr>
            <a:lvl5pPr marL="1899959" indent="-241905">
              <a:buClr>
                <a:srgbClr val="18660C"/>
              </a:buClr>
              <a:defRPr b="1">
                <a:solidFill>
                  <a:srgbClr val="18660C"/>
                </a:solidFill>
                <a:latin typeface="Consolas" pitchFamily="49" charset="0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26915" y="549509"/>
            <a:ext cx="11138174" cy="5903913"/>
          </a:xfrm>
          <a:prstGeom prst="rect">
            <a:avLst/>
          </a:prstGeom>
          <a:noFill/>
          <a:ln w="28575" algn="ctr">
            <a:solidFill>
              <a:srgbClr val="1866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095" tIns="38095" rIns="38095" bIns="38095" anchor="ctr"/>
          <a:lstStyle/>
          <a:p>
            <a:endParaRPr lang="zh-CN" altLang="en-US">
              <a:solidFill>
                <a:srgbClr val="18660C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7826454" y="6348165"/>
            <a:ext cx="2320264" cy="216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solidFill>
              <a:srgbClr val="18660C"/>
            </a:solidFill>
            <a:round/>
            <a:headEnd/>
            <a:tailEnd/>
          </a:ln>
          <a:effectLst/>
        </p:spPr>
        <p:txBody>
          <a:bodyPr vert="horz" wrap="none" lIns="114286" tIns="0" rIns="114286" bIns="0" numCol="1" anchor="ctr" anchorCtr="1" compatLnSpc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lang="en-US" altLang="zh-CN" sz="1000" b="1" kern="1200" cap="none" spc="0" baseline="0" dirty="0" smtClean="0">
                <a:ln w="11430">
                  <a:noFill/>
                </a:ln>
                <a:solidFill>
                  <a:srgbClr val="18660C"/>
                </a:solidFill>
                <a:effectLst/>
                <a:latin typeface="+mj-lt"/>
                <a:ea typeface="微软雅黑" pitchFamily="34" charset="-122"/>
                <a:cs typeface="Times New Roman" pitchFamily="18" charset="0"/>
              </a:rPr>
              <a:t>Computer Science &amp; Technology</a:t>
            </a:r>
            <a:endParaRPr lang="en-US" altLang="zh-CN" sz="1000" b="1" kern="1200" cap="none" spc="0" baseline="0" dirty="0">
              <a:ln w="11430">
                <a:noFill/>
              </a:ln>
              <a:solidFill>
                <a:srgbClr val="18660C"/>
              </a:solidFill>
              <a:effectLst/>
              <a:latin typeface="+mj-lt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Oval 3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523838" y="6308727"/>
            <a:ext cx="287262" cy="288925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18660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8095" tIns="38095" rIns="38095" bIns="38095" anchor="ctr"/>
          <a:lstStyle/>
          <a:p>
            <a:pPr lvl="0"/>
            <a:fld id="{CBBD8241-C999-4590-8F5E-4609724CC49B}" type="slidenum">
              <a:rPr lang="zh-CN" altLang="en-US" sz="1700" b="0" u="none">
                <a:solidFill>
                  <a:srgbClr val="18660C"/>
                </a:solidFill>
                <a:effectLst/>
                <a:latin typeface="BrushScript BT" pitchFamily="66" charset="0"/>
                <a:ea typeface="黑体" pitchFamily="49" charset="-122"/>
              </a:rPr>
              <a:pPr lvl="0"/>
              <a:t>‹#›</a:t>
            </a:fld>
            <a:endParaRPr lang="en-US" altLang="zh-CN" sz="1700" b="0" u="none" dirty="0">
              <a:solidFill>
                <a:srgbClr val="18660C"/>
              </a:solidFill>
              <a:effectLst/>
              <a:latin typeface="BrushScript BT" pitchFamily="66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007" y="280843"/>
            <a:ext cx="4078465" cy="533693"/>
          </a:xfrm>
          <a:prstGeom prst="roundRect">
            <a:avLst>
              <a:gd name="adj" fmla="val 36463"/>
            </a:avLst>
          </a:prstGeom>
          <a:solidFill>
            <a:schemeClr val="bg1"/>
          </a:solidFill>
          <a:ln w="28575" cmpd="sng">
            <a:solidFill>
              <a:srgbClr val="18660C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vert="horz" wrap="none" lIns="76190" tIns="19048" rIns="76190" bIns="19048" numCol="1" anchor="ctr" anchorCtr="1" compatLnSpc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lang="zh-CN" altLang="en-US" baseline="0" dirty="0">
                <a:latin typeface="Consolas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12858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1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6915" y="836613"/>
            <a:ext cx="11138174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zh-CN" altLang="en-US" dirty="0" smtClean="0"/>
              <a:t>第一级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</p:sldLayoutIdLst>
  <p:transition spd="med" advClick="0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none" spc="0" baseline="0">
          <a:ln w="11430">
            <a:noFill/>
          </a:ln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5pPr>
      <a:lvl6pPr marL="483809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6pPr>
      <a:lvl7pPr marL="967618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7pPr>
      <a:lvl8pPr marL="1451427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8pPr>
      <a:lvl9pPr marL="1935236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4D4D4D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微软雅黑" pitchFamily="34" charset="-122"/>
          <a:cs typeface="Times New Roman" pitchFamily="18" charset="0"/>
        </a:defRPr>
      </a:lvl9pPr>
    </p:titleStyle>
    <p:bodyStyle>
      <a:lvl1pPr marL="304762" indent="-282222" algn="l" defTabSz="304762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v"/>
        <a:tabLst>
          <a:tab pos="304762" algn="l"/>
          <a:tab pos="609523" algn="l"/>
          <a:tab pos="914285" algn="l"/>
          <a:tab pos="1219046" algn="l"/>
          <a:tab pos="1523808" algn="l"/>
          <a:tab pos="1828570" algn="l"/>
          <a:tab pos="2133331" algn="l"/>
          <a:tab pos="2438093" algn="l"/>
          <a:tab pos="2742854" algn="l"/>
          <a:tab pos="3047616" algn="l"/>
          <a:tab pos="11276179" algn="r"/>
        </a:tabLst>
        <a:defRPr sz="21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1pPr>
      <a:lvl2pPr marL="755952" indent="-283902" algn="l" defTabSz="204947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Ø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2pPr>
      <a:lvl3pPr marL="1133928" indent="-188148" algn="l" defTabSz="204947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§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7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3pPr>
      <a:lvl4pPr marL="1521983" indent="-198227" algn="l" defTabSz="204947" rtl="0" eaLnBrk="1" fontAlgn="base" hangingPunct="1">
        <a:lnSpc>
          <a:spcPct val="150000"/>
        </a:lnSpc>
        <a:spcBef>
          <a:spcPct val="30000"/>
        </a:spcBef>
        <a:spcAft>
          <a:spcPct val="10000"/>
        </a:spcAft>
        <a:buClr>
          <a:srgbClr val="207908"/>
        </a:buClr>
        <a:buFont typeface="Wingdings" pitchFamily="2" charset="2"/>
        <a:buChar char="§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500" b="1" cap="none" spc="0" baseline="0">
          <a:ln w="11430"/>
          <a:solidFill>
            <a:srgbClr val="18660C"/>
          </a:solidFill>
          <a:effectLst/>
          <a:latin typeface="Consolas" pitchFamily="49" charset="0"/>
          <a:ea typeface="微软雅黑" pitchFamily="34" charset="-122"/>
          <a:cs typeface="+mn-cs"/>
        </a:defRPr>
      </a:lvl4pPr>
      <a:lvl5pPr marL="2948212" indent="-241905" algn="l" defTabSz="20494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3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5pPr>
      <a:lvl6pPr marL="3432021" indent="-241905" algn="l" defTabSz="20494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3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6pPr>
      <a:lvl7pPr marL="3915830" indent="-241905" algn="l" defTabSz="20494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3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7pPr>
      <a:lvl8pPr marL="4399639" indent="-241905" algn="l" defTabSz="20494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3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8pPr>
      <a:lvl9pPr marL="4883448" indent="-241905" algn="l" defTabSz="20494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82222" algn="l"/>
          <a:tab pos="755952" algn="l"/>
          <a:tab pos="1133928" algn="l"/>
          <a:tab pos="1521983" algn="l"/>
          <a:tab pos="1804205" algn="l"/>
          <a:tab pos="2086426" algn="l"/>
          <a:tab pos="2373689" algn="l"/>
          <a:tab pos="2655911" algn="l"/>
          <a:tab pos="2943172" algn="l"/>
          <a:tab pos="3225394" algn="l"/>
          <a:tab pos="8444820" algn="r"/>
        </a:tabLst>
        <a:defRPr sz="13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9pPr>
    </p:bodyStyle>
    <p:otherStyle>
      <a:defPPr>
        <a:defRPr lang="zh-CN"/>
      </a:defPPr>
      <a:lvl1pPr marL="0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589" y="2697776"/>
            <a:ext cx="3845085" cy="720179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FF0000"/>
                </a:solidFill>
              </a:rPr>
              <a:t>作业：习题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三 2、3、4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11235" y="3401601"/>
            <a:ext cx="4272941" cy="72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762" indent="-282222" algn="l" defTabSz="304762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v"/>
              <a:tabLst>
                <a:tab pos="304762" algn="l"/>
                <a:tab pos="609523" algn="l"/>
                <a:tab pos="914285" algn="l"/>
                <a:tab pos="1219046" algn="l"/>
                <a:tab pos="1523808" algn="l"/>
                <a:tab pos="1828570" algn="l"/>
                <a:tab pos="2133331" algn="l"/>
                <a:tab pos="2438093" algn="l"/>
                <a:tab pos="2742854" algn="l"/>
                <a:tab pos="3047616" algn="l"/>
                <a:tab pos="11276179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1pPr>
            <a:lvl2pPr marL="755952" indent="-283902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Ø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2pPr>
            <a:lvl3pPr marL="1133928" indent="-188148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3pPr>
            <a:lvl4pPr marL="1521983" indent="-198227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4pPr>
            <a:lvl5pPr marL="189995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 b="1">
                <a:solidFill>
                  <a:srgbClr val="18660C"/>
                </a:solidFill>
                <a:latin typeface="Consolas" pitchFamily="49" charset="0"/>
                <a:ea typeface="+mn-ea"/>
                <a:cs typeface="+mn-cs"/>
              </a:defRPr>
            </a:lvl5pPr>
            <a:lvl6pPr marL="3432021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6pPr>
            <a:lvl7pPr marL="3915830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7pPr>
            <a:lvl8pPr marL="439963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8pPr>
            <a:lvl9pPr marL="4883448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9pPr>
          </a:lstStyle>
          <a:p>
            <a:pPr>
              <a:buSzTx/>
            </a:pPr>
            <a:r>
              <a:rPr lang="zh-CN" altLang="zh-CN" kern="0" dirty="0" smtClean="0">
                <a:solidFill>
                  <a:srgbClr val="FF0000"/>
                </a:solidFill>
              </a:rPr>
              <a:t>作业：习题</a:t>
            </a:r>
            <a:r>
              <a:rPr lang="en-US" altLang="zh-CN" kern="0" dirty="0" smtClean="0">
                <a:solidFill>
                  <a:srgbClr val="FF0000"/>
                </a:solidFill>
              </a:rPr>
              <a:t> </a:t>
            </a:r>
            <a:r>
              <a:rPr lang="zh-CN" altLang="zh-CN" kern="0" dirty="0" smtClean="0">
                <a:solidFill>
                  <a:srgbClr val="FF0000"/>
                </a:solidFill>
              </a:rPr>
              <a:t>四 3、4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11235" y="1930467"/>
            <a:ext cx="39604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762" indent="-282222" algn="l" defTabSz="304762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v"/>
              <a:tabLst>
                <a:tab pos="304762" algn="l"/>
                <a:tab pos="609523" algn="l"/>
                <a:tab pos="914285" algn="l"/>
                <a:tab pos="1219046" algn="l"/>
                <a:tab pos="1523808" algn="l"/>
                <a:tab pos="1828570" algn="l"/>
                <a:tab pos="2133331" algn="l"/>
                <a:tab pos="2438093" algn="l"/>
                <a:tab pos="2742854" algn="l"/>
                <a:tab pos="3047616" algn="l"/>
                <a:tab pos="11276179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1pPr>
            <a:lvl2pPr marL="755952" indent="-283902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Ø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2pPr>
            <a:lvl3pPr marL="1133928" indent="-188148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3pPr>
            <a:lvl4pPr marL="1521983" indent="-198227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4pPr>
            <a:lvl5pPr marL="189995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 b="1">
                <a:solidFill>
                  <a:srgbClr val="18660C"/>
                </a:solidFill>
                <a:latin typeface="Consolas" pitchFamily="49" charset="0"/>
                <a:ea typeface="+mn-ea"/>
                <a:cs typeface="+mn-cs"/>
              </a:defRPr>
            </a:lvl5pPr>
            <a:lvl6pPr marL="3432021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6pPr>
            <a:lvl7pPr marL="3915830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7pPr>
            <a:lvl8pPr marL="439963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8pPr>
            <a:lvl9pPr marL="4883448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9pPr>
          </a:lstStyle>
          <a:p>
            <a:pPr>
              <a:buSzTx/>
            </a:pPr>
            <a:r>
              <a:rPr lang="zh-CN" altLang="zh-CN" kern="0" dirty="0" smtClean="0">
                <a:solidFill>
                  <a:srgbClr val="FF0000"/>
                </a:solidFill>
              </a:rPr>
              <a:t>作业：习题二 3、</a:t>
            </a:r>
            <a:r>
              <a:rPr lang="en-US" altLang="zh-CN" kern="0" dirty="0" smtClean="0">
                <a:solidFill>
                  <a:srgbClr val="FF0000"/>
                </a:solidFill>
              </a:rPr>
              <a:t>9</a:t>
            </a:r>
            <a:r>
              <a:rPr lang="zh-CN" altLang="zh-CN" kern="0" dirty="0" smtClean="0">
                <a:solidFill>
                  <a:srgbClr val="FF0000"/>
                </a:solidFill>
              </a:rPr>
              <a:t>、</a:t>
            </a:r>
            <a:r>
              <a:rPr lang="en-US" altLang="zh-CN" kern="0" dirty="0" smtClean="0">
                <a:solidFill>
                  <a:srgbClr val="FF0000"/>
                </a:solidFill>
              </a:rPr>
              <a:t>10</a:t>
            </a:r>
            <a:endParaRPr lang="zh-CN" altLang="zh-CN" kern="0" dirty="0" smtClean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6335" y="1282296"/>
            <a:ext cx="6289165" cy="93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762" indent="-282222" algn="l" defTabSz="304762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v"/>
              <a:tabLst>
                <a:tab pos="304762" algn="l"/>
                <a:tab pos="609523" algn="l"/>
                <a:tab pos="914285" algn="l"/>
                <a:tab pos="1219046" algn="l"/>
                <a:tab pos="1523808" algn="l"/>
                <a:tab pos="1828570" algn="l"/>
                <a:tab pos="2133331" algn="l"/>
                <a:tab pos="2438093" algn="l"/>
                <a:tab pos="2742854" algn="l"/>
                <a:tab pos="3047616" algn="l"/>
                <a:tab pos="11276179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1pPr>
            <a:lvl2pPr marL="755952" indent="-283902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Ø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2pPr>
            <a:lvl3pPr marL="1133928" indent="-188148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3pPr>
            <a:lvl4pPr marL="1521983" indent="-198227" algn="l" defTabSz="204947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itchFamily="2" charset="2"/>
              <a:buChar char="§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itchFamily="49" charset="0"/>
                <a:ea typeface="微软雅黑" pitchFamily="34" charset="-122"/>
                <a:cs typeface="+mn-cs"/>
              </a:defRPr>
            </a:lvl4pPr>
            <a:lvl5pPr marL="189995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 b="1">
                <a:solidFill>
                  <a:srgbClr val="18660C"/>
                </a:solidFill>
                <a:latin typeface="Consolas" pitchFamily="49" charset="0"/>
                <a:ea typeface="+mn-ea"/>
                <a:cs typeface="+mn-cs"/>
              </a:defRPr>
            </a:lvl5pPr>
            <a:lvl6pPr marL="3432021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6pPr>
            <a:lvl7pPr marL="3915830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7pPr>
            <a:lvl8pPr marL="4399639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8pPr>
            <a:lvl9pPr marL="4883448" indent="-241905" algn="l" defTabSz="2049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2222" algn="l"/>
                <a:tab pos="755952" algn="l"/>
                <a:tab pos="1133928" algn="l"/>
                <a:tab pos="1521983" algn="l"/>
                <a:tab pos="1804205" algn="l"/>
                <a:tab pos="2086426" algn="l"/>
                <a:tab pos="2373689" algn="l"/>
                <a:tab pos="2655911" algn="l"/>
                <a:tab pos="2943172" algn="l"/>
                <a:tab pos="3225394" algn="l"/>
                <a:tab pos="8444820" algn="r"/>
              </a:tabLst>
              <a:defRPr sz="1300">
                <a:solidFill>
                  <a:schemeClr val="tx1"/>
                </a:solidFill>
                <a:latin typeface="Comic Sans MS" pitchFamily="66" charset="0"/>
                <a:ea typeface="文鼎粗钢笔行楷" pitchFamily="33" charset="-122"/>
                <a:cs typeface="+mn-cs"/>
              </a:defRPr>
            </a:lvl9pPr>
          </a:lstStyle>
          <a:p>
            <a:pPr>
              <a:buSzTx/>
            </a:pPr>
            <a:r>
              <a:rPr lang="zh-CN" altLang="zh-CN" kern="0" dirty="0" smtClean="0">
                <a:solidFill>
                  <a:srgbClr val="FF0000"/>
                </a:solidFill>
              </a:rPr>
              <a:t>作业：习题</a:t>
            </a:r>
            <a:r>
              <a:rPr lang="zh-CN" altLang="en-US" kern="0" dirty="0" smtClean="0">
                <a:solidFill>
                  <a:srgbClr val="FF0000"/>
                </a:solidFill>
              </a:rPr>
              <a:t>一</a:t>
            </a:r>
            <a:r>
              <a:rPr lang="zh-CN" altLang="zh-CN" kern="0" dirty="0" smtClean="0">
                <a:solidFill>
                  <a:srgbClr val="FF0000"/>
                </a:solidFill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</a:rPr>
              <a:t>2</a:t>
            </a:r>
            <a:r>
              <a:rPr lang="zh-CN" altLang="zh-CN" kern="0" dirty="0" smtClean="0">
                <a:solidFill>
                  <a:srgbClr val="FF0000"/>
                </a:solidFill>
              </a:rPr>
              <a:t>、4</a:t>
            </a:r>
            <a:r>
              <a:rPr lang="zh-CN" altLang="en-US" kern="0" dirty="0" smtClean="0">
                <a:solidFill>
                  <a:srgbClr val="FF0000"/>
                </a:solidFill>
              </a:rPr>
              <a:t>，</a:t>
            </a:r>
            <a:r>
              <a:rPr lang="en-US" altLang="zh-CN" kern="0" dirty="0" smtClean="0">
                <a:solidFill>
                  <a:srgbClr val="FF0000"/>
                </a:solidFill>
              </a:rPr>
              <a:t>8,9</a:t>
            </a:r>
            <a:endParaRPr lang="zh-CN" altLang="zh-CN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tional Geometry, Junhui DENG, Tsinghua University (1997 - 2015)">
  <a:themeElements>
    <a:clrScheme name="Jord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5867"/>
      </a:hlink>
      <a:folHlink>
        <a:srgbClr val="31859B"/>
      </a:folHlink>
    </a:clrScheme>
    <a:fontScheme name="DSA (Fall 2013), Junhui DENG">
      <a:majorFont>
        <a:latin typeface="Consolas"/>
        <a:ea typeface="微软雅黑"/>
        <a:cs typeface="Times New Roman"/>
      </a:majorFont>
      <a:minorFont>
        <a:latin typeface="Consolas"/>
        <a:ea typeface="微软雅黑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3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36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DSA (Fall 2013), Junhui DENG 1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69CF1D"/>
        </a:hlink>
        <a:folHlink>
          <a:srgbClr val="57BA2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2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445AFA"/>
        </a:hlink>
        <a:folHlink>
          <a:srgbClr val="1313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3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96A2FC"/>
        </a:hlink>
        <a:folHlink>
          <a:srgbClr val="4A4AF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A (Fall 2013), Junhui DENG 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5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6">
        <a:dk1>
          <a:srgbClr val="333333"/>
        </a:dk1>
        <a:lt1>
          <a:srgbClr val="FFFFFF"/>
        </a:lt1>
        <a:dk2>
          <a:srgbClr val="FF00FF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7">
        <a:dk1>
          <a:srgbClr val="1C1C1C"/>
        </a:dk1>
        <a:lt1>
          <a:srgbClr val="FFFFFF"/>
        </a:lt1>
        <a:dk2>
          <a:srgbClr val="111111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8">
        <a:dk1>
          <a:srgbClr val="1C1C1C"/>
        </a:dk1>
        <a:lt1>
          <a:srgbClr val="FFFFFF"/>
        </a:lt1>
        <a:dk2>
          <a:srgbClr val="111111"/>
        </a:dk2>
        <a:lt2>
          <a:srgbClr val="B2B2B2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A (Fall 2013), Junhui DENG 9">
        <a:dk1>
          <a:srgbClr val="1C1C1C"/>
        </a:dk1>
        <a:lt1>
          <a:srgbClr val="FFFFFF"/>
        </a:lt1>
        <a:dk2>
          <a:srgbClr val="111111"/>
        </a:dk2>
        <a:lt2>
          <a:srgbClr val="EAEAEA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</Template>
  <TotalTime>3311</TotalTime>
  <Words>33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BrushScript BT</vt:lpstr>
      <vt:lpstr>方正黄草简体</vt:lpstr>
      <vt:lpstr>黑体</vt:lpstr>
      <vt:lpstr>宋体</vt:lpstr>
      <vt:lpstr>微软雅黑</vt:lpstr>
      <vt:lpstr>文鼎粗钢笔行楷</vt:lpstr>
      <vt:lpstr>Arial</vt:lpstr>
      <vt:lpstr>Calibri</vt:lpstr>
      <vt:lpstr>Comic Sans MS</vt:lpstr>
      <vt:lpstr>Consolas</vt:lpstr>
      <vt:lpstr>Tahoma</vt:lpstr>
      <vt:lpstr>Times New Roman</vt:lpstr>
      <vt:lpstr>Wingdings</vt:lpstr>
      <vt:lpstr>Computational Geometry, Junhui DENG, Tsinghua University (1997 - 2015)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Lecturenote</dc:title>
  <dc:subject>computer science&amp;tech school</dc:subject>
  <dc:creator>zhaoheji</dc:creator>
  <cp:keywords>computer science&amp;tech school</cp:keywords>
  <dc:description/>
  <cp:lastModifiedBy>86139</cp:lastModifiedBy>
  <cp:revision>448</cp:revision>
  <dcterms:created xsi:type="dcterms:W3CDTF">2010-08-22T10:54:09Z</dcterms:created>
  <dcterms:modified xsi:type="dcterms:W3CDTF">2021-05-11T09:02:35Z</dcterms:modified>
  <cp:category>Lecturenote</cp:category>
</cp:coreProperties>
</file>